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8">
            <a:extLst>
              <a:ext uri="{FF2B5EF4-FFF2-40B4-BE49-F238E27FC236}">
                <a16:creationId xmlns:a16="http://schemas.microsoft.com/office/drawing/2014/main" id="{A7553857-9E41-4B94-884A-4242DE8AECF4}"/>
              </a:ext>
            </a:extLst>
          </p:cNvPr>
          <p:cNvSpPr>
            <a:spLocks/>
          </p:cNvSpPr>
          <p:nvPr/>
        </p:nvSpPr>
        <p:spPr bwMode="auto">
          <a:xfrm>
            <a:off x="2700748" y="2726233"/>
            <a:ext cx="663074" cy="1652286"/>
          </a:xfrm>
          <a:custGeom>
            <a:avLst/>
            <a:gdLst>
              <a:gd name="T0" fmla="*/ 183 w 307"/>
              <a:gd name="T1" fmla="*/ 35 h 765"/>
              <a:gd name="T2" fmla="*/ 179 w 307"/>
              <a:gd name="T3" fmla="*/ 69 h 765"/>
              <a:gd name="T4" fmla="*/ 183 w 307"/>
              <a:gd name="T5" fmla="*/ 74 h 765"/>
              <a:gd name="T6" fmla="*/ 180 w 307"/>
              <a:gd name="T7" fmla="*/ 94 h 765"/>
              <a:gd name="T8" fmla="*/ 186 w 307"/>
              <a:gd name="T9" fmla="*/ 100 h 765"/>
              <a:gd name="T10" fmla="*/ 189 w 307"/>
              <a:gd name="T11" fmla="*/ 115 h 765"/>
              <a:gd name="T12" fmla="*/ 173 w 307"/>
              <a:gd name="T13" fmla="*/ 124 h 765"/>
              <a:gd name="T14" fmla="*/ 166 w 307"/>
              <a:gd name="T15" fmla="*/ 132 h 765"/>
              <a:gd name="T16" fmla="*/ 139 w 307"/>
              <a:gd name="T17" fmla="*/ 135 h 765"/>
              <a:gd name="T18" fmla="*/ 104 w 307"/>
              <a:gd name="T19" fmla="*/ 196 h 765"/>
              <a:gd name="T20" fmla="*/ 100 w 307"/>
              <a:gd name="T21" fmla="*/ 217 h 765"/>
              <a:gd name="T22" fmla="*/ 104 w 307"/>
              <a:gd name="T23" fmla="*/ 235 h 765"/>
              <a:gd name="T24" fmla="*/ 116 w 307"/>
              <a:gd name="T25" fmla="*/ 257 h 765"/>
              <a:gd name="T26" fmla="*/ 92 w 307"/>
              <a:gd name="T27" fmla="*/ 265 h 765"/>
              <a:gd name="T28" fmla="*/ 82 w 307"/>
              <a:gd name="T29" fmla="*/ 280 h 765"/>
              <a:gd name="T30" fmla="*/ 35 w 307"/>
              <a:gd name="T31" fmla="*/ 310 h 765"/>
              <a:gd name="T32" fmla="*/ 6 w 307"/>
              <a:gd name="T33" fmla="*/ 375 h 765"/>
              <a:gd name="T34" fmla="*/ 3 w 307"/>
              <a:gd name="T35" fmla="*/ 395 h 765"/>
              <a:gd name="T36" fmla="*/ 112 w 307"/>
              <a:gd name="T37" fmla="*/ 435 h 765"/>
              <a:gd name="T38" fmla="*/ 123 w 307"/>
              <a:gd name="T39" fmla="*/ 570 h 765"/>
              <a:gd name="T40" fmla="*/ 120 w 307"/>
              <a:gd name="T41" fmla="*/ 598 h 765"/>
              <a:gd name="T42" fmla="*/ 128 w 307"/>
              <a:gd name="T43" fmla="*/ 696 h 765"/>
              <a:gd name="T44" fmla="*/ 132 w 307"/>
              <a:gd name="T45" fmla="*/ 713 h 765"/>
              <a:gd name="T46" fmla="*/ 128 w 307"/>
              <a:gd name="T47" fmla="*/ 747 h 765"/>
              <a:gd name="T48" fmla="*/ 134 w 307"/>
              <a:gd name="T49" fmla="*/ 762 h 765"/>
              <a:gd name="T50" fmla="*/ 160 w 307"/>
              <a:gd name="T51" fmla="*/ 763 h 765"/>
              <a:gd name="T52" fmla="*/ 170 w 307"/>
              <a:gd name="T53" fmla="*/ 756 h 765"/>
              <a:gd name="T54" fmla="*/ 167 w 307"/>
              <a:gd name="T55" fmla="*/ 694 h 765"/>
              <a:gd name="T56" fmla="*/ 159 w 307"/>
              <a:gd name="T57" fmla="*/ 674 h 765"/>
              <a:gd name="T58" fmla="*/ 167 w 307"/>
              <a:gd name="T59" fmla="*/ 663 h 765"/>
              <a:gd name="T60" fmla="*/ 176 w 307"/>
              <a:gd name="T61" fmla="*/ 539 h 765"/>
              <a:gd name="T62" fmla="*/ 189 w 307"/>
              <a:gd name="T63" fmla="*/ 449 h 765"/>
              <a:gd name="T64" fmla="*/ 206 w 307"/>
              <a:gd name="T65" fmla="*/ 471 h 765"/>
              <a:gd name="T66" fmla="*/ 224 w 307"/>
              <a:gd name="T67" fmla="*/ 643 h 765"/>
              <a:gd name="T68" fmla="*/ 225 w 307"/>
              <a:gd name="T69" fmla="*/ 684 h 765"/>
              <a:gd name="T70" fmla="*/ 222 w 307"/>
              <a:gd name="T71" fmla="*/ 718 h 765"/>
              <a:gd name="T72" fmla="*/ 214 w 307"/>
              <a:gd name="T73" fmla="*/ 750 h 765"/>
              <a:gd name="T74" fmla="*/ 224 w 307"/>
              <a:gd name="T75" fmla="*/ 764 h 765"/>
              <a:gd name="T76" fmla="*/ 252 w 307"/>
              <a:gd name="T77" fmla="*/ 761 h 765"/>
              <a:gd name="T78" fmla="*/ 251 w 307"/>
              <a:gd name="T79" fmla="*/ 741 h 765"/>
              <a:gd name="T80" fmla="*/ 247 w 307"/>
              <a:gd name="T81" fmla="*/ 694 h 765"/>
              <a:gd name="T82" fmla="*/ 252 w 307"/>
              <a:gd name="T83" fmla="*/ 681 h 765"/>
              <a:gd name="T84" fmla="*/ 265 w 307"/>
              <a:gd name="T85" fmla="*/ 628 h 765"/>
              <a:gd name="T86" fmla="*/ 273 w 307"/>
              <a:gd name="T87" fmla="*/ 552 h 765"/>
              <a:gd name="T88" fmla="*/ 280 w 307"/>
              <a:gd name="T89" fmla="*/ 417 h 765"/>
              <a:gd name="T90" fmla="*/ 282 w 307"/>
              <a:gd name="T91" fmla="*/ 357 h 765"/>
              <a:gd name="T92" fmla="*/ 277 w 307"/>
              <a:gd name="T93" fmla="*/ 323 h 765"/>
              <a:gd name="T94" fmla="*/ 287 w 307"/>
              <a:gd name="T95" fmla="*/ 304 h 765"/>
              <a:gd name="T96" fmla="*/ 291 w 307"/>
              <a:gd name="T97" fmla="*/ 283 h 765"/>
              <a:gd name="T98" fmla="*/ 296 w 307"/>
              <a:gd name="T99" fmla="*/ 292 h 765"/>
              <a:gd name="T100" fmla="*/ 304 w 307"/>
              <a:gd name="T101" fmla="*/ 290 h 765"/>
              <a:gd name="T102" fmla="*/ 305 w 307"/>
              <a:gd name="T103" fmla="*/ 229 h 765"/>
              <a:gd name="T104" fmla="*/ 305 w 307"/>
              <a:gd name="T105" fmla="*/ 153 h 765"/>
              <a:gd name="T106" fmla="*/ 293 w 307"/>
              <a:gd name="T107" fmla="*/ 128 h 765"/>
              <a:gd name="T108" fmla="*/ 269 w 307"/>
              <a:gd name="T109" fmla="*/ 110 h 765"/>
              <a:gd name="T110" fmla="*/ 273 w 307"/>
              <a:gd name="T111" fmla="*/ 97 h 765"/>
              <a:gd name="T112" fmla="*/ 265 w 307"/>
              <a:gd name="T113" fmla="*/ 72 h 765"/>
              <a:gd name="T114" fmla="*/ 262 w 307"/>
              <a:gd name="T115" fmla="*/ 45 h 765"/>
              <a:gd name="T116" fmla="*/ 246 w 307"/>
              <a:gd name="T117" fmla="*/ 21 h 765"/>
              <a:gd name="T118" fmla="*/ 231 w 307"/>
              <a:gd name="T119" fmla="*/ 11 h 765"/>
              <a:gd name="T120" fmla="*/ 219 w 307"/>
              <a:gd name="T121" fmla="*/ 0 h 765"/>
              <a:gd name="T122" fmla="*/ 195 w 307"/>
              <a:gd name="T123" fmla="*/ 5 h 765"/>
              <a:gd name="T124" fmla="*/ 188 w 307"/>
              <a:gd name="T125" fmla="*/ 14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7" h="765">
                <a:moveTo>
                  <a:pt x="193" y="21"/>
                </a:moveTo>
                <a:lnTo>
                  <a:pt x="193" y="21"/>
                </a:lnTo>
                <a:lnTo>
                  <a:pt x="191" y="23"/>
                </a:lnTo>
                <a:lnTo>
                  <a:pt x="186" y="30"/>
                </a:lnTo>
                <a:lnTo>
                  <a:pt x="183" y="35"/>
                </a:lnTo>
                <a:lnTo>
                  <a:pt x="180" y="41"/>
                </a:lnTo>
                <a:lnTo>
                  <a:pt x="178" y="48"/>
                </a:lnTo>
                <a:lnTo>
                  <a:pt x="178" y="56"/>
                </a:lnTo>
                <a:lnTo>
                  <a:pt x="178" y="56"/>
                </a:lnTo>
                <a:lnTo>
                  <a:pt x="179" y="69"/>
                </a:lnTo>
                <a:lnTo>
                  <a:pt x="180" y="74"/>
                </a:lnTo>
                <a:lnTo>
                  <a:pt x="182" y="75"/>
                </a:lnTo>
                <a:lnTo>
                  <a:pt x="183" y="75"/>
                </a:lnTo>
                <a:lnTo>
                  <a:pt x="183" y="74"/>
                </a:lnTo>
                <a:lnTo>
                  <a:pt x="183" y="74"/>
                </a:lnTo>
                <a:lnTo>
                  <a:pt x="180" y="82"/>
                </a:lnTo>
                <a:lnTo>
                  <a:pt x="179" y="89"/>
                </a:lnTo>
                <a:lnTo>
                  <a:pt x="179" y="92"/>
                </a:lnTo>
                <a:lnTo>
                  <a:pt x="180" y="94"/>
                </a:lnTo>
                <a:lnTo>
                  <a:pt x="180" y="94"/>
                </a:lnTo>
                <a:lnTo>
                  <a:pt x="184" y="101"/>
                </a:lnTo>
                <a:lnTo>
                  <a:pt x="185" y="102"/>
                </a:lnTo>
                <a:lnTo>
                  <a:pt x="186" y="102"/>
                </a:lnTo>
                <a:lnTo>
                  <a:pt x="186" y="102"/>
                </a:lnTo>
                <a:lnTo>
                  <a:pt x="186" y="100"/>
                </a:lnTo>
                <a:lnTo>
                  <a:pt x="187" y="101"/>
                </a:lnTo>
                <a:lnTo>
                  <a:pt x="188" y="104"/>
                </a:lnTo>
                <a:lnTo>
                  <a:pt x="188" y="104"/>
                </a:lnTo>
                <a:lnTo>
                  <a:pt x="189" y="110"/>
                </a:lnTo>
                <a:lnTo>
                  <a:pt x="189" y="115"/>
                </a:lnTo>
                <a:lnTo>
                  <a:pt x="188" y="120"/>
                </a:lnTo>
                <a:lnTo>
                  <a:pt x="188" y="120"/>
                </a:lnTo>
                <a:lnTo>
                  <a:pt x="182" y="121"/>
                </a:lnTo>
                <a:lnTo>
                  <a:pt x="177" y="122"/>
                </a:lnTo>
                <a:lnTo>
                  <a:pt x="173" y="124"/>
                </a:lnTo>
                <a:lnTo>
                  <a:pt x="173" y="124"/>
                </a:lnTo>
                <a:lnTo>
                  <a:pt x="168" y="130"/>
                </a:lnTo>
                <a:lnTo>
                  <a:pt x="167" y="132"/>
                </a:lnTo>
                <a:lnTo>
                  <a:pt x="166" y="132"/>
                </a:lnTo>
                <a:lnTo>
                  <a:pt x="166" y="132"/>
                </a:lnTo>
                <a:lnTo>
                  <a:pt x="161" y="131"/>
                </a:lnTo>
                <a:lnTo>
                  <a:pt x="152" y="131"/>
                </a:lnTo>
                <a:lnTo>
                  <a:pt x="148" y="131"/>
                </a:lnTo>
                <a:lnTo>
                  <a:pt x="143" y="132"/>
                </a:lnTo>
                <a:lnTo>
                  <a:pt x="139" y="135"/>
                </a:lnTo>
                <a:lnTo>
                  <a:pt x="134" y="138"/>
                </a:lnTo>
                <a:lnTo>
                  <a:pt x="134" y="138"/>
                </a:lnTo>
                <a:lnTo>
                  <a:pt x="127" y="150"/>
                </a:lnTo>
                <a:lnTo>
                  <a:pt x="118" y="168"/>
                </a:lnTo>
                <a:lnTo>
                  <a:pt x="104" y="196"/>
                </a:lnTo>
                <a:lnTo>
                  <a:pt x="104" y="196"/>
                </a:lnTo>
                <a:lnTo>
                  <a:pt x="101" y="207"/>
                </a:lnTo>
                <a:lnTo>
                  <a:pt x="100" y="211"/>
                </a:lnTo>
                <a:lnTo>
                  <a:pt x="100" y="217"/>
                </a:lnTo>
                <a:lnTo>
                  <a:pt x="100" y="217"/>
                </a:lnTo>
                <a:lnTo>
                  <a:pt x="100" y="221"/>
                </a:lnTo>
                <a:lnTo>
                  <a:pt x="101" y="227"/>
                </a:lnTo>
                <a:lnTo>
                  <a:pt x="103" y="231"/>
                </a:lnTo>
                <a:lnTo>
                  <a:pt x="104" y="235"/>
                </a:lnTo>
                <a:lnTo>
                  <a:pt x="104" y="235"/>
                </a:lnTo>
                <a:lnTo>
                  <a:pt x="111" y="239"/>
                </a:lnTo>
                <a:lnTo>
                  <a:pt x="115" y="244"/>
                </a:lnTo>
                <a:lnTo>
                  <a:pt x="116" y="247"/>
                </a:lnTo>
                <a:lnTo>
                  <a:pt x="116" y="247"/>
                </a:lnTo>
                <a:lnTo>
                  <a:pt x="116" y="257"/>
                </a:lnTo>
                <a:lnTo>
                  <a:pt x="116" y="257"/>
                </a:lnTo>
                <a:lnTo>
                  <a:pt x="105" y="260"/>
                </a:lnTo>
                <a:lnTo>
                  <a:pt x="96" y="263"/>
                </a:lnTo>
                <a:lnTo>
                  <a:pt x="92" y="265"/>
                </a:lnTo>
                <a:lnTo>
                  <a:pt x="92" y="265"/>
                </a:lnTo>
                <a:lnTo>
                  <a:pt x="89" y="273"/>
                </a:lnTo>
                <a:lnTo>
                  <a:pt x="87" y="278"/>
                </a:lnTo>
                <a:lnTo>
                  <a:pt x="86" y="280"/>
                </a:lnTo>
                <a:lnTo>
                  <a:pt x="86" y="280"/>
                </a:lnTo>
                <a:lnTo>
                  <a:pt x="82" y="280"/>
                </a:lnTo>
                <a:lnTo>
                  <a:pt x="76" y="280"/>
                </a:lnTo>
                <a:lnTo>
                  <a:pt x="76" y="280"/>
                </a:lnTo>
                <a:lnTo>
                  <a:pt x="46" y="280"/>
                </a:lnTo>
                <a:lnTo>
                  <a:pt x="46" y="280"/>
                </a:lnTo>
                <a:lnTo>
                  <a:pt x="35" y="310"/>
                </a:lnTo>
                <a:lnTo>
                  <a:pt x="28" y="335"/>
                </a:lnTo>
                <a:lnTo>
                  <a:pt x="23" y="344"/>
                </a:lnTo>
                <a:lnTo>
                  <a:pt x="20" y="351"/>
                </a:lnTo>
                <a:lnTo>
                  <a:pt x="20" y="351"/>
                </a:lnTo>
                <a:lnTo>
                  <a:pt x="6" y="375"/>
                </a:lnTo>
                <a:lnTo>
                  <a:pt x="1" y="385"/>
                </a:lnTo>
                <a:lnTo>
                  <a:pt x="0" y="389"/>
                </a:lnTo>
                <a:lnTo>
                  <a:pt x="0" y="392"/>
                </a:lnTo>
                <a:lnTo>
                  <a:pt x="0" y="392"/>
                </a:lnTo>
                <a:lnTo>
                  <a:pt x="3" y="395"/>
                </a:lnTo>
                <a:lnTo>
                  <a:pt x="7" y="400"/>
                </a:lnTo>
                <a:lnTo>
                  <a:pt x="14" y="403"/>
                </a:lnTo>
                <a:lnTo>
                  <a:pt x="23" y="407"/>
                </a:lnTo>
                <a:lnTo>
                  <a:pt x="23" y="407"/>
                </a:lnTo>
                <a:lnTo>
                  <a:pt x="112" y="435"/>
                </a:lnTo>
                <a:lnTo>
                  <a:pt x="112" y="435"/>
                </a:lnTo>
                <a:lnTo>
                  <a:pt x="122" y="549"/>
                </a:lnTo>
                <a:lnTo>
                  <a:pt x="122" y="549"/>
                </a:lnTo>
                <a:lnTo>
                  <a:pt x="123" y="563"/>
                </a:lnTo>
                <a:lnTo>
                  <a:pt x="123" y="570"/>
                </a:lnTo>
                <a:lnTo>
                  <a:pt x="122" y="574"/>
                </a:lnTo>
                <a:lnTo>
                  <a:pt x="122" y="574"/>
                </a:lnTo>
                <a:lnTo>
                  <a:pt x="121" y="584"/>
                </a:lnTo>
                <a:lnTo>
                  <a:pt x="120" y="598"/>
                </a:lnTo>
                <a:lnTo>
                  <a:pt x="120" y="598"/>
                </a:lnTo>
                <a:lnTo>
                  <a:pt x="120" y="618"/>
                </a:lnTo>
                <a:lnTo>
                  <a:pt x="123" y="652"/>
                </a:lnTo>
                <a:lnTo>
                  <a:pt x="125" y="682"/>
                </a:lnTo>
                <a:lnTo>
                  <a:pt x="128" y="696"/>
                </a:lnTo>
                <a:lnTo>
                  <a:pt x="128" y="696"/>
                </a:lnTo>
                <a:lnTo>
                  <a:pt x="131" y="696"/>
                </a:lnTo>
                <a:lnTo>
                  <a:pt x="133" y="696"/>
                </a:lnTo>
                <a:lnTo>
                  <a:pt x="134" y="696"/>
                </a:lnTo>
                <a:lnTo>
                  <a:pt x="134" y="696"/>
                </a:lnTo>
                <a:lnTo>
                  <a:pt x="132" y="713"/>
                </a:lnTo>
                <a:lnTo>
                  <a:pt x="130" y="727"/>
                </a:lnTo>
                <a:lnTo>
                  <a:pt x="130" y="735"/>
                </a:lnTo>
                <a:lnTo>
                  <a:pt x="130" y="735"/>
                </a:lnTo>
                <a:lnTo>
                  <a:pt x="129" y="739"/>
                </a:lnTo>
                <a:lnTo>
                  <a:pt x="128" y="747"/>
                </a:lnTo>
                <a:lnTo>
                  <a:pt x="128" y="755"/>
                </a:lnTo>
                <a:lnTo>
                  <a:pt x="128" y="757"/>
                </a:lnTo>
                <a:lnTo>
                  <a:pt x="130" y="759"/>
                </a:lnTo>
                <a:lnTo>
                  <a:pt x="130" y="759"/>
                </a:lnTo>
                <a:lnTo>
                  <a:pt x="134" y="762"/>
                </a:lnTo>
                <a:lnTo>
                  <a:pt x="138" y="763"/>
                </a:lnTo>
                <a:lnTo>
                  <a:pt x="148" y="763"/>
                </a:lnTo>
                <a:lnTo>
                  <a:pt x="148" y="763"/>
                </a:lnTo>
                <a:lnTo>
                  <a:pt x="160" y="763"/>
                </a:lnTo>
                <a:lnTo>
                  <a:pt x="160" y="763"/>
                </a:lnTo>
                <a:lnTo>
                  <a:pt x="164" y="764"/>
                </a:lnTo>
                <a:lnTo>
                  <a:pt x="166" y="764"/>
                </a:lnTo>
                <a:lnTo>
                  <a:pt x="168" y="763"/>
                </a:lnTo>
                <a:lnTo>
                  <a:pt x="168" y="763"/>
                </a:lnTo>
                <a:lnTo>
                  <a:pt x="170" y="756"/>
                </a:lnTo>
                <a:lnTo>
                  <a:pt x="170" y="753"/>
                </a:lnTo>
                <a:lnTo>
                  <a:pt x="170" y="749"/>
                </a:lnTo>
                <a:lnTo>
                  <a:pt x="170" y="749"/>
                </a:lnTo>
                <a:lnTo>
                  <a:pt x="168" y="716"/>
                </a:lnTo>
                <a:lnTo>
                  <a:pt x="167" y="694"/>
                </a:lnTo>
                <a:lnTo>
                  <a:pt x="166" y="684"/>
                </a:lnTo>
                <a:lnTo>
                  <a:pt x="166" y="684"/>
                </a:lnTo>
                <a:lnTo>
                  <a:pt x="164" y="682"/>
                </a:lnTo>
                <a:lnTo>
                  <a:pt x="161" y="677"/>
                </a:lnTo>
                <a:lnTo>
                  <a:pt x="159" y="674"/>
                </a:lnTo>
                <a:lnTo>
                  <a:pt x="159" y="672"/>
                </a:lnTo>
                <a:lnTo>
                  <a:pt x="160" y="671"/>
                </a:lnTo>
                <a:lnTo>
                  <a:pt x="160" y="671"/>
                </a:lnTo>
                <a:lnTo>
                  <a:pt x="165" y="666"/>
                </a:lnTo>
                <a:lnTo>
                  <a:pt x="167" y="663"/>
                </a:lnTo>
                <a:lnTo>
                  <a:pt x="168" y="661"/>
                </a:lnTo>
                <a:lnTo>
                  <a:pt x="168" y="661"/>
                </a:lnTo>
                <a:lnTo>
                  <a:pt x="171" y="600"/>
                </a:lnTo>
                <a:lnTo>
                  <a:pt x="176" y="539"/>
                </a:lnTo>
                <a:lnTo>
                  <a:pt x="176" y="539"/>
                </a:lnTo>
                <a:lnTo>
                  <a:pt x="183" y="494"/>
                </a:lnTo>
                <a:lnTo>
                  <a:pt x="187" y="466"/>
                </a:lnTo>
                <a:lnTo>
                  <a:pt x="188" y="453"/>
                </a:lnTo>
                <a:lnTo>
                  <a:pt x="188" y="453"/>
                </a:lnTo>
                <a:lnTo>
                  <a:pt x="189" y="449"/>
                </a:lnTo>
                <a:lnTo>
                  <a:pt x="194" y="441"/>
                </a:lnTo>
                <a:lnTo>
                  <a:pt x="201" y="430"/>
                </a:lnTo>
                <a:lnTo>
                  <a:pt x="201" y="430"/>
                </a:lnTo>
                <a:lnTo>
                  <a:pt x="203" y="444"/>
                </a:lnTo>
                <a:lnTo>
                  <a:pt x="206" y="471"/>
                </a:lnTo>
                <a:lnTo>
                  <a:pt x="206" y="471"/>
                </a:lnTo>
                <a:lnTo>
                  <a:pt x="215" y="552"/>
                </a:lnTo>
                <a:lnTo>
                  <a:pt x="224" y="630"/>
                </a:lnTo>
                <a:lnTo>
                  <a:pt x="224" y="630"/>
                </a:lnTo>
                <a:lnTo>
                  <a:pt x="224" y="643"/>
                </a:lnTo>
                <a:lnTo>
                  <a:pt x="224" y="659"/>
                </a:lnTo>
                <a:lnTo>
                  <a:pt x="224" y="681"/>
                </a:lnTo>
                <a:lnTo>
                  <a:pt x="224" y="681"/>
                </a:lnTo>
                <a:lnTo>
                  <a:pt x="224" y="682"/>
                </a:lnTo>
                <a:lnTo>
                  <a:pt x="225" y="684"/>
                </a:lnTo>
                <a:lnTo>
                  <a:pt x="227" y="686"/>
                </a:lnTo>
                <a:lnTo>
                  <a:pt x="224" y="696"/>
                </a:lnTo>
                <a:lnTo>
                  <a:pt x="224" y="696"/>
                </a:lnTo>
                <a:lnTo>
                  <a:pt x="223" y="709"/>
                </a:lnTo>
                <a:lnTo>
                  <a:pt x="222" y="718"/>
                </a:lnTo>
                <a:lnTo>
                  <a:pt x="221" y="725"/>
                </a:lnTo>
                <a:lnTo>
                  <a:pt x="221" y="725"/>
                </a:lnTo>
                <a:lnTo>
                  <a:pt x="219" y="730"/>
                </a:lnTo>
                <a:lnTo>
                  <a:pt x="216" y="740"/>
                </a:lnTo>
                <a:lnTo>
                  <a:pt x="214" y="750"/>
                </a:lnTo>
                <a:lnTo>
                  <a:pt x="214" y="754"/>
                </a:lnTo>
                <a:lnTo>
                  <a:pt x="216" y="757"/>
                </a:lnTo>
                <a:lnTo>
                  <a:pt x="216" y="757"/>
                </a:lnTo>
                <a:lnTo>
                  <a:pt x="221" y="761"/>
                </a:lnTo>
                <a:lnTo>
                  <a:pt x="224" y="764"/>
                </a:lnTo>
                <a:lnTo>
                  <a:pt x="229" y="765"/>
                </a:lnTo>
                <a:lnTo>
                  <a:pt x="234" y="765"/>
                </a:lnTo>
                <a:lnTo>
                  <a:pt x="234" y="765"/>
                </a:lnTo>
                <a:lnTo>
                  <a:pt x="247" y="763"/>
                </a:lnTo>
                <a:lnTo>
                  <a:pt x="252" y="761"/>
                </a:lnTo>
                <a:lnTo>
                  <a:pt x="254" y="759"/>
                </a:lnTo>
                <a:lnTo>
                  <a:pt x="255" y="757"/>
                </a:lnTo>
                <a:lnTo>
                  <a:pt x="255" y="757"/>
                </a:lnTo>
                <a:lnTo>
                  <a:pt x="254" y="750"/>
                </a:lnTo>
                <a:lnTo>
                  <a:pt x="251" y="741"/>
                </a:lnTo>
                <a:lnTo>
                  <a:pt x="247" y="725"/>
                </a:lnTo>
                <a:lnTo>
                  <a:pt x="247" y="725"/>
                </a:lnTo>
                <a:lnTo>
                  <a:pt x="246" y="708"/>
                </a:lnTo>
                <a:lnTo>
                  <a:pt x="247" y="694"/>
                </a:lnTo>
                <a:lnTo>
                  <a:pt x="247" y="694"/>
                </a:lnTo>
                <a:lnTo>
                  <a:pt x="248" y="691"/>
                </a:lnTo>
                <a:lnTo>
                  <a:pt x="250" y="689"/>
                </a:lnTo>
                <a:lnTo>
                  <a:pt x="252" y="686"/>
                </a:lnTo>
                <a:lnTo>
                  <a:pt x="252" y="681"/>
                </a:lnTo>
                <a:lnTo>
                  <a:pt x="252" y="681"/>
                </a:lnTo>
                <a:lnTo>
                  <a:pt x="256" y="674"/>
                </a:lnTo>
                <a:lnTo>
                  <a:pt x="259" y="666"/>
                </a:lnTo>
                <a:lnTo>
                  <a:pt x="259" y="666"/>
                </a:lnTo>
                <a:lnTo>
                  <a:pt x="261" y="654"/>
                </a:lnTo>
                <a:lnTo>
                  <a:pt x="265" y="628"/>
                </a:lnTo>
                <a:lnTo>
                  <a:pt x="269" y="584"/>
                </a:lnTo>
                <a:lnTo>
                  <a:pt x="269" y="584"/>
                </a:lnTo>
                <a:lnTo>
                  <a:pt x="271" y="566"/>
                </a:lnTo>
                <a:lnTo>
                  <a:pt x="273" y="557"/>
                </a:lnTo>
                <a:lnTo>
                  <a:pt x="273" y="552"/>
                </a:lnTo>
                <a:lnTo>
                  <a:pt x="273" y="552"/>
                </a:lnTo>
                <a:lnTo>
                  <a:pt x="274" y="531"/>
                </a:lnTo>
                <a:lnTo>
                  <a:pt x="276" y="487"/>
                </a:lnTo>
                <a:lnTo>
                  <a:pt x="279" y="441"/>
                </a:lnTo>
                <a:lnTo>
                  <a:pt x="280" y="417"/>
                </a:lnTo>
                <a:lnTo>
                  <a:pt x="280" y="417"/>
                </a:lnTo>
                <a:lnTo>
                  <a:pt x="273" y="366"/>
                </a:lnTo>
                <a:lnTo>
                  <a:pt x="273" y="366"/>
                </a:lnTo>
                <a:lnTo>
                  <a:pt x="278" y="362"/>
                </a:lnTo>
                <a:lnTo>
                  <a:pt x="282" y="357"/>
                </a:lnTo>
                <a:lnTo>
                  <a:pt x="283" y="355"/>
                </a:lnTo>
                <a:lnTo>
                  <a:pt x="283" y="354"/>
                </a:lnTo>
                <a:lnTo>
                  <a:pt x="283" y="354"/>
                </a:lnTo>
                <a:lnTo>
                  <a:pt x="280" y="337"/>
                </a:lnTo>
                <a:lnTo>
                  <a:pt x="277" y="323"/>
                </a:lnTo>
                <a:lnTo>
                  <a:pt x="277" y="323"/>
                </a:lnTo>
                <a:lnTo>
                  <a:pt x="278" y="321"/>
                </a:lnTo>
                <a:lnTo>
                  <a:pt x="282" y="316"/>
                </a:lnTo>
                <a:lnTo>
                  <a:pt x="286" y="309"/>
                </a:lnTo>
                <a:lnTo>
                  <a:pt x="287" y="304"/>
                </a:lnTo>
                <a:lnTo>
                  <a:pt x="287" y="300"/>
                </a:lnTo>
                <a:lnTo>
                  <a:pt x="287" y="300"/>
                </a:lnTo>
                <a:lnTo>
                  <a:pt x="288" y="292"/>
                </a:lnTo>
                <a:lnTo>
                  <a:pt x="289" y="286"/>
                </a:lnTo>
                <a:lnTo>
                  <a:pt x="291" y="283"/>
                </a:lnTo>
                <a:lnTo>
                  <a:pt x="291" y="283"/>
                </a:lnTo>
                <a:lnTo>
                  <a:pt x="291" y="283"/>
                </a:lnTo>
                <a:lnTo>
                  <a:pt x="291" y="285"/>
                </a:lnTo>
                <a:lnTo>
                  <a:pt x="294" y="290"/>
                </a:lnTo>
                <a:lnTo>
                  <a:pt x="296" y="292"/>
                </a:lnTo>
                <a:lnTo>
                  <a:pt x="298" y="293"/>
                </a:lnTo>
                <a:lnTo>
                  <a:pt x="301" y="294"/>
                </a:lnTo>
                <a:lnTo>
                  <a:pt x="303" y="293"/>
                </a:lnTo>
                <a:lnTo>
                  <a:pt x="303" y="293"/>
                </a:lnTo>
                <a:lnTo>
                  <a:pt x="304" y="290"/>
                </a:lnTo>
                <a:lnTo>
                  <a:pt x="305" y="284"/>
                </a:lnTo>
                <a:lnTo>
                  <a:pt x="306" y="271"/>
                </a:lnTo>
                <a:lnTo>
                  <a:pt x="305" y="251"/>
                </a:lnTo>
                <a:lnTo>
                  <a:pt x="305" y="251"/>
                </a:lnTo>
                <a:lnTo>
                  <a:pt x="305" y="229"/>
                </a:lnTo>
                <a:lnTo>
                  <a:pt x="305" y="229"/>
                </a:lnTo>
                <a:lnTo>
                  <a:pt x="307" y="195"/>
                </a:lnTo>
                <a:lnTo>
                  <a:pt x="307" y="169"/>
                </a:lnTo>
                <a:lnTo>
                  <a:pt x="306" y="159"/>
                </a:lnTo>
                <a:lnTo>
                  <a:pt x="305" y="153"/>
                </a:lnTo>
                <a:lnTo>
                  <a:pt x="305" y="153"/>
                </a:lnTo>
                <a:lnTo>
                  <a:pt x="302" y="145"/>
                </a:lnTo>
                <a:lnTo>
                  <a:pt x="298" y="137"/>
                </a:lnTo>
                <a:lnTo>
                  <a:pt x="295" y="131"/>
                </a:lnTo>
                <a:lnTo>
                  <a:pt x="293" y="128"/>
                </a:lnTo>
                <a:lnTo>
                  <a:pt x="293" y="128"/>
                </a:lnTo>
                <a:lnTo>
                  <a:pt x="283" y="120"/>
                </a:lnTo>
                <a:lnTo>
                  <a:pt x="277" y="114"/>
                </a:lnTo>
                <a:lnTo>
                  <a:pt x="269" y="110"/>
                </a:lnTo>
                <a:lnTo>
                  <a:pt x="269" y="110"/>
                </a:lnTo>
                <a:lnTo>
                  <a:pt x="270" y="110"/>
                </a:lnTo>
                <a:lnTo>
                  <a:pt x="271" y="110"/>
                </a:lnTo>
                <a:lnTo>
                  <a:pt x="273" y="106"/>
                </a:lnTo>
                <a:lnTo>
                  <a:pt x="273" y="97"/>
                </a:lnTo>
                <a:lnTo>
                  <a:pt x="273" y="97"/>
                </a:lnTo>
                <a:lnTo>
                  <a:pt x="270" y="86"/>
                </a:lnTo>
                <a:lnTo>
                  <a:pt x="268" y="78"/>
                </a:lnTo>
                <a:lnTo>
                  <a:pt x="265" y="72"/>
                </a:lnTo>
                <a:lnTo>
                  <a:pt x="265" y="72"/>
                </a:lnTo>
                <a:lnTo>
                  <a:pt x="265" y="72"/>
                </a:lnTo>
                <a:lnTo>
                  <a:pt x="265" y="66"/>
                </a:lnTo>
                <a:lnTo>
                  <a:pt x="265" y="66"/>
                </a:lnTo>
                <a:lnTo>
                  <a:pt x="265" y="59"/>
                </a:lnTo>
                <a:lnTo>
                  <a:pt x="264" y="49"/>
                </a:lnTo>
                <a:lnTo>
                  <a:pt x="262" y="45"/>
                </a:lnTo>
                <a:lnTo>
                  <a:pt x="261" y="39"/>
                </a:lnTo>
                <a:lnTo>
                  <a:pt x="258" y="33"/>
                </a:lnTo>
                <a:lnTo>
                  <a:pt x="255" y="29"/>
                </a:lnTo>
                <a:lnTo>
                  <a:pt x="255" y="29"/>
                </a:lnTo>
                <a:lnTo>
                  <a:pt x="246" y="21"/>
                </a:lnTo>
                <a:lnTo>
                  <a:pt x="239" y="17"/>
                </a:lnTo>
                <a:lnTo>
                  <a:pt x="233" y="14"/>
                </a:lnTo>
                <a:lnTo>
                  <a:pt x="231" y="13"/>
                </a:lnTo>
                <a:lnTo>
                  <a:pt x="231" y="13"/>
                </a:lnTo>
                <a:lnTo>
                  <a:pt x="231" y="11"/>
                </a:lnTo>
                <a:lnTo>
                  <a:pt x="231" y="9"/>
                </a:lnTo>
                <a:lnTo>
                  <a:pt x="229" y="5"/>
                </a:lnTo>
                <a:lnTo>
                  <a:pt x="227" y="3"/>
                </a:lnTo>
                <a:lnTo>
                  <a:pt x="223" y="1"/>
                </a:lnTo>
                <a:lnTo>
                  <a:pt x="219" y="0"/>
                </a:lnTo>
                <a:lnTo>
                  <a:pt x="211" y="1"/>
                </a:lnTo>
                <a:lnTo>
                  <a:pt x="211" y="1"/>
                </a:lnTo>
                <a:lnTo>
                  <a:pt x="204" y="2"/>
                </a:lnTo>
                <a:lnTo>
                  <a:pt x="200" y="3"/>
                </a:lnTo>
                <a:lnTo>
                  <a:pt x="195" y="5"/>
                </a:lnTo>
                <a:lnTo>
                  <a:pt x="193" y="8"/>
                </a:lnTo>
                <a:lnTo>
                  <a:pt x="189" y="11"/>
                </a:lnTo>
                <a:lnTo>
                  <a:pt x="188" y="13"/>
                </a:lnTo>
                <a:lnTo>
                  <a:pt x="188" y="13"/>
                </a:lnTo>
                <a:lnTo>
                  <a:pt x="188" y="14"/>
                </a:lnTo>
                <a:lnTo>
                  <a:pt x="188" y="15"/>
                </a:lnTo>
                <a:lnTo>
                  <a:pt x="191" y="18"/>
                </a:lnTo>
                <a:lnTo>
                  <a:pt x="193" y="21"/>
                </a:lnTo>
                <a:lnTo>
                  <a:pt x="193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9">
            <a:extLst>
              <a:ext uri="{FF2B5EF4-FFF2-40B4-BE49-F238E27FC236}">
                <a16:creationId xmlns:a16="http://schemas.microsoft.com/office/drawing/2014/main" id="{B27F3298-0CE4-40CB-A94E-E320BF39E213}"/>
              </a:ext>
            </a:extLst>
          </p:cNvPr>
          <p:cNvSpPr>
            <a:spLocks/>
          </p:cNvSpPr>
          <p:nvPr/>
        </p:nvSpPr>
        <p:spPr bwMode="auto">
          <a:xfrm>
            <a:off x="1086850" y="701226"/>
            <a:ext cx="698166" cy="1744524"/>
          </a:xfrm>
          <a:custGeom>
            <a:avLst/>
            <a:gdLst>
              <a:gd name="T0" fmla="*/ 229 w 393"/>
              <a:gd name="T1" fmla="*/ 0 h 982"/>
              <a:gd name="T2" fmla="*/ 187 w 393"/>
              <a:gd name="T3" fmla="*/ 18 h 982"/>
              <a:gd name="T4" fmla="*/ 167 w 393"/>
              <a:gd name="T5" fmla="*/ 45 h 982"/>
              <a:gd name="T6" fmla="*/ 158 w 393"/>
              <a:gd name="T7" fmla="*/ 110 h 982"/>
              <a:gd name="T8" fmla="*/ 160 w 393"/>
              <a:gd name="T9" fmla="*/ 137 h 982"/>
              <a:gd name="T10" fmla="*/ 168 w 393"/>
              <a:gd name="T11" fmla="*/ 148 h 982"/>
              <a:gd name="T12" fmla="*/ 175 w 393"/>
              <a:gd name="T13" fmla="*/ 144 h 982"/>
              <a:gd name="T14" fmla="*/ 172 w 393"/>
              <a:gd name="T15" fmla="*/ 152 h 982"/>
              <a:gd name="T16" fmla="*/ 131 w 393"/>
              <a:gd name="T17" fmla="*/ 174 h 982"/>
              <a:gd name="T18" fmla="*/ 108 w 393"/>
              <a:gd name="T19" fmla="*/ 185 h 982"/>
              <a:gd name="T20" fmla="*/ 81 w 393"/>
              <a:gd name="T21" fmla="*/ 302 h 982"/>
              <a:gd name="T22" fmla="*/ 73 w 393"/>
              <a:gd name="T23" fmla="*/ 322 h 982"/>
              <a:gd name="T24" fmla="*/ 73 w 393"/>
              <a:gd name="T25" fmla="*/ 348 h 982"/>
              <a:gd name="T26" fmla="*/ 60 w 393"/>
              <a:gd name="T27" fmla="*/ 412 h 982"/>
              <a:gd name="T28" fmla="*/ 89 w 393"/>
              <a:gd name="T29" fmla="*/ 431 h 982"/>
              <a:gd name="T30" fmla="*/ 73 w 393"/>
              <a:gd name="T31" fmla="*/ 678 h 982"/>
              <a:gd name="T32" fmla="*/ 70 w 393"/>
              <a:gd name="T33" fmla="*/ 744 h 982"/>
              <a:gd name="T34" fmla="*/ 75 w 393"/>
              <a:gd name="T35" fmla="*/ 910 h 982"/>
              <a:gd name="T36" fmla="*/ 32 w 393"/>
              <a:gd name="T37" fmla="*/ 960 h 982"/>
              <a:gd name="T38" fmla="*/ 0 w 393"/>
              <a:gd name="T39" fmla="*/ 970 h 982"/>
              <a:gd name="T40" fmla="*/ 4 w 393"/>
              <a:gd name="T41" fmla="*/ 980 h 982"/>
              <a:gd name="T42" fmla="*/ 33 w 393"/>
              <a:gd name="T43" fmla="*/ 980 h 982"/>
              <a:gd name="T44" fmla="*/ 97 w 393"/>
              <a:gd name="T45" fmla="*/ 981 h 982"/>
              <a:gd name="T46" fmla="*/ 153 w 393"/>
              <a:gd name="T47" fmla="*/ 969 h 982"/>
              <a:gd name="T48" fmla="*/ 158 w 393"/>
              <a:gd name="T49" fmla="*/ 939 h 982"/>
              <a:gd name="T50" fmla="*/ 156 w 393"/>
              <a:gd name="T51" fmla="*/ 929 h 982"/>
              <a:gd name="T52" fmla="*/ 146 w 393"/>
              <a:gd name="T53" fmla="*/ 785 h 982"/>
              <a:gd name="T54" fmla="*/ 150 w 393"/>
              <a:gd name="T55" fmla="*/ 700 h 982"/>
              <a:gd name="T56" fmla="*/ 207 w 393"/>
              <a:gd name="T57" fmla="*/ 685 h 982"/>
              <a:gd name="T58" fmla="*/ 217 w 393"/>
              <a:gd name="T59" fmla="*/ 770 h 982"/>
              <a:gd name="T60" fmla="*/ 202 w 393"/>
              <a:gd name="T61" fmla="*/ 902 h 982"/>
              <a:gd name="T62" fmla="*/ 195 w 393"/>
              <a:gd name="T63" fmla="*/ 944 h 982"/>
              <a:gd name="T64" fmla="*/ 183 w 393"/>
              <a:gd name="T65" fmla="*/ 960 h 982"/>
              <a:gd name="T66" fmla="*/ 214 w 393"/>
              <a:gd name="T67" fmla="*/ 975 h 982"/>
              <a:gd name="T68" fmla="*/ 250 w 393"/>
              <a:gd name="T69" fmla="*/ 980 h 982"/>
              <a:gd name="T70" fmla="*/ 269 w 393"/>
              <a:gd name="T71" fmla="*/ 966 h 982"/>
              <a:gd name="T72" fmla="*/ 263 w 393"/>
              <a:gd name="T73" fmla="*/ 945 h 982"/>
              <a:gd name="T74" fmla="*/ 270 w 393"/>
              <a:gd name="T75" fmla="*/ 937 h 982"/>
              <a:gd name="T76" fmla="*/ 287 w 393"/>
              <a:gd name="T77" fmla="*/ 802 h 982"/>
              <a:gd name="T78" fmla="*/ 285 w 393"/>
              <a:gd name="T79" fmla="*/ 695 h 982"/>
              <a:gd name="T80" fmla="*/ 295 w 393"/>
              <a:gd name="T81" fmla="*/ 652 h 982"/>
              <a:gd name="T82" fmla="*/ 297 w 393"/>
              <a:gd name="T83" fmla="*/ 614 h 982"/>
              <a:gd name="T84" fmla="*/ 393 w 393"/>
              <a:gd name="T85" fmla="*/ 609 h 982"/>
              <a:gd name="T86" fmla="*/ 381 w 393"/>
              <a:gd name="T87" fmla="*/ 517 h 982"/>
              <a:gd name="T88" fmla="*/ 341 w 393"/>
              <a:gd name="T89" fmla="*/ 476 h 982"/>
              <a:gd name="T90" fmla="*/ 334 w 393"/>
              <a:gd name="T91" fmla="*/ 441 h 982"/>
              <a:gd name="T92" fmla="*/ 337 w 393"/>
              <a:gd name="T93" fmla="*/ 422 h 982"/>
              <a:gd name="T94" fmla="*/ 351 w 393"/>
              <a:gd name="T95" fmla="*/ 375 h 982"/>
              <a:gd name="T96" fmla="*/ 364 w 393"/>
              <a:gd name="T97" fmla="*/ 366 h 982"/>
              <a:gd name="T98" fmla="*/ 372 w 393"/>
              <a:gd name="T99" fmla="*/ 324 h 982"/>
              <a:gd name="T100" fmla="*/ 352 w 393"/>
              <a:gd name="T101" fmla="*/ 186 h 982"/>
              <a:gd name="T102" fmla="*/ 322 w 393"/>
              <a:gd name="T103" fmla="*/ 164 h 982"/>
              <a:gd name="T104" fmla="*/ 312 w 393"/>
              <a:gd name="T105" fmla="*/ 131 h 982"/>
              <a:gd name="T106" fmla="*/ 314 w 393"/>
              <a:gd name="T107" fmla="*/ 104 h 982"/>
              <a:gd name="T108" fmla="*/ 292 w 393"/>
              <a:gd name="T109" fmla="*/ 45 h 982"/>
              <a:gd name="T110" fmla="*/ 276 w 393"/>
              <a:gd name="T111" fmla="*/ 17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3" h="982">
                <a:moveTo>
                  <a:pt x="254" y="7"/>
                </a:moveTo>
                <a:lnTo>
                  <a:pt x="254" y="7"/>
                </a:lnTo>
                <a:lnTo>
                  <a:pt x="250" y="6"/>
                </a:lnTo>
                <a:lnTo>
                  <a:pt x="242" y="2"/>
                </a:lnTo>
                <a:lnTo>
                  <a:pt x="229" y="0"/>
                </a:lnTo>
                <a:lnTo>
                  <a:pt x="222" y="0"/>
                </a:lnTo>
                <a:lnTo>
                  <a:pt x="216" y="2"/>
                </a:lnTo>
                <a:lnTo>
                  <a:pt x="216" y="2"/>
                </a:lnTo>
                <a:lnTo>
                  <a:pt x="202" y="7"/>
                </a:lnTo>
                <a:lnTo>
                  <a:pt x="187" y="18"/>
                </a:lnTo>
                <a:lnTo>
                  <a:pt x="180" y="24"/>
                </a:lnTo>
                <a:lnTo>
                  <a:pt x="175" y="30"/>
                </a:lnTo>
                <a:lnTo>
                  <a:pt x="169" y="37"/>
                </a:lnTo>
                <a:lnTo>
                  <a:pt x="167" y="45"/>
                </a:lnTo>
                <a:lnTo>
                  <a:pt x="167" y="45"/>
                </a:lnTo>
                <a:lnTo>
                  <a:pt x="162" y="62"/>
                </a:lnTo>
                <a:lnTo>
                  <a:pt x="160" y="81"/>
                </a:lnTo>
                <a:lnTo>
                  <a:pt x="158" y="97"/>
                </a:lnTo>
                <a:lnTo>
                  <a:pt x="158" y="110"/>
                </a:lnTo>
                <a:lnTo>
                  <a:pt x="158" y="110"/>
                </a:lnTo>
                <a:lnTo>
                  <a:pt x="158" y="119"/>
                </a:lnTo>
                <a:lnTo>
                  <a:pt x="157" y="129"/>
                </a:lnTo>
                <a:lnTo>
                  <a:pt x="156" y="140"/>
                </a:lnTo>
                <a:lnTo>
                  <a:pt x="156" y="140"/>
                </a:lnTo>
                <a:lnTo>
                  <a:pt x="160" y="137"/>
                </a:lnTo>
                <a:lnTo>
                  <a:pt x="162" y="135"/>
                </a:lnTo>
                <a:lnTo>
                  <a:pt x="164" y="135"/>
                </a:lnTo>
                <a:lnTo>
                  <a:pt x="164" y="135"/>
                </a:lnTo>
                <a:lnTo>
                  <a:pt x="167" y="141"/>
                </a:lnTo>
                <a:lnTo>
                  <a:pt x="168" y="148"/>
                </a:lnTo>
                <a:lnTo>
                  <a:pt x="168" y="148"/>
                </a:lnTo>
                <a:lnTo>
                  <a:pt x="169" y="148"/>
                </a:lnTo>
                <a:lnTo>
                  <a:pt x="172" y="145"/>
                </a:lnTo>
                <a:lnTo>
                  <a:pt x="173" y="144"/>
                </a:lnTo>
                <a:lnTo>
                  <a:pt x="175" y="144"/>
                </a:lnTo>
                <a:lnTo>
                  <a:pt x="175" y="144"/>
                </a:lnTo>
                <a:lnTo>
                  <a:pt x="176" y="144"/>
                </a:lnTo>
                <a:lnTo>
                  <a:pt x="176" y="146"/>
                </a:lnTo>
                <a:lnTo>
                  <a:pt x="175" y="148"/>
                </a:lnTo>
                <a:lnTo>
                  <a:pt x="172" y="152"/>
                </a:lnTo>
                <a:lnTo>
                  <a:pt x="172" y="152"/>
                </a:lnTo>
                <a:lnTo>
                  <a:pt x="165" y="157"/>
                </a:lnTo>
                <a:lnTo>
                  <a:pt x="152" y="164"/>
                </a:lnTo>
                <a:lnTo>
                  <a:pt x="138" y="171"/>
                </a:lnTo>
                <a:lnTo>
                  <a:pt x="131" y="174"/>
                </a:lnTo>
                <a:lnTo>
                  <a:pt x="124" y="175"/>
                </a:lnTo>
                <a:lnTo>
                  <a:pt x="124" y="175"/>
                </a:lnTo>
                <a:lnTo>
                  <a:pt x="116" y="176"/>
                </a:lnTo>
                <a:lnTo>
                  <a:pt x="111" y="180"/>
                </a:lnTo>
                <a:lnTo>
                  <a:pt x="108" y="185"/>
                </a:lnTo>
                <a:lnTo>
                  <a:pt x="107" y="189"/>
                </a:lnTo>
                <a:lnTo>
                  <a:pt x="107" y="189"/>
                </a:lnTo>
                <a:lnTo>
                  <a:pt x="101" y="208"/>
                </a:lnTo>
                <a:lnTo>
                  <a:pt x="93" y="243"/>
                </a:lnTo>
                <a:lnTo>
                  <a:pt x="81" y="302"/>
                </a:lnTo>
                <a:lnTo>
                  <a:pt x="81" y="302"/>
                </a:lnTo>
                <a:lnTo>
                  <a:pt x="78" y="309"/>
                </a:lnTo>
                <a:lnTo>
                  <a:pt x="75" y="314"/>
                </a:lnTo>
                <a:lnTo>
                  <a:pt x="73" y="320"/>
                </a:lnTo>
                <a:lnTo>
                  <a:pt x="73" y="322"/>
                </a:lnTo>
                <a:lnTo>
                  <a:pt x="73" y="326"/>
                </a:lnTo>
                <a:lnTo>
                  <a:pt x="73" y="326"/>
                </a:lnTo>
                <a:lnTo>
                  <a:pt x="74" y="332"/>
                </a:lnTo>
                <a:lnTo>
                  <a:pt x="74" y="337"/>
                </a:lnTo>
                <a:lnTo>
                  <a:pt x="73" y="348"/>
                </a:lnTo>
                <a:lnTo>
                  <a:pt x="67" y="373"/>
                </a:lnTo>
                <a:lnTo>
                  <a:pt x="67" y="373"/>
                </a:lnTo>
                <a:lnTo>
                  <a:pt x="60" y="397"/>
                </a:lnTo>
                <a:lnTo>
                  <a:pt x="59" y="408"/>
                </a:lnTo>
                <a:lnTo>
                  <a:pt x="60" y="412"/>
                </a:lnTo>
                <a:lnTo>
                  <a:pt x="63" y="414"/>
                </a:lnTo>
                <a:lnTo>
                  <a:pt x="63" y="414"/>
                </a:lnTo>
                <a:lnTo>
                  <a:pt x="70" y="418"/>
                </a:lnTo>
                <a:lnTo>
                  <a:pt x="79" y="423"/>
                </a:lnTo>
                <a:lnTo>
                  <a:pt x="89" y="431"/>
                </a:lnTo>
                <a:lnTo>
                  <a:pt x="73" y="524"/>
                </a:lnTo>
                <a:lnTo>
                  <a:pt x="89" y="532"/>
                </a:lnTo>
                <a:lnTo>
                  <a:pt x="89" y="532"/>
                </a:lnTo>
                <a:lnTo>
                  <a:pt x="73" y="678"/>
                </a:lnTo>
                <a:lnTo>
                  <a:pt x="73" y="678"/>
                </a:lnTo>
                <a:lnTo>
                  <a:pt x="71" y="690"/>
                </a:lnTo>
                <a:lnTo>
                  <a:pt x="68" y="710"/>
                </a:lnTo>
                <a:lnTo>
                  <a:pt x="68" y="710"/>
                </a:lnTo>
                <a:lnTo>
                  <a:pt x="68" y="731"/>
                </a:lnTo>
                <a:lnTo>
                  <a:pt x="70" y="744"/>
                </a:lnTo>
                <a:lnTo>
                  <a:pt x="71" y="756"/>
                </a:lnTo>
                <a:lnTo>
                  <a:pt x="71" y="756"/>
                </a:lnTo>
                <a:lnTo>
                  <a:pt x="88" y="854"/>
                </a:lnTo>
                <a:lnTo>
                  <a:pt x="88" y="854"/>
                </a:lnTo>
                <a:lnTo>
                  <a:pt x="75" y="910"/>
                </a:lnTo>
                <a:lnTo>
                  <a:pt x="75" y="910"/>
                </a:lnTo>
                <a:lnTo>
                  <a:pt x="75" y="925"/>
                </a:lnTo>
                <a:lnTo>
                  <a:pt x="75" y="935"/>
                </a:lnTo>
                <a:lnTo>
                  <a:pt x="32" y="960"/>
                </a:lnTo>
                <a:lnTo>
                  <a:pt x="32" y="960"/>
                </a:lnTo>
                <a:lnTo>
                  <a:pt x="18" y="960"/>
                </a:lnTo>
                <a:lnTo>
                  <a:pt x="8" y="960"/>
                </a:lnTo>
                <a:lnTo>
                  <a:pt x="4" y="962"/>
                </a:lnTo>
                <a:lnTo>
                  <a:pt x="4" y="962"/>
                </a:lnTo>
                <a:lnTo>
                  <a:pt x="0" y="970"/>
                </a:lnTo>
                <a:lnTo>
                  <a:pt x="0" y="973"/>
                </a:lnTo>
                <a:lnTo>
                  <a:pt x="0" y="974"/>
                </a:lnTo>
                <a:lnTo>
                  <a:pt x="2" y="977"/>
                </a:lnTo>
                <a:lnTo>
                  <a:pt x="4" y="980"/>
                </a:lnTo>
                <a:lnTo>
                  <a:pt x="4" y="980"/>
                </a:lnTo>
                <a:lnTo>
                  <a:pt x="7" y="981"/>
                </a:lnTo>
                <a:lnTo>
                  <a:pt x="11" y="981"/>
                </a:lnTo>
                <a:lnTo>
                  <a:pt x="19" y="981"/>
                </a:lnTo>
                <a:lnTo>
                  <a:pt x="29" y="980"/>
                </a:lnTo>
                <a:lnTo>
                  <a:pt x="33" y="980"/>
                </a:lnTo>
                <a:lnTo>
                  <a:pt x="37" y="981"/>
                </a:lnTo>
                <a:lnTo>
                  <a:pt x="37" y="981"/>
                </a:lnTo>
                <a:lnTo>
                  <a:pt x="45" y="982"/>
                </a:lnTo>
                <a:lnTo>
                  <a:pt x="59" y="982"/>
                </a:lnTo>
                <a:lnTo>
                  <a:pt x="97" y="981"/>
                </a:lnTo>
                <a:lnTo>
                  <a:pt x="132" y="977"/>
                </a:lnTo>
                <a:lnTo>
                  <a:pt x="143" y="974"/>
                </a:lnTo>
                <a:lnTo>
                  <a:pt x="150" y="973"/>
                </a:lnTo>
                <a:lnTo>
                  <a:pt x="150" y="973"/>
                </a:lnTo>
                <a:lnTo>
                  <a:pt x="153" y="969"/>
                </a:lnTo>
                <a:lnTo>
                  <a:pt x="154" y="965"/>
                </a:lnTo>
                <a:lnTo>
                  <a:pt x="156" y="958"/>
                </a:lnTo>
                <a:lnTo>
                  <a:pt x="156" y="958"/>
                </a:lnTo>
                <a:lnTo>
                  <a:pt x="158" y="947"/>
                </a:lnTo>
                <a:lnTo>
                  <a:pt x="158" y="939"/>
                </a:lnTo>
                <a:lnTo>
                  <a:pt x="158" y="935"/>
                </a:lnTo>
                <a:lnTo>
                  <a:pt x="158" y="935"/>
                </a:lnTo>
                <a:lnTo>
                  <a:pt x="157" y="932"/>
                </a:lnTo>
                <a:lnTo>
                  <a:pt x="156" y="929"/>
                </a:lnTo>
                <a:lnTo>
                  <a:pt x="156" y="929"/>
                </a:lnTo>
                <a:lnTo>
                  <a:pt x="158" y="918"/>
                </a:lnTo>
                <a:lnTo>
                  <a:pt x="158" y="918"/>
                </a:lnTo>
                <a:lnTo>
                  <a:pt x="157" y="898"/>
                </a:lnTo>
                <a:lnTo>
                  <a:pt x="153" y="854"/>
                </a:lnTo>
                <a:lnTo>
                  <a:pt x="146" y="785"/>
                </a:lnTo>
                <a:lnTo>
                  <a:pt x="146" y="785"/>
                </a:lnTo>
                <a:lnTo>
                  <a:pt x="145" y="768"/>
                </a:lnTo>
                <a:lnTo>
                  <a:pt x="146" y="741"/>
                </a:lnTo>
                <a:lnTo>
                  <a:pt x="147" y="715"/>
                </a:lnTo>
                <a:lnTo>
                  <a:pt x="150" y="700"/>
                </a:lnTo>
                <a:lnTo>
                  <a:pt x="150" y="700"/>
                </a:lnTo>
                <a:lnTo>
                  <a:pt x="175" y="637"/>
                </a:lnTo>
                <a:lnTo>
                  <a:pt x="203" y="599"/>
                </a:lnTo>
                <a:lnTo>
                  <a:pt x="203" y="599"/>
                </a:lnTo>
                <a:lnTo>
                  <a:pt x="207" y="685"/>
                </a:lnTo>
                <a:lnTo>
                  <a:pt x="207" y="685"/>
                </a:lnTo>
                <a:lnTo>
                  <a:pt x="213" y="712"/>
                </a:lnTo>
                <a:lnTo>
                  <a:pt x="218" y="741"/>
                </a:lnTo>
                <a:lnTo>
                  <a:pt x="218" y="741"/>
                </a:lnTo>
                <a:lnTo>
                  <a:pt x="217" y="770"/>
                </a:lnTo>
                <a:lnTo>
                  <a:pt x="214" y="820"/>
                </a:lnTo>
                <a:lnTo>
                  <a:pt x="210" y="890"/>
                </a:lnTo>
                <a:lnTo>
                  <a:pt x="210" y="890"/>
                </a:lnTo>
                <a:lnTo>
                  <a:pt x="206" y="895"/>
                </a:lnTo>
                <a:lnTo>
                  <a:pt x="202" y="902"/>
                </a:lnTo>
                <a:lnTo>
                  <a:pt x="199" y="909"/>
                </a:lnTo>
                <a:lnTo>
                  <a:pt x="199" y="909"/>
                </a:lnTo>
                <a:lnTo>
                  <a:pt x="198" y="917"/>
                </a:lnTo>
                <a:lnTo>
                  <a:pt x="197" y="929"/>
                </a:lnTo>
                <a:lnTo>
                  <a:pt x="195" y="944"/>
                </a:lnTo>
                <a:lnTo>
                  <a:pt x="195" y="944"/>
                </a:lnTo>
                <a:lnTo>
                  <a:pt x="188" y="950"/>
                </a:lnTo>
                <a:lnTo>
                  <a:pt x="184" y="955"/>
                </a:lnTo>
                <a:lnTo>
                  <a:pt x="183" y="958"/>
                </a:lnTo>
                <a:lnTo>
                  <a:pt x="183" y="960"/>
                </a:lnTo>
                <a:lnTo>
                  <a:pt x="183" y="960"/>
                </a:lnTo>
                <a:lnTo>
                  <a:pt x="184" y="963"/>
                </a:lnTo>
                <a:lnTo>
                  <a:pt x="188" y="966"/>
                </a:lnTo>
                <a:lnTo>
                  <a:pt x="198" y="970"/>
                </a:lnTo>
                <a:lnTo>
                  <a:pt x="214" y="975"/>
                </a:lnTo>
                <a:lnTo>
                  <a:pt x="214" y="975"/>
                </a:lnTo>
                <a:lnTo>
                  <a:pt x="218" y="977"/>
                </a:lnTo>
                <a:lnTo>
                  <a:pt x="228" y="978"/>
                </a:lnTo>
                <a:lnTo>
                  <a:pt x="240" y="980"/>
                </a:lnTo>
                <a:lnTo>
                  <a:pt x="250" y="980"/>
                </a:lnTo>
                <a:lnTo>
                  <a:pt x="250" y="980"/>
                </a:lnTo>
                <a:lnTo>
                  <a:pt x="257" y="977"/>
                </a:lnTo>
                <a:lnTo>
                  <a:pt x="262" y="974"/>
                </a:lnTo>
                <a:lnTo>
                  <a:pt x="266" y="971"/>
                </a:lnTo>
                <a:lnTo>
                  <a:pt x="269" y="966"/>
                </a:lnTo>
                <a:lnTo>
                  <a:pt x="269" y="966"/>
                </a:lnTo>
                <a:lnTo>
                  <a:pt x="267" y="960"/>
                </a:lnTo>
                <a:lnTo>
                  <a:pt x="266" y="954"/>
                </a:lnTo>
                <a:lnTo>
                  <a:pt x="265" y="950"/>
                </a:lnTo>
                <a:lnTo>
                  <a:pt x="263" y="945"/>
                </a:lnTo>
                <a:lnTo>
                  <a:pt x="263" y="945"/>
                </a:lnTo>
                <a:lnTo>
                  <a:pt x="266" y="944"/>
                </a:lnTo>
                <a:lnTo>
                  <a:pt x="267" y="944"/>
                </a:lnTo>
                <a:lnTo>
                  <a:pt x="269" y="941"/>
                </a:lnTo>
                <a:lnTo>
                  <a:pt x="270" y="937"/>
                </a:lnTo>
                <a:lnTo>
                  <a:pt x="270" y="937"/>
                </a:lnTo>
                <a:lnTo>
                  <a:pt x="282" y="820"/>
                </a:lnTo>
                <a:lnTo>
                  <a:pt x="282" y="820"/>
                </a:lnTo>
                <a:lnTo>
                  <a:pt x="284" y="813"/>
                </a:lnTo>
                <a:lnTo>
                  <a:pt x="287" y="802"/>
                </a:lnTo>
                <a:lnTo>
                  <a:pt x="289" y="783"/>
                </a:lnTo>
                <a:lnTo>
                  <a:pt x="289" y="752"/>
                </a:lnTo>
                <a:lnTo>
                  <a:pt x="289" y="752"/>
                </a:lnTo>
                <a:lnTo>
                  <a:pt x="287" y="718"/>
                </a:lnTo>
                <a:lnTo>
                  <a:pt x="285" y="695"/>
                </a:lnTo>
                <a:lnTo>
                  <a:pt x="282" y="674"/>
                </a:lnTo>
                <a:lnTo>
                  <a:pt x="282" y="674"/>
                </a:lnTo>
                <a:lnTo>
                  <a:pt x="289" y="665"/>
                </a:lnTo>
                <a:lnTo>
                  <a:pt x="293" y="656"/>
                </a:lnTo>
                <a:lnTo>
                  <a:pt x="295" y="652"/>
                </a:lnTo>
                <a:lnTo>
                  <a:pt x="295" y="648"/>
                </a:lnTo>
                <a:lnTo>
                  <a:pt x="295" y="648"/>
                </a:lnTo>
                <a:lnTo>
                  <a:pt x="296" y="626"/>
                </a:lnTo>
                <a:lnTo>
                  <a:pt x="297" y="614"/>
                </a:lnTo>
                <a:lnTo>
                  <a:pt x="297" y="614"/>
                </a:lnTo>
                <a:lnTo>
                  <a:pt x="370" y="622"/>
                </a:lnTo>
                <a:lnTo>
                  <a:pt x="370" y="622"/>
                </a:lnTo>
                <a:lnTo>
                  <a:pt x="375" y="621"/>
                </a:lnTo>
                <a:lnTo>
                  <a:pt x="382" y="615"/>
                </a:lnTo>
                <a:lnTo>
                  <a:pt x="393" y="609"/>
                </a:lnTo>
                <a:lnTo>
                  <a:pt x="393" y="609"/>
                </a:lnTo>
                <a:lnTo>
                  <a:pt x="386" y="528"/>
                </a:lnTo>
                <a:lnTo>
                  <a:pt x="386" y="528"/>
                </a:lnTo>
                <a:lnTo>
                  <a:pt x="385" y="523"/>
                </a:lnTo>
                <a:lnTo>
                  <a:pt x="381" y="517"/>
                </a:lnTo>
                <a:lnTo>
                  <a:pt x="368" y="502"/>
                </a:lnTo>
                <a:lnTo>
                  <a:pt x="352" y="485"/>
                </a:lnTo>
                <a:lnTo>
                  <a:pt x="352" y="485"/>
                </a:lnTo>
                <a:lnTo>
                  <a:pt x="345" y="480"/>
                </a:lnTo>
                <a:lnTo>
                  <a:pt x="341" y="476"/>
                </a:lnTo>
                <a:lnTo>
                  <a:pt x="337" y="471"/>
                </a:lnTo>
                <a:lnTo>
                  <a:pt x="337" y="471"/>
                </a:lnTo>
                <a:lnTo>
                  <a:pt x="334" y="461"/>
                </a:lnTo>
                <a:lnTo>
                  <a:pt x="334" y="452"/>
                </a:lnTo>
                <a:lnTo>
                  <a:pt x="334" y="441"/>
                </a:lnTo>
                <a:lnTo>
                  <a:pt x="334" y="441"/>
                </a:lnTo>
                <a:lnTo>
                  <a:pt x="334" y="437"/>
                </a:lnTo>
                <a:lnTo>
                  <a:pt x="336" y="430"/>
                </a:lnTo>
                <a:lnTo>
                  <a:pt x="337" y="422"/>
                </a:lnTo>
                <a:lnTo>
                  <a:pt x="337" y="422"/>
                </a:lnTo>
                <a:lnTo>
                  <a:pt x="344" y="392"/>
                </a:lnTo>
                <a:lnTo>
                  <a:pt x="346" y="370"/>
                </a:lnTo>
                <a:lnTo>
                  <a:pt x="346" y="370"/>
                </a:lnTo>
                <a:lnTo>
                  <a:pt x="348" y="373"/>
                </a:lnTo>
                <a:lnTo>
                  <a:pt x="351" y="375"/>
                </a:lnTo>
                <a:lnTo>
                  <a:pt x="353" y="375"/>
                </a:lnTo>
                <a:lnTo>
                  <a:pt x="356" y="375"/>
                </a:lnTo>
                <a:lnTo>
                  <a:pt x="359" y="371"/>
                </a:lnTo>
                <a:lnTo>
                  <a:pt x="364" y="366"/>
                </a:lnTo>
                <a:lnTo>
                  <a:pt x="364" y="366"/>
                </a:lnTo>
                <a:lnTo>
                  <a:pt x="368" y="359"/>
                </a:lnTo>
                <a:lnTo>
                  <a:pt x="370" y="351"/>
                </a:lnTo>
                <a:lnTo>
                  <a:pt x="372" y="343"/>
                </a:lnTo>
                <a:lnTo>
                  <a:pt x="372" y="335"/>
                </a:lnTo>
                <a:lnTo>
                  <a:pt x="372" y="324"/>
                </a:lnTo>
                <a:lnTo>
                  <a:pt x="372" y="318"/>
                </a:lnTo>
                <a:lnTo>
                  <a:pt x="372" y="318"/>
                </a:lnTo>
                <a:lnTo>
                  <a:pt x="363" y="250"/>
                </a:lnTo>
                <a:lnTo>
                  <a:pt x="355" y="202"/>
                </a:lnTo>
                <a:lnTo>
                  <a:pt x="352" y="186"/>
                </a:lnTo>
                <a:lnTo>
                  <a:pt x="349" y="179"/>
                </a:lnTo>
                <a:lnTo>
                  <a:pt x="349" y="179"/>
                </a:lnTo>
                <a:lnTo>
                  <a:pt x="342" y="174"/>
                </a:lnTo>
                <a:lnTo>
                  <a:pt x="334" y="170"/>
                </a:lnTo>
                <a:lnTo>
                  <a:pt x="322" y="164"/>
                </a:lnTo>
                <a:lnTo>
                  <a:pt x="303" y="144"/>
                </a:lnTo>
                <a:lnTo>
                  <a:pt x="303" y="144"/>
                </a:lnTo>
                <a:lnTo>
                  <a:pt x="306" y="141"/>
                </a:lnTo>
                <a:lnTo>
                  <a:pt x="311" y="135"/>
                </a:lnTo>
                <a:lnTo>
                  <a:pt x="312" y="131"/>
                </a:lnTo>
                <a:lnTo>
                  <a:pt x="315" y="127"/>
                </a:lnTo>
                <a:lnTo>
                  <a:pt x="316" y="122"/>
                </a:lnTo>
                <a:lnTo>
                  <a:pt x="316" y="116"/>
                </a:lnTo>
                <a:lnTo>
                  <a:pt x="316" y="116"/>
                </a:lnTo>
                <a:lnTo>
                  <a:pt x="314" y="104"/>
                </a:lnTo>
                <a:lnTo>
                  <a:pt x="310" y="92"/>
                </a:lnTo>
                <a:lnTo>
                  <a:pt x="299" y="66"/>
                </a:lnTo>
                <a:lnTo>
                  <a:pt x="299" y="66"/>
                </a:lnTo>
                <a:lnTo>
                  <a:pt x="295" y="54"/>
                </a:lnTo>
                <a:lnTo>
                  <a:pt x="292" y="45"/>
                </a:lnTo>
                <a:lnTo>
                  <a:pt x="289" y="37"/>
                </a:lnTo>
                <a:lnTo>
                  <a:pt x="285" y="29"/>
                </a:lnTo>
                <a:lnTo>
                  <a:pt x="285" y="29"/>
                </a:lnTo>
                <a:lnTo>
                  <a:pt x="280" y="21"/>
                </a:lnTo>
                <a:lnTo>
                  <a:pt x="276" y="17"/>
                </a:lnTo>
                <a:lnTo>
                  <a:pt x="270" y="14"/>
                </a:lnTo>
                <a:lnTo>
                  <a:pt x="266" y="11"/>
                </a:lnTo>
                <a:lnTo>
                  <a:pt x="254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6D7037BD-CB2B-4C5D-B220-4695C03136D0}"/>
              </a:ext>
            </a:extLst>
          </p:cNvPr>
          <p:cNvSpPr>
            <a:spLocks/>
          </p:cNvSpPr>
          <p:nvPr/>
        </p:nvSpPr>
        <p:spPr bwMode="auto">
          <a:xfrm>
            <a:off x="2837765" y="681956"/>
            <a:ext cx="539753" cy="1763794"/>
          </a:xfrm>
          <a:custGeom>
            <a:avLst/>
            <a:gdLst>
              <a:gd name="T0" fmla="*/ 74 w 239"/>
              <a:gd name="T1" fmla="*/ 0 h 781"/>
              <a:gd name="T2" fmla="*/ 62 w 239"/>
              <a:gd name="T3" fmla="*/ 7 h 781"/>
              <a:gd name="T4" fmla="*/ 44 w 239"/>
              <a:gd name="T5" fmla="*/ 31 h 781"/>
              <a:gd name="T6" fmla="*/ 45 w 239"/>
              <a:gd name="T7" fmla="*/ 82 h 781"/>
              <a:gd name="T8" fmla="*/ 38 w 239"/>
              <a:gd name="T9" fmla="*/ 113 h 781"/>
              <a:gd name="T10" fmla="*/ 38 w 239"/>
              <a:gd name="T11" fmla="*/ 135 h 781"/>
              <a:gd name="T12" fmla="*/ 41 w 239"/>
              <a:gd name="T13" fmla="*/ 150 h 781"/>
              <a:gd name="T14" fmla="*/ 7 w 239"/>
              <a:gd name="T15" fmla="*/ 173 h 781"/>
              <a:gd name="T16" fmla="*/ 2 w 239"/>
              <a:gd name="T17" fmla="*/ 274 h 781"/>
              <a:gd name="T18" fmla="*/ 2 w 239"/>
              <a:gd name="T19" fmla="*/ 313 h 781"/>
              <a:gd name="T20" fmla="*/ 10 w 239"/>
              <a:gd name="T21" fmla="*/ 324 h 781"/>
              <a:gd name="T22" fmla="*/ 29 w 239"/>
              <a:gd name="T23" fmla="*/ 328 h 781"/>
              <a:gd name="T24" fmla="*/ 38 w 239"/>
              <a:gd name="T25" fmla="*/ 342 h 781"/>
              <a:gd name="T26" fmla="*/ 32 w 239"/>
              <a:gd name="T27" fmla="*/ 383 h 781"/>
              <a:gd name="T28" fmla="*/ 26 w 239"/>
              <a:gd name="T29" fmla="*/ 414 h 781"/>
              <a:gd name="T30" fmla="*/ 44 w 239"/>
              <a:gd name="T31" fmla="*/ 432 h 781"/>
              <a:gd name="T32" fmla="*/ 56 w 239"/>
              <a:gd name="T33" fmla="*/ 718 h 781"/>
              <a:gd name="T34" fmla="*/ 56 w 239"/>
              <a:gd name="T35" fmla="*/ 739 h 781"/>
              <a:gd name="T36" fmla="*/ 53 w 239"/>
              <a:gd name="T37" fmla="*/ 754 h 781"/>
              <a:gd name="T38" fmla="*/ 71 w 239"/>
              <a:gd name="T39" fmla="*/ 763 h 781"/>
              <a:gd name="T40" fmla="*/ 119 w 239"/>
              <a:gd name="T41" fmla="*/ 751 h 781"/>
              <a:gd name="T42" fmla="*/ 126 w 239"/>
              <a:gd name="T43" fmla="*/ 748 h 781"/>
              <a:gd name="T44" fmla="*/ 108 w 239"/>
              <a:gd name="T45" fmla="*/ 600 h 781"/>
              <a:gd name="T46" fmla="*/ 108 w 239"/>
              <a:gd name="T47" fmla="*/ 555 h 781"/>
              <a:gd name="T48" fmla="*/ 111 w 239"/>
              <a:gd name="T49" fmla="*/ 503 h 781"/>
              <a:gd name="T50" fmla="*/ 135 w 239"/>
              <a:gd name="T51" fmla="*/ 597 h 781"/>
              <a:gd name="T52" fmla="*/ 138 w 239"/>
              <a:gd name="T53" fmla="*/ 676 h 781"/>
              <a:gd name="T54" fmla="*/ 138 w 239"/>
              <a:gd name="T55" fmla="*/ 733 h 781"/>
              <a:gd name="T56" fmla="*/ 135 w 239"/>
              <a:gd name="T57" fmla="*/ 757 h 781"/>
              <a:gd name="T58" fmla="*/ 127 w 239"/>
              <a:gd name="T59" fmla="*/ 776 h 781"/>
              <a:gd name="T60" fmla="*/ 131 w 239"/>
              <a:gd name="T61" fmla="*/ 781 h 781"/>
              <a:gd name="T62" fmla="*/ 181 w 239"/>
              <a:gd name="T63" fmla="*/ 780 h 781"/>
              <a:gd name="T64" fmla="*/ 188 w 239"/>
              <a:gd name="T65" fmla="*/ 766 h 781"/>
              <a:gd name="T66" fmla="*/ 203 w 239"/>
              <a:gd name="T67" fmla="*/ 731 h 781"/>
              <a:gd name="T68" fmla="*/ 207 w 239"/>
              <a:gd name="T69" fmla="*/ 716 h 781"/>
              <a:gd name="T70" fmla="*/ 207 w 239"/>
              <a:gd name="T71" fmla="*/ 604 h 781"/>
              <a:gd name="T72" fmla="*/ 186 w 239"/>
              <a:gd name="T73" fmla="*/ 500 h 781"/>
              <a:gd name="T74" fmla="*/ 209 w 239"/>
              <a:gd name="T75" fmla="*/ 444 h 781"/>
              <a:gd name="T76" fmla="*/ 210 w 239"/>
              <a:gd name="T77" fmla="*/ 403 h 781"/>
              <a:gd name="T78" fmla="*/ 216 w 239"/>
              <a:gd name="T79" fmla="*/ 386 h 781"/>
              <a:gd name="T80" fmla="*/ 218 w 239"/>
              <a:gd name="T81" fmla="*/ 371 h 781"/>
              <a:gd name="T82" fmla="*/ 213 w 239"/>
              <a:gd name="T83" fmla="*/ 338 h 781"/>
              <a:gd name="T84" fmla="*/ 220 w 239"/>
              <a:gd name="T85" fmla="*/ 315 h 781"/>
              <a:gd name="T86" fmla="*/ 237 w 239"/>
              <a:gd name="T87" fmla="*/ 304 h 781"/>
              <a:gd name="T88" fmla="*/ 236 w 239"/>
              <a:gd name="T89" fmla="*/ 274 h 781"/>
              <a:gd name="T90" fmla="*/ 218 w 239"/>
              <a:gd name="T91" fmla="*/ 230 h 781"/>
              <a:gd name="T92" fmla="*/ 201 w 239"/>
              <a:gd name="T93" fmla="*/ 180 h 781"/>
              <a:gd name="T94" fmla="*/ 186 w 239"/>
              <a:gd name="T95" fmla="*/ 152 h 781"/>
              <a:gd name="T96" fmla="*/ 161 w 239"/>
              <a:gd name="T97" fmla="*/ 135 h 781"/>
              <a:gd name="T98" fmla="*/ 162 w 239"/>
              <a:gd name="T99" fmla="*/ 98 h 781"/>
              <a:gd name="T100" fmla="*/ 156 w 239"/>
              <a:gd name="T101" fmla="*/ 69 h 781"/>
              <a:gd name="T102" fmla="*/ 146 w 239"/>
              <a:gd name="T103" fmla="*/ 38 h 781"/>
              <a:gd name="T104" fmla="*/ 131 w 239"/>
              <a:gd name="T105" fmla="*/ 7 h 781"/>
              <a:gd name="T106" fmla="*/ 123 w 239"/>
              <a:gd name="T107" fmla="*/ 1 h 781"/>
              <a:gd name="T108" fmla="*/ 92 w 239"/>
              <a:gd name="T109" fmla="*/ 4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9" h="781">
                <a:moveTo>
                  <a:pt x="92" y="4"/>
                </a:moveTo>
                <a:lnTo>
                  <a:pt x="92" y="4"/>
                </a:lnTo>
                <a:lnTo>
                  <a:pt x="82" y="1"/>
                </a:lnTo>
                <a:lnTo>
                  <a:pt x="74" y="0"/>
                </a:lnTo>
                <a:lnTo>
                  <a:pt x="71" y="0"/>
                </a:lnTo>
                <a:lnTo>
                  <a:pt x="68" y="1"/>
                </a:lnTo>
                <a:lnTo>
                  <a:pt x="68" y="1"/>
                </a:lnTo>
                <a:lnTo>
                  <a:pt x="62" y="7"/>
                </a:lnTo>
                <a:lnTo>
                  <a:pt x="55" y="15"/>
                </a:lnTo>
                <a:lnTo>
                  <a:pt x="48" y="23"/>
                </a:lnTo>
                <a:lnTo>
                  <a:pt x="44" y="31"/>
                </a:lnTo>
                <a:lnTo>
                  <a:pt x="44" y="31"/>
                </a:lnTo>
                <a:lnTo>
                  <a:pt x="44" y="42"/>
                </a:lnTo>
                <a:lnTo>
                  <a:pt x="44" y="58"/>
                </a:lnTo>
                <a:lnTo>
                  <a:pt x="45" y="75"/>
                </a:lnTo>
                <a:lnTo>
                  <a:pt x="45" y="82"/>
                </a:lnTo>
                <a:lnTo>
                  <a:pt x="44" y="86"/>
                </a:lnTo>
                <a:lnTo>
                  <a:pt x="44" y="86"/>
                </a:lnTo>
                <a:lnTo>
                  <a:pt x="41" y="98"/>
                </a:lnTo>
                <a:lnTo>
                  <a:pt x="38" y="113"/>
                </a:lnTo>
                <a:lnTo>
                  <a:pt x="38" y="113"/>
                </a:lnTo>
                <a:lnTo>
                  <a:pt x="37" y="127"/>
                </a:lnTo>
                <a:lnTo>
                  <a:pt x="37" y="131"/>
                </a:lnTo>
                <a:lnTo>
                  <a:pt x="38" y="135"/>
                </a:lnTo>
                <a:lnTo>
                  <a:pt x="38" y="135"/>
                </a:lnTo>
                <a:lnTo>
                  <a:pt x="40" y="142"/>
                </a:lnTo>
                <a:lnTo>
                  <a:pt x="41" y="150"/>
                </a:lnTo>
                <a:lnTo>
                  <a:pt x="41" y="150"/>
                </a:lnTo>
                <a:lnTo>
                  <a:pt x="25" y="159"/>
                </a:lnTo>
                <a:lnTo>
                  <a:pt x="12" y="167"/>
                </a:lnTo>
                <a:lnTo>
                  <a:pt x="8" y="172"/>
                </a:lnTo>
                <a:lnTo>
                  <a:pt x="7" y="173"/>
                </a:lnTo>
                <a:lnTo>
                  <a:pt x="7" y="173"/>
                </a:lnTo>
                <a:lnTo>
                  <a:pt x="6" y="223"/>
                </a:lnTo>
                <a:lnTo>
                  <a:pt x="3" y="256"/>
                </a:lnTo>
                <a:lnTo>
                  <a:pt x="2" y="274"/>
                </a:lnTo>
                <a:lnTo>
                  <a:pt x="2" y="274"/>
                </a:lnTo>
                <a:lnTo>
                  <a:pt x="0" y="282"/>
                </a:lnTo>
                <a:lnTo>
                  <a:pt x="0" y="297"/>
                </a:lnTo>
                <a:lnTo>
                  <a:pt x="2" y="313"/>
                </a:lnTo>
                <a:lnTo>
                  <a:pt x="3" y="319"/>
                </a:lnTo>
                <a:lnTo>
                  <a:pt x="4" y="322"/>
                </a:lnTo>
                <a:lnTo>
                  <a:pt x="4" y="322"/>
                </a:lnTo>
                <a:lnTo>
                  <a:pt x="10" y="324"/>
                </a:lnTo>
                <a:lnTo>
                  <a:pt x="17" y="327"/>
                </a:lnTo>
                <a:lnTo>
                  <a:pt x="23" y="328"/>
                </a:lnTo>
                <a:lnTo>
                  <a:pt x="29" y="328"/>
                </a:lnTo>
                <a:lnTo>
                  <a:pt x="29" y="328"/>
                </a:lnTo>
                <a:lnTo>
                  <a:pt x="34" y="324"/>
                </a:lnTo>
                <a:lnTo>
                  <a:pt x="38" y="322"/>
                </a:lnTo>
                <a:lnTo>
                  <a:pt x="38" y="322"/>
                </a:lnTo>
                <a:lnTo>
                  <a:pt x="38" y="342"/>
                </a:lnTo>
                <a:lnTo>
                  <a:pt x="38" y="356"/>
                </a:lnTo>
                <a:lnTo>
                  <a:pt x="38" y="364"/>
                </a:lnTo>
                <a:lnTo>
                  <a:pt x="38" y="364"/>
                </a:lnTo>
                <a:lnTo>
                  <a:pt x="32" y="383"/>
                </a:lnTo>
                <a:lnTo>
                  <a:pt x="27" y="397"/>
                </a:lnTo>
                <a:lnTo>
                  <a:pt x="26" y="409"/>
                </a:lnTo>
                <a:lnTo>
                  <a:pt x="26" y="409"/>
                </a:lnTo>
                <a:lnTo>
                  <a:pt x="26" y="414"/>
                </a:lnTo>
                <a:lnTo>
                  <a:pt x="29" y="418"/>
                </a:lnTo>
                <a:lnTo>
                  <a:pt x="33" y="422"/>
                </a:lnTo>
                <a:lnTo>
                  <a:pt x="36" y="427"/>
                </a:lnTo>
                <a:lnTo>
                  <a:pt x="44" y="432"/>
                </a:lnTo>
                <a:lnTo>
                  <a:pt x="47" y="433"/>
                </a:lnTo>
                <a:lnTo>
                  <a:pt x="47" y="646"/>
                </a:lnTo>
                <a:lnTo>
                  <a:pt x="47" y="646"/>
                </a:lnTo>
                <a:lnTo>
                  <a:pt x="56" y="718"/>
                </a:lnTo>
                <a:lnTo>
                  <a:pt x="56" y="718"/>
                </a:lnTo>
                <a:lnTo>
                  <a:pt x="56" y="732"/>
                </a:lnTo>
                <a:lnTo>
                  <a:pt x="56" y="739"/>
                </a:lnTo>
                <a:lnTo>
                  <a:pt x="56" y="739"/>
                </a:lnTo>
                <a:lnTo>
                  <a:pt x="53" y="746"/>
                </a:lnTo>
                <a:lnTo>
                  <a:pt x="52" y="751"/>
                </a:lnTo>
                <a:lnTo>
                  <a:pt x="53" y="754"/>
                </a:lnTo>
                <a:lnTo>
                  <a:pt x="53" y="754"/>
                </a:lnTo>
                <a:lnTo>
                  <a:pt x="55" y="758"/>
                </a:lnTo>
                <a:lnTo>
                  <a:pt x="59" y="761"/>
                </a:lnTo>
                <a:lnTo>
                  <a:pt x="64" y="762"/>
                </a:lnTo>
                <a:lnTo>
                  <a:pt x="71" y="763"/>
                </a:lnTo>
                <a:lnTo>
                  <a:pt x="116" y="763"/>
                </a:lnTo>
                <a:lnTo>
                  <a:pt x="116" y="763"/>
                </a:lnTo>
                <a:lnTo>
                  <a:pt x="117" y="758"/>
                </a:lnTo>
                <a:lnTo>
                  <a:pt x="119" y="751"/>
                </a:lnTo>
                <a:lnTo>
                  <a:pt x="119" y="751"/>
                </a:lnTo>
                <a:lnTo>
                  <a:pt x="123" y="750"/>
                </a:lnTo>
                <a:lnTo>
                  <a:pt x="126" y="748"/>
                </a:lnTo>
                <a:lnTo>
                  <a:pt x="126" y="748"/>
                </a:lnTo>
                <a:lnTo>
                  <a:pt x="117" y="677"/>
                </a:lnTo>
                <a:lnTo>
                  <a:pt x="112" y="627"/>
                </a:lnTo>
                <a:lnTo>
                  <a:pt x="108" y="600"/>
                </a:lnTo>
                <a:lnTo>
                  <a:pt x="108" y="600"/>
                </a:lnTo>
                <a:lnTo>
                  <a:pt x="107" y="596"/>
                </a:lnTo>
                <a:lnTo>
                  <a:pt x="107" y="589"/>
                </a:lnTo>
                <a:lnTo>
                  <a:pt x="107" y="572"/>
                </a:lnTo>
                <a:lnTo>
                  <a:pt x="108" y="555"/>
                </a:lnTo>
                <a:lnTo>
                  <a:pt x="108" y="542"/>
                </a:lnTo>
                <a:lnTo>
                  <a:pt x="108" y="542"/>
                </a:lnTo>
                <a:lnTo>
                  <a:pt x="108" y="526"/>
                </a:lnTo>
                <a:lnTo>
                  <a:pt x="111" y="503"/>
                </a:lnTo>
                <a:lnTo>
                  <a:pt x="116" y="470"/>
                </a:lnTo>
                <a:lnTo>
                  <a:pt x="116" y="470"/>
                </a:lnTo>
                <a:lnTo>
                  <a:pt x="126" y="529"/>
                </a:lnTo>
                <a:lnTo>
                  <a:pt x="135" y="597"/>
                </a:lnTo>
                <a:lnTo>
                  <a:pt x="135" y="597"/>
                </a:lnTo>
                <a:lnTo>
                  <a:pt x="136" y="637"/>
                </a:lnTo>
                <a:lnTo>
                  <a:pt x="138" y="661"/>
                </a:lnTo>
                <a:lnTo>
                  <a:pt x="138" y="676"/>
                </a:lnTo>
                <a:lnTo>
                  <a:pt x="138" y="676"/>
                </a:lnTo>
                <a:lnTo>
                  <a:pt x="136" y="688"/>
                </a:lnTo>
                <a:lnTo>
                  <a:pt x="136" y="707"/>
                </a:lnTo>
                <a:lnTo>
                  <a:pt x="138" y="733"/>
                </a:lnTo>
                <a:lnTo>
                  <a:pt x="138" y="733"/>
                </a:lnTo>
                <a:lnTo>
                  <a:pt x="141" y="751"/>
                </a:lnTo>
                <a:lnTo>
                  <a:pt x="141" y="751"/>
                </a:lnTo>
                <a:lnTo>
                  <a:pt x="135" y="757"/>
                </a:lnTo>
                <a:lnTo>
                  <a:pt x="128" y="766"/>
                </a:lnTo>
                <a:lnTo>
                  <a:pt x="128" y="766"/>
                </a:lnTo>
                <a:lnTo>
                  <a:pt x="127" y="772"/>
                </a:lnTo>
                <a:lnTo>
                  <a:pt x="127" y="776"/>
                </a:lnTo>
                <a:lnTo>
                  <a:pt x="128" y="780"/>
                </a:lnTo>
                <a:lnTo>
                  <a:pt x="130" y="781"/>
                </a:lnTo>
                <a:lnTo>
                  <a:pt x="131" y="781"/>
                </a:lnTo>
                <a:lnTo>
                  <a:pt x="131" y="781"/>
                </a:lnTo>
                <a:lnTo>
                  <a:pt x="153" y="781"/>
                </a:lnTo>
                <a:lnTo>
                  <a:pt x="177" y="781"/>
                </a:lnTo>
                <a:lnTo>
                  <a:pt x="177" y="781"/>
                </a:lnTo>
                <a:lnTo>
                  <a:pt x="181" y="780"/>
                </a:lnTo>
                <a:lnTo>
                  <a:pt x="183" y="777"/>
                </a:lnTo>
                <a:lnTo>
                  <a:pt x="184" y="773"/>
                </a:lnTo>
                <a:lnTo>
                  <a:pt x="188" y="766"/>
                </a:lnTo>
                <a:lnTo>
                  <a:pt x="188" y="766"/>
                </a:lnTo>
                <a:lnTo>
                  <a:pt x="199" y="758"/>
                </a:lnTo>
                <a:lnTo>
                  <a:pt x="203" y="752"/>
                </a:lnTo>
                <a:lnTo>
                  <a:pt x="203" y="746"/>
                </a:lnTo>
                <a:lnTo>
                  <a:pt x="203" y="731"/>
                </a:lnTo>
                <a:lnTo>
                  <a:pt x="203" y="731"/>
                </a:lnTo>
                <a:lnTo>
                  <a:pt x="205" y="729"/>
                </a:lnTo>
                <a:lnTo>
                  <a:pt x="206" y="725"/>
                </a:lnTo>
                <a:lnTo>
                  <a:pt x="207" y="716"/>
                </a:lnTo>
                <a:lnTo>
                  <a:pt x="207" y="699"/>
                </a:lnTo>
                <a:lnTo>
                  <a:pt x="207" y="699"/>
                </a:lnTo>
                <a:lnTo>
                  <a:pt x="207" y="635"/>
                </a:lnTo>
                <a:lnTo>
                  <a:pt x="207" y="604"/>
                </a:lnTo>
                <a:lnTo>
                  <a:pt x="207" y="587"/>
                </a:lnTo>
                <a:lnTo>
                  <a:pt x="207" y="587"/>
                </a:lnTo>
                <a:lnTo>
                  <a:pt x="196" y="542"/>
                </a:lnTo>
                <a:lnTo>
                  <a:pt x="186" y="500"/>
                </a:lnTo>
                <a:lnTo>
                  <a:pt x="186" y="500"/>
                </a:lnTo>
                <a:lnTo>
                  <a:pt x="198" y="474"/>
                </a:lnTo>
                <a:lnTo>
                  <a:pt x="206" y="454"/>
                </a:lnTo>
                <a:lnTo>
                  <a:pt x="209" y="444"/>
                </a:lnTo>
                <a:lnTo>
                  <a:pt x="210" y="436"/>
                </a:lnTo>
                <a:lnTo>
                  <a:pt x="210" y="436"/>
                </a:lnTo>
                <a:lnTo>
                  <a:pt x="210" y="414"/>
                </a:lnTo>
                <a:lnTo>
                  <a:pt x="210" y="403"/>
                </a:lnTo>
                <a:lnTo>
                  <a:pt x="210" y="403"/>
                </a:lnTo>
                <a:lnTo>
                  <a:pt x="213" y="399"/>
                </a:lnTo>
                <a:lnTo>
                  <a:pt x="214" y="394"/>
                </a:lnTo>
                <a:lnTo>
                  <a:pt x="216" y="386"/>
                </a:lnTo>
                <a:lnTo>
                  <a:pt x="216" y="386"/>
                </a:lnTo>
                <a:lnTo>
                  <a:pt x="217" y="379"/>
                </a:lnTo>
                <a:lnTo>
                  <a:pt x="218" y="375"/>
                </a:lnTo>
                <a:lnTo>
                  <a:pt x="218" y="371"/>
                </a:lnTo>
                <a:lnTo>
                  <a:pt x="220" y="367"/>
                </a:lnTo>
                <a:lnTo>
                  <a:pt x="220" y="367"/>
                </a:lnTo>
                <a:lnTo>
                  <a:pt x="217" y="356"/>
                </a:lnTo>
                <a:lnTo>
                  <a:pt x="213" y="338"/>
                </a:lnTo>
                <a:lnTo>
                  <a:pt x="207" y="312"/>
                </a:lnTo>
                <a:lnTo>
                  <a:pt x="207" y="312"/>
                </a:lnTo>
                <a:lnTo>
                  <a:pt x="211" y="313"/>
                </a:lnTo>
                <a:lnTo>
                  <a:pt x="220" y="315"/>
                </a:lnTo>
                <a:lnTo>
                  <a:pt x="225" y="315"/>
                </a:lnTo>
                <a:lnTo>
                  <a:pt x="231" y="312"/>
                </a:lnTo>
                <a:lnTo>
                  <a:pt x="235" y="309"/>
                </a:lnTo>
                <a:lnTo>
                  <a:pt x="237" y="304"/>
                </a:lnTo>
                <a:lnTo>
                  <a:pt x="237" y="304"/>
                </a:lnTo>
                <a:lnTo>
                  <a:pt x="239" y="297"/>
                </a:lnTo>
                <a:lnTo>
                  <a:pt x="239" y="289"/>
                </a:lnTo>
                <a:lnTo>
                  <a:pt x="236" y="274"/>
                </a:lnTo>
                <a:lnTo>
                  <a:pt x="232" y="259"/>
                </a:lnTo>
                <a:lnTo>
                  <a:pt x="228" y="249"/>
                </a:lnTo>
                <a:lnTo>
                  <a:pt x="228" y="249"/>
                </a:lnTo>
                <a:lnTo>
                  <a:pt x="218" y="230"/>
                </a:lnTo>
                <a:lnTo>
                  <a:pt x="213" y="221"/>
                </a:lnTo>
                <a:lnTo>
                  <a:pt x="210" y="212"/>
                </a:lnTo>
                <a:lnTo>
                  <a:pt x="210" y="212"/>
                </a:lnTo>
                <a:lnTo>
                  <a:pt x="201" y="180"/>
                </a:lnTo>
                <a:lnTo>
                  <a:pt x="194" y="161"/>
                </a:lnTo>
                <a:lnTo>
                  <a:pt x="190" y="155"/>
                </a:lnTo>
                <a:lnTo>
                  <a:pt x="188" y="152"/>
                </a:lnTo>
                <a:lnTo>
                  <a:pt x="186" y="152"/>
                </a:lnTo>
                <a:lnTo>
                  <a:pt x="186" y="152"/>
                </a:lnTo>
                <a:lnTo>
                  <a:pt x="158" y="150"/>
                </a:lnTo>
                <a:lnTo>
                  <a:pt x="158" y="150"/>
                </a:lnTo>
                <a:lnTo>
                  <a:pt x="161" y="135"/>
                </a:lnTo>
                <a:lnTo>
                  <a:pt x="161" y="122"/>
                </a:lnTo>
                <a:lnTo>
                  <a:pt x="161" y="113"/>
                </a:lnTo>
                <a:lnTo>
                  <a:pt x="161" y="113"/>
                </a:lnTo>
                <a:lnTo>
                  <a:pt x="162" y="98"/>
                </a:lnTo>
                <a:lnTo>
                  <a:pt x="161" y="90"/>
                </a:lnTo>
                <a:lnTo>
                  <a:pt x="158" y="80"/>
                </a:lnTo>
                <a:lnTo>
                  <a:pt x="158" y="80"/>
                </a:lnTo>
                <a:lnTo>
                  <a:pt x="156" y="69"/>
                </a:lnTo>
                <a:lnTo>
                  <a:pt x="154" y="61"/>
                </a:lnTo>
                <a:lnTo>
                  <a:pt x="151" y="52"/>
                </a:lnTo>
                <a:lnTo>
                  <a:pt x="146" y="38"/>
                </a:lnTo>
                <a:lnTo>
                  <a:pt x="146" y="38"/>
                </a:lnTo>
                <a:lnTo>
                  <a:pt x="141" y="23"/>
                </a:lnTo>
                <a:lnTo>
                  <a:pt x="135" y="13"/>
                </a:lnTo>
                <a:lnTo>
                  <a:pt x="131" y="7"/>
                </a:lnTo>
                <a:lnTo>
                  <a:pt x="131" y="7"/>
                </a:lnTo>
                <a:lnTo>
                  <a:pt x="132" y="7"/>
                </a:lnTo>
                <a:lnTo>
                  <a:pt x="132" y="4"/>
                </a:lnTo>
                <a:lnTo>
                  <a:pt x="130" y="2"/>
                </a:lnTo>
                <a:lnTo>
                  <a:pt x="123" y="1"/>
                </a:lnTo>
                <a:lnTo>
                  <a:pt x="123" y="1"/>
                </a:lnTo>
                <a:lnTo>
                  <a:pt x="112" y="1"/>
                </a:lnTo>
                <a:lnTo>
                  <a:pt x="102" y="2"/>
                </a:lnTo>
                <a:lnTo>
                  <a:pt x="92" y="4"/>
                </a:lnTo>
                <a:lnTo>
                  <a:pt x="92" y="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0B9E2335-3E8D-41B4-B8FE-2D02555AFBD7}"/>
              </a:ext>
            </a:extLst>
          </p:cNvPr>
          <p:cNvSpPr>
            <a:spLocks/>
          </p:cNvSpPr>
          <p:nvPr/>
        </p:nvSpPr>
        <p:spPr bwMode="auto">
          <a:xfrm>
            <a:off x="4781112" y="728700"/>
            <a:ext cx="451945" cy="1681082"/>
          </a:xfrm>
          <a:custGeom>
            <a:avLst/>
            <a:gdLst>
              <a:gd name="T0" fmla="*/ 38 w 239"/>
              <a:gd name="T1" fmla="*/ 171 h 889"/>
              <a:gd name="T2" fmla="*/ 22 w 239"/>
              <a:gd name="T3" fmla="*/ 216 h 889"/>
              <a:gd name="T4" fmla="*/ 0 w 239"/>
              <a:gd name="T5" fmla="*/ 381 h 889"/>
              <a:gd name="T6" fmla="*/ 0 w 239"/>
              <a:gd name="T7" fmla="*/ 504 h 889"/>
              <a:gd name="T8" fmla="*/ 3 w 239"/>
              <a:gd name="T9" fmla="*/ 564 h 889"/>
              <a:gd name="T10" fmla="*/ 23 w 239"/>
              <a:gd name="T11" fmla="*/ 572 h 889"/>
              <a:gd name="T12" fmla="*/ 37 w 239"/>
              <a:gd name="T13" fmla="*/ 587 h 889"/>
              <a:gd name="T14" fmla="*/ 58 w 239"/>
              <a:gd name="T15" fmla="*/ 594 h 889"/>
              <a:gd name="T16" fmla="*/ 80 w 239"/>
              <a:gd name="T17" fmla="*/ 605 h 889"/>
              <a:gd name="T18" fmla="*/ 73 w 239"/>
              <a:gd name="T19" fmla="*/ 700 h 889"/>
              <a:gd name="T20" fmla="*/ 74 w 239"/>
              <a:gd name="T21" fmla="*/ 763 h 889"/>
              <a:gd name="T22" fmla="*/ 64 w 239"/>
              <a:gd name="T23" fmla="*/ 790 h 889"/>
              <a:gd name="T24" fmla="*/ 55 w 239"/>
              <a:gd name="T25" fmla="*/ 823 h 889"/>
              <a:gd name="T26" fmla="*/ 60 w 239"/>
              <a:gd name="T27" fmla="*/ 841 h 889"/>
              <a:gd name="T28" fmla="*/ 61 w 239"/>
              <a:gd name="T29" fmla="*/ 870 h 889"/>
              <a:gd name="T30" fmla="*/ 72 w 239"/>
              <a:gd name="T31" fmla="*/ 873 h 889"/>
              <a:gd name="T32" fmla="*/ 103 w 239"/>
              <a:gd name="T33" fmla="*/ 883 h 889"/>
              <a:gd name="T34" fmla="*/ 154 w 239"/>
              <a:gd name="T35" fmla="*/ 887 h 889"/>
              <a:gd name="T36" fmla="*/ 209 w 239"/>
              <a:gd name="T37" fmla="*/ 889 h 889"/>
              <a:gd name="T38" fmla="*/ 210 w 239"/>
              <a:gd name="T39" fmla="*/ 871 h 889"/>
              <a:gd name="T40" fmla="*/ 202 w 239"/>
              <a:gd name="T41" fmla="*/ 856 h 889"/>
              <a:gd name="T42" fmla="*/ 178 w 239"/>
              <a:gd name="T43" fmla="*/ 845 h 889"/>
              <a:gd name="T44" fmla="*/ 172 w 239"/>
              <a:gd name="T45" fmla="*/ 827 h 889"/>
              <a:gd name="T46" fmla="*/ 173 w 239"/>
              <a:gd name="T47" fmla="*/ 768 h 889"/>
              <a:gd name="T48" fmla="*/ 194 w 239"/>
              <a:gd name="T49" fmla="*/ 767 h 889"/>
              <a:gd name="T50" fmla="*/ 209 w 239"/>
              <a:gd name="T51" fmla="*/ 758 h 889"/>
              <a:gd name="T52" fmla="*/ 215 w 239"/>
              <a:gd name="T53" fmla="*/ 728 h 889"/>
              <a:gd name="T54" fmla="*/ 197 w 239"/>
              <a:gd name="T55" fmla="*/ 639 h 889"/>
              <a:gd name="T56" fmla="*/ 215 w 239"/>
              <a:gd name="T57" fmla="*/ 593 h 889"/>
              <a:gd name="T58" fmla="*/ 239 w 239"/>
              <a:gd name="T59" fmla="*/ 587 h 889"/>
              <a:gd name="T60" fmla="*/ 215 w 239"/>
              <a:gd name="T61" fmla="*/ 405 h 889"/>
              <a:gd name="T62" fmla="*/ 209 w 239"/>
              <a:gd name="T63" fmla="*/ 298 h 889"/>
              <a:gd name="T64" fmla="*/ 204 w 239"/>
              <a:gd name="T65" fmla="*/ 258 h 889"/>
              <a:gd name="T66" fmla="*/ 183 w 239"/>
              <a:gd name="T67" fmla="*/ 234 h 889"/>
              <a:gd name="T68" fmla="*/ 174 w 239"/>
              <a:gd name="T69" fmla="*/ 189 h 889"/>
              <a:gd name="T70" fmla="*/ 159 w 239"/>
              <a:gd name="T71" fmla="*/ 165 h 889"/>
              <a:gd name="T72" fmla="*/ 159 w 239"/>
              <a:gd name="T73" fmla="*/ 155 h 889"/>
              <a:gd name="T74" fmla="*/ 167 w 239"/>
              <a:gd name="T75" fmla="*/ 151 h 889"/>
              <a:gd name="T76" fmla="*/ 181 w 239"/>
              <a:gd name="T77" fmla="*/ 131 h 889"/>
              <a:gd name="T78" fmla="*/ 178 w 239"/>
              <a:gd name="T79" fmla="*/ 98 h 889"/>
              <a:gd name="T80" fmla="*/ 186 w 239"/>
              <a:gd name="T81" fmla="*/ 84 h 889"/>
              <a:gd name="T82" fmla="*/ 197 w 239"/>
              <a:gd name="T83" fmla="*/ 66 h 889"/>
              <a:gd name="T84" fmla="*/ 191 w 239"/>
              <a:gd name="T85" fmla="*/ 41 h 889"/>
              <a:gd name="T86" fmla="*/ 167 w 239"/>
              <a:gd name="T87" fmla="*/ 14 h 889"/>
              <a:gd name="T88" fmla="*/ 144 w 239"/>
              <a:gd name="T89" fmla="*/ 0 h 889"/>
              <a:gd name="T90" fmla="*/ 124 w 239"/>
              <a:gd name="T91" fmla="*/ 4 h 889"/>
              <a:gd name="T92" fmla="*/ 105 w 239"/>
              <a:gd name="T93" fmla="*/ 9 h 889"/>
              <a:gd name="T94" fmla="*/ 87 w 239"/>
              <a:gd name="T95" fmla="*/ 38 h 889"/>
              <a:gd name="T96" fmla="*/ 66 w 239"/>
              <a:gd name="T97" fmla="*/ 55 h 889"/>
              <a:gd name="T98" fmla="*/ 64 w 239"/>
              <a:gd name="T99" fmla="*/ 65 h 889"/>
              <a:gd name="T100" fmla="*/ 73 w 239"/>
              <a:gd name="T101" fmla="*/ 90 h 889"/>
              <a:gd name="T102" fmla="*/ 87 w 239"/>
              <a:gd name="T103" fmla="*/ 103 h 889"/>
              <a:gd name="T104" fmla="*/ 87 w 239"/>
              <a:gd name="T105" fmla="*/ 117 h 889"/>
              <a:gd name="T106" fmla="*/ 91 w 239"/>
              <a:gd name="T107" fmla="*/ 123 h 889"/>
              <a:gd name="T108" fmla="*/ 66 w 239"/>
              <a:gd name="T109" fmla="*/ 123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9" h="889">
                <a:moveTo>
                  <a:pt x="66" y="123"/>
                </a:moveTo>
                <a:lnTo>
                  <a:pt x="52" y="145"/>
                </a:lnTo>
                <a:lnTo>
                  <a:pt x="52" y="145"/>
                </a:lnTo>
                <a:lnTo>
                  <a:pt x="38" y="171"/>
                </a:lnTo>
                <a:lnTo>
                  <a:pt x="28" y="196"/>
                </a:lnTo>
                <a:lnTo>
                  <a:pt x="24" y="207"/>
                </a:lnTo>
                <a:lnTo>
                  <a:pt x="22" y="216"/>
                </a:lnTo>
                <a:lnTo>
                  <a:pt x="22" y="216"/>
                </a:lnTo>
                <a:lnTo>
                  <a:pt x="16" y="251"/>
                </a:lnTo>
                <a:lnTo>
                  <a:pt x="9" y="305"/>
                </a:lnTo>
                <a:lnTo>
                  <a:pt x="3" y="356"/>
                </a:lnTo>
                <a:lnTo>
                  <a:pt x="0" y="381"/>
                </a:lnTo>
                <a:lnTo>
                  <a:pt x="0" y="381"/>
                </a:lnTo>
                <a:lnTo>
                  <a:pt x="2" y="401"/>
                </a:lnTo>
                <a:lnTo>
                  <a:pt x="2" y="439"/>
                </a:lnTo>
                <a:lnTo>
                  <a:pt x="0" y="504"/>
                </a:lnTo>
                <a:lnTo>
                  <a:pt x="0" y="504"/>
                </a:lnTo>
                <a:lnTo>
                  <a:pt x="0" y="540"/>
                </a:lnTo>
                <a:lnTo>
                  <a:pt x="2" y="558"/>
                </a:lnTo>
                <a:lnTo>
                  <a:pt x="3" y="564"/>
                </a:lnTo>
                <a:lnTo>
                  <a:pt x="4" y="566"/>
                </a:lnTo>
                <a:lnTo>
                  <a:pt x="4" y="566"/>
                </a:lnTo>
                <a:lnTo>
                  <a:pt x="12" y="569"/>
                </a:lnTo>
                <a:lnTo>
                  <a:pt x="23" y="572"/>
                </a:lnTo>
                <a:lnTo>
                  <a:pt x="38" y="573"/>
                </a:lnTo>
                <a:lnTo>
                  <a:pt x="38" y="573"/>
                </a:lnTo>
                <a:lnTo>
                  <a:pt x="37" y="582"/>
                </a:lnTo>
                <a:lnTo>
                  <a:pt x="37" y="587"/>
                </a:lnTo>
                <a:lnTo>
                  <a:pt x="37" y="589"/>
                </a:lnTo>
                <a:lnTo>
                  <a:pt x="38" y="591"/>
                </a:lnTo>
                <a:lnTo>
                  <a:pt x="38" y="591"/>
                </a:lnTo>
                <a:lnTo>
                  <a:pt x="58" y="594"/>
                </a:lnTo>
                <a:lnTo>
                  <a:pt x="73" y="597"/>
                </a:lnTo>
                <a:lnTo>
                  <a:pt x="77" y="605"/>
                </a:lnTo>
                <a:lnTo>
                  <a:pt x="80" y="605"/>
                </a:lnTo>
                <a:lnTo>
                  <a:pt x="80" y="605"/>
                </a:lnTo>
                <a:lnTo>
                  <a:pt x="77" y="643"/>
                </a:lnTo>
                <a:lnTo>
                  <a:pt x="75" y="674"/>
                </a:lnTo>
                <a:lnTo>
                  <a:pt x="73" y="700"/>
                </a:lnTo>
                <a:lnTo>
                  <a:pt x="73" y="700"/>
                </a:lnTo>
                <a:lnTo>
                  <a:pt x="74" y="720"/>
                </a:lnTo>
                <a:lnTo>
                  <a:pt x="74" y="739"/>
                </a:lnTo>
                <a:lnTo>
                  <a:pt x="75" y="756"/>
                </a:lnTo>
                <a:lnTo>
                  <a:pt x="74" y="763"/>
                </a:lnTo>
                <a:lnTo>
                  <a:pt x="73" y="768"/>
                </a:lnTo>
                <a:lnTo>
                  <a:pt x="73" y="768"/>
                </a:lnTo>
                <a:lnTo>
                  <a:pt x="69" y="780"/>
                </a:lnTo>
                <a:lnTo>
                  <a:pt x="64" y="790"/>
                </a:lnTo>
                <a:lnTo>
                  <a:pt x="59" y="801"/>
                </a:lnTo>
                <a:lnTo>
                  <a:pt x="56" y="810"/>
                </a:lnTo>
                <a:lnTo>
                  <a:pt x="56" y="810"/>
                </a:lnTo>
                <a:lnTo>
                  <a:pt x="55" y="823"/>
                </a:lnTo>
                <a:lnTo>
                  <a:pt x="56" y="831"/>
                </a:lnTo>
                <a:lnTo>
                  <a:pt x="56" y="831"/>
                </a:lnTo>
                <a:lnTo>
                  <a:pt x="58" y="836"/>
                </a:lnTo>
                <a:lnTo>
                  <a:pt x="60" y="841"/>
                </a:lnTo>
                <a:lnTo>
                  <a:pt x="60" y="841"/>
                </a:lnTo>
                <a:lnTo>
                  <a:pt x="60" y="856"/>
                </a:lnTo>
                <a:lnTo>
                  <a:pt x="61" y="866"/>
                </a:lnTo>
                <a:lnTo>
                  <a:pt x="61" y="870"/>
                </a:lnTo>
                <a:lnTo>
                  <a:pt x="63" y="871"/>
                </a:lnTo>
                <a:lnTo>
                  <a:pt x="63" y="871"/>
                </a:lnTo>
                <a:lnTo>
                  <a:pt x="66" y="873"/>
                </a:lnTo>
                <a:lnTo>
                  <a:pt x="72" y="873"/>
                </a:lnTo>
                <a:lnTo>
                  <a:pt x="77" y="871"/>
                </a:lnTo>
                <a:lnTo>
                  <a:pt x="77" y="881"/>
                </a:lnTo>
                <a:lnTo>
                  <a:pt x="77" y="881"/>
                </a:lnTo>
                <a:lnTo>
                  <a:pt x="103" y="883"/>
                </a:lnTo>
                <a:lnTo>
                  <a:pt x="125" y="884"/>
                </a:lnTo>
                <a:lnTo>
                  <a:pt x="139" y="885"/>
                </a:lnTo>
                <a:lnTo>
                  <a:pt x="139" y="885"/>
                </a:lnTo>
                <a:lnTo>
                  <a:pt x="154" y="887"/>
                </a:lnTo>
                <a:lnTo>
                  <a:pt x="176" y="888"/>
                </a:lnTo>
                <a:lnTo>
                  <a:pt x="197" y="889"/>
                </a:lnTo>
                <a:lnTo>
                  <a:pt x="209" y="889"/>
                </a:lnTo>
                <a:lnTo>
                  <a:pt x="209" y="889"/>
                </a:lnTo>
                <a:lnTo>
                  <a:pt x="210" y="888"/>
                </a:lnTo>
                <a:lnTo>
                  <a:pt x="210" y="885"/>
                </a:lnTo>
                <a:lnTo>
                  <a:pt x="211" y="879"/>
                </a:lnTo>
                <a:lnTo>
                  <a:pt x="210" y="871"/>
                </a:lnTo>
                <a:lnTo>
                  <a:pt x="209" y="865"/>
                </a:lnTo>
                <a:lnTo>
                  <a:pt x="209" y="865"/>
                </a:lnTo>
                <a:lnTo>
                  <a:pt x="205" y="860"/>
                </a:lnTo>
                <a:lnTo>
                  <a:pt x="202" y="856"/>
                </a:lnTo>
                <a:lnTo>
                  <a:pt x="199" y="854"/>
                </a:lnTo>
                <a:lnTo>
                  <a:pt x="195" y="851"/>
                </a:lnTo>
                <a:lnTo>
                  <a:pt x="195" y="851"/>
                </a:lnTo>
                <a:lnTo>
                  <a:pt x="178" y="845"/>
                </a:lnTo>
                <a:lnTo>
                  <a:pt x="167" y="841"/>
                </a:lnTo>
                <a:lnTo>
                  <a:pt x="173" y="837"/>
                </a:lnTo>
                <a:lnTo>
                  <a:pt x="173" y="837"/>
                </a:lnTo>
                <a:lnTo>
                  <a:pt x="172" y="827"/>
                </a:lnTo>
                <a:lnTo>
                  <a:pt x="171" y="810"/>
                </a:lnTo>
                <a:lnTo>
                  <a:pt x="171" y="810"/>
                </a:lnTo>
                <a:lnTo>
                  <a:pt x="172" y="785"/>
                </a:lnTo>
                <a:lnTo>
                  <a:pt x="173" y="768"/>
                </a:lnTo>
                <a:lnTo>
                  <a:pt x="173" y="768"/>
                </a:lnTo>
                <a:lnTo>
                  <a:pt x="178" y="768"/>
                </a:lnTo>
                <a:lnTo>
                  <a:pt x="187" y="768"/>
                </a:lnTo>
                <a:lnTo>
                  <a:pt x="194" y="767"/>
                </a:lnTo>
                <a:lnTo>
                  <a:pt x="199" y="765"/>
                </a:lnTo>
                <a:lnTo>
                  <a:pt x="204" y="762"/>
                </a:lnTo>
                <a:lnTo>
                  <a:pt x="209" y="758"/>
                </a:lnTo>
                <a:lnTo>
                  <a:pt x="209" y="758"/>
                </a:lnTo>
                <a:lnTo>
                  <a:pt x="214" y="752"/>
                </a:lnTo>
                <a:lnTo>
                  <a:pt x="216" y="748"/>
                </a:lnTo>
                <a:lnTo>
                  <a:pt x="216" y="742"/>
                </a:lnTo>
                <a:lnTo>
                  <a:pt x="215" y="728"/>
                </a:lnTo>
                <a:lnTo>
                  <a:pt x="215" y="728"/>
                </a:lnTo>
                <a:lnTo>
                  <a:pt x="205" y="674"/>
                </a:lnTo>
                <a:lnTo>
                  <a:pt x="197" y="639"/>
                </a:lnTo>
                <a:lnTo>
                  <a:pt x="197" y="639"/>
                </a:lnTo>
                <a:lnTo>
                  <a:pt x="187" y="597"/>
                </a:lnTo>
                <a:lnTo>
                  <a:pt x="187" y="597"/>
                </a:lnTo>
                <a:lnTo>
                  <a:pt x="196" y="597"/>
                </a:lnTo>
                <a:lnTo>
                  <a:pt x="215" y="593"/>
                </a:lnTo>
                <a:lnTo>
                  <a:pt x="215" y="593"/>
                </a:lnTo>
                <a:lnTo>
                  <a:pt x="232" y="589"/>
                </a:lnTo>
                <a:lnTo>
                  <a:pt x="239" y="587"/>
                </a:lnTo>
                <a:lnTo>
                  <a:pt x="239" y="587"/>
                </a:lnTo>
                <a:lnTo>
                  <a:pt x="228" y="502"/>
                </a:lnTo>
                <a:lnTo>
                  <a:pt x="219" y="439"/>
                </a:lnTo>
                <a:lnTo>
                  <a:pt x="215" y="405"/>
                </a:lnTo>
                <a:lnTo>
                  <a:pt x="215" y="405"/>
                </a:lnTo>
                <a:lnTo>
                  <a:pt x="211" y="363"/>
                </a:lnTo>
                <a:lnTo>
                  <a:pt x="209" y="330"/>
                </a:lnTo>
                <a:lnTo>
                  <a:pt x="209" y="330"/>
                </a:lnTo>
                <a:lnTo>
                  <a:pt x="209" y="298"/>
                </a:lnTo>
                <a:lnTo>
                  <a:pt x="209" y="277"/>
                </a:lnTo>
                <a:lnTo>
                  <a:pt x="209" y="264"/>
                </a:lnTo>
                <a:lnTo>
                  <a:pt x="209" y="264"/>
                </a:lnTo>
                <a:lnTo>
                  <a:pt x="204" y="258"/>
                </a:lnTo>
                <a:lnTo>
                  <a:pt x="196" y="249"/>
                </a:lnTo>
                <a:lnTo>
                  <a:pt x="188" y="240"/>
                </a:lnTo>
                <a:lnTo>
                  <a:pt x="183" y="234"/>
                </a:lnTo>
                <a:lnTo>
                  <a:pt x="183" y="234"/>
                </a:lnTo>
                <a:lnTo>
                  <a:pt x="181" y="216"/>
                </a:lnTo>
                <a:lnTo>
                  <a:pt x="177" y="196"/>
                </a:lnTo>
                <a:lnTo>
                  <a:pt x="177" y="196"/>
                </a:lnTo>
                <a:lnTo>
                  <a:pt x="174" y="189"/>
                </a:lnTo>
                <a:lnTo>
                  <a:pt x="172" y="185"/>
                </a:lnTo>
                <a:lnTo>
                  <a:pt x="171" y="182"/>
                </a:lnTo>
                <a:lnTo>
                  <a:pt x="163" y="169"/>
                </a:lnTo>
                <a:lnTo>
                  <a:pt x="159" y="165"/>
                </a:lnTo>
                <a:lnTo>
                  <a:pt x="153" y="161"/>
                </a:lnTo>
                <a:lnTo>
                  <a:pt x="153" y="155"/>
                </a:lnTo>
                <a:lnTo>
                  <a:pt x="153" y="155"/>
                </a:lnTo>
                <a:lnTo>
                  <a:pt x="159" y="155"/>
                </a:lnTo>
                <a:lnTo>
                  <a:pt x="163" y="154"/>
                </a:lnTo>
                <a:lnTo>
                  <a:pt x="166" y="152"/>
                </a:lnTo>
                <a:lnTo>
                  <a:pt x="167" y="151"/>
                </a:lnTo>
                <a:lnTo>
                  <a:pt x="167" y="151"/>
                </a:lnTo>
                <a:lnTo>
                  <a:pt x="171" y="146"/>
                </a:lnTo>
                <a:lnTo>
                  <a:pt x="176" y="140"/>
                </a:lnTo>
                <a:lnTo>
                  <a:pt x="180" y="133"/>
                </a:lnTo>
                <a:lnTo>
                  <a:pt x="181" y="131"/>
                </a:lnTo>
                <a:lnTo>
                  <a:pt x="181" y="127"/>
                </a:lnTo>
                <a:lnTo>
                  <a:pt x="181" y="127"/>
                </a:lnTo>
                <a:lnTo>
                  <a:pt x="178" y="109"/>
                </a:lnTo>
                <a:lnTo>
                  <a:pt x="178" y="98"/>
                </a:lnTo>
                <a:lnTo>
                  <a:pt x="180" y="93"/>
                </a:lnTo>
                <a:lnTo>
                  <a:pt x="181" y="89"/>
                </a:lnTo>
                <a:lnTo>
                  <a:pt x="181" y="89"/>
                </a:lnTo>
                <a:lnTo>
                  <a:pt x="186" y="84"/>
                </a:lnTo>
                <a:lnTo>
                  <a:pt x="191" y="79"/>
                </a:lnTo>
                <a:lnTo>
                  <a:pt x="196" y="72"/>
                </a:lnTo>
                <a:lnTo>
                  <a:pt x="197" y="69"/>
                </a:lnTo>
                <a:lnTo>
                  <a:pt x="197" y="66"/>
                </a:lnTo>
                <a:lnTo>
                  <a:pt x="197" y="66"/>
                </a:lnTo>
                <a:lnTo>
                  <a:pt x="197" y="57"/>
                </a:lnTo>
                <a:lnTo>
                  <a:pt x="195" y="50"/>
                </a:lnTo>
                <a:lnTo>
                  <a:pt x="191" y="41"/>
                </a:lnTo>
                <a:lnTo>
                  <a:pt x="183" y="32"/>
                </a:lnTo>
                <a:lnTo>
                  <a:pt x="183" y="32"/>
                </a:lnTo>
                <a:lnTo>
                  <a:pt x="177" y="22"/>
                </a:lnTo>
                <a:lnTo>
                  <a:pt x="167" y="14"/>
                </a:lnTo>
                <a:lnTo>
                  <a:pt x="167" y="14"/>
                </a:lnTo>
                <a:lnTo>
                  <a:pt x="158" y="8"/>
                </a:lnTo>
                <a:lnTo>
                  <a:pt x="150" y="3"/>
                </a:lnTo>
                <a:lnTo>
                  <a:pt x="144" y="0"/>
                </a:lnTo>
                <a:lnTo>
                  <a:pt x="139" y="0"/>
                </a:lnTo>
                <a:lnTo>
                  <a:pt x="139" y="0"/>
                </a:lnTo>
                <a:lnTo>
                  <a:pt x="130" y="3"/>
                </a:lnTo>
                <a:lnTo>
                  <a:pt x="124" y="4"/>
                </a:lnTo>
                <a:lnTo>
                  <a:pt x="115" y="4"/>
                </a:lnTo>
                <a:lnTo>
                  <a:pt x="115" y="4"/>
                </a:lnTo>
                <a:lnTo>
                  <a:pt x="110" y="5"/>
                </a:lnTo>
                <a:lnTo>
                  <a:pt x="105" y="9"/>
                </a:lnTo>
                <a:lnTo>
                  <a:pt x="101" y="14"/>
                </a:lnTo>
                <a:lnTo>
                  <a:pt x="97" y="20"/>
                </a:lnTo>
                <a:lnTo>
                  <a:pt x="89" y="33"/>
                </a:lnTo>
                <a:lnTo>
                  <a:pt x="87" y="38"/>
                </a:lnTo>
                <a:lnTo>
                  <a:pt x="84" y="42"/>
                </a:lnTo>
                <a:lnTo>
                  <a:pt x="84" y="42"/>
                </a:lnTo>
                <a:lnTo>
                  <a:pt x="72" y="51"/>
                </a:lnTo>
                <a:lnTo>
                  <a:pt x="66" y="55"/>
                </a:lnTo>
                <a:lnTo>
                  <a:pt x="63" y="55"/>
                </a:lnTo>
                <a:lnTo>
                  <a:pt x="63" y="55"/>
                </a:lnTo>
                <a:lnTo>
                  <a:pt x="63" y="58"/>
                </a:lnTo>
                <a:lnTo>
                  <a:pt x="64" y="65"/>
                </a:lnTo>
                <a:lnTo>
                  <a:pt x="66" y="75"/>
                </a:lnTo>
                <a:lnTo>
                  <a:pt x="70" y="86"/>
                </a:lnTo>
                <a:lnTo>
                  <a:pt x="70" y="86"/>
                </a:lnTo>
                <a:lnTo>
                  <a:pt x="73" y="90"/>
                </a:lnTo>
                <a:lnTo>
                  <a:pt x="75" y="94"/>
                </a:lnTo>
                <a:lnTo>
                  <a:pt x="80" y="99"/>
                </a:lnTo>
                <a:lnTo>
                  <a:pt x="85" y="102"/>
                </a:lnTo>
                <a:lnTo>
                  <a:pt x="87" y="103"/>
                </a:lnTo>
                <a:lnTo>
                  <a:pt x="87" y="103"/>
                </a:lnTo>
                <a:lnTo>
                  <a:pt x="85" y="110"/>
                </a:lnTo>
                <a:lnTo>
                  <a:pt x="85" y="114"/>
                </a:lnTo>
                <a:lnTo>
                  <a:pt x="87" y="117"/>
                </a:lnTo>
                <a:lnTo>
                  <a:pt x="87" y="117"/>
                </a:lnTo>
                <a:lnTo>
                  <a:pt x="89" y="118"/>
                </a:lnTo>
                <a:lnTo>
                  <a:pt x="91" y="121"/>
                </a:lnTo>
                <a:lnTo>
                  <a:pt x="91" y="123"/>
                </a:lnTo>
                <a:lnTo>
                  <a:pt x="91" y="123"/>
                </a:lnTo>
                <a:lnTo>
                  <a:pt x="84" y="122"/>
                </a:lnTo>
                <a:lnTo>
                  <a:pt x="77" y="121"/>
                </a:lnTo>
                <a:lnTo>
                  <a:pt x="66" y="1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BFA270F0-BD37-4FFF-906B-9D817F778CC6}"/>
              </a:ext>
            </a:extLst>
          </p:cNvPr>
          <p:cNvSpPr>
            <a:spLocks/>
          </p:cNvSpPr>
          <p:nvPr/>
        </p:nvSpPr>
        <p:spPr bwMode="auto">
          <a:xfrm>
            <a:off x="4629217" y="2726233"/>
            <a:ext cx="495377" cy="1631426"/>
          </a:xfrm>
          <a:custGeom>
            <a:avLst/>
            <a:gdLst>
              <a:gd name="T0" fmla="*/ 306 w 358"/>
              <a:gd name="T1" fmla="*/ 18 h 1179"/>
              <a:gd name="T2" fmla="*/ 268 w 358"/>
              <a:gd name="T3" fmla="*/ 1 h 1179"/>
              <a:gd name="T4" fmla="*/ 222 w 358"/>
              <a:gd name="T5" fmla="*/ 2 h 1179"/>
              <a:gd name="T6" fmla="*/ 197 w 358"/>
              <a:gd name="T7" fmla="*/ 8 h 1179"/>
              <a:gd name="T8" fmla="*/ 179 w 358"/>
              <a:gd name="T9" fmla="*/ 38 h 1179"/>
              <a:gd name="T10" fmla="*/ 176 w 358"/>
              <a:gd name="T11" fmla="*/ 72 h 1179"/>
              <a:gd name="T12" fmla="*/ 183 w 358"/>
              <a:gd name="T13" fmla="*/ 102 h 1179"/>
              <a:gd name="T14" fmla="*/ 191 w 358"/>
              <a:gd name="T15" fmla="*/ 131 h 1179"/>
              <a:gd name="T16" fmla="*/ 174 w 358"/>
              <a:gd name="T17" fmla="*/ 179 h 1179"/>
              <a:gd name="T18" fmla="*/ 137 w 358"/>
              <a:gd name="T19" fmla="*/ 321 h 1179"/>
              <a:gd name="T20" fmla="*/ 85 w 358"/>
              <a:gd name="T21" fmla="*/ 347 h 1179"/>
              <a:gd name="T22" fmla="*/ 13 w 358"/>
              <a:gd name="T23" fmla="*/ 450 h 1179"/>
              <a:gd name="T24" fmla="*/ 2 w 358"/>
              <a:gd name="T25" fmla="*/ 476 h 1179"/>
              <a:gd name="T26" fmla="*/ 1 w 358"/>
              <a:gd name="T27" fmla="*/ 580 h 1179"/>
              <a:gd name="T28" fmla="*/ 13 w 358"/>
              <a:gd name="T29" fmla="*/ 631 h 1179"/>
              <a:gd name="T30" fmla="*/ 53 w 358"/>
              <a:gd name="T31" fmla="*/ 656 h 1179"/>
              <a:gd name="T32" fmla="*/ 90 w 358"/>
              <a:gd name="T33" fmla="*/ 666 h 1179"/>
              <a:gd name="T34" fmla="*/ 121 w 358"/>
              <a:gd name="T35" fmla="*/ 657 h 1179"/>
              <a:gd name="T36" fmla="*/ 137 w 358"/>
              <a:gd name="T37" fmla="*/ 650 h 1179"/>
              <a:gd name="T38" fmla="*/ 128 w 358"/>
              <a:gd name="T39" fmla="*/ 738 h 1179"/>
              <a:gd name="T40" fmla="*/ 110 w 358"/>
              <a:gd name="T41" fmla="*/ 793 h 1179"/>
              <a:gd name="T42" fmla="*/ 104 w 358"/>
              <a:gd name="T43" fmla="*/ 861 h 1179"/>
              <a:gd name="T44" fmla="*/ 158 w 358"/>
              <a:gd name="T45" fmla="*/ 917 h 1179"/>
              <a:gd name="T46" fmla="*/ 153 w 358"/>
              <a:gd name="T47" fmla="*/ 991 h 1179"/>
              <a:gd name="T48" fmla="*/ 167 w 358"/>
              <a:gd name="T49" fmla="*/ 1067 h 1179"/>
              <a:gd name="T50" fmla="*/ 167 w 358"/>
              <a:gd name="T51" fmla="*/ 1102 h 1179"/>
              <a:gd name="T52" fmla="*/ 161 w 358"/>
              <a:gd name="T53" fmla="*/ 1158 h 1179"/>
              <a:gd name="T54" fmla="*/ 169 w 358"/>
              <a:gd name="T55" fmla="*/ 1169 h 1179"/>
              <a:gd name="T56" fmla="*/ 226 w 358"/>
              <a:gd name="T57" fmla="*/ 1179 h 1179"/>
              <a:gd name="T58" fmla="*/ 294 w 358"/>
              <a:gd name="T59" fmla="*/ 1177 h 1179"/>
              <a:gd name="T60" fmla="*/ 354 w 358"/>
              <a:gd name="T61" fmla="*/ 1162 h 1179"/>
              <a:gd name="T62" fmla="*/ 357 w 358"/>
              <a:gd name="T63" fmla="*/ 1143 h 1179"/>
              <a:gd name="T64" fmla="*/ 344 w 358"/>
              <a:gd name="T65" fmla="*/ 1133 h 1179"/>
              <a:gd name="T66" fmla="*/ 313 w 358"/>
              <a:gd name="T67" fmla="*/ 1131 h 1179"/>
              <a:gd name="T68" fmla="*/ 273 w 358"/>
              <a:gd name="T69" fmla="*/ 1106 h 1179"/>
              <a:gd name="T70" fmla="*/ 258 w 358"/>
              <a:gd name="T71" fmla="*/ 1090 h 1179"/>
              <a:gd name="T72" fmla="*/ 234 w 358"/>
              <a:gd name="T73" fmla="*/ 1037 h 1179"/>
              <a:gd name="T74" fmla="*/ 230 w 358"/>
              <a:gd name="T75" fmla="*/ 988 h 1179"/>
              <a:gd name="T76" fmla="*/ 276 w 358"/>
              <a:gd name="T77" fmla="*/ 886 h 1179"/>
              <a:gd name="T78" fmla="*/ 331 w 358"/>
              <a:gd name="T79" fmla="*/ 891 h 1179"/>
              <a:gd name="T80" fmla="*/ 347 w 358"/>
              <a:gd name="T81" fmla="*/ 881 h 1179"/>
              <a:gd name="T82" fmla="*/ 347 w 358"/>
              <a:gd name="T83" fmla="*/ 687 h 1179"/>
              <a:gd name="T84" fmla="*/ 333 w 358"/>
              <a:gd name="T85" fmla="*/ 574 h 1179"/>
              <a:gd name="T86" fmla="*/ 326 w 358"/>
              <a:gd name="T87" fmla="*/ 410 h 1179"/>
              <a:gd name="T88" fmla="*/ 315 w 358"/>
              <a:gd name="T89" fmla="*/ 336 h 1179"/>
              <a:gd name="T90" fmla="*/ 315 w 358"/>
              <a:gd name="T91" fmla="*/ 294 h 1179"/>
              <a:gd name="T92" fmla="*/ 303 w 358"/>
              <a:gd name="T93" fmla="*/ 258 h 1179"/>
              <a:gd name="T94" fmla="*/ 293 w 358"/>
              <a:gd name="T95" fmla="*/ 233 h 1179"/>
              <a:gd name="T96" fmla="*/ 278 w 358"/>
              <a:gd name="T97" fmla="*/ 153 h 1179"/>
              <a:gd name="T98" fmla="*/ 296 w 358"/>
              <a:gd name="T99" fmla="*/ 161 h 1179"/>
              <a:gd name="T100" fmla="*/ 310 w 358"/>
              <a:gd name="T101" fmla="*/ 158 h 1179"/>
              <a:gd name="T102" fmla="*/ 315 w 358"/>
              <a:gd name="T103" fmla="*/ 122 h 1179"/>
              <a:gd name="T104" fmla="*/ 316 w 358"/>
              <a:gd name="T105" fmla="*/ 116 h 1179"/>
              <a:gd name="T106" fmla="*/ 322 w 358"/>
              <a:gd name="T107" fmla="*/ 106 h 1179"/>
              <a:gd name="T108" fmla="*/ 315 w 358"/>
              <a:gd name="T109" fmla="*/ 90 h 1179"/>
              <a:gd name="T110" fmla="*/ 320 w 358"/>
              <a:gd name="T111" fmla="*/ 63 h 1179"/>
              <a:gd name="T112" fmla="*/ 320 w 358"/>
              <a:gd name="T113" fmla="*/ 59 h 1179"/>
              <a:gd name="T114" fmla="*/ 331 w 358"/>
              <a:gd name="T115" fmla="*/ 53 h 1179"/>
              <a:gd name="T116" fmla="*/ 341 w 358"/>
              <a:gd name="T117" fmla="*/ 48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8" h="1179">
                <a:moveTo>
                  <a:pt x="320" y="33"/>
                </a:moveTo>
                <a:lnTo>
                  <a:pt x="320" y="33"/>
                </a:lnTo>
                <a:lnTo>
                  <a:pt x="316" y="29"/>
                </a:lnTo>
                <a:lnTo>
                  <a:pt x="306" y="18"/>
                </a:lnTo>
                <a:lnTo>
                  <a:pt x="298" y="13"/>
                </a:lnTo>
                <a:lnTo>
                  <a:pt x="289" y="8"/>
                </a:lnTo>
                <a:lnTo>
                  <a:pt x="280" y="4"/>
                </a:lnTo>
                <a:lnTo>
                  <a:pt x="268" y="1"/>
                </a:lnTo>
                <a:lnTo>
                  <a:pt x="268" y="1"/>
                </a:lnTo>
                <a:lnTo>
                  <a:pt x="256" y="0"/>
                </a:lnTo>
                <a:lnTo>
                  <a:pt x="244" y="0"/>
                </a:lnTo>
                <a:lnTo>
                  <a:pt x="222" y="2"/>
                </a:lnTo>
                <a:lnTo>
                  <a:pt x="206" y="5"/>
                </a:lnTo>
                <a:lnTo>
                  <a:pt x="200" y="6"/>
                </a:lnTo>
                <a:lnTo>
                  <a:pt x="200" y="6"/>
                </a:lnTo>
                <a:lnTo>
                  <a:pt x="197" y="8"/>
                </a:lnTo>
                <a:lnTo>
                  <a:pt x="192" y="14"/>
                </a:lnTo>
                <a:lnTo>
                  <a:pt x="184" y="23"/>
                </a:lnTo>
                <a:lnTo>
                  <a:pt x="182" y="30"/>
                </a:lnTo>
                <a:lnTo>
                  <a:pt x="179" y="38"/>
                </a:lnTo>
                <a:lnTo>
                  <a:pt x="179" y="38"/>
                </a:lnTo>
                <a:lnTo>
                  <a:pt x="178" y="46"/>
                </a:lnTo>
                <a:lnTo>
                  <a:pt x="176" y="55"/>
                </a:lnTo>
                <a:lnTo>
                  <a:pt x="176" y="72"/>
                </a:lnTo>
                <a:lnTo>
                  <a:pt x="178" y="87"/>
                </a:lnTo>
                <a:lnTo>
                  <a:pt x="179" y="95"/>
                </a:lnTo>
                <a:lnTo>
                  <a:pt x="179" y="95"/>
                </a:lnTo>
                <a:lnTo>
                  <a:pt x="183" y="102"/>
                </a:lnTo>
                <a:lnTo>
                  <a:pt x="187" y="112"/>
                </a:lnTo>
                <a:lnTo>
                  <a:pt x="189" y="118"/>
                </a:lnTo>
                <a:lnTo>
                  <a:pt x="191" y="124"/>
                </a:lnTo>
                <a:lnTo>
                  <a:pt x="191" y="131"/>
                </a:lnTo>
                <a:lnTo>
                  <a:pt x="189" y="137"/>
                </a:lnTo>
                <a:lnTo>
                  <a:pt x="189" y="137"/>
                </a:lnTo>
                <a:lnTo>
                  <a:pt x="174" y="179"/>
                </a:lnTo>
                <a:lnTo>
                  <a:pt x="174" y="179"/>
                </a:lnTo>
                <a:lnTo>
                  <a:pt x="169" y="190"/>
                </a:lnTo>
                <a:lnTo>
                  <a:pt x="163" y="205"/>
                </a:lnTo>
                <a:lnTo>
                  <a:pt x="163" y="205"/>
                </a:lnTo>
                <a:lnTo>
                  <a:pt x="137" y="321"/>
                </a:lnTo>
                <a:lnTo>
                  <a:pt x="137" y="321"/>
                </a:lnTo>
                <a:lnTo>
                  <a:pt x="90" y="341"/>
                </a:lnTo>
                <a:lnTo>
                  <a:pt x="90" y="341"/>
                </a:lnTo>
                <a:lnTo>
                  <a:pt x="85" y="347"/>
                </a:lnTo>
                <a:lnTo>
                  <a:pt x="74" y="358"/>
                </a:lnTo>
                <a:lnTo>
                  <a:pt x="48" y="394"/>
                </a:lnTo>
                <a:lnTo>
                  <a:pt x="22" y="433"/>
                </a:lnTo>
                <a:lnTo>
                  <a:pt x="13" y="450"/>
                </a:lnTo>
                <a:lnTo>
                  <a:pt x="6" y="462"/>
                </a:lnTo>
                <a:lnTo>
                  <a:pt x="6" y="462"/>
                </a:lnTo>
                <a:lnTo>
                  <a:pt x="5" y="467"/>
                </a:lnTo>
                <a:lnTo>
                  <a:pt x="2" y="476"/>
                </a:lnTo>
                <a:lnTo>
                  <a:pt x="1" y="497"/>
                </a:lnTo>
                <a:lnTo>
                  <a:pt x="0" y="523"/>
                </a:lnTo>
                <a:lnTo>
                  <a:pt x="0" y="552"/>
                </a:lnTo>
                <a:lnTo>
                  <a:pt x="1" y="580"/>
                </a:lnTo>
                <a:lnTo>
                  <a:pt x="5" y="605"/>
                </a:lnTo>
                <a:lnTo>
                  <a:pt x="7" y="615"/>
                </a:lnTo>
                <a:lnTo>
                  <a:pt x="10" y="624"/>
                </a:lnTo>
                <a:lnTo>
                  <a:pt x="13" y="631"/>
                </a:lnTo>
                <a:lnTo>
                  <a:pt x="17" y="635"/>
                </a:lnTo>
                <a:lnTo>
                  <a:pt x="17" y="635"/>
                </a:lnTo>
                <a:lnTo>
                  <a:pt x="34" y="645"/>
                </a:lnTo>
                <a:lnTo>
                  <a:pt x="53" y="656"/>
                </a:lnTo>
                <a:lnTo>
                  <a:pt x="62" y="660"/>
                </a:lnTo>
                <a:lnTo>
                  <a:pt x="73" y="663"/>
                </a:lnTo>
                <a:lnTo>
                  <a:pt x="82" y="665"/>
                </a:lnTo>
                <a:lnTo>
                  <a:pt x="90" y="666"/>
                </a:lnTo>
                <a:lnTo>
                  <a:pt x="90" y="666"/>
                </a:lnTo>
                <a:lnTo>
                  <a:pt x="98" y="665"/>
                </a:lnTo>
                <a:lnTo>
                  <a:pt x="106" y="663"/>
                </a:lnTo>
                <a:lnTo>
                  <a:pt x="121" y="657"/>
                </a:lnTo>
                <a:lnTo>
                  <a:pt x="132" y="652"/>
                </a:lnTo>
                <a:lnTo>
                  <a:pt x="136" y="650"/>
                </a:lnTo>
                <a:lnTo>
                  <a:pt x="137" y="650"/>
                </a:lnTo>
                <a:lnTo>
                  <a:pt x="137" y="650"/>
                </a:lnTo>
                <a:lnTo>
                  <a:pt x="137" y="665"/>
                </a:lnTo>
                <a:lnTo>
                  <a:pt x="134" y="699"/>
                </a:lnTo>
                <a:lnTo>
                  <a:pt x="132" y="718"/>
                </a:lnTo>
                <a:lnTo>
                  <a:pt x="128" y="738"/>
                </a:lnTo>
                <a:lnTo>
                  <a:pt x="123" y="758"/>
                </a:lnTo>
                <a:lnTo>
                  <a:pt x="116" y="776"/>
                </a:lnTo>
                <a:lnTo>
                  <a:pt x="116" y="776"/>
                </a:lnTo>
                <a:lnTo>
                  <a:pt x="110" y="793"/>
                </a:lnTo>
                <a:lnTo>
                  <a:pt x="107" y="809"/>
                </a:lnTo>
                <a:lnTo>
                  <a:pt x="104" y="825"/>
                </a:lnTo>
                <a:lnTo>
                  <a:pt x="103" y="839"/>
                </a:lnTo>
                <a:lnTo>
                  <a:pt x="104" y="861"/>
                </a:lnTo>
                <a:lnTo>
                  <a:pt x="106" y="870"/>
                </a:lnTo>
                <a:lnTo>
                  <a:pt x="163" y="876"/>
                </a:lnTo>
                <a:lnTo>
                  <a:pt x="163" y="876"/>
                </a:lnTo>
                <a:lnTo>
                  <a:pt x="158" y="917"/>
                </a:lnTo>
                <a:lnTo>
                  <a:pt x="154" y="955"/>
                </a:lnTo>
                <a:lnTo>
                  <a:pt x="153" y="974"/>
                </a:lnTo>
                <a:lnTo>
                  <a:pt x="153" y="991"/>
                </a:lnTo>
                <a:lnTo>
                  <a:pt x="153" y="991"/>
                </a:lnTo>
                <a:lnTo>
                  <a:pt x="154" y="1005"/>
                </a:lnTo>
                <a:lnTo>
                  <a:pt x="157" y="1020"/>
                </a:lnTo>
                <a:lnTo>
                  <a:pt x="162" y="1044"/>
                </a:lnTo>
                <a:lnTo>
                  <a:pt x="167" y="1067"/>
                </a:lnTo>
                <a:lnTo>
                  <a:pt x="169" y="1078"/>
                </a:lnTo>
                <a:lnTo>
                  <a:pt x="169" y="1090"/>
                </a:lnTo>
                <a:lnTo>
                  <a:pt x="169" y="1090"/>
                </a:lnTo>
                <a:lnTo>
                  <a:pt x="167" y="1102"/>
                </a:lnTo>
                <a:lnTo>
                  <a:pt x="165" y="1115"/>
                </a:lnTo>
                <a:lnTo>
                  <a:pt x="161" y="1139"/>
                </a:lnTo>
                <a:lnTo>
                  <a:pt x="159" y="1149"/>
                </a:lnTo>
                <a:lnTo>
                  <a:pt x="161" y="1158"/>
                </a:lnTo>
                <a:lnTo>
                  <a:pt x="161" y="1162"/>
                </a:lnTo>
                <a:lnTo>
                  <a:pt x="163" y="1165"/>
                </a:lnTo>
                <a:lnTo>
                  <a:pt x="166" y="1168"/>
                </a:lnTo>
                <a:lnTo>
                  <a:pt x="169" y="1169"/>
                </a:lnTo>
                <a:lnTo>
                  <a:pt x="169" y="1169"/>
                </a:lnTo>
                <a:lnTo>
                  <a:pt x="187" y="1174"/>
                </a:lnTo>
                <a:lnTo>
                  <a:pt x="208" y="1177"/>
                </a:lnTo>
                <a:lnTo>
                  <a:pt x="226" y="1179"/>
                </a:lnTo>
                <a:lnTo>
                  <a:pt x="237" y="1179"/>
                </a:lnTo>
                <a:lnTo>
                  <a:pt x="237" y="1179"/>
                </a:lnTo>
                <a:lnTo>
                  <a:pt x="256" y="1178"/>
                </a:lnTo>
                <a:lnTo>
                  <a:pt x="294" y="1177"/>
                </a:lnTo>
                <a:lnTo>
                  <a:pt x="347" y="1174"/>
                </a:lnTo>
                <a:lnTo>
                  <a:pt x="347" y="1174"/>
                </a:lnTo>
                <a:lnTo>
                  <a:pt x="349" y="1170"/>
                </a:lnTo>
                <a:lnTo>
                  <a:pt x="354" y="1162"/>
                </a:lnTo>
                <a:lnTo>
                  <a:pt x="357" y="1152"/>
                </a:lnTo>
                <a:lnTo>
                  <a:pt x="358" y="1147"/>
                </a:lnTo>
                <a:lnTo>
                  <a:pt x="357" y="1143"/>
                </a:lnTo>
                <a:lnTo>
                  <a:pt x="357" y="1143"/>
                </a:lnTo>
                <a:lnTo>
                  <a:pt x="354" y="1139"/>
                </a:lnTo>
                <a:lnTo>
                  <a:pt x="352" y="1137"/>
                </a:lnTo>
                <a:lnTo>
                  <a:pt x="348" y="1135"/>
                </a:lnTo>
                <a:lnTo>
                  <a:pt x="344" y="1133"/>
                </a:lnTo>
                <a:lnTo>
                  <a:pt x="333" y="1133"/>
                </a:lnTo>
                <a:lnTo>
                  <a:pt x="320" y="1132"/>
                </a:lnTo>
                <a:lnTo>
                  <a:pt x="320" y="1132"/>
                </a:lnTo>
                <a:lnTo>
                  <a:pt x="313" y="1131"/>
                </a:lnTo>
                <a:lnTo>
                  <a:pt x="306" y="1128"/>
                </a:lnTo>
                <a:lnTo>
                  <a:pt x="292" y="1122"/>
                </a:lnTo>
                <a:lnTo>
                  <a:pt x="280" y="1114"/>
                </a:lnTo>
                <a:lnTo>
                  <a:pt x="273" y="1106"/>
                </a:lnTo>
                <a:lnTo>
                  <a:pt x="273" y="1106"/>
                </a:lnTo>
                <a:lnTo>
                  <a:pt x="268" y="1099"/>
                </a:lnTo>
                <a:lnTo>
                  <a:pt x="264" y="1094"/>
                </a:lnTo>
                <a:lnTo>
                  <a:pt x="258" y="1090"/>
                </a:lnTo>
                <a:lnTo>
                  <a:pt x="237" y="1090"/>
                </a:lnTo>
                <a:lnTo>
                  <a:pt x="237" y="1090"/>
                </a:lnTo>
                <a:lnTo>
                  <a:pt x="235" y="1061"/>
                </a:lnTo>
                <a:lnTo>
                  <a:pt x="234" y="1037"/>
                </a:lnTo>
                <a:lnTo>
                  <a:pt x="231" y="1017"/>
                </a:lnTo>
                <a:lnTo>
                  <a:pt x="231" y="1017"/>
                </a:lnTo>
                <a:lnTo>
                  <a:pt x="230" y="1005"/>
                </a:lnTo>
                <a:lnTo>
                  <a:pt x="230" y="988"/>
                </a:lnTo>
                <a:lnTo>
                  <a:pt x="230" y="941"/>
                </a:lnTo>
                <a:lnTo>
                  <a:pt x="231" y="881"/>
                </a:lnTo>
                <a:lnTo>
                  <a:pt x="231" y="881"/>
                </a:lnTo>
                <a:lnTo>
                  <a:pt x="276" y="886"/>
                </a:lnTo>
                <a:lnTo>
                  <a:pt x="310" y="890"/>
                </a:lnTo>
                <a:lnTo>
                  <a:pt x="323" y="891"/>
                </a:lnTo>
                <a:lnTo>
                  <a:pt x="331" y="891"/>
                </a:lnTo>
                <a:lnTo>
                  <a:pt x="331" y="891"/>
                </a:lnTo>
                <a:lnTo>
                  <a:pt x="339" y="890"/>
                </a:lnTo>
                <a:lnTo>
                  <a:pt x="344" y="887"/>
                </a:lnTo>
                <a:lnTo>
                  <a:pt x="347" y="885"/>
                </a:lnTo>
                <a:lnTo>
                  <a:pt x="347" y="881"/>
                </a:lnTo>
                <a:lnTo>
                  <a:pt x="347" y="881"/>
                </a:lnTo>
                <a:lnTo>
                  <a:pt x="347" y="797"/>
                </a:lnTo>
                <a:lnTo>
                  <a:pt x="345" y="734"/>
                </a:lnTo>
                <a:lnTo>
                  <a:pt x="347" y="687"/>
                </a:lnTo>
                <a:lnTo>
                  <a:pt x="347" y="687"/>
                </a:lnTo>
                <a:lnTo>
                  <a:pt x="347" y="666"/>
                </a:lnTo>
                <a:lnTo>
                  <a:pt x="343" y="639"/>
                </a:lnTo>
                <a:lnTo>
                  <a:pt x="333" y="574"/>
                </a:lnTo>
                <a:lnTo>
                  <a:pt x="324" y="517"/>
                </a:lnTo>
                <a:lnTo>
                  <a:pt x="320" y="493"/>
                </a:lnTo>
                <a:lnTo>
                  <a:pt x="326" y="410"/>
                </a:lnTo>
                <a:lnTo>
                  <a:pt x="326" y="410"/>
                </a:lnTo>
                <a:lnTo>
                  <a:pt x="320" y="378"/>
                </a:lnTo>
                <a:lnTo>
                  <a:pt x="316" y="355"/>
                </a:lnTo>
                <a:lnTo>
                  <a:pt x="315" y="344"/>
                </a:lnTo>
                <a:lnTo>
                  <a:pt x="315" y="336"/>
                </a:lnTo>
                <a:lnTo>
                  <a:pt x="315" y="336"/>
                </a:lnTo>
                <a:lnTo>
                  <a:pt x="318" y="317"/>
                </a:lnTo>
                <a:lnTo>
                  <a:pt x="316" y="307"/>
                </a:lnTo>
                <a:lnTo>
                  <a:pt x="315" y="294"/>
                </a:lnTo>
                <a:lnTo>
                  <a:pt x="315" y="294"/>
                </a:lnTo>
                <a:lnTo>
                  <a:pt x="311" y="280"/>
                </a:lnTo>
                <a:lnTo>
                  <a:pt x="307" y="268"/>
                </a:lnTo>
                <a:lnTo>
                  <a:pt x="303" y="258"/>
                </a:lnTo>
                <a:lnTo>
                  <a:pt x="299" y="247"/>
                </a:lnTo>
                <a:lnTo>
                  <a:pt x="299" y="247"/>
                </a:lnTo>
                <a:lnTo>
                  <a:pt x="297" y="241"/>
                </a:lnTo>
                <a:lnTo>
                  <a:pt x="293" y="233"/>
                </a:lnTo>
                <a:lnTo>
                  <a:pt x="282" y="214"/>
                </a:lnTo>
                <a:lnTo>
                  <a:pt x="268" y="195"/>
                </a:lnTo>
                <a:lnTo>
                  <a:pt x="273" y="179"/>
                </a:lnTo>
                <a:lnTo>
                  <a:pt x="278" y="153"/>
                </a:lnTo>
                <a:lnTo>
                  <a:pt x="278" y="153"/>
                </a:lnTo>
                <a:lnTo>
                  <a:pt x="282" y="156"/>
                </a:lnTo>
                <a:lnTo>
                  <a:pt x="290" y="159"/>
                </a:lnTo>
                <a:lnTo>
                  <a:pt x="296" y="161"/>
                </a:lnTo>
                <a:lnTo>
                  <a:pt x="301" y="162"/>
                </a:lnTo>
                <a:lnTo>
                  <a:pt x="306" y="161"/>
                </a:lnTo>
                <a:lnTo>
                  <a:pt x="310" y="158"/>
                </a:lnTo>
                <a:lnTo>
                  <a:pt x="310" y="158"/>
                </a:lnTo>
                <a:lnTo>
                  <a:pt x="313" y="153"/>
                </a:lnTo>
                <a:lnTo>
                  <a:pt x="314" y="148"/>
                </a:lnTo>
                <a:lnTo>
                  <a:pt x="315" y="133"/>
                </a:lnTo>
                <a:lnTo>
                  <a:pt x="315" y="122"/>
                </a:lnTo>
                <a:lnTo>
                  <a:pt x="315" y="116"/>
                </a:lnTo>
                <a:lnTo>
                  <a:pt x="315" y="116"/>
                </a:lnTo>
                <a:lnTo>
                  <a:pt x="316" y="116"/>
                </a:lnTo>
                <a:lnTo>
                  <a:pt x="316" y="116"/>
                </a:lnTo>
                <a:lnTo>
                  <a:pt x="318" y="115"/>
                </a:lnTo>
                <a:lnTo>
                  <a:pt x="320" y="111"/>
                </a:lnTo>
                <a:lnTo>
                  <a:pt x="320" y="111"/>
                </a:lnTo>
                <a:lnTo>
                  <a:pt x="322" y="106"/>
                </a:lnTo>
                <a:lnTo>
                  <a:pt x="320" y="101"/>
                </a:lnTo>
                <a:lnTo>
                  <a:pt x="318" y="97"/>
                </a:lnTo>
                <a:lnTo>
                  <a:pt x="315" y="90"/>
                </a:lnTo>
                <a:lnTo>
                  <a:pt x="315" y="90"/>
                </a:lnTo>
                <a:lnTo>
                  <a:pt x="314" y="86"/>
                </a:lnTo>
                <a:lnTo>
                  <a:pt x="315" y="81"/>
                </a:lnTo>
                <a:lnTo>
                  <a:pt x="318" y="70"/>
                </a:lnTo>
                <a:lnTo>
                  <a:pt x="320" y="63"/>
                </a:lnTo>
                <a:lnTo>
                  <a:pt x="320" y="60"/>
                </a:lnTo>
                <a:lnTo>
                  <a:pt x="320" y="59"/>
                </a:lnTo>
                <a:lnTo>
                  <a:pt x="320" y="59"/>
                </a:lnTo>
                <a:lnTo>
                  <a:pt x="320" y="59"/>
                </a:lnTo>
                <a:lnTo>
                  <a:pt x="320" y="59"/>
                </a:lnTo>
                <a:lnTo>
                  <a:pt x="324" y="59"/>
                </a:lnTo>
                <a:lnTo>
                  <a:pt x="331" y="59"/>
                </a:lnTo>
                <a:lnTo>
                  <a:pt x="331" y="53"/>
                </a:lnTo>
                <a:lnTo>
                  <a:pt x="331" y="53"/>
                </a:lnTo>
                <a:lnTo>
                  <a:pt x="336" y="51"/>
                </a:lnTo>
                <a:lnTo>
                  <a:pt x="341" y="48"/>
                </a:lnTo>
                <a:lnTo>
                  <a:pt x="341" y="48"/>
                </a:lnTo>
                <a:lnTo>
                  <a:pt x="331" y="40"/>
                </a:lnTo>
                <a:lnTo>
                  <a:pt x="320" y="33"/>
                </a:lnTo>
                <a:lnTo>
                  <a:pt x="320" y="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2C39A644-AEBB-48C2-9068-B3EB3E7C36C8}"/>
              </a:ext>
            </a:extLst>
          </p:cNvPr>
          <p:cNvSpPr>
            <a:spLocks/>
          </p:cNvSpPr>
          <p:nvPr/>
        </p:nvSpPr>
        <p:spPr bwMode="auto">
          <a:xfrm>
            <a:off x="6510566" y="728700"/>
            <a:ext cx="704655" cy="1730698"/>
          </a:xfrm>
          <a:custGeom>
            <a:avLst/>
            <a:gdLst>
              <a:gd name="T0" fmla="*/ 338 w 763"/>
              <a:gd name="T1" fmla="*/ 14 h 1874"/>
              <a:gd name="T2" fmla="*/ 302 w 763"/>
              <a:gd name="T3" fmla="*/ 53 h 1874"/>
              <a:gd name="T4" fmla="*/ 288 w 763"/>
              <a:gd name="T5" fmla="*/ 111 h 1874"/>
              <a:gd name="T6" fmla="*/ 299 w 763"/>
              <a:gd name="T7" fmla="*/ 264 h 1874"/>
              <a:gd name="T8" fmla="*/ 282 w 763"/>
              <a:gd name="T9" fmla="*/ 296 h 1874"/>
              <a:gd name="T10" fmla="*/ 176 w 763"/>
              <a:gd name="T11" fmla="*/ 387 h 1874"/>
              <a:gd name="T12" fmla="*/ 151 w 763"/>
              <a:gd name="T13" fmla="*/ 571 h 1874"/>
              <a:gd name="T14" fmla="*/ 117 w 763"/>
              <a:gd name="T15" fmla="*/ 726 h 1874"/>
              <a:gd name="T16" fmla="*/ 94 w 763"/>
              <a:gd name="T17" fmla="*/ 817 h 1874"/>
              <a:gd name="T18" fmla="*/ 61 w 763"/>
              <a:gd name="T19" fmla="*/ 838 h 1874"/>
              <a:gd name="T20" fmla="*/ 64 w 763"/>
              <a:gd name="T21" fmla="*/ 864 h 1874"/>
              <a:gd name="T22" fmla="*/ 91 w 763"/>
              <a:gd name="T23" fmla="*/ 982 h 1874"/>
              <a:gd name="T24" fmla="*/ 113 w 763"/>
              <a:gd name="T25" fmla="*/ 1023 h 1874"/>
              <a:gd name="T26" fmla="*/ 130 w 763"/>
              <a:gd name="T27" fmla="*/ 1023 h 1874"/>
              <a:gd name="T28" fmla="*/ 120 w 763"/>
              <a:gd name="T29" fmla="*/ 1270 h 1874"/>
              <a:gd name="T30" fmla="*/ 130 w 763"/>
              <a:gd name="T31" fmla="*/ 1323 h 1874"/>
              <a:gd name="T32" fmla="*/ 93 w 763"/>
              <a:gd name="T33" fmla="*/ 1514 h 1874"/>
              <a:gd name="T34" fmla="*/ 90 w 763"/>
              <a:gd name="T35" fmla="*/ 1674 h 1874"/>
              <a:gd name="T36" fmla="*/ 67 w 763"/>
              <a:gd name="T37" fmla="*/ 1757 h 1874"/>
              <a:gd name="T38" fmla="*/ 30 w 763"/>
              <a:gd name="T39" fmla="*/ 1772 h 1874"/>
              <a:gd name="T40" fmla="*/ 11 w 763"/>
              <a:gd name="T41" fmla="*/ 1793 h 1874"/>
              <a:gd name="T42" fmla="*/ 0 w 763"/>
              <a:gd name="T43" fmla="*/ 1818 h 1874"/>
              <a:gd name="T44" fmla="*/ 75 w 763"/>
              <a:gd name="T45" fmla="*/ 1842 h 1874"/>
              <a:gd name="T46" fmla="*/ 91 w 763"/>
              <a:gd name="T47" fmla="*/ 1869 h 1874"/>
              <a:gd name="T48" fmla="*/ 150 w 763"/>
              <a:gd name="T49" fmla="*/ 1870 h 1874"/>
              <a:gd name="T50" fmla="*/ 171 w 763"/>
              <a:gd name="T51" fmla="*/ 1824 h 1874"/>
              <a:gd name="T52" fmla="*/ 179 w 763"/>
              <a:gd name="T53" fmla="*/ 1809 h 1874"/>
              <a:gd name="T54" fmla="*/ 157 w 763"/>
              <a:gd name="T55" fmla="*/ 1732 h 1874"/>
              <a:gd name="T56" fmla="*/ 176 w 763"/>
              <a:gd name="T57" fmla="*/ 1586 h 1874"/>
              <a:gd name="T58" fmla="*/ 198 w 763"/>
              <a:gd name="T59" fmla="*/ 1488 h 1874"/>
              <a:gd name="T60" fmla="*/ 266 w 763"/>
              <a:gd name="T61" fmla="*/ 1285 h 1874"/>
              <a:gd name="T62" fmla="*/ 310 w 763"/>
              <a:gd name="T63" fmla="*/ 1334 h 1874"/>
              <a:gd name="T64" fmla="*/ 364 w 763"/>
              <a:gd name="T65" fmla="*/ 1520 h 1874"/>
              <a:gd name="T66" fmla="*/ 327 w 763"/>
              <a:gd name="T67" fmla="*/ 1742 h 1874"/>
              <a:gd name="T68" fmla="*/ 302 w 763"/>
              <a:gd name="T69" fmla="*/ 1787 h 1874"/>
              <a:gd name="T70" fmla="*/ 326 w 763"/>
              <a:gd name="T71" fmla="*/ 1809 h 1874"/>
              <a:gd name="T72" fmla="*/ 408 w 763"/>
              <a:gd name="T73" fmla="*/ 1798 h 1874"/>
              <a:gd name="T74" fmla="*/ 424 w 763"/>
              <a:gd name="T75" fmla="*/ 1771 h 1874"/>
              <a:gd name="T76" fmla="*/ 441 w 763"/>
              <a:gd name="T77" fmla="*/ 1678 h 1874"/>
              <a:gd name="T78" fmla="*/ 446 w 763"/>
              <a:gd name="T79" fmla="*/ 1590 h 1874"/>
              <a:gd name="T80" fmla="*/ 474 w 763"/>
              <a:gd name="T81" fmla="*/ 1470 h 1874"/>
              <a:gd name="T82" fmla="*/ 551 w 763"/>
              <a:gd name="T83" fmla="*/ 1317 h 1874"/>
              <a:gd name="T84" fmla="*/ 595 w 763"/>
              <a:gd name="T85" fmla="*/ 1285 h 1874"/>
              <a:gd name="T86" fmla="*/ 605 w 763"/>
              <a:gd name="T87" fmla="*/ 1219 h 1874"/>
              <a:gd name="T88" fmla="*/ 587 w 763"/>
              <a:gd name="T89" fmla="*/ 907 h 1874"/>
              <a:gd name="T90" fmla="*/ 665 w 763"/>
              <a:gd name="T91" fmla="*/ 771 h 1874"/>
              <a:gd name="T92" fmla="*/ 748 w 763"/>
              <a:gd name="T93" fmla="*/ 844 h 1874"/>
              <a:gd name="T94" fmla="*/ 760 w 763"/>
              <a:gd name="T95" fmla="*/ 817 h 1874"/>
              <a:gd name="T96" fmla="*/ 755 w 763"/>
              <a:gd name="T97" fmla="*/ 780 h 1874"/>
              <a:gd name="T98" fmla="*/ 756 w 763"/>
              <a:gd name="T99" fmla="*/ 733 h 1874"/>
              <a:gd name="T100" fmla="*/ 740 w 763"/>
              <a:gd name="T101" fmla="*/ 687 h 1874"/>
              <a:gd name="T102" fmla="*/ 730 w 763"/>
              <a:gd name="T103" fmla="*/ 646 h 1874"/>
              <a:gd name="T104" fmla="*/ 721 w 763"/>
              <a:gd name="T105" fmla="*/ 580 h 1874"/>
              <a:gd name="T106" fmla="*/ 670 w 763"/>
              <a:gd name="T107" fmla="*/ 533 h 1874"/>
              <a:gd name="T108" fmla="*/ 626 w 763"/>
              <a:gd name="T109" fmla="*/ 498 h 1874"/>
              <a:gd name="T110" fmla="*/ 598 w 763"/>
              <a:gd name="T111" fmla="*/ 344 h 1874"/>
              <a:gd name="T112" fmla="*/ 544 w 763"/>
              <a:gd name="T113" fmla="*/ 296 h 1874"/>
              <a:gd name="T114" fmla="*/ 523 w 763"/>
              <a:gd name="T115" fmla="*/ 261 h 1874"/>
              <a:gd name="T116" fmla="*/ 506 w 763"/>
              <a:gd name="T117" fmla="*/ 144 h 1874"/>
              <a:gd name="T118" fmla="*/ 480 w 763"/>
              <a:gd name="T119" fmla="*/ 40 h 1874"/>
              <a:gd name="T120" fmla="*/ 434 w 763"/>
              <a:gd name="T121" fmla="*/ 3 h 1874"/>
              <a:gd name="T122" fmla="*/ 389 w 763"/>
              <a:gd name="T123" fmla="*/ 8 h 1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3" h="1874">
                <a:moveTo>
                  <a:pt x="381" y="13"/>
                </a:moveTo>
                <a:lnTo>
                  <a:pt x="381" y="13"/>
                </a:lnTo>
                <a:lnTo>
                  <a:pt x="374" y="11"/>
                </a:lnTo>
                <a:lnTo>
                  <a:pt x="359" y="11"/>
                </a:lnTo>
                <a:lnTo>
                  <a:pt x="348" y="11"/>
                </a:lnTo>
                <a:lnTo>
                  <a:pt x="338" y="14"/>
                </a:lnTo>
                <a:lnTo>
                  <a:pt x="329" y="18"/>
                </a:lnTo>
                <a:lnTo>
                  <a:pt x="321" y="23"/>
                </a:lnTo>
                <a:lnTo>
                  <a:pt x="321" y="23"/>
                </a:lnTo>
                <a:lnTo>
                  <a:pt x="314" y="32"/>
                </a:lnTo>
                <a:lnTo>
                  <a:pt x="307" y="43"/>
                </a:lnTo>
                <a:lnTo>
                  <a:pt x="302" y="53"/>
                </a:lnTo>
                <a:lnTo>
                  <a:pt x="296" y="67"/>
                </a:lnTo>
                <a:lnTo>
                  <a:pt x="292" y="79"/>
                </a:lnTo>
                <a:lnTo>
                  <a:pt x="289" y="92"/>
                </a:lnTo>
                <a:lnTo>
                  <a:pt x="288" y="101"/>
                </a:lnTo>
                <a:lnTo>
                  <a:pt x="288" y="111"/>
                </a:lnTo>
                <a:lnTo>
                  <a:pt x="288" y="111"/>
                </a:lnTo>
                <a:lnTo>
                  <a:pt x="293" y="154"/>
                </a:lnTo>
                <a:lnTo>
                  <a:pt x="297" y="182"/>
                </a:lnTo>
                <a:lnTo>
                  <a:pt x="299" y="209"/>
                </a:lnTo>
                <a:lnTo>
                  <a:pt x="299" y="209"/>
                </a:lnTo>
                <a:lnTo>
                  <a:pt x="299" y="247"/>
                </a:lnTo>
                <a:lnTo>
                  <a:pt x="299" y="264"/>
                </a:lnTo>
                <a:lnTo>
                  <a:pt x="299" y="264"/>
                </a:lnTo>
                <a:lnTo>
                  <a:pt x="299" y="268"/>
                </a:lnTo>
                <a:lnTo>
                  <a:pt x="296" y="273"/>
                </a:lnTo>
                <a:lnTo>
                  <a:pt x="293" y="280"/>
                </a:lnTo>
                <a:lnTo>
                  <a:pt x="282" y="296"/>
                </a:lnTo>
                <a:lnTo>
                  <a:pt x="282" y="296"/>
                </a:lnTo>
                <a:lnTo>
                  <a:pt x="239" y="317"/>
                </a:lnTo>
                <a:lnTo>
                  <a:pt x="190" y="340"/>
                </a:lnTo>
                <a:lnTo>
                  <a:pt x="190" y="340"/>
                </a:lnTo>
                <a:lnTo>
                  <a:pt x="187" y="346"/>
                </a:lnTo>
                <a:lnTo>
                  <a:pt x="183" y="355"/>
                </a:lnTo>
                <a:lnTo>
                  <a:pt x="176" y="387"/>
                </a:lnTo>
                <a:lnTo>
                  <a:pt x="162" y="449"/>
                </a:lnTo>
                <a:lnTo>
                  <a:pt x="162" y="449"/>
                </a:lnTo>
                <a:lnTo>
                  <a:pt x="160" y="462"/>
                </a:lnTo>
                <a:lnTo>
                  <a:pt x="158" y="481"/>
                </a:lnTo>
                <a:lnTo>
                  <a:pt x="156" y="526"/>
                </a:lnTo>
                <a:lnTo>
                  <a:pt x="151" y="571"/>
                </a:lnTo>
                <a:lnTo>
                  <a:pt x="149" y="589"/>
                </a:lnTo>
                <a:lnTo>
                  <a:pt x="146" y="602"/>
                </a:lnTo>
                <a:lnTo>
                  <a:pt x="146" y="602"/>
                </a:lnTo>
                <a:lnTo>
                  <a:pt x="138" y="635"/>
                </a:lnTo>
                <a:lnTo>
                  <a:pt x="127" y="681"/>
                </a:lnTo>
                <a:lnTo>
                  <a:pt x="117" y="726"/>
                </a:lnTo>
                <a:lnTo>
                  <a:pt x="113" y="755"/>
                </a:lnTo>
                <a:lnTo>
                  <a:pt x="113" y="755"/>
                </a:lnTo>
                <a:lnTo>
                  <a:pt x="108" y="815"/>
                </a:lnTo>
                <a:lnTo>
                  <a:pt x="108" y="815"/>
                </a:lnTo>
                <a:lnTo>
                  <a:pt x="100" y="815"/>
                </a:lnTo>
                <a:lnTo>
                  <a:pt x="94" y="817"/>
                </a:lnTo>
                <a:lnTo>
                  <a:pt x="91" y="815"/>
                </a:lnTo>
                <a:lnTo>
                  <a:pt x="91" y="815"/>
                </a:lnTo>
                <a:lnTo>
                  <a:pt x="86" y="818"/>
                </a:lnTo>
                <a:lnTo>
                  <a:pt x="75" y="825"/>
                </a:lnTo>
                <a:lnTo>
                  <a:pt x="64" y="834"/>
                </a:lnTo>
                <a:lnTo>
                  <a:pt x="61" y="838"/>
                </a:lnTo>
                <a:lnTo>
                  <a:pt x="59" y="842"/>
                </a:lnTo>
                <a:lnTo>
                  <a:pt x="59" y="842"/>
                </a:lnTo>
                <a:lnTo>
                  <a:pt x="59" y="847"/>
                </a:lnTo>
                <a:lnTo>
                  <a:pt x="59" y="849"/>
                </a:lnTo>
                <a:lnTo>
                  <a:pt x="60" y="857"/>
                </a:lnTo>
                <a:lnTo>
                  <a:pt x="64" y="864"/>
                </a:lnTo>
                <a:lnTo>
                  <a:pt x="102" y="875"/>
                </a:lnTo>
                <a:lnTo>
                  <a:pt x="108" y="897"/>
                </a:lnTo>
                <a:lnTo>
                  <a:pt x="91" y="963"/>
                </a:lnTo>
                <a:lnTo>
                  <a:pt x="91" y="963"/>
                </a:lnTo>
                <a:lnTo>
                  <a:pt x="90" y="972"/>
                </a:lnTo>
                <a:lnTo>
                  <a:pt x="91" y="982"/>
                </a:lnTo>
                <a:lnTo>
                  <a:pt x="94" y="993"/>
                </a:lnTo>
                <a:lnTo>
                  <a:pt x="97" y="1001"/>
                </a:lnTo>
                <a:lnTo>
                  <a:pt x="97" y="1001"/>
                </a:lnTo>
                <a:lnTo>
                  <a:pt x="101" y="1008"/>
                </a:lnTo>
                <a:lnTo>
                  <a:pt x="105" y="1013"/>
                </a:lnTo>
                <a:lnTo>
                  <a:pt x="113" y="1023"/>
                </a:lnTo>
                <a:lnTo>
                  <a:pt x="113" y="1023"/>
                </a:lnTo>
                <a:lnTo>
                  <a:pt x="115" y="1024"/>
                </a:lnTo>
                <a:lnTo>
                  <a:pt x="117" y="1025"/>
                </a:lnTo>
                <a:lnTo>
                  <a:pt x="123" y="1025"/>
                </a:lnTo>
                <a:lnTo>
                  <a:pt x="130" y="1023"/>
                </a:lnTo>
                <a:lnTo>
                  <a:pt x="130" y="1023"/>
                </a:lnTo>
                <a:lnTo>
                  <a:pt x="128" y="1136"/>
                </a:lnTo>
                <a:lnTo>
                  <a:pt x="127" y="1215"/>
                </a:lnTo>
                <a:lnTo>
                  <a:pt x="125" y="1244"/>
                </a:lnTo>
                <a:lnTo>
                  <a:pt x="124" y="1257"/>
                </a:lnTo>
                <a:lnTo>
                  <a:pt x="124" y="1257"/>
                </a:lnTo>
                <a:lnTo>
                  <a:pt x="120" y="1270"/>
                </a:lnTo>
                <a:lnTo>
                  <a:pt x="119" y="1274"/>
                </a:lnTo>
                <a:lnTo>
                  <a:pt x="135" y="1285"/>
                </a:lnTo>
                <a:lnTo>
                  <a:pt x="135" y="1285"/>
                </a:lnTo>
                <a:lnTo>
                  <a:pt x="134" y="1300"/>
                </a:lnTo>
                <a:lnTo>
                  <a:pt x="130" y="1323"/>
                </a:lnTo>
                <a:lnTo>
                  <a:pt x="130" y="1323"/>
                </a:lnTo>
                <a:lnTo>
                  <a:pt x="113" y="1383"/>
                </a:lnTo>
                <a:lnTo>
                  <a:pt x="102" y="1425"/>
                </a:lnTo>
                <a:lnTo>
                  <a:pt x="100" y="1444"/>
                </a:lnTo>
                <a:lnTo>
                  <a:pt x="97" y="1459"/>
                </a:lnTo>
                <a:lnTo>
                  <a:pt x="97" y="1459"/>
                </a:lnTo>
                <a:lnTo>
                  <a:pt x="93" y="1514"/>
                </a:lnTo>
                <a:lnTo>
                  <a:pt x="91" y="1539"/>
                </a:lnTo>
                <a:lnTo>
                  <a:pt x="91" y="1558"/>
                </a:lnTo>
                <a:lnTo>
                  <a:pt x="91" y="1558"/>
                </a:lnTo>
                <a:lnTo>
                  <a:pt x="93" y="1585"/>
                </a:lnTo>
                <a:lnTo>
                  <a:pt x="93" y="1629"/>
                </a:lnTo>
                <a:lnTo>
                  <a:pt x="90" y="1674"/>
                </a:lnTo>
                <a:lnTo>
                  <a:pt x="89" y="1693"/>
                </a:lnTo>
                <a:lnTo>
                  <a:pt x="86" y="1705"/>
                </a:lnTo>
                <a:lnTo>
                  <a:pt x="86" y="1705"/>
                </a:lnTo>
                <a:lnTo>
                  <a:pt x="79" y="1724"/>
                </a:lnTo>
                <a:lnTo>
                  <a:pt x="74" y="1742"/>
                </a:lnTo>
                <a:lnTo>
                  <a:pt x="67" y="1757"/>
                </a:lnTo>
                <a:lnTo>
                  <a:pt x="63" y="1762"/>
                </a:lnTo>
                <a:lnTo>
                  <a:pt x="59" y="1765"/>
                </a:lnTo>
                <a:lnTo>
                  <a:pt x="59" y="1765"/>
                </a:lnTo>
                <a:lnTo>
                  <a:pt x="50" y="1768"/>
                </a:lnTo>
                <a:lnTo>
                  <a:pt x="39" y="1771"/>
                </a:lnTo>
                <a:lnTo>
                  <a:pt x="30" y="1772"/>
                </a:lnTo>
                <a:lnTo>
                  <a:pt x="20" y="1776"/>
                </a:lnTo>
                <a:lnTo>
                  <a:pt x="20" y="1776"/>
                </a:lnTo>
                <a:lnTo>
                  <a:pt x="16" y="1779"/>
                </a:lnTo>
                <a:lnTo>
                  <a:pt x="14" y="1783"/>
                </a:lnTo>
                <a:lnTo>
                  <a:pt x="12" y="1787"/>
                </a:lnTo>
                <a:lnTo>
                  <a:pt x="11" y="1793"/>
                </a:lnTo>
                <a:lnTo>
                  <a:pt x="9" y="1809"/>
                </a:lnTo>
                <a:lnTo>
                  <a:pt x="9" y="1809"/>
                </a:lnTo>
                <a:lnTo>
                  <a:pt x="8" y="1812"/>
                </a:lnTo>
                <a:lnTo>
                  <a:pt x="5" y="1813"/>
                </a:lnTo>
                <a:lnTo>
                  <a:pt x="0" y="1817"/>
                </a:lnTo>
                <a:lnTo>
                  <a:pt x="0" y="1818"/>
                </a:lnTo>
                <a:lnTo>
                  <a:pt x="1" y="1820"/>
                </a:lnTo>
                <a:lnTo>
                  <a:pt x="5" y="1823"/>
                </a:lnTo>
                <a:lnTo>
                  <a:pt x="15" y="1825"/>
                </a:lnTo>
                <a:lnTo>
                  <a:pt x="15" y="1825"/>
                </a:lnTo>
                <a:lnTo>
                  <a:pt x="56" y="1838"/>
                </a:lnTo>
                <a:lnTo>
                  <a:pt x="75" y="1842"/>
                </a:lnTo>
                <a:lnTo>
                  <a:pt x="75" y="1842"/>
                </a:lnTo>
                <a:lnTo>
                  <a:pt x="80" y="1855"/>
                </a:lnTo>
                <a:lnTo>
                  <a:pt x="86" y="1863"/>
                </a:lnTo>
                <a:lnTo>
                  <a:pt x="89" y="1868"/>
                </a:lnTo>
                <a:lnTo>
                  <a:pt x="91" y="1869"/>
                </a:lnTo>
                <a:lnTo>
                  <a:pt x="91" y="1869"/>
                </a:lnTo>
                <a:lnTo>
                  <a:pt x="104" y="1872"/>
                </a:lnTo>
                <a:lnTo>
                  <a:pt x="123" y="1874"/>
                </a:lnTo>
                <a:lnTo>
                  <a:pt x="132" y="1874"/>
                </a:lnTo>
                <a:lnTo>
                  <a:pt x="140" y="1874"/>
                </a:lnTo>
                <a:lnTo>
                  <a:pt x="147" y="1873"/>
                </a:lnTo>
                <a:lnTo>
                  <a:pt x="150" y="1870"/>
                </a:lnTo>
                <a:lnTo>
                  <a:pt x="151" y="1869"/>
                </a:lnTo>
                <a:lnTo>
                  <a:pt x="151" y="1869"/>
                </a:lnTo>
                <a:lnTo>
                  <a:pt x="162" y="1843"/>
                </a:lnTo>
                <a:lnTo>
                  <a:pt x="168" y="1825"/>
                </a:lnTo>
                <a:lnTo>
                  <a:pt x="168" y="1825"/>
                </a:lnTo>
                <a:lnTo>
                  <a:pt x="171" y="1824"/>
                </a:lnTo>
                <a:lnTo>
                  <a:pt x="176" y="1821"/>
                </a:lnTo>
                <a:lnTo>
                  <a:pt x="177" y="1818"/>
                </a:lnTo>
                <a:lnTo>
                  <a:pt x="179" y="1816"/>
                </a:lnTo>
                <a:lnTo>
                  <a:pt x="180" y="1813"/>
                </a:lnTo>
                <a:lnTo>
                  <a:pt x="179" y="1809"/>
                </a:lnTo>
                <a:lnTo>
                  <a:pt x="179" y="1809"/>
                </a:lnTo>
                <a:lnTo>
                  <a:pt x="173" y="1799"/>
                </a:lnTo>
                <a:lnTo>
                  <a:pt x="166" y="1784"/>
                </a:lnTo>
                <a:lnTo>
                  <a:pt x="164" y="1773"/>
                </a:lnTo>
                <a:lnTo>
                  <a:pt x="161" y="1762"/>
                </a:lnTo>
                <a:lnTo>
                  <a:pt x="158" y="1749"/>
                </a:lnTo>
                <a:lnTo>
                  <a:pt x="157" y="1732"/>
                </a:lnTo>
                <a:lnTo>
                  <a:pt x="157" y="1732"/>
                </a:lnTo>
                <a:lnTo>
                  <a:pt x="157" y="1713"/>
                </a:lnTo>
                <a:lnTo>
                  <a:pt x="158" y="1690"/>
                </a:lnTo>
                <a:lnTo>
                  <a:pt x="162" y="1664"/>
                </a:lnTo>
                <a:lnTo>
                  <a:pt x="166" y="1637"/>
                </a:lnTo>
                <a:lnTo>
                  <a:pt x="176" y="1586"/>
                </a:lnTo>
                <a:lnTo>
                  <a:pt x="184" y="1552"/>
                </a:lnTo>
                <a:lnTo>
                  <a:pt x="184" y="1552"/>
                </a:lnTo>
                <a:lnTo>
                  <a:pt x="190" y="1530"/>
                </a:lnTo>
                <a:lnTo>
                  <a:pt x="192" y="1511"/>
                </a:lnTo>
                <a:lnTo>
                  <a:pt x="195" y="1495"/>
                </a:lnTo>
                <a:lnTo>
                  <a:pt x="198" y="1488"/>
                </a:lnTo>
                <a:lnTo>
                  <a:pt x="201" y="1481"/>
                </a:lnTo>
                <a:lnTo>
                  <a:pt x="201" y="1481"/>
                </a:lnTo>
                <a:lnTo>
                  <a:pt x="206" y="1468"/>
                </a:lnTo>
                <a:lnTo>
                  <a:pt x="214" y="1443"/>
                </a:lnTo>
                <a:lnTo>
                  <a:pt x="237" y="1376"/>
                </a:lnTo>
                <a:lnTo>
                  <a:pt x="266" y="1285"/>
                </a:lnTo>
                <a:lnTo>
                  <a:pt x="293" y="1296"/>
                </a:lnTo>
                <a:lnTo>
                  <a:pt x="293" y="1296"/>
                </a:lnTo>
                <a:lnTo>
                  <a:pt x="296" y="1308"/>
                </a:lnTo>
                <a:lnTo>
                  <a:pt x="302" y="1320"/>
                </a:lnTo>
                <a:lnTo>
                  <a:pt x="310" y="1334"/>
                </a:lnTo>
                <a:lnTo>
                  <a:pt x="310" y="1334"/>
                </a:lnTo>
                <a:lnTo>
                  <a:pt x="326" y="1357"/>
                </a:lnTo>
                <a:lnTo>
                  <a:pt x="332" y="1367"/>
                </a:lnTo>
                <a:lnTo>
                  <a:pt x="359" y="1372"/>
                </a:lnTo>
                <a:lnTo>
                  <a:pt x="359" y="1372"/>
                </a:lnTo>
                <a:lnTo>
                  <a:pt x="364" y="1520"/>
                </a:lnTo>
                <a:lnTo>
                  <a:pt x="364" y="1520"/>
                </a:lnTo>
                <a:lnTo>
                  <a:pt x="356" y="1601"/>
                </a:lnTo>
                <a:lnTo>
                  <a:pt x="349" y="1660"/>
                </a:lnTo>
                <a:lnTo>
                  <a:pt x="342" y="1700"/>
                </a:lnTo>
                <a:lnTo>
                  <a:pt x="342" y="1700"/>
                </a:lnTo>
                <a:lnTo>
                  <a:pt x="336" y="1722"/>
                </a:lnTo>
                <a:lnTo>
                  <a:pt x="327" y="1742"/>
                </a:lnTo>
                <a:lnTo>
                  <a:pt x="318" y="1758"/>
                </a:lnTo>
                <a:lnTo>
                  <a:pt x="310" y="1771"/>
                </a:lnTo>
                <a:lnTo>
                  <a:pt x="310" y="1771"/>
                </a:lnTo>
                <a:lnTo>
                  <a:pt x="306" y="1776"/>
                </a:lnTo>
                <a:lnTo>
                  <a:pt x="303" y="1782"/>
                </a:lnTo>
                <a:lnTo>
                  <a:pt x="302" y="1787"/>
                </a:lnTo>
                <a:lnTo>
                  <a:pt x="303" y="1794"/>
                </a:lnTo>
                <a:lnTo>
                  <a:pt x="304" y="1799"/>
                </a:lnTo>
                <a:lnTo>
                  <a:pt x="310" y="1803"/>
                </a:lnTo>
                <a:lnTo>
                  <a:pt x="317" y="1808"/>
                </a:lnTo>
                <a:lnTo>
                  <a:pt x="326" y="1809"/>
                </a:lnTo>
                <a:lnTo>
                  <a:pt x="326" y="1809"/>
                </a:lnTo>
                <a:lnTo>
                  <a:pt x="338" y="1809"/>
                </a:lnTo>
                <a:lnTo>
                  <a:pt x="351" y="1809"/>
                </a:lnTo>
                <a:lnTo>
                  <a:pt x="375" y="1808"/>
                </a:lnTo>
                <a:lnTo>
                  <a:pt x="396" y="1803"/>
                </a:lnTo>
                <a:lnTo>
                  <a:pt x="403" y="1801"/>
                </a:lnTo>
                <a:lnTo>
                  <a:pt x="408" y="1798"/>
                </a:lnTo>
                <a:lnTo>
                  <a:pt x="408" y="1798"/>
                </a:lnTo>
                <a:lnTo>
                  <a:pt x="415" y="1791"/>
                </a:lnTo>
                <a:lnTo>
                  <a:pt x="420" y="1784"/>
                </a:lnTo>
                <a:lnTo>
                  <a:pt x="424" y="1776"/>
                </a:lnTo>
                <a:lnTo>
                  <a:pt x="424" y="1771"/>
                </a:lnTo>
                <a:lnTo>
                  <a:pt x="424" y="1771"/>
                </a:lnTo>
                <a:lnTo>
                  <a:pt x="424" y="1769"/>
                </a:lnTo>
                <a:lnTo>
                  <a:pt x="426" y="1769"/>
                </a:lnTo>
                <a:lnTo>
                  <a:pt x="430" y="1771"/>
                </a:lnTo>
                <a:lnTo>
                  <a:pt x="435" y="1776"/>
                </a:lnTo>
                <a:lnTo>
                  <a:pt x="435" y="1776"/>
                </a:lnTo>
                <a:lnTo>
                  <a:pt x="441" y="1678"/>
                </a:lnTo>
                <a:lnTo>
                  <a:pt x="441" y="1629"/>
                </a:lnTo>
                <a:lnTo>
                  <a:pt x="441" y="1629"/>
                </a:lnTo>
                <a:lnTo>
                  <a:pt x="441" y="1616"/>
                </a:lnTo>
                <a:lnTo>
                  <a:pt x="442" y="1604"/>
                </a:lnTo>
                <a:lnTo>
                  <a:pt x="443" y="1597"/>
                </a:lnTo>
                <a:lnTo>
                  <a:pt x="446" y="1590"/>
                </a:lnTo>
                <a:lnTo>
                  <a:pt x="446" y="1590"/>
                </a:lnTo>
                <a:lnTo>
                  <a:pt x="454" y="1569"/>
                </a:lnTo>
                <a:lnTo>
                  <a:pt x="463" y="1536"/>
                </a:lnTo>
                <a:lnTo>
                  <a:pt x="471" y="1502"/>
                </a:lnTo>
                <a:lnTo>
                  <a:pt x="472" y="1485"/>
                </a:lnTo>
                <a:lnTo>
                  <a:pt x="474" y="1470"/>
                </a:lnTo>
                <a:lnTo>
                  <a:pt x="474" y="1345"/>
                </a:lnTo>
                <a:lnTo>
                  <a:pt x="474" y="1345"/>
                </a:lnTo>
                <a:lnTo>
                  <a:pt x="484" y="1342"/>
                </a:lnTo>
                <a:lnTo>
                  <a:pt x="510" y="1334"/>
                </a:lnTo>
                <a:lnTo>
                  <a:pt x="539" y="1324"/>
                </a:lnTo>
                <a:lnTo>
                  <a:pt x="551" y="1317"/>
                </a:lnTo>
                <a:lnTo>
                  <a:pt x="561" y="1312"/>
                </a:lnTo>
                <a:lnTo>
                  <a:pt x="561" y="1312"/>
                </a:lnTo>
                <a:lnTo>
                  <a:pt x="575" y="1301"/>
                </a:lnTo>
                <a:lnTo>
                  <a:pt x="587" y="1293"/>
                </a:lnTo>
                <a:lnTo>
                  <a:pt x="591" y="1289"/>
                </a:lnTo>
                <a:lnTo>
                  <a:pt x="595" y="1285"/>
                </a:lnTo>
                <a:lnTo>
                  <a:pt x="598" y="1279"/>
                </a:lnTo>
                <a:lnTo>
                  <a:pt x="599" y="1274"/>
                </a:lnTo>
                <a:lnTo>
                  <a:pt x="599" y="1274"/>
                </a:lnTo>
                <a:lnTo>
                  <a:pt x="602" y="1249"/>
                </a:lnTo>
                <a:lnTo>
                  <a:pt x="605" y="1236"/>
                </a:lnTo>
                <a:lnTo>
                  <a:pt x="605" y="1219"/>
                </a:lnTo>
                <a:lnTo>
                  <a:pt x="605" y="1219"/>
                </a:lnTo>
                <a:lnTo>
                  <a:pt x="602" y="1161"/>
                </a:lnTo>
                <a:lnTo>
                  <a:pt x="594" y="1054"/>
                </a:lnTo>
                <a:lnTo>
                  <a:pt x="583" y="908"/>
                </a:lnTo>
                <a:lnTo>
                  <a:pt x="583" y="908"/>
                </a:lnTo>
                <a:lnTo>
                  <a:pt x="587" y="907"/>
                </a:lnTo>
                <a:lnTo>
                  <a:pt x="594" y="903"/>
                </a:lnTo>
                <a:lnTo>
                  <a:pt x="594" y="903"/>
                </a:lnTo>
                <a:lnTo>
                  <a:pt x="598" y="896"/>
                </a:lnTo>
                <a:lnTo>
                  <a:pt x="607" y="881"/>
                </a:lnTo>
                <a:lnTo>
                  <a:pt x="632" y="836"/>
                </a:lnTo>
                <a:lnTo>
                  <a:pt x="665" y="771"/>
                </a:lnTo>
                <a:lnTo>
                  <a:pt x="719" y="826"/>
                </a:lnTo>
                <a:lnTo>
                  <a:pt x="719" y="826"/>
                </a:lnTo>
                <a:lnTo>
                  <a:pt x="730" y="836"/>
                </a:lnTo>
                <a:lnTo>
                  <a:pt x="740" y="842"/>
                </a:lnTo>
                <a:lnTo>
                  <a:pt x="744" y="844"/>
                </a:lnTo>
                <a:lnTo>
                  <a:pt x="748" y="844"/>
                </a:lnTo>
                <a:lnTo>
                  <a:pt x="751" y="841"/>
                </a:lnTo>
                <a:lnTo>
                  <a:pt x="752" y="837"/>
                </a:lnTo>
                <a:lnTo>
                  <a:pt x="752" y="837"/>
                </a:lnTo>
                <a:lnTo>
                  <a:pt x="755" y="827"/>
                </a:lnTo>
                <a:lnTo>
                  <a:pt x="757" y="822"/>
                </a:lnTo>
                <a:lnTo>
                  <a:pt x="760" y="817"/>
                </a:lnTo>
                <a:lnTo>
                  <a:pt x="763" y="810"/>
                </a:lnTo>
                <a:lnTo>
                  <a:pt x="763" y="810"/>
                </a:lnTo>
                <a:lnTo>
                  <a:pt x="763" y="806"/>
                </a:lnTo>
                <a:lnTo>
                  <a:pt x="761" y="800"/>
                </a:lnTo>
                <a:lnTo>
                  <a:pt x="757" y="788"/>
                </a:lnTo>
                <a:lnTo>
                  <a:pt x="755" y="780"/>
                </a:lnTo>
                <a:lnTo>
                  <a:pt x="752" y="771"/>
                </a:lnTo>
                <a:lnTo>
                  <a:pt x="752" y="761"/>
                </a:lnTo>
                <a:lnTo>
                  <a:pt x="752" y="750"/>
                </a:lnTo>
                <a:lnTo>
                  <a:pt x="752" y="750"/>
                </a:lnTo>
                <a:lnTo>
                  <a:pt x="753" y="740"/>
                </a:lnTo>
                <a:lnTo>
                  <a:pt x="756" y="733"/>
                </a:lnTo>
                <a:lnTo>
                  <a:pt x="760" y="728"/>
                </a:lnTo>
                <a:lnTo>
                  <a:pt x="761" y="725"/>
                </a:lnTo>
                <a:lnTo>
                  <a:pt x="760" y="722"/>
                </a:lnTo>
                <a:lnTo>
                  <a:pt x="752" y="706"/>
                </a:lnTo>
                <a:lnTo>
                  <a:pt x="752" y="706"/>
                </a:lnTo>
                <a:lnTo>
                  <a:pt x="740" y="687"/>
                </a:lnTo>
                <a:lnTo>
                  <a:pt x="733" y="673"/>
                </a:lnTo>
                <a:lnTo>
                  <a:pt x="730" y="668"/>
                </a:lnTo>
                <a:lnTo>
                  <a:pt x="729" y="662"/>
                </a:lnTo>
                <a:lnTo>
                  <a:pt x="729" y="654"/>
                </a:lnTo>
                <a:lnTo>
                  <a:pt x="730" y="646"/>
                </a:lnTo>
                <a:lnTo>
                  <a:pt x="730" y="646"/>
                </a:lnTo>
                <a:lnTo>
                  <a:pt x="733" y="625"/>
                </a:lnTo>
                <a:lnTo>
                  <a:pt x="733" y="616"/>
                </a:lnTo>
                <a:lnTo>
                  <a:pt x="733" y="606"/>
                </a:lnTo>
                <a:lnTo>
                  <a:pt x="730" y="597"/>
                </a:lnTo>
                <a:lnTo>
                  <a:pt x="726" y="589"/>
                </a:lnTo>
                <a:lnTo>
                  <a:pt x="721" y="580"/>
                </a:lnTo>
                <a:lnTo>
                  <a:pt x="714" y="575"/>
                </a:lnTo>
                <a:lnTo>
                  <a:pt x="714" y="575"/>
                </a:lnTo>
                <a:lnTo>
                  <a:pt x="706" y="569"/>
                </a:lnTo>
                <a:lnTo>
                  <a:pt x="697" y="563"/>
                </a:lnTo>
                <a:lnTo>
                  <a:pt x="682" y="546"/>
                </a:lnTo>
                <a:lnTo>
                  <a:pt x="670" y="533"/>
                </a:lnTo>
                <a:lnTo>
                  <a:pt x="665" y="526"/>
                </a:lnTo>
                <a:lnTo>
                  <a:pt x="665" y="526"/>
                </a:lnTo>
                <a:lnTo>
                  <a:pt x="658" y="520"/>
                </a:lnTo>
                <a:lnTo>
                  <a:pt x="644" y="511"/>
                </a:lnTo>
                <a:lnTo>
                  <a:pt x="626" y="498"/>
                </a:lnTo>
                <a:lnTo>
                  <a:pt x="626" y="498"/>
                </a:lnTo>
                <a:lnTo>
                  <a:pt x="621" y="451"/>
                </a:lnTo>
                <a:lnTo>
                  <a:pt x="615" y="412"/>
                </a:lnTo>
                <a:lnTo>
                  <a:pt x="610" y="384"/>
                </a:lnTo>
                <a:lnTo>
                  <a:pt x="610" y="384"/>
                </a:lnTo>
                <a:lnTo>
                  <a:pt x="605" y="365"/>
                </a:lnTo>
                <a:lnTo>
                  <a:pt x="598" y="344"/>
                </a:lnTo>
                <a:lnTo>
                  <a:pt x="591" y="328"/>
                </a:lnTo>
                <a:lnTo>
                  <a:pt x="587" y="322"/>
                </a:lnTo>
                <a:lnTo>
                  <a:pt x="583" y="318"/>
                </a:lnTo>
                <a:lnTo>
                  <a:pt x="583" y="318"/>
                </a:lnTo>
                <a:lnTo>
                  <a:pt x="544" y="296"/>
                </a:lnTo>
                <a:lnTo>
                  <a:pt x="544" y="296"/>
                </a:lnTo>
                <a:lnTo>
                  <a:pt x="543" y="296"/>
                </a:lnTo>
                <a:lnTo>
                  <a:pt x="539" y="294"/>
                </a:lnTo>
                <a:lnTo>
                  <a:pt x="534" y="288"/>
                </a:lnTo>
                <a:lnTo>
                  <a:pt x="528" y="280"/>
                </a:lnTo>
                <a:lnTo>
                  <a:pt x="528" y="280"/>
                </a:lnTo>
                <a:lnTo>
                  <a:pt x="523" y="261"/>
                </a:lnTo>
                <a:lnTo>
                  <a:pt x="517" y="231"/>
                </a:lnTo>
                <a:lnTo>
                  <a:pt x="513" y="204"/>
                </a:lnTo>
                <a:lnTo>
                  <a:pt x="512" y="187"/>
                </a:lnTo>
                <a:lnTo>
                  <a:pt x="512" y="187"/>
                </a:lnTo>
                <a:lnTo>
                  <a:pt x="510" y="172"/>
                </a:lnTo>
                <a:lnTo>
                  <a:pt x="506" y="144"/>
                </a:lnTo>
                <a:lnTo>
                  <a:pt x="495" y="84"/>
                </a:lnTo>
                <a:lnTo>
                  <a:pt x="495" y="84"/>
                </a:lnTo>
                <a:lnTo>
                  <a:pt x="491" y="63"/>
                </a:lnTo>
                <a:lnTo>
                  <a:pt x="489" y="55"/>
                </a:lnTo>
                <a:lnTo>
                  <a:pt x="484" y="47"/>
                </a:lnTo>
                <a:lnTo>
                  <a:pt x="480" y="40"/>
                </a:lnTo>
                <a:lnTo>
                  <a:pt x="475" y="32"/>
                </a:lnTo>
                <a:lnTo>
                  <a:pt x="467" y="26"/>
                </a:lnTo>
                <a:lnTo>
                  <a:pt x="458" y="19"/>
                </a:lnTo>
                <a:lnTo>
                  <a:pt x="458" y="19"/>
                </a:lnTo>
                <a:lnTo>
                  <a:pt x="443" y="8"/>
                </a:lnTo>
                <a:lnTo>
                  <a:pt x="434" y="3"/>
                </a:lnTo>
                <a:lnTo>
                  <a:pt x="430" y="2"/>
                </a:lnTo>
                <a:lnTo>
                  <a:pt x="426" y="0"/>
                </a:lnTo>
                <a:lnTo>
                  <a:pt x="413" y="2"/>
                </a:lnTo>
                <a:lnTo>
                  <a:pt x="413" y="2"/>
                </a:lnTo>
                <a:lnTo>
                  <a:pt x="400" y="6"/>
                </a:lnTo>
                <a:lnTo>
                  <a:pt x="389" y="8"/>
                </a:lnTo>
                <a:lnTo>
                  <a:pt x="381" y="13"/>
                </a:lnTo>
                <a:lnTo>
                  <a:pt x="381" y="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E466B428-6F1D-4D46-8E7F-5F7E984918BA}"/>
              </a:ext>
            </a:extLst>
          </p:cNvPr>
          <p:cNvSpPr>
            <a:spLocks/>
          </p:cNvSpPr>
          <p:nvPr/>
        </p:nvSpPr>
        <p:spPr bwMode="auto">
          <a:xfrm>
            <a:off x="8425367" y="728700"/>
            <a:ext cx="457912" cy="1700182"/>
          </a:xfrm>
          <a:custGeom>
            <a:avLst/>
            <a:gdLst>
              <a:gd name="T0" fmla="*/ 134 w 310"/>
              <a:gd name="T1" fmla="*/ 8 h 1151"/>
              <a:gd name="T2" fmla="*/ 96 w 310"/>
              <a:gd name="T3" fmla="*/ 0 h 1151"/>
              <a:gd name="T4" fmla="*/ 45 w 310"/>
              <a:gd name="T5" fmla="*/ 30 h 1151"/>
              <a:gd name="T6" fmla="*/ 29 w 310"/>
              <a:gd name="T7" fmla="*/ 76 h 1151"/>
              <a:gd name="T8" fmla="*/ 23 w 310"/>
              <a:gd name="T9" fmla="*/ 133 h 1151"/>
              <a:gd name="T10" fmla="*/ 4 w 310"/>
              <a:gd name="T11" fmla="*/ 183 h 1151"/>
              <a:gd name="T12" fmla="*/ 2 w 310"/>
              <a:gd name="T13" fmla="*/ 221 h 1151"/>
              <a:gd name="T14" fmla="*/ 17 w 310"/>
              <a:gd name="T15" fmla="*/ 253 h 1151"/>
              <a:gd name="T16" fmla="*/ 21 w 310"/>
              <a:gd name="T17" fmla="*/ 329 h 1151"/>
              <a:gd name="T18" fmla="*/ 27 w 310"/>
              <a:gd name="T19" fmla="*/ 430 h 1151"/>
              <a:gd name="T20" fmla="*/ 13 w 310"/>
              <a:gd name="T21" fmla="*/ 538 h 1151"/>
              <a:gd name="T22" fmla="*/ 13 w 310"/>
              <a:gd name="T23" fmla="*/ 557 h 1151"/>
              <a:gd name="T24" fmla="*/ 41 w 310"/>
              <a:gd name="T25" fmla="*/ 634 h 1151"/>
              <a:gd name="T26" fmla="*/ 41 w 310"/>
              <a:gd name="T27" fmla="*/ 660 h 1151"/>
              <a:gd name="T28" fmla="*/ 52 w 310"/>
              <a:gd name="T29" fmla="*/ 671 h 1151"/>
              <a:gd name="T30" fmla="*/ 51 w 310"/>
              <a:gd name="T31" fmla="*/ 770 h 1151"/>
              <a:gd name="T32" fmla="*/ 56 w 310"/>
              <a:gd name="T33" fmla="*/ 817 h 1151"/>
              <a:gd name="T34" fmla="*/ 42 w 310"/>
              <a:gd name="T35" fmla="*/ 867 h 1151"/>
              <a:gd name="T36" fmla="*/ 38 w 310"/>
              <a:gd name="T37" fmla="*/ 945 h 1151"/>
              <a:gd name="T38" fmla="*/ 50 w 310"/>
              <a:gd name="T39" fmla="*/ 1030 h 1151"/>
              <a:gd name="T40" fmla="*/ 43 w 310"/>
              <a:gd name="T41" fmla="*/ 1089 h 1151"/>
              <a:gd name="T42" fmla="*/ 39 w 310"/>
              <a:gd name="T43" fmla="*/ 1126 h 1151"/>
              <a:gd name="T44" fmla="*/ 68 w 310"/>
              <a:gd name="T45" fmla="*/ 1147 h 1151"/>
              <a:gd name="T46" fmla="*/ 96 w 310"/>
              <a:gd name="T47" fmla="*/ 1140 h 1151"/>
              <a:gd name="T48" fmla="*/ 126 w 310"/>
              <a:gd name="T49" fmla="*/ 1151 h 1151"/>
              <a:gd name="T50" fmla="*/ 208 w 310"/>
              <a:gd name="T51" fmla="*/ 1144 h 1151"/>
              <a:gd name="T52" fmla="*/ 225 w 310"/>
              <a:gd name="T53" fmla="*/ 1127 h 1151"/>
              <a:gd name="T54" fmla="*/ 231 w 310"/>
              <a:gd name="T55" fmla="*/ 1110 h 1151"/>
              <a:gd name="T56" fmla="*/ 197 w 310"/>
              <a:gd name="T57" fmla="*/ 1093 h 1151"/>
              <a:gd name="T58" fmla="*/ 171 w 310"/>
              <a:gd name="T59" fmla="*/ 1035 h 1151"/>
              <a:gd name="T60" fmla="*/ 177 w 310"/>
              <a:gd name="T61" fmla="*/ 875 h 1151"/>
              <a:gd name="T62" fmla="*/ 184 w 310"/>
              <a:gd name="T63" fmla="*/ 797 h 1151"/>
              <a:gd name="T64" fmla="*/ 196 w 310"/>
              <a:gd name="T65" fmla="*/ 704 h 1151"/>
              <a:gd name="T66" fmla="*/ 201 w 310"/>
              <a:gd name="T67" fmla="*/ 572 h 1151"/>
              <a:gd name="T68" fmla="*/ 217 w 310"/>
              <a:gd name="T69" fmla="*/ 576 h 1151"/>
              <a:gd name="T70" fmla="*/ 222 w 310"/>
              <a:gd name="T71" fmla="*/ 551 h 1151"/>
              <a:gd name="T72" fmla="*/ 259 w 310"/>
              <a:gd name="T73" fmla="*/ 568 h 1151"/>
              <a:gd name="T74" fmla="*/ 292 w 310"/>
              <a:gd name="T75" fmla="*/ 504 h 1151"/>
              <a:gd name="T76" fmla="*/ 292 w 310"/>
              <a:gd name="T77" fmla="*/ 479 h 1151"/>
              <a:gd name="T78" fmla="*/ 276 w 310"/>
              <a:gd name="T79" fmla="*/ 451 h 1151"/>
              <a:gd name="T80" fmla="*/ 288 w 310"/>
              <a:gd name="T81" fmla="*/ 447 h 1151"/>
              <a:gd name="T82" fmla="*/ 300 w 310"/>
              <a:gd name="T83" fmla="*/ 439 h 1151"/>
              <a:gd name="T84" fmla="*/ 305 w 310"/>
              <a:gd name="T85" fmla="*/ 459 h 1151"/>
              <a:gd name="T86" fmla="*/ 310 w 310"/>
              <a:gd name="T87" fmla="*/ 449 h 1151"/>
              <a:gd name="T88" fmla="*/ 293 w 310"/>
              <a:gd name="T89" fmla="*/ 399 h 1151"/>
              <a:gd name="T90" fmla="*/ 287 w 310"/>
              <a:gd name="T91" fmla="*/ 382 h 1151"/>
              <a:gd name="T92" fmla="*/ 263 w 310"/>
              <a:gd name="T93" fmla="*/ 371 h 1151"/>
              <a:gd name="T94" fmla="*/ 255 w 310"/>
              <a:gd name="T95" fmla="*/ 362 h 1151"/>
              <a:gd name="T96" fmla="*/ 225 w 310"/>
              <a:gd name="T97" fmla="*/ 368 h 1151"/>
              <a:gd name="T98" fmla="*/ 198 w 310"/>
              <a:gd name="T99" fmla="*/ 336 h 1151"/>
              <a:gd name="T100" fmla="*/ 193 w 310"/>
              <a:gd name="T101" fmla="*/ 278 h 1151"/>
              <a:gd name="T102" fmla="*/ 191 w 310"/>
              <a:gd name="T103" fmla="*/ 267 h 1151"/>
              <a:gd name="T104" fmla="*/ 180 w 310"/>
              <a:gd name="T105" fmla="*/ 240 h 1151"/>
              <a:gd name="T106" fmla="*/ 147 w 310"/>
              <a:gd name="T107" fmla="*/ 188 h 1151"/>
              <a:gd name="T108" fmla="*/ 147 w 310"/>
              <a:gd name="T109" fmla="*/ 163 h 1151"/>
              <a:gd name="T110" fmla="*/ 158 w 310"/>
              <a:gd name="T111" fmla="*/ 120 h 1151"/>
              <a:gd name="T112" fmla="*/ 170 w 310"/>
              <a:gd name="T113" fmla="*/ 71 h 1151"/>
              <a:gd name="T114" fmla="*/ 160 w 310"/>
              <a:gd name="T115" fmla="*/ 34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10" h="1151">
                <a:moveTo>
                  <a:pt x="143" y="17"/>
                </a:moveTo>
                <a:lnTo>
                  <a:pt x="143" y="17"/>
                </a:lnTo>
                <a:lnTo>
                  <a:pt x="142" y="15"/>
                </a:lnTo>
                <a:lnTo>
                  <a:pt x="138" y="12"/>
                </a:lnTo>
                <a:lnTo>
                  <a:pt x="134" y="8"/>
                </a:lnTo>
                <a:lnTo>
                  <a:pt x="127" y="4"/>
                </a:lnTo>
                <a:lnTo>
                  <a:pt x="120" y="1"/>
                </a:lnTo>
                <a:lnTo>
                  <a:pt x="109" y="0"/>
                </a:lnTo>
                <a:lnTo>
                  <a:pt x="96" y="0"/>
                </a:lnTo>
                <a:lnTo>
                  <a:pt x="96" y="0"/>
                </a:lnTo>
                <a:lnTo>
                  <a:pt x="81" y="3"/>
                </a:lnTo>
                <a:lnTo>
                  <a:pt x="70" y="7"/>
                </a:lnTo>
                <a:lnTo>
                  <a:pt x="59" y="13"/>
                </a:lnTo>
                <a:lnTo>
                  <a:pt x="51" y="21"/>
                </a:lnTo>
                <a:lnTo>
                  <a:pt x="45" y="30"/>
                </a:lnTo>
                <a:lnTo>
                  <a:pt x="38" y="41"/>
                </a:lnTo>
                <a:lnTo>
                  <a:pt x="34" y="53"/>
                </a:lnTo>
                <a:lnTo>
                  <a:pt x="31" y="65"/>
                </a:lnTo>
                <a:lnTo>
                  <a:pt x="31" y="65"/>
                </a:lnTo>
                <a:lnTo>
                  <a:pt x="29" y="76"/>
                </a:lnTo>
                <a:lnTo>
                  <a:pt x="27" y="86"/>
                </a:lnTo>
                <a:lnTo>
                  <a:pt x="27" y="101"/>
                </a:lnTo>
                <a:lnTo>
                  <a:pt x="27" y="116"/>
                </a:lnTo>
                <a:lnTo>
                  <a:pt x="26" y="124"/>
                </a:lnTo>
                <a:lnTo>
                  <a:pt x="23" y="133"/>
                </a:lnTo>
                <a:lnTo>
                  <a:pt x="23" y="133"/>
                </a:lnTo>
                <a:lnTo>
                  <a:pt x="21" y="144"/>
                </a:lnTo>
                <a:lnTo>
                  <a:pt x="17" y="153"/>
                </a:lnTo>
                <a:lnTo>
                  <a:pt x="8" y="172"/>
                </a:lnTo>
                <a:lnTo>
                  <a:pt x="4" y="183"/>
                </a:lnTo>
                <a:lnTo>
                  <a:pt x="1" y="192"/>
                </a:lnTo>
                <a:lnTo>
                  <a:pt x="0" y="201"/>
                </a:lnTo>
                <a:lnTo>
                  <a:pt x="0" y="212"/>
                </a:lnTo>
                <a:lnTo>
                  <a:pt x="0" y="212"/>
                </a:lnTo>
                <a:lnTo>
                  <a:pt x="2" y="221"/>
                </a:lnTo>
                <a:lnTo>
                  <a:pt x="4" y="229"/>
                </a:lnTo>
                <a:lnTo>
                  <a:pt x="10" y="241"/>
                </a:lnTo>
                <a:lnTo>
                  <a:pt x="16" y="250"/>
                </a:lnTo>
                <a:lnTo>
                  <a:pt x="17" y="253"/>
                </a:lnTo>
                <a:lnTo>
                  <a:pt x="17" y="253"/>
                </a:lnTo>
                <a:lnTo>
                  <a:pt x="20" y="283"/>
                </a:lnTo>
                <a:lnTo>
                  <a:pt x="21" y="307"/>
                </a:lnTo>
                <a:lnTo>
                  <a:pt x="21" y="324"/>
                </a:lnTo>
                <a:lnTo>
                  <a:pt x="21" y="324"/>
                </a:lnTo>
                <a:lnTo>
                  <a:pt x="21" y="329"/>
                </a:lnTo>
                <a:lnTo>
                  <a:pt x="21" y="336"/>
                </a:lnTo>
                <a:lnTo>
                  <a:pt x="25" y="347"/>
                </a:lnTo>
                <a:lnTo>
                  <a:pt x="31" y="362"/>
                </a:lnTo>
                <a:lnTo>
                  <a:pt x="31" y="362"/>
                </a:lnTo>
                <a:lnTo>
                  <a:pt x="27" y="430"/>
                </a:lnTo>
                <a:lnTo>
                  <a:pt x="25" y="482"/>
                </a:lnTo>
                <a:lnTo>
                  <a:pt x="22" y="500"/>
                </a:lnTo>
                <a:lnTo>
                  <a:pt x="21" y="510"/>
                </a:lnTo>
                <a:lnTo>
                  <a:pt x="21" y="510"/>
                </a:lnTo>
                <a:lnTo>
                  <a:pt x="13" y="538"/>
                </a:lnTo>
                <a:lnTo>
                  <a:pt x="10" y="550"/>
                </a:lnTo>
                <a:lnTo>
                  <a:pt x="10" y="554"/>
                </a:lnTo>
                <a:lnTo>
                  <a:pt x="10" y="555"/>
                </a:lnTo>
                <a:lnTo>
                  <a:pt x="10" y="555"/>
                </a:lnTo>
                <a:lnTo>
                  <a:pt x="13" y="557"/>
                </a:lnTo>
                <a:lnTo>
                  <a:pt x="17" y="558"/>
                </a:lnTo>
                <a:lnTo>
                  <a:pt x="21" y="559"/>
                </a:lnTo>
                <a:lnTo>
                  <a:pt x="21" y="559"/>
                </a:lnTo>
                <a:lnTo>
                  <a:pt x="30" y="595"/>
                </a:lnTo>
                <a:lnTo>
                  <a:pt x="41" y="634"/>
                </a:lnTo>
                <a:lnTo>
                  <a:pt x="41" y="634"/>
                </a:lnTo>
                <a:lnTo>
                  <a:pt x="42" y="639"/>
                </a:lnTo>
                <a:lnTo>
                  <a:pt x="42" y="649"/>
                </a:lnTo>
                <a:lnTo>
                  <a:pt x="41" y="660"/>
                </a:lnTo>
                <a:lnTo>
                  <a:pt x="41" y="660"/>
                </a:lnTo>
                <a:lnTo>
                  <a:pt x="48" y="662"/>
                </a:lnTo>
                <a:lnTo>
                  <a:pt x="52" y="662"/>
                </a:lnTo>
                <a:lnTo>
                  <a:pt x="55" y="660"/>
                </a:lnTo>
                <a:lnTo>
                  <a:pt x="55" y="660"/>
                </a:lnTo>
                <a:lnTo>
                  <a:pt x="52" y="671"/>
                </a:lnTo>
                <a:lnTo>
                  <a:pt x="48" y="697"/>
                </a:lnTo>
                <a:lnTo>
                  <a:pt x="47" y="714"/>
                </a:lnTo>
                <a:lnTo>
                  <a:pt x="47" y="733"/>
                </a:lnTo>
                <a:lnTo>
                  <a:pt x="48" y="752"/>
                </a:lnTo>
                <a:lnTo>
                  <a:pt x="51" y="770"/>
                </a:lnTo>
                <a:lnTo>
                  <a:pt x="51" y="770"/>
                </a:lnTo>
                <a:lnTo>
                  <a:pt x="55" y="785"/>
                </a:lnTo>
                <a:lnTo>
                  <a:pt x="56" y="799"/>
                </a:lnTo>
                <a:lnTo>
                  <a:pt x="58" y="808"/>
                </a:lnTo>
                <a:lnTo>
                  <a:pt x="56" y="817"/>
                </a:lnTo>
                <a:lnTo>
                  <a:pt x="55" y="824"/>
                </a:lnTo>
                <a:lnTo>
                  <a:pt x="54" y="830"/>
                </a:lnTo>
                <a:lnTo>
                  <a:pt x="48" y="845"/>
                </a:lnTo>
                <a:lnTo>
                  <a:pt x="48" y="845"/>
                </a:lnTo>
                <a:lnTo>
                  <a:pt x="42" y="867"/>
                </a:lnTo>
                <a:lnTo>
                  <a:pt x="39" y="880"/>
                </a:lnTo>
                <a:lnTo>
                  <a:pt x="38" y="896"/>
                </a:lnTo>
                <a:lnTo>
                  <a:pt x="37" y="912"/>
                </a:lnTo>
                <a:lnTo>
                  <a:pt x="37" y="929"/>
                </a:lnTo>
                <a:lnTo>
                  <a:pt x="38" y="945"/>
                </a:lnTo>
                <a:lnTo>
                  <a:pt x="41" y="960"/>
                </a:lnTo>
                <a:lnTo>
                  <a:pt x="41" y="960"/>
                </a:lnTo>
                <a:lnTo>
                  <a:pt x="45" y="976"/>
                </a:lnTo>
                <a:lnTo>
                  <a:pt x="47" y="994"/>
                </a:lnTo>
                <a:lnTo>
                  <a:pt x="50" y="1030"/>
                </a:lnTo>
                <a:lnTo>
                  <a:pt x="51" y="1058"/>
                </a:lnTo>
                <a:lnTo>
                  <a:pt x="51" y="1069"/>
                </a:lnTo>
                <a:lnTo>
                  <a:pt x="51" y="1069"/>
                </a:lnTo>
                <a:lnTo>
                  <a:pt x="48" y="1075"/>
                </a:lnTo>
                <a:lnTo>
                  <a:pt x="43" y="1089"/>
                </a:lnTo>
                <a:lnTo>
                  <a:pt x="38" y="1106"/>
                </a:lnTo>
                <a:lnTo>
                  <a:pt x="37" y="1114"/>
                </a:lnTo>
                <a:lnTo>
                  <a:pt x="38" y="1121"/>
                </a:lnTo>
                <a:lnTo>
                  <a:pt x="38" y="1121"/>
                </a:lnTo>
                <a:lnTo>
                  <a:pt x="39" y="1126"/>
                </a:lnTo>
                <a:lnTo>
                  <a:pt x="43" y="1130"/>
                </a:lnTo>
                <a:lnTo>
                  <a:pt x="47" y="1135"/>
                </a:lnTo>
                <a:lnTo>
                  <a:pt x="51" y="1139"/>
                </a:lnTo>
                <a:lnTo>
                  <a:pt x="60" y="1144"/>
                </a:lnTo>
                <a:lnTo>
                  <a:pt x="68" y="1147"/>
                </a:lnTo>
                <a:lnTo>
                  <a:pt x="68" y="1147"/>
                </a:lnTo>
                <a:lnTo>
                  <a:pt x="76" y="1148"/>
                </a:lnTo>
                <a:lnTo>
                  <a:pt x="84" y="1148"/>
                </a:lnTo>
                <a:lnTo>
                  <a:pt x="92" y="1147"/>
                </a:lnTo>
                <a:lnTo>
                  <a:pt x="96" y="1140"/>
                </a:lnTo>
                <a:lnTo>
                  <a:pt x="96" y="1140"/>
                </a:lnTo>
                <a:lnTo>
                  <a:pt x="105" y="1146"/>
                </a:lnTo>
                <a:lnTo>
                  <a:pt x="114" y="1150"/>
                </a:lnTo>
                <a:lnTo>
                  <a:pt x="126" y="1151"/>
                </a:lnTo>
                <a:lnTo>
                  <a:pt x="126" y="1151"/>
                </a:lnTo>
                <a:lnTo>
                  <a:pt x="167" y="1151"/>
                </a:lnTo>
                <a:lnTo>
                  <a:pt x="195" y="1151"/>
                </a:lnTo>
                <a:lnTo>
                  <a:pt x="195" y="1151"/>
                </a:lnTo>
                <a:lnTo>
                  <a:pt x="202" y="1148"/>
                </a:lnTo>
                <a:lnTo>
                  <a:pt x="208" y="1144"/>
                </a:lnTo>
                <a:lnTo>
                  <a:pt x="208" y="1143"/>
                </a:lnTo>
                <a:lnTo>
                  <a:pt x="208" y="1140"/>
                </a:lnTo>
                <a:lnTo>
                  <a:pt x="208" y="1140"/>
                </a:lnTo>
                <a:lnTo>
                  <a:pt x="201" y="1127"/>
                </a:lnTo>
                <a:lnTo>
                  <a:pt x="225" y="1127"/>
                </a:lnTo>
                <a:lnTo>
                  <a:pt x="225" y="1127"/>
                </a:lnTo>
                <a:lnTo>
                  <a:pt x="230" y="1119"/>
                </a:lnTo>
                <a:lnTo>
                  <a:pt x="233" y="1114"/>
                </a:lnTo>
                <a:lnTo>
                  <a:pt x="233" y="1112"/>
                </a:lnTo>
                <a:lnTo>
                  <a:pt x="231" y="1110"/>
                </a:lnTo>
                <a:lnTo>
                  <a:pt x="231" y="1110"/>
                </a:lnTo>
                <a:lnTo>
                  <a:pt x="214" y="1104"/>
                </a:lnTo>
                <a:lnTo>
                  <a:pt x="205" y="1100"/>
                </a:lnTo>
                <a:lnTo>
                  <a:pt x="200" y="1096"/>
                </a:lnTo>
                <a:lnTo>
                  <a:pt x="197" y="1093"/>
                </a:lnTo>
                <a:lnTo>
                  <a:pt x="197" y="1093"/>
                </a:lnTo>
                <a:lnTo>
                  <a:pt x="193" y="1081"/>
                </a:lnTo>
                <a:lnTo>
                  <a:pt x="187" y="1064"/>
                </a:lnTo>
                <a:lnTo>
                  <a:pt x="180" y="1042"/>
                </a:lnTo>
                <a:lnTo>
                  <a:pt x="171" y="1035"/>
                </a:lnTo>
                <a:lnTo>
                  <a:pt x="171" y="1035"/>
                </a:lnTo>
                <a:lnTo>
                  <a:pt x="175" y="979"/>
                </a:lnTo>
                <a:lnTo>
                  <a:pt x="177" y="927"/>
                </a:lnTo>
                <a:lnTo>
                  <a:pt x="177" y="901"/>
                </a:lnTo>
                <a:lnTo>
                  <a:pt x="177" y="875"/>
                </a:lnTo>
                <a:lnTo>
                  <a:pt x="177" y="875"/>
                </a:lnTo>
                <a:lnTo>
                  <a:pt x="177" y="852"/>
                </a:lnTo>
                <a:lnTo>
                  <a:pt x="179" y="831"/>
                </a:lnTo>
                <a:lnTo>
                  <a:pt x="181" y="813"/>
                </a:lnTo>
                <a:lnTo>
                  <a:pt x="184" y="797"/>
                </a:lnTo>
                <a:lnTo>
                  <a:pt x="191" y="774"/>
                </a:lnTo>
                <a:lnTo>
                  <a:pt x="195" y="759"/>
                </a:lnTo>
                <a:lnTo>
                  <a:pt x="195" y="759"/>
                </a:lnTo>
                <a:lnTo>
                  <a:pt x="195" y="739"/>
                </a:lnTo>
                <a:lnTo>
                  <a:pt x="196" y="704"/>
                </a:lnTo>
                <a:lnTo>
                  <a:pt x="195" y="654"/>
                </a:lnTo>
                <a:lnTo>
                  <a:pt x="195" y="654"/>
                </a:lnTo>
                <a:lnTo>
                  <a:pt x="197" y="612"/>
                </a:lnTo>
                <a:lnTo>
                  <a:pt x="201" y="572"/>
                </a:lnTo>
                <a:lnTo>
                  <a:pt x="201" y="572"/>
                </a:lnTo>
                <a:lnTo>
                  <a:pt x="204" y="574"/>
                </a:lnTo>
                <a:lnTo>
                  <a:pt x="209" y="578"/>
                </a:lnTo>
                <a:lnTo>
                  <a:pt x="213" y="579"/>
                </a:lnTo>
                <a:lnTo>
                  <a:pt x="216" y="578"/>
                </a:lnTo>
                <a:lnTo>
                  <a:pt x="217" y="576"/>
                </a:lnTo>
                <a:lnTo>
                  <a:pt x="218" y="572"/>
                </a:lnTo>
                <a:lnTo>
                  <a:pt x="218" y="572"/>
                </a:lnTo>
                <a:lnTo>
                  <a:pt x="218" y="563"/>
                </a:lnTo>
                <a:lnTo>
                  <a:pt x="220" y="557"/>
                </a:lnTo>
                <a:lnTo>
                  <a:pt x="222" y="551"/>
                </a:lnTo>
                <a:lnTo>
                  <a:pt x="222" y="551"/>
                </a:lnTo>
                <a:lnTo>
                  <a:pt x="238" y="560"/>
                </a:lnTo>
                <a:lnTo>
                  <a:pt x="251" y="567"/>
                </a:lnTo>
                <a:lnTo>
                  <a:pt x="255" y="568"/>
                </a:lnTo>
                <a:lnTo>
                  <a:pt x="259" y="568"/>
                </a:lnTo>
                <a:lnTo>
                  <a:pt x="259" y="568"/>
                </a:lnTo>
                <a:lnTo>
                  <a:pt x="263" y="566"/>
                </a:lnTo>
                <a:lnTo>
                  <a:pt x="268" y="557"/>
                </a:lnTo>
                <a:lnTo>
                  <a:pt x="280" y="532"/>
                </a:lnTo>
                <a:lnTo>
                  <a:pt x="292" y="504"/>
                </a:lnTo>
                <a:lnTo>
                  <a:pt x="296" y="493"/>
                </a:lnTo>
                <a:lnTo>
                  <a:pt x="296" y="487"/>
                </a:lnTo>
                <a:lnTo>
                  <a:pt x="296" y="487"/>
                </a:lnTo>
                <a:lnTo>
                  <a:pt x="294" y="483"/>
                </a:lnTo>
                <a:lnTo>
                  <a:pt x="292" y="479"/>
                </a:lnTo>
                <a:lnTo>
                  <a:pt x="285" y="470"/>
                </a:lnTo>
                <a:lnTo>
                  <a:pt x="276" y="460"/>
                </a:lnTo>
                <a:lnTo>
                  <a:pt x="270" y="446"/>
                </a:lnTo>
                <a:lnTo>
                  <a:pt x="270" y="446"/>
                </a:lnTo>
                <a:lnTo>
                  <a:pt x="276" y="451"/>
                </a:lnTo>
                <a:lnTo>
                  <a:pt x="283" y="454"/>
                </a:lnTo>
                <a:lnTo>
                  <a:pt x="285" y="454"/>
                </a:lnTo>
                <a:lnTo>
                  <a:pt x="287" y="453"/>
                </a:lnTo>
                <a:lnTo>
                  <a:pt x="287" y="453"/>
                </a:lnTo>
                <a:lnTo>
                  <a:pt x="288" y="447"/>
                </a:lnTo>
                <a:lnTo>
                  <a:pt x="287" y="438"/>
                </a:lnTo>
                <a:lnTo>
                  <a:pt x="287" y="426"/>
                </a:lnTo>
                <a:lnTo>
                  <a:pt x="287" y="426"/>
                </a:lnTo>
                <a:lnTo>
                  <a:pt x="292" y="432"/>
                </a:lnTo>
                <a:lnTo>
                  <a:pt x="300" y="439"/>
                </a:lnTo>
                <a:lnTo>
                  <a:pt x="300" y="439"/>
                </a:lnTo>
                <a:lnTo>
                  <a:pt x="301" y="445"/>
                </a:lnTo>
                <a:lnTo>
                  <a:pt x="302" y="451"/>
                </a:lnTo>
                <a:lnTo>
                  <a:pt x="304" y="458"/>
                </a:lnTo>
                <a:lnTo>
                  <a:pt x="305" y="459"/>
                </a:lnTo>
                <a:lnTo>
                  <a:pt x="306" y="460"/>
                </a:lnTo>
                <a:lnTo>
                  <a:pt x="306" y="460"/>
                </a:lnTo>
                <a:lnTo>
                  <a:pt x="308" y="459"/>
                </a:lnTo>
                <a:lnTo>
                  <a:pt x="309" y="457"/>
                </a:lnTo>
                <a:lnTo>
                  <a:pt x="310" y="449"/>
                </a:lnTo>
                <a:lnTo>
                  <a:pt x="310" y="433"/>
                </a:lnTo>
                <a:lnTo>
                  <a:pt x="310" y="433"/>
                </a:lnTo>
                <a:lnTo>
                  <a:pt x="308" y="426"/>
                </a:lnTo>
                <a:lnTo>
                  <a:pt x="304" y="417"/>
                </a:lnTo>
                <a:lnTo>
                  <a:pt x="293" y="399"/>
                </a:lnTo>
                <a:lnTo>
                  <a:pt x="293" y="399"/>
                </a:lnTo>
                <a:lnTo>
                  <a:pt x="291" y="392"/>
                </a:lnTo>
                <a:lnTo>
                  <a:pt x="289" y="387"/>
                </a:lnTo>
                <a:lnTo>
                  <a:pt x="288" y="384"/>
                </a:lnTo>
                <a:lnTo>
                  <a:pt x="287" y="382"/>
                </a:lnTo>
                <a:lnTo>
                  <a:pt x="284" y="380"/>
                </a:lnTo>
                <a:lnTo>
                  <a:pt x="280" y="378"/>
                </a:lnTo>
                <a:lnTo>
                  <a:pt x="280" y="378"/>
                </a:lnTo>
                <a:lnTo>
                  <a:pt x="263" y="371"/>
                </a:lnTo>
                <a:lnTo>
                  <a:pt x="263" y="371"/>
                </a:lnTo>
                <a:lnTo>
                  <a:pt x="262" y="367"/>
                </a:lnTo>
                <a:lnTo>
                  <a:pt x="260" y="363"/>
                </a:lnTo>
                <a:lnTo>
                  <a:pt x="258" y="362"/>
                </a:lnTo>
                <a:lnTo>
                  <a:pt x="255" y="362"/>
                </a:lnTo>
                <a:lnTo>
                  <a:pt x="255" y="362"/>
                </a:lnTo>
                <a:lnTo>
                  <a:pt x="248" y="362"/>
                </a:lnTo>
                <a:lnTo>
                  <a:pt x="239" y="364"/>
                </a:lnTo>
                <a:lnTo>
                  <a:pt x="231" y="367"/>
                </a:lnTo>
                <a:lnTo>
                  <a:pt x="225" y="368"/>
                </a:lnTo>
                <a:lnTo>
                  <a:pt x="225" y="368"/>
                </a:lnTo>
                <a:lnTo>
                  <a:pt x="220" y="370"/>
                </a:lnTo>
                <a:lnTo>
                  <a:pt x="213" y="371"/>
                </a:lnTo>
                <a:lnTo>
                  <a:pt x="205" y="375"/>
                </a:lnTo>
                <a:lnTo>
                  <a:pt x="205" y="375"/>
                </a:lnTo>
                <a:lnTo>
                  <a:pt x="198" y="336"/>
                </a:lnTo>
                <a:lnTo>
                  <a:pt x="196" y="308"/>
                </a:lnTo>
                <a:lnTo>
                  <a:pt x="195" y="290"/>
                </a:lnTo>
                <a:lnTo>
                  <a:pt x="195" y="290"/>
                </a:lnTo>
                <a:lnTo>
                  <a:pt x="195" y="283"/>
                </a:lnTo>
                <a:lnTo>
                  <a:pt x="193" y="278"/>
                </a:lnTo>
                <a:lnTo>
                  <a:pt x="192" y="275"/>
                </a:lnTo>
                <a:lnTo>
                  <a:pt x="191" y="272"/>
                </a:lnTo>
                <a:lnTo>
                  <a:pt x="191" y="272"/>
                </a:lnTo>
                <a:lnTo>
                  <a:pt x="191" y="271"/>
                </a:lnTo>
                <a:lnTo>
                  <a:pt x="191" y="267"/>
                </a:lnTo>
                <a:lnTo>
                  <a:pt x="189" y="262"/>
                </a:lnTo>
                <a:lnTo>
                  <a:pt x="188" y="253"/>
                </a:lnTo>
                <a:lnTo>
                  <a:pt x="188" y="253"/>
                </a:lnTo>
                <a:lnTo>
                  <a:pt x="185" y="246"/>
                </a:lnTo>
                <a:lnTo>
                  <a:pt x="180" y="240"/>
                </a:lnTo>
                <a:lnTo>
                  <a:pt x="170" y="224"/>
                </a:lnTo>
                <a:lnTo>
                  <a:pt x="154" y="201"/>
                </a:lnTo>
                <a:lnTo>
                  <a:pt x="154" y="201"/>
                </a:lnTo>
                <a:lnTo>
                  <a:pt x="147" y="188"/>
                </a:lnTo>
                <a:lnTo>
                  <a:pt x="147" y="188"/>
                </a:lnTo>
                <a:lnTo>
                  <a:pt x="146" y="187"/>
                </a:lnTo>
                <a:lnTo>
                  <a:pt x="145" y="184"/>
                </a:lnTo>
                <a:lnTo>
                  <a:pt x="145" y="176"/>
                </a:lnTo>
                <a:lnTo>
                  <a:pt x="147" y="163"/>
                </a:lnTo>
                <a:lnTo>
                  <a:pt x="147" y="163"/>
                </a:lnTo>
                <a:lnTo>
                  <a:pt x="150" y="150"/>
                </a:lnTo>
                <a:lnTo>
                  <a:pt x="152" y="138"/>
                </a:lnTo>
                <a:lnTo>
                  <a:pt x="154" y="130"/>
                </a:lnTo>
                <a:lnTo>
                  <a:pt x="154" y="130"/>
                </a:lnTo>
                <a:lnTo>
                  <a:pt x="158" y="120"/>
                </a:lnTo>
                <a:lnTo>
                  <a:pt x="162" y="107"/>
                </a:lnTo>
                <a:lnTo>
                  <a:pt x="167" y="88"/>
                </a:lnTo>
                <a:lnTo>
                  <a:pt x="167" y="88"/>
                </a:lnTo>
                <a:lnTo>
                  <a:pt x="170" y="79"/>
                </a:lnTo>
                <a:lnTo>
                  <a:pt x="170" y="71"/>
                </a:lnTo>
                <a:lnTo>
                  <a:pt x="170" y="63"/>
                </a:lnTo>
                <a:lnTo>
                  <a:pt x="170" y="55"/>
                </a:lnTo>
                <a:lnTo>
                  <a:pt x="166" y="44"/>
                </a:lnTo>
                <a:lnTo>
                  <a:pt x="160" y="34"/>
                </a:lnTo>
                <a:lnTo>
                  <a:pt x="160" y="34"/>
                </a:lnTo>
                <a:lnTo>
                  <a:pt x="154" y="26"/>
                </a:lnTo>
                <a:lnTo>
                  <a:pt x="148" y="21"/>
                </a:lnTo>
                <a:lnTo>
                  <a:pt x="143" y="17"/>
                </a:lnTo>
                <a:lnTo>
                  <a:pt x="143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B294541B-6CB0-4F5C-8DB0-AD3035B714F4}"/>
              </a:ext>
            </a:extLst>
          </p:cNvPr>
          <p:cNvSpPr>
            <a:spLocks/>
          </p:cNvSpPr>
          <p:nvPr/>
        </p:nvSpPr>
        <p:spPr bwMode="auto">
          <a:xfrm>
            <a:off x="8542436" y="2753925"/>
            <a:ext cx="393449" cy="1603734"/>
          </a:xfrm>
          <a:custGeom>
            <a:avLst/>
            <a:gdLst>
              <a:gd name="T0" fmla="*/ 5 w 276"/>
              <a:gd name="T1" fmla="*/ 26 h 1125"/>
              <a:gd name="T2" fmla="*/ 34 w 276"/>
              <a:gd name="T3" fmla="*/ 3 h 1125"/>
              <a:gd name="T4" fmla="*/ 83 w 276"/>
              <a:gd name="T5" fmla="*/ 5 h 1125"/>
              <a:gd name="T6" fmla="*/ 114 w 276"/>
              <a:gd name="T7" fmla="*/ 1 h 1125"/>
              <a:gd name="T8" fmla="*/ 145 w 276"/>
              <a:gd name="T9" fmla="*/ 19 h 1125"/>
              <a:gd name="T10" fmla="*/ 164 w 276"/>
              <a:gd name="T11" fmla="*/ 85 h 1125"/>
              <a:gd name="T12" fmla="*/ 163 w 276"/>
              <a:gd name="T13" fmla="*/ 144 h 1125"/>
              <a:gd name="T14" fmla="*/ 185 w 276"/>
              <a:gd name="T15" fmla="*/ 202 h 1125"/>
              <a:gd name="T16" fmla="*/ 196 w 276"/>
              <a:gd name="T17" fmla="*/ 305 h 1125"/>
              <a:gd name="T18" fmla="*/ 201 w 276"/>
              <a:gd name="T19" fmla="*/ 356 h 1125"/>
              <a:gd name="T20" fmla="*/ 224 w 276"/>
              <a:gd name="T21" fmla="*/ 535 h 1125"/>
              <a:gd name="T22" fmla="*/ 243 w 276"/>
              <a:gd name="T23" fmla="*/ 580 h 1125"/>
              <a:gd name="T24" fmla="*/ 253 w 276"/>
              <a:gd name="T25" fmla="*/ 606 h 1125"/>
              <a:gd name="T26" fmla="*/ 253 w 276"/>
              <a:gd name="T27" fmla="*/ 616 h 1125"/>
              <a:gd name="T28" fmla="*/ 276 w 276"/>
              <a:gd name="T29" fmla="*/ 640 h 1125"/>
              <a:gd name="T30" fmla="*/ 267 w 276"/>
              <a:gd name="T31" fmla="*/ 641 h 1125"/>
              <a:gd name="T32" fmla="*/ 264 w 276"/>
              <a:gd name="T33" fmla="*/ 648 h 1125"/>
              <a:gd name="T34" fmla="*/ 207 w 276"/>
              <a:gd name="T35" fmla="*/ 593 h 1125"/>
              <a:gd name="T36" fmla="*/ 207 w 276"/>
              <a:gd name="T37" fmla="*/ 645 h 1125"/>
              <a:gd name="T38" fmla="*/ 214 w 276"/>
              <a:gd name="T39" fmla="*/ 816 h 1125"/>
              <a:gd name="T40" fmla="*/ 242 w 276"/>
              <a:gd name="T41" fmla="*/ 991 h 1125"/>
              <a:gd name="T42" fmla="*/ 238 w 276"/>
              <a:gd name="T43" fmla="*/ 1048 h 1125"/>
              <a:gd name="T44" fmla="*/ 237 w 276"/>
              <a:gd name="T45" fmla="*/ 1086 h 1125"/>
              <a:gd name="T46" fmla="*/ 216 w 276"/>
              <a:gd name="T47" fmla="*/ 1123 h 1125"/>
              <a:gd name="T48" fmla="*/ 82 w 276"/>
              <a:gd name="T49" fmla="*/ 1123 h 1125"/>
              <a:gd name="T50" fmla="*/ 76 w 276"/>
              <a:gd name="T51" fmla="*/ 1106 h 1125"/>
              <a:gd name="T52" fmla="*/ 18 w 276"/>
              <a:gd name="T53" fmla="*/ 1092 h 1125"/>
              <a:gd name="T54" fmla="*/ 10 w 276"/>
              <a:gd name="T55" fmla="*/ 1077 h 1125"/>
              <a:gd name="T56" fmla="*/ 51 w 276"/>
              <a:gd name="T57" fmla="*/ 1061 h 1125"/>
              <a:gd name="T58" fmla="*/ 62 w 276"/>
              <a:gd name="T59" fmla="*/ 1041 h 1125"/>
              <a:gd name="T60" fmla="*/ 88 w 276"/>
              <a:gd name="T61" fmla="*/ 1020 h 1125"/>
              <a:gd name="T62" fmla="*/ 82 w 276"/>
              <a:gd name="T63" fmla="*/ 979 h 1125"/>
              <a:gd name="T64" fmla="*/ 91 w 276"/>
              <a:gd name="T65" fmla="*/ 946 h 1125"/>
              <a:gd name="T66" fmla="*/ 45 w 276"/>
              <a:gd name="T67" fmla="*/ 822 h 1125"/>
              <a:gd name="T68" fmla="*/ 35 w 276"/>
              <a:gd name="T69" fmla="*/ 689 h 1125"/>
              <a:gd name="T70" fmla="*/ 39 w 276"/>
              <a:gd name="T71" fmla="*/ 614 h 1125"/>
              <a:gd name="T72" fmla="*/ 30 w 276"/>
              <a:gd name="T73" fmla="*/ 622 h 1125"/>
              <a:gd name="T74" fmla="*/ 20 w 276"/>
              <a:gd name="T75" fmla="*/ 641 h 1125"/>
              <a:gd name="T76" fmla="*/ 32 w 276"/>
              <a:gd name="T77" fmla="*/ 668 h 1125"/>
              <a:gd name="T78" fmla="*/ 24 w 276"/>
              <a:gd name="T79" fmla="*/ 665 h 1125"/>
              <a:gd name="T80" fmla="*/ 13 w 276"/>
              <a:gd name="T81" fmla="*/ 668 h 1125"/>
              <a:gd name="T82" fmla="*/ 1 w 276"/>
              <a:gd name="T83" fmla="*/ 630 h 1125"/>
              <a:gd name="T84" fmla="*/ 4 w 276"/>
              <a:gd name="T85" fmla="*/ 597 h 1125"/>
              <a:gd name="T86" fmla="*/ 9 w 276"/>
              <a:gd name="T87" fmla="*/ 540 h 1125"/>
              <a:gd name="T88" fmla="*/ 12 w 276"/>
              <a:gd name="T89" fmla="*/ 419 h 1125"/>
              <a:gd name="T90" fmla="*/ 5 w 276"/>
              <a:gd name="T91" fmla="*/ 361 h 1125"/>
              <a:gd name="T92" fmla="*/ 1 w 276"/>
              <a:gd name="T93" fmla="*/ 310 h 1125"/>
              <a:gd name="T94" fmla="*/ 26 w 276"/>
              <a:gd name="T95" fmla="*/ 234 h 1125"/>
              <a:gd name="T96" fmla="*/ 30 w 276"/>
              <a:gd name="T97" fmla="*/ 214 h 1125"/>
              <a:gd name="T98" fmla="*/ 18 w 276"/>
              <a:gd name="T99" fmla="*/ 215 h 1125"/>
              <a:gd name="T100" fmla="*/ 39 w 276"/>
              <a:gd name="T101" fmla="*/ 197 h 1125"/>
              <a:gd name="T102" fmla="*/ 41 w 276"/>
              <a:gd name="T103" fmla="*/ 159 h 1125"/>
              <a:gd name="T104" fmla="*/ 17 w 276"/>
              <a:gd name="T105" fmla="*/ 147 h 1125"/>
              <a:gd name="T106" fmla="*/ 17 w 276"/>
              <a:gd name="T107" fmla="*/ 130 h 1125"/>
              <a:gd name="T108" fmla="*/ 4 w 276"/>
              <a:gd name="T109" fmla="*/ 107 h 1125"/>
              <a:gd name="T110" fmla="*/ 10 w 276"/>
              <a:gd name="T111" fmla="*/ 77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6" h="1125">
                <a:moveTo>
                  <a:pt x="9" y="63"/>
                </a:moveTo>
                <a:lnTo>
                  <a:pt x="9" y="63"/>
                </a:lnTo>
                <a:lnTo>
                  <a:pt x="8" y="59"/>
                </a:lnTo>
                <a:lnTo>
                  <a:pt x="5" y="47"/>
                </a:lnTo>
                <a:lnTo>
                  <a:pt x="4" y="32"/>
                </a:lnTo>
                <a:lnTo>
                  <a:pt x="5" y="26"/>
                </a:lnTo>
                <a:lnTo>
                  <a:pt x="7" y="19"/>
                </a:lnTo>
                <a:lnTo>
                  <a:pt x="7" y="19"/>
                </a:lnTo>
                <a:lnTo>
                  <a:pt x="10" y="15"/>
                </a:lnTo>
                <a:lnTo>
                  <a:pt x="17" y="10"/>
                </a:lnTo>
                <a:lnTo>
                  <a:pt x="25" y="7"/>
                </a:lnTo>
                <a:lnTo>
                  <a:pt x="34" y="3"/>
                </a:lnTo>
                <a:lnTo>
                  <a:pt x="54" y="0"/>
                </a:lnTo>
                <a:lnTo>
                  <a:pt x="67" y="0"/>
                </a:lnTo>
                <a:lnTo>
                  <a:pt x="67" y="0"/>
                </a:lnTo>
                <a:lnTo>
                  <a:pt x="75" y="1"/>
                </a:lnTo>
                <a:lnTo>
                  <a:pt x="80" y="3"/>
                </a:lnTo>
                <a:lnTo>
                  <a:pt x="83" y="5"/>
                </a:lnTo>
                <a:lnTo>
                  <a:pt x="84" y="5"/>
                </a:lnTo>
                <a:lnTo>
                  <a:pt x="84" y="5"/>
                </a:lnTo>
                <a:lnTo>
                  <a:pt x="88" y="3"/>
                </a:lnTo>
                <a:lnTo>
                  <a:pt x="97" y="1"/>
                </a:lnTo>
                <a:lnTo>
                  <a:pt x="109" y="1"/>
                </a:lnTo>
                <a:lnTo>
                  <a:pt x="114" y="1"/>
                </a:lnTo>
                <a:lnTo>
                  <a:pt x="120" y="2"/>
                </a:lnTo>
                <a:lnTo>
                  <a:pt x="120" y="2"/>
                </a:lnTo>
                <a:lnTo>
                  <a:pt x="129" y="6"/>
                </a:lnTo>
                <a:lnTo>
                  <a:pt x="137" y="11"/>
                </a:lnTo>
                <a:lnTo>
                  <a:pt x="141" y="15"/>
                </a:lnTo>
                <a:lnTo>
                  <a:pt x="145" y="19"/>
                </a:lnTo>
                <a:lnTo>
                  <a:pt x="149" y="24"/>
                </a:lnTo>
                <a:lnTo>
                  <a:pt x="151" y="31"/>
                </a:lnTo>
                <a:lnTo>
                  <a:pt x="151" y="31"/>
                </a:lnTo>
                <a:lnTo>
                  <a:pt x="157" y="47"/>
                </a:lnTo>
                <a:lnTo>
                  <a:pt x="160" y="67"/>
                </a:lnTo>
                <a:lnTo>
                  <a:pt x="164" y="85"/>
                </a:lnTo>
                <a:lnTo>
                  <a:pt x="166" y="101"/>
                </a:lnTo>
                <a:lnTo>
                  <a:pt x="166" y="101"/>
                </a:lnTo>
                <a:lnTo>
                  <a:pt x="166" y="114"/>
                </a:lnTo>
                <a:lnTo>
                  <a:pt x="164" y="126"/>
                </a:lnTo>
                <a:lnTo>
                  <a:pt x="163" y="144"/>
                </a:lnTo>
                <a:lnTo>
                  <a:pt x="163" y="144"/>
                </a:lnTo>
                <a:lnTo>
                  <a:pt x="163" y="148"/>
                </a:lnTo>
                <a:lnTo>
                  <a:pt x="166" y="155"/>
                </a:lnTo>
                <a:lnTo>
                  <a:pt x="172" y="169"/>
                </a:lnTo>
                <a:lnTo>
                  <a:pt x="180" y="186"/>
                </a:lnTo>
                <a:lnTo>
                  <a:pt x="185" y="202"/>
                </a:lnTo>
                <a:lnTo>
                  <a:pt x="185" y="202"/>
                </a:lnTo>
                <a:lnTo>
                  <a:pt x="188" y="215"/>
                </a:lnTo>
                <a:lnTo>
                  <a:pt x="188" y="228"/>
                </a:lnTo>
                <a:lnTo>
                  <a:pt x="185" y="240"/>
                </a:lnTo>
                <a:lnTo>
                  <a:pt x="185" y="240"/>
                </a:lnTo>
                <a:lnTo>
                  <a:pt x="192" y="276"/>
                </a:lnTo>
                <a:lnTo>
                  <a:pt x="196" y="305"/>
                </a:lnTo>
                <a:lnTo>
                  <a:pt x="197" y="323"/>
                </a:lnTo>
                <a:lnTo>
                  <a:pt x="197" y="323"/>
                </a:lnTo>
                <a:lnTo>
                  <a:pt x="199" y="335"/>
                </a:lnTo>
                <a:lnTo>
                  <a:pt x="201" y="345"/>
                </a:lnTo>
                <a:lnTo>
                  <a:pt x="204" y="356"/>
                </a:lnTo>
                <a:lnTo>
                  <a:pt x="201" y="356"/>
                </a:lnTo>
                <a:lnTo>
                  <a:pt x="201" y="356"/>
                </a:lnTo>
                <a:lnTo>
                  <a:pt x="212" y="419"/>
                </a:lnTo>
                <a:lnTo>
                  <a:pt x="212" y="419"/>
                </a:lnTo>
                <a:lnTo>
                  <a:pt x="216" y="449"/>
                </a:lnTo>
                <a:lnTo>
                  <a:pt x="220" y="487"/>
                </a:lnTo>
                <a:lnTo>
                  <a:pt x="224" y="535"/>
                </a:lnTo>
                <a:lnTo>
                  <a:pt x="233" y="549"/>
                </a:lnTo>
                <a:lnTo>
                  <a:pt x="233" y="549"/>
                </a:lnTo>
                <a:lnTo>
                  <a:pt x="237" y="558"/>
                </a:lnTo>
                <a:lnTo>
                  <a:pt x="241" y="573"/>
                </a:lnTo>
                <a:lnTo>
                  <a:pt x="241" y="573"/>
                </a:lnTo>
                <a:lnTo>
                  <a:pt x="243" y="580"/>
                </a:lnTo>
                <a:lnTo>
                  <a:pt x="249" y="587"/>
                </a:lnTo>
                <a:lnTo>
                  <a:pt x="255" y="599"/>
                </a:lnTo>
                <a:lnTo>
                  <a:pt x="255" y="599"/>
                </a:lnTo>
                <a:lnTo>
                  <a:pt x="255" y="602"/>
                </a:lnTo>
                <a:lnTo>
                  <a:pt x="255" y="603"/>
                </a:lnTo>
                <a:lnTo>
                  <a:pt x="253" y="606"/>
                </a:lnTo>
                <a:lnTo>
                  <a:pt x="250" y="605"/>
                </a:lnTo>
                <a:lnTo>
                  <a:pt x="250" y="605"/>
                </a:lnTo>
                <a:lnTo>
                  <a:pt x="235" y="597"/>
                </a:lnTo>
                <a:lnTo>
                  <a:pt x="235" y="597"/>
                </a:lnTo>
                <a:lnTo>
                  <a:pt x="242" y="605"/>
                </a:lnTo>
                <a:lnTo>
                  <a:pt x="253" y="616"/>
                </a:lnTo>
                <a:lnTo>
                  <a:pt x="253" y="616"/>
                </a:lnTo>
                <a:lnTo>
                  <a:pt x="267" y="628"/>
                </a:lnTo>
                <a:lnTo>
                  <a:pt x="275" y="635"/>
                </a:lnTo>
                <a:lnTo>
                  <a:pt x="276" y="637"/>
                </a:lnTo>
                <a:lnTo>
                  <a:pt x="276" y="640"/>
                </a:lnTo>
                <a:lnTo>
                  <a:pt x="276" y="640"/>
                </a:lnTo>
                <a:lnTo>
                  <a:pt x="275" y="640"/>
                </a:lnTo>
                <a:lnTo>
                  <a:pt x="272" y="640"/>
                </a:lnTo>
                <a:lnTo>
                  <a:pt x="267" y="639"/>
                </a:lnTo>
                <a:lnTo>
                  <a:pt x="262" y="636"/>
                </a:lnTo>
                <a:lnTo>
                  <a:pt x="262" y="636"/>
                </a:lnTo>
                <a:lnTo>
                  <a:pt x="267" y="641"/>
                </a:lnTo>
                <a:lnTo>
                  <a:pt x="271" y="645"/>
                </a:lnTo>
                <a:lnTo>
                  <a:pt x="271" y="647"/>
                </a:lnTo>
                <a:lnTo>
                  <a:pt x="270" y="648"/>
                </a:lnTo>
                <a:lnTo>
                  <a:pt x="270" y="648"/>
                </a:lnTo>
                <a:lnTo>
                  <a:pt x="268" y="649"/>
                </a:lnTo>
                <a:lnTo>
                  <a:pt x="264" y="648"/>
                </a:lnTo>
                <a:lnTo>
                  <a:pt x="255" y="645"/>
                </a:lnTo>
                <a:lnTo>
                  <a:pt x="247" y="640"/>
                </a:lnTo>
                <a:lnTo>
                  <a:pt x="241" y="636"/>
                </a:lnTo>
                <a:lnTo>
                  <a:pt x="241" y="636"/>
                </a:lnTo>
                <a:lnTo>
                  <a:pt x="222" y="614"/>
                </a:lnTo>
                <a:lnTo>
                  <a:pt x="207" y="593"/>
                </a:lnTo>
                <a:lnTo>
                  <a:pt x="207" y="593"/>
                </a:lnTo>
                <a:lnTo>
                  <a:pt x="208" y="612"/>
                </a:lnTo>
                <a:lnTo>
                  <a:pt x="208" y="630"/>
                </a:lnTo>
                <a:lnTo>
                  <a:pt x="208" y="637"/>
                </a:lnTo>
                <a:lnTo>
                  <a:pt x="207" y="645"/>
                </a:lnTo>
                <a:lnTo>
                  <a:pt x="207" y="645"/>
                </a:lnTo>
                <a:lnTo>
                  <a:pt x="201" y="662"/>
                </a:lnTo>
                <a:lnTo>
                  <a:pt x="201" y="665"/>
                </a:lnTo>
                <a:lnTo>
                  <a:pt x="201" y="665"/>
                </a:lnTo>
                <a:lnTo>
                  <a:pt x="209" y="790"/>
                </a:lnTo>
                <a:lnTo>
                  <a:pt x="209" y="790"/>
                </a:lnTo>
                <a:lnTo>
                  <a:pt x="214" y="816"/>
                </a:lnTo>
                <a:lnTo>
                  <a:pt x="225" y="864"/>
                </a:lnTo>
                <a:lnTo>
                  <a:pt x="235" y="916"/>
                </a:lnTo>
                <a:lnTo>
                  <a:pt x="239" y="941"/>
                </a:lnTo>
                <a:lnTo>
                  <a:pt x="241" y="961"/>
                </a:lnTo>
                <a:lnTo>
                  <a:pt x="241" y="961"/>
                </a:lnTo>
                <a:lnTo>
                  <a:pt x="242" y="991"/>
                </a:lnTo>
                <a:lnTo>
                  <a:pt x="241" y="1011"/>
                </a:lnTo>
                <a:lnTo>
                  <a:pt x="238" y="1031"/>
                </a:lnTo>
                <a:lnTo>
                  <a:pt x="238" y="1031"/>
                </a:lnTo>
                <a:lnTo>
                  <a:pt x="238" y="1039"/>
                </a:lnTo>
                <a:lnTo>
                  <a:pt x="238" y="1048"/>
                </a:lnTo>
                <a:lnTo>
                  <a:pt x="238" y="1048"/>
                </a:lnTo>
                <a:lnTo>
                  <a:pt x="237" y="1052"/>
                </a:lnTo>
                <a:lnTo>
                  <a:pt x="235" y="1053"/>
                </a:lnTo>
                <a:lnTo>
                  <a:pt x="235" y="1054"/>
                </a:lnTo>
                <a:lnTo>
                  <a:pt x="235" y="1057"/>
                </a:lnTo>
                <a:lnTo>
                  <a:pt x="235" y="1057"/>
                </a:lnTo>
                <a:lnTo>
                  <a:pt x="237" y="1086"/>
                </a:lnTo>
                <a:lnTo>
                  <a:pt x="238" y="1117"/>
                </a:lnTo>
                <a:lnTo>
                  <a:pt x="238" y="1117"/>
                </a:lnTo>
                <a:lnTo>
                  <a:pt x="237" y="1119"/>
                </a:lnTo>
                <a:lnTo>
                  <a:pt x="234" y="1120"/>
                </a:lnTo>
                <a:lnTo>
                  <a:pt x="226" y="1123"/>
                </a:lnTo>
                <a:lnTo>
                  <a:pt x="216" y="1123"/>
                </a:lnTo>
                <a:lnTo>
                  <a:pt x="146" y="1120"/>
                </a:lnTo>
                <a:lnTo>
                  <a:pt x="146" y="1120"/>
                </a:lnTo>
                <a:lnTo>
                  <a:pt x="117" y="1124"/>
                </a:lnTo>
                <a:lnTo>
                  <a:pt x="96" y="1125"/>
                </a:lnTo>
                <a:lnTo>
                  <a:pt x="87" y="1125"/>
                </a:lnTo>
                <a:lnTo>
                  <a:pt x="82" y="1123"/>
                </a:lnTo>
                <a:lnTo>
                  <a:pt x="82" y="1123"/>
                </a:lnTo>
                <a:lnTo>
                  <a:pt x="72" y="1117"/>
                </a:lnTo>
                <a:lnTo>
                  <a:pt x="72" y="1116"/>
                </a:lnTo>
                <a:lnTo>
                  <a:pt x="74" y="1112"/>
                </a:lnTo>
                <a:lnTo>
                  <a:pt x="74" y="1112"/>
                </a:lnTo>
                <a:lnTo>
                  <a:pt x="76" y="1106"/>
                </a:lnTo>
                <a:lnTo>
                  <a:pt x="80" y="1100"/>
                </a:lnTo>
                <a:lnTo>
                  <a:pt x="84" y="1094"/>
                </a:lnTo>
                <a:lnTo>
                  <a:pt x="30" y="1094"/>
                </a:lnTo>
                <a:lnTo>
                  <a:pt x="30" y="1094"/>
                </a:lnTo>
                <a:lnTo>
                  <a:pt x="26" y="1094"/>
                </a:lnTo>
                <a:lnTo>
                  <a:pt x="18" y="1092"/>
                </a:lnTo>
                <a:lnTo>
                  <a:pt x="14" y="1091"/>
                </a:lnTo>
                <a:lnTo>
                  <a:pt x="12" y="1089"/>
                </a:lnTo>
                <a:lnTo>
                  <a:pt x="9" y="1086"/>
                </a:lnTo>
                <a:lnTo>
                  <a:pt x="9" y="1082"/>
                </a:lnTo>
                <a:lnTo>
                  <a:pt x="9" y="1082"/>
                </a:lnTo>
                <a:lnTo>
                  <a:pt x="10" y="1077"/>
                </a:lnTo>
                <a:lnTo>
                  <a:pt x="12" y="1073"/>
                </a:lnTo>
                <a:lnTo>
                  <a:pt x="16" y="1070"/>
                </a:lnTo>
                <a:lnTo>
                  <a:pt x="24" y="1067"/>
                </a:lnTo>
                <a:lnTo>
                  <a:pt x="24" y="1067"/>
                </a:lnTo>
                <a:lnTo>
                  <a:pt x="45" y="1064"/>
                </a:lnTo>
                <a:lnTo>
                  <a:pt x="51" y="1061"/>
                </a:lnTo>
                <a:lnTo>
                  <a:pt x="55" y="1060"/>
                </a:lnTo>
                <a:lnTo>
                  <a:pt x="55" y="1060"/>
                </a:lnTo>
                <a:lnTo>
                  <a:pt x="57" y="1056"/>
                </a:lnTo>
                <a:lnTo>
                  <a:pt x="58" y="1050"/>
                </a:lnTo>
                <a:lnTo>
                  <a:pt x="59" y="1044"/>
                </a:lnTo>
                <a:lnTo>
                  <a:pt x="62" y="1041"/>
                </a:lnTo>
                <a:lnTo>
                  <a:pt x="64" y="1039"/>
                </a:lnTo>
                <a:lnTo>
                  <a:pt x="64" y="1039"/>
                </a:lnTo>
                <a:lnTo>
                  <a:pt x="78" y="1032"/>
                </a:lnTo>
                <a:lnTo>
                  <a:pt x="84" y="1028"/>
                </a:lnTo>
                <a:lnTo>
                  <a:pt x="84" y="1028"/>
                </a:lnTo>
                <a:lnTo>
                  <a:pt x="88" y="1020"/>
                </a:lnTo>
                <a:lnTo>
                  <a:pt x="91" y="1010"/>
                </a:lnTo>
                <a:lnTo>
                  <a:pt x="91" y="1010"/>
                </a:lnTo>
                <a:lnTo>
                  <a:pt x="89" y="1004"/>
                </a:lnTo>
                <a:lnTo>
                  <a:pt x="85" y="995"/>
                </a:lnTo>
                <a:lnTo>
                  <a:pt x="83" y="985"/>
                </a:lnTo>
                <a:lnTo>
                  <a:pt x="82" y="979"/>
                </a:lnTo>
                <a:lnTo>
                  <a:pt x="82" y="975"/>
                </a:lnTo>
                <a:lnTo>
                  <a:pt x="82" y="975"/>
                </a:lnTo>
                <a:lnTo>
                  <a:pt x="84" y="966"/>
                </a:lnTo>
                <a:lnTo>
                  <a:pt x="87" y="957"/>
                </a:lnTo>
                <a:lnTo>
                  <a:pt x="89" y="950"/>
                </a:lnTo>
                <a:lnTo>
                  <a:pt x="91" y="946"/>
                </a:lnTo>
                <a:lnTo>
                  <a:pt x="91" y="946"/>
                </a:lnTo>
                <a:lnTo>
                  <a:pt x="79" y="923"/>
                </a:lnTo>
                <a:lnTo>
                  <a:pt x="67" y="900"/>
                </a:lnTo>
                <a:lnTo>
                  <a:pt x="67" y="900"/>
                </a:lnTo>
                <a:lnTo>
                  <a:pt x="45" y="822"/>
                </a:lnTo>
                <a:lnTo>
                  <a:pt x="45" y="822"/>
                </a:lnTo>
                <a:lnTo>
                  <a:pt x="37" y="810"/>
                </a:lnTo>
                <a:lnTo>
                  <a:pt x="30" y="795"/>
                </a:lnTo>
                <a:lnTo>
                  <a:pt x="30" y="795"/>
                </a:lnTo>
                <a:lnTo>
                  <a:pt x="30" y="777"/>
                </a:lnTo>
                <a:lnTo>
                  <a:pt x="32" y="741"/>
                </a:lnTo>
                <a:lnTo>
                  <a:pt x="35" y="689"/>
                </a:lnTo>
                <a:lnTo>
                  <a:pt x="45" y="622"/>
                </a:lnTo>
                <a:lnTo>
                  <a:pt x="45" y="593"/>
                </a:lnTo>
                <a:lnTo>
                  <a:pt x="38" y="576"/>
                </a:lnTo>
                <a:lnTo>
                  <a:pt x="38" y="576"/>
                </a:lnTo>
                <a:lnTo>
                  <a:pt x="39" y="598"/>
                </a:lnTo>
                <a:lnTo>
                  <a:pt x="39" y="614"/>
                </a:lnTo>
                <a:lnTo>
                  <a:pt x="39" y="619"/>
                </a:lnTo>
                <a:lnTo>
                  <a:pt x="38" y="622"/>
                </a:lnTo>
                <a:lnTo>
                  <a:pt x="38" y="622"/>
                </a:lnTo>
                <a:lnTo>
                  <a:pt x="34" y="626"/>
                </a:lnTo>
                <a:lnTo>
                  <a:pt x="32" y="624"/>
                </a:lnTo>
                <a:lnTo>
                  <a:pt x="30" y="622"/>
                </a:lnTo>
                <a:lnTo>
                  <a:pt x="30" y="622"/>
                </a:lnTo>
                <a:lnTo>
                  <a:pt x="24" y="611"/>
                </a:lnTo>
                <a:lnTo>
                  <a:pt x="24" y="611"/>
                </a:lnTo>
                <a:lnTo>
                  <a:pt x="18" y="636"/>
                </a:lnTo>
                <a:lnTo>
                  <a:pt x="18" y="636"/>
                </a:lnTo>
                <a:lnTo>
                  <a:pt x="20" y="641"/>
                </a:lnTo>
                <a:lnTo>
                  <a:pt x="25" y="648"/>
                </a:lnTo>
                <a:lnTo>
                  <a:pt x="33" y="657"/>
                </a:lnTo>
                <a:lnTo>
                  <a:pt x="33" y="657"/>
                </a:lnTo>
                <a:lnTo>
                  <a:pt x="33" y="660"/>
                </a:lnTo>
                <a:lnTo>
                  <a:pt x="33" y="664"/>
                </a:lnTo>
                <a:lnTo>
                  <a:pt x="32" y="668"/>
                </a:lnTo>
                <a:lnTo>
                  <a:pt x="30" y="669"/>
                </a:lnTo>
                <a:lnTo>
                  <a:pt x="30" y="669"/>
                </a:lnTo>
                <a:lnTo>
                  <a:pt x="30" y="669"/>
                </a:lnTo>
                <a:lnTo>
                  <a:pt x="25" y="665"/>
                </a:lnTo>
                <a:lnTo>
                  <a:pt x="24" y="665"/>
                </a:lnTo>
                <a:lnTo>
                  <a:pt x="24" y="665"/>
                </a:lnTo>
                <a:lnTo>
                  <a:pt x="24" y="670"/>
                </a:lnTo>
                <a:lnTo>
                  <a:pt x="21" y="672"/>
                </a:lnTo>
                <a:lnTo>
                  <a:pt x="20" y="672"/>
                </a:lnTo>
                <a:lnTo>
                  <a:pt x="18" y="672"/>
                </a:lnTo>
                <a:lnTo>
                  <a:pt x="18" y="672"/>
                </a:lnTo>
                <a:lnTo>
                  <a:pt x="13" y="668"/>
                </a:lnTo>
                <a:lnTo>
                  <a:pt x="8" y="661"/>
                </a:lnTo>
                <a:lnTo>
                  <a:pt x="3" y="655"/>
                </a:lnTo>
                <a:lnTo>
                  <a:pt x="0" y="648"/>
                </a:lnTo>
                <a:lnTo>
                  <a:pt x="0" y="648"/>
                </a:lnTo>
                <a:lnTo>
                  <a:pt x="0" y="640"/>
                </a:lnTo>
                <a:lnTo>
                  <a:pt x="1" y="630"/>
                </a:lnTo>
                <a:lnTo>
                  <a:pt x="1" y="620"/>
                </a:lnTo>
                <a:lnTo>
                  <a:pt x="0" y="614"/>
                </a:lnTo>
                <a:lnTo>
                  <a:pt x="0" y="614"/>
                </a:lnTo>
                <a:lnTo>
                  <a:pt x="0" y="608"/>
                </a:lnTo>
                <a:lnTo>
                  <a:pt x="1" y="603"/>
                </a:lnTo>
                <a:lnTo>
                  <a:pt x="4" y="597"/>
                </a:lnTo>
                <a:lnTo>
                  <a:pt x="4" y="597"/>
                </a:lnTo>
                <a:lnTo>
                  <a:pt x="4" y="583"/>
                </a:lnTo>
                <a:lnTo>
                  <a:pt x="7" y="570"/>
                </a:lnTo>
                <a:lnTo>
                  <a:pt x="7" y="570"/>
                </a:lnTo>
                <a:lnTo>
                  <a:pt x="8" y="560"/>
                </a:lnTo>
                <a:lnTo>
                  <a:pt x="9" y="540"/>
                </a:lnTo>
                <a:lnTo>
                  <a:pt x="12" y="509"/>
                </a:lnTo>
                <a:lnTo>
                  <a:pt x="12" y="509"/>
                </a:lnTo>
                <a:lnTo>
                  <a:pt x="13" y="464"/>
                </a:lnTo>
                <a:lnTo>
                  <a:pt x="13" y="434"/>
                </a:lnTo>
                <a:lnTo>
                  <a:pt x="13" y="424"/>
                </a:lnTo>
                <a:lnTo>
                  <a:pt x="12" y="419"/>
                </a:lnTo>
                <a:lnTo>
                  <a:pt x="12" y="419"/>
                </a:lnTo>
                <a:lnTo>
                  <a:pt x="10" y="412"/>
                </a:lnTo>
                <a:lnTo>
                  <a:pt x="8" y="398"/>
                </a:lnTo>
                <a:lnTo>
                  <a:pt x="7" y="376"/>
                </a:lnTo>
                <a:lnTo>
                  <a:pt x="7" y="376"/>
                </a:lnTo>
                <a:lnTo>
                  <a:pt x="5" y="361"/>
                </a:lnTo>
                <a:lnTo>
                  <a:pt x="4" y="347"/>
                </a:lnTo>
                <a:lnTo>
                  <a:pt x="4" y="347"/>
                </a:lnTo>
                <a:lnTo>
                  <a:pt x="3" y="341"/>
                </a:lnTo>
                <a:lnTo>
                  <a:pt x="0" y="331"/>
                </a:lnTo>
                <a:lnTo>
                  <a:pt x="0" y="318"/>
                </a:lnTo>
                <a:lnTo>
                  <a:pt x="1" y="310"/>
                </a:lnTo>
                <a:lnTo>
                  <a:pt x="4" y="301"/>
                </a:lnTo>
                <a:lnTo>
                  <a:pt x="4" y="301"/>
                </a:lnTo>
                <a:lnTo>
                  <a:pt x="9" y="280"/>
                </a:lnTo>
                <a:lnTo>
                  <a:pt x="17" y="259"/>
                </a:lnTo>
                <a:lnTo>
                  <a:pt x="26" y="234"/>
                </a:lnTo>
                <a:lnTo>
                  <a:pt x="26" y="234"/>
                </a:lnTo>
                <a:lnTo>
                  <a:pt x="35" y="224"/>
                </a:lnTo>
                <a:lnTo>
                  <a:pt x="45" y="217"/>
                </a:lnTo>
                <a:lnTo>
                  <a:pt x="45" y="217"/>
                </a:lnTo>
                <a:lnTo>
                  <a:pt x="39" y="214"/>
                </a:lnTo>
                <a:lnTo>
                  <a:pt x="35" y="214"/>
                </a:lnTo>
                <a:lnTo>
                  <a:pt x="30" y="214"/>
                </a:lnTo>
                <a:lnTo>
                  <a:pt x="30" y="214"/>
                </a:lnTo>
                <a:lnTo>
                  <a:pt x="24" y="215"/>
                </a:lnTo>
                <a:lnTo>
                  <a:pt x="20" y="219"/>
                </a:lnTo>
                <a:lnTo>
                  <a:pt x="14" y="222"/>
                </a:lnTo>
                <a:lnTo>
                  <a:pt x="14" y="222"/>
                </a:lnTo>
                <a:lnTo>
                  <a:pt x="18" y="215"/>
                </a:lnTo>
                <a:lnTo>
                  <a:pt x="22" y="210"/>
                </a:lnTo>
                <a:lnTo>
                  <a:pt x="26" y="205"/>
                </a:lnTo>
                <a:lnTo>
                  <a:pt x="26" y="205"/>
                </a:lnTo>
                <a:lnTo>
                  <a:pt x="32" y="202"/>
                </a:lnTo>
                <a:lnTo>
                  <a:pt x="35" y="199"/>
                </a:lnTo>
                <a:lnTo>
                  <a:pt x="39" y="197"/>
                </a:lnTo>
                <a:lnTo>
                  <a:pt x="41" y="190"/>
                </a:lnTo>
                <a:lnTo>
                  <a:pt x="41" y="190"/>
                </a:lnTo>
                <a:lnTo>
                  <a:pt x="43" y="170"/>
                </a:lnTo>
                <a:lnTo>
                  <a:pt x="45" y="159"/>
                </a:lnTo>
                <a:lnTo>
                  <a:pt x="45" y="159"/>
                </a:lnTo>
                <a:lnTo>
                  <a:pt x="41" y="159"/>
                </a:lnTo>
                <a:lnTo>
                  <a:pt x="32" y="159"/>
                </a:lnTo>
                <a:lnTo>
                  <a:pt x="24" y="157"/>
                </a:lnTo>
                <a:lnTo>
                  <a:pt x="20" y="156"/>
                </a:lnTo>
                <a:lnTo>
                  <a:pt x="18" y="153"/>
                </a:lnTo>
                <a:lnTo>
                  <a:pt x="18" y="153"/>
                </a:lnTo>
                <a:lnTo>
                  <a:pt x="17" y="147"/>
                </a:lnTo>
                <a:lnTo>
                  <a:pt x="16" y="142"/>
                </a:lnTo>
                <a:lnTo>
                  <a:pt x="17" y="139"/>
                </a:lnTo>
                <a:lnTo>
                  <a:pt x="18" y="135"/>
                </a:lnTo>
                <a:lnTo>
                  <a:pt x="18" y="135"/>
                </a:lnTo>
                <a:lnTo>
                  <a:pt x="18" y="132"/>
                </a:lnTo>
                <a:lnTo>
                  <a:pt x="17" y="130"/>
                </a:lnTo>
                <a:lnTo>
                  <a:pt x="14" y="127"/>
                </a:lnTo>
                <a:lnTo>
                  <a:pt x="12" y="121"/>
                </a:lnTo>
                <a:lnTo>
                  <a:pt x="9" y="115"/>
                </a:lnTo>
                <a:lnTo>
                  <a:pt x="9" y="115"/>
                </a:lnTo>
                <a:lnTo>
                  <a:pt x="5" y="111"/>
                </a:lnTo>
                <a:lnTo>
                  <a:pt x="4" y="107"/>
                </a:lnTo>
                <a:lnTo>
                  <a:pt x="4" y="103"/>
                </a:lnTo>
                <a:lnTo>
                  <a:pt x="4" y="103"/>
                </a:lnTo>
                <a:lnTo>
                  <a:pt x="7" y="94"/>
                </a:lnTo>
                <a:lnTo>
                  <a:pt x="9" y="84"/>
                </a:lnTo>
                <a:lnTo>
                  <a:pt x="9" y="84"/>
                </a:lnTo>
                <a:lnTo>
                  <a:pt x="10" y="77"/>
                </a:lnTo>
                <a:lnTo>
                  <a:pt x="9" y="71"/>
                </a:lnTo>
                <a:lnTo>
                  <a:pt x="9" y="63"/>
                </a:lnTo>
                <a:lnTo>
                  <a:pt x="9" y="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4">
            <a:extLst>
              <a:ext uri="{FF2B5EF4-FFF2-40B4-BE49-F238E27FC236}">
                <a16:creationId xmlns:a16="http://schemas.microsoft.com/office/drawing/2014/main" id="{D081C6B9-4DD4-4EF2-806A-07E29280FECC}"/>
              </a:ext>
            </a:extLst>
          </p:cNvPr>
          <p:cNvSpPr>
            <a:spLocks/>
          </p:cNvSpPr>
          <p:nvPr/>
        </p:nvSpPr>
        <p:spPr bwMode="auto">
          <a:xfrm>
            <a:off x="958729" y="2668063"/>
            <a:ext cx="556090" cy="1710456"/>
          </a:xfrm>
          <a:custGeom>
            <a:avLst/>
            <a:gdLst>
              <a:gd name="T0" fmla="*/ 126 w 290"/>
              <a:gd name="T1" fmla="*/ 3 h 892"/>
              <a:gd name="T2" fmla="*/ 104 w 290"/>
              <a:gd name="T3" fmla="*/ 16 h 892"/>
              <a:gd name="T4" fmla="*/ 96 w 290"/>
              <a:gd name="T5" fmla="*/ 32 h 892"/>
              <a:gd name="T6" fmla="*/ 98 w 290"/>
              <a:gd name="T7" fmla="*/ 40 h 892"/>
              <a:gd name="T8" fmla="*/ 100 w 290"/>
              <a:gd name="T9" fmla="*/ 65 h 892"/>
              <a:gd name="T10" fmla="*/ 105 w 290"/>
              <a:gd name="T11" fmla="*/ 85 h 892"/>
              <a:gd name="T12" fmla="*/ 104 w 290"/>
              <a:gd name="T13" fmla="*/ 96 h 892"/>
              <a:gd name="T14" fmla="*/ 108 w 290"/>
              <a:gd name="T15" fmla="*/ 105 h 892"/>
              <a:gd name="T16" fmla="*/ 107 w 290"/>
              <a:gd name="T17" fmla="*/ 122 h 892"/>
              <a:gd name="T18" fmla="*/ 112 w 290"/>
              <a:gd name="T19" fmla="*/ 126 h 892"/>
              <a:gd name="T20" fmla="*/ 124 w 290"/>
              <a:gd name="T21" fmla="*/ 140 h 892"/>
              <a:gd name="T22" fmla="*/ 98 w 290"/>
              <a:gd name="T23" fmla="*/ 145 h 892"/>
              <a:gd name="T24" fmla="*/ 88 w 290"/>
              <a:gd name="T25" fmla="*/ 157 h 892"/>
              <a:gd name="T26" fmla="*/ 77 w 290"/>
              <a:gd name="T27" fmla="*/ 249 h 892"/>
              <a:gd name="T28" fmla="*/ 75 w 290"/>
              <a:gd name="T29" fmla="*/ 272 h 892"/>
              <a:gd name="T30" fmla="*/ 65 w 290"/>
              <a:gd name="T31" fmla="*/ 275 h 892"/>
              <a:gd name="T32" fmla="*/ 46 w 290"/>
              <a:gd name="T33" fmla="*/ 266 h 892"/>
              <a:gd name="T34" fmla="*/ 43 w 290"/>
              <a:gd name="T35" fmla="*/ 229 h 892"/>
              <a:gd name="T36" fmla="*/ 4 w 290"/>
              <a:gd name="T37" fmla="*/ 252 h 892"/>
              <a:gd name="T38" fmla="*/ 0 w 290"/>
              <a:gd name="T39" fmla="*/ 259 h 892"/>
              <a:gd name="T40" fmla="*/ 4 w 290"/>
              <a:gd name="T41" fmla="*/ 266 h 892"/>
              <a:gd name="T42" fmla="*/ 10 w 290"/>
              <a:gd name="T43" fmla="*/ 272 h 892"/>
              <a:gd name="T44" fmla="*/ 18 w 290"/>
              <a:gd name="T45" fmla="*/ 282 h 892"/>
              <a:gd name="T46" fmla="*/ 36 w 290"/>
              <a:gd name="T47" fmla="*/ 286 h 892"/>
              <a:gd name="T48" fmla="*/ 82 w 290"/>
              <a:gd name="T49" fmla="*/ 321 h 892"/>
              <a:gd name="T50" fmla="*/ 99 w 290"/>
              <a:gd name="T51" fmla="*/ 319 h 892"/>
              <a:gd name="T52" fmla="*/ 72 w 290"/>
              <a:gd name="T53" fmla="*/ 421 h 892"/>
              <a:gd name="T54" fmla="*/ 72 w 290"/>
              <a:gd name="T55" fmla="*/ 470 h 892"/>
              <a:gd name="T56" fmla="*/ 152 w 290"/>
              <a:gd name="T57" fmla="*/ 780 h 892"/>
              <a:gd name="T58" fmla="*/ 167 w 290"/>
              <a:gd name="T59" fmla="*/ 837 h 892"/>
              <a:gd name="T60" fmla="*/ 167 w 290"/>
              <a:gd name="T61" fmla="*/ 845 h 892"/>
              <a:gd name="T62" fmla="*/ 160 w 290"/>
              <a:gd name="T63" fmla="*/ 855 h 892"/>
              <a:gd name="T64" fmla="*/ 152 w 290"/>
              <a:gd name="T65" fmla="*/ 862 h 892"/>
              <a:gd name="T66" fmla="*/ 167 w 290"/>
              <a:gd name="T67" fmla="*/ 875 h 892"/>
              <a:gd name="T68" fmla="*/ 217 w 290"/>
              <a:gd name="T69" fmla="*/ 891 h 892"/>
              <a:gd name="T70" fmla="*/ 243 w 290"/>
              <a:gd name="T71" fmla="*/ 887 h 892"/>
              <a:gd name="T72" fmla="*/ 243 w 290"/>
              <a:gd name="T73" fmla="*/ 876 h 892"/>
              <a:gd name="T74" fmla="*/ 254 w 290"/>
              <a:gd name="T75" fmla="*/ 874 h 892"/>
              <a:gd name="T76" fmla="*/ 260 w 290"/>
              <a:gd name="T77" fmla="*/ 866 h 892"/>
              <a:gd name="T78" fmla="*/ 260 w 290"/>
              <a:gd name="T79" fmla="*/ 861 h 892"/>
              <a:gd name="T80" fmla="*/ 265 w 290"/>
              <a:gd name="T81" fmla="*/ 852 h 892"/>
              <a:gd name="T82" fmla="*/ 262 w 290"/>
              <a:gd name="T83" fmla="*/ 798 h 892"/>
              <a:gd name="T84" fmla="*/ 259 w 290"/>
              <a:gd name="T85" fmla="*/ 785 h 892"/>
              <a:gd name="T86" fmla="*/ 247 w 290"/>
              <a:gd name="T87" fmla="*/ 758 h 892"/>
              <a:gd name="T88" fmla="*/ 239 w 290"/>
              <a:gd name="T89" fmla="*/ 673 h 892"/>
              <a:gd name="T90" fmla="*/ 233 w 290"/>
              <a:gd name="T91" fmla="*/ 641 h 892"/>
              <a:gd name="T92" fmla="*/ 222 w 290"/>
              <a:gd name="T93" fmla="*/ 601 h 892"/>
              <a:gd name="T94" fmla="*/ 235 w 290"/>
              <a:gd name="T95" fmla="*/ 552 h 892"/>
              <a:gd name="T96" fmla="*/ 262 w 290"/>
              <a:gd name="T97" fmla="*/ 497 h 892"/>
              <a:gd name="T98" fmla="*/ 284 w 290"/>
              <a:gd name="T99" fmla="*/ 456 h 892"/>
              <a:gd name="T100" fmla="*/ 290 w 290"/>
              <a:gd name="T101" fmla="*/ 404 h 892"/>
              <a:gd name="T102" fmla="*/ 286 w 290"/>
              <a:gd name="T103" fmla="*/ 345 h 892"/>
              <a:gd name="T104" fmla="*/ 281 w 290"/>
              <a:gd name="T105" fmla="*/ 207 h 892"/>
              <a:gd name="T106" fmla="*/ 289 w 290"/>
              <a:gd name="T107" fmla="*/ 192 h 892"/>
              <a:gd name="T108" fmla="*/ 287 w 290"/>
              <a:gd name="T109" fmla="*/ 178 h 892"/>
              <a:gd name="T110" fmla="*/ 268 w 290"/>
              <a:gd name="T111" fmla="*/ 141 h 892"/>
              <a:gd name="T112" fmla="*/ 263 w 290"/>
              <a:gd name="T113" fmla="*/ 117 h 892"/>
              <a:gd name="T114" fmla="*/ 246 w 290"/>
              <a:gd name="T115" fmla="*/ 81 h 892"/>
              <a:gd name="T116" fmla="*/ 224 w 290"/>
              <a:gd name="T117" fmla="*/ 56 h 892"/>
              <a:gd name="T118" fmla="*/ 206 w 290"/>
              <a:gd name="T119" fmla="*/ 24 h 892"/>
              <a:gd name="T120" fmla="*/ 189 w 290"/>
              <a:gd name="T121" fmla="*/ 8 h 892"/>
              <a:gd name="T122" fmla="*/ 157 w 290"/>
              <a:gd name="T123" fmla="*/ 0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0" h="892">
                <a:moveTo>
                  <a:pt x="141" y="5"/>
                </a:moveTo>
                <a:lnTo>
                  <a:pt x="141" y="5"/>
                </a:lnTo>
                <a:lnTo>
                  <a:pt x="136" y="3"/>
                </a:lnTo>
                <a:lnTo>
                  <a:pt x="126" y="3"/>
                </a:lnTo>
                <a:lnTo>
                  <a:pt x="120" y="3"/>
                </a:lnTo>
                <a:lnTo>
                  <a:pt x="114" y="6"/>
                </a:lnTo>
                <a:lnTo>
                  <a:pt x="108" y="9"/>
                </a:lnTo>
                <a:lnTo>
                  <a:pt x="104" y="16"/>
                </a:lnTo>
                <a:lnTo>
                  <a:pt x="104" y="16"/>
                </a:lnTo>
                <a:lnTo>
                  <a:pt x="99" y="23"/>
                </a:lnTo>
                <a:lnTo>
                  <a:pt x="96" y="28"/>
                </a:lnTo>
                <a:lnTo>
                  <a:pt x="96" y="32"/>
                </a:lnTo>
                <a:lnTo>
                  <a:pt x="95" y="36"/>
                </a:lnTo>
                <a:lnTo>
                  <a:pt x="96" y="40"/>
                </a:lnTo>
                <a:lnTo>
                  <a:pt x="98" y="40"/>
                </a:lnTo>
                <a:lnTo>
                  <a:pt x="98" y="40"/>
                </a:lnTo>
                <a:lnTo>
                  <a:pt x="100" y="48"/>
                </a:lnTo>
                <a:lnTo>
                  <a:pt x="101" y="56"/>
                </a:lnTo>
                <a:lnTo>
                  <a:pt x="100" y="65"/>
                </a:lnTo>
                <a:lnTo>
                  <a:pt x="100" y="65"/>
                </a:lnTo>
                <a:lnTo>
                  <a:pt x="100" y="69"/>
                </a:lnTo>
                <a:lnTo>
                  <a:pt x="100" y="72"/>
                </a:lnTo>
                <a:lnTo>
                  <a:pt x="102" y="79"/>
                </a:lnTo>
                <a:lnTo>
                  <a:pt x="105" y="85"/>
                </a:lnTo>
                <a:lnTo>
                  <a:pt x="106" y="89"/>
                </a:lnTo>
                <a:lnTo>
                  <a:pt x="106" y="89"/>
                </a:lnTo>
                <a:lnTo>
                  <a:pt x="104" y="93"/>
                </a:lnTo>
                <a:lnTo>
                  <a:pt x="104" y="96"/>
                </a:lnTo>
                <a:lnTo>
                  <a:pt x="104" y="96"/>
                </a:lnTo>
                <a:lnTo>
                  <a:pt x="104" y="99"/>
                </a:lnTo>
                <a:lnTo>
                  <a:pt x="106" y="102"/>
                </a:lnTo>
                <a:lnTo>
                  <a:pt x="108" y="105"/>
                </a:lnTo>
                <a:lnTo>
                  <a:pt x="108" y="105"/>
                </a:lnTo>
                <a:lnTo>
                  <a:pt x="107" y="112"/>
                </a:lnTo>
                <a:lnTo>
                  <a:pt x="107" y="119"/>
                </a:lnTo>
                <a:lnTo>
                  <a:pt x="107" y="122"/>
                </a:lnTo>
                <a:lnTo>
                  <a:pt x="108" y="124"/>
                </a:lnTo>
                <a:lnTo>
                  <a:pt x="108" y="124"/>
                </a:lnTo>
                <a:lnTo>
                  <a:pt x="110" y="125"/>
                </a:lnTo>
                <a:lnTo>
                  <a:pt x="112" y="126"/>
                </a:lnTo>
                <a:lnTo>
                  <a:pt x="118" y="128"/>
                </a:lnTo>
                <a:lnTo>
                  <a:pt x="124" y="126"/>
                </a:lnTo>
                <a:lnTo>
                  <a:pt x="124" y="140"/>
                </a:lnTo>
                <a:lnTo>
                  <a:pt x="124" y="140"/>
                </a:lnTo>
                <a:lnTo>
                  <a:pt x="122" y="140"/>
                </a:lnTo>
                <a:lnTo>
                  <a:pt x="113" y="141"/>
                </a:lnTo>
                <a:lnTo>
                  <a:pt x="102" y="142"/>
                </a:lnTo>
                <a:lnTo>
                  <a:pt x="98" y="145"/>
                </a:lnTo>
                <a:lnTo>
                  <a:pt x="93" y="148"/>
                </a:lnTo>
                <a:lnTo>
                  <a:pt x="93" y="148"/>
                </a:lnTo>
                <a:lnTo>
                  <a:pt x="90" y="151"/>
                </a:lnTo>
                <a:lnTo>
                  <a:pt x="88" y="157"/>
                </a:lnTo>
                <a:lnTo>
                  <a:pt x="84" y="171"/>
                </a:lnTo>
                <a:lnTo>
                  <a:pt x="82" y="190"/>
                </a:lnTo>
                <a:lnTo>
                  <a:pt x="79" y="211"/>
                </a:lnTo>
                <a:lnTo>
                  <a:pt x="77" y="249"/>
                </a:lnTo>
                <a:lnTo>
                  <a:pt x="76" y="266"/>
                </a:lnTo>
                <a:lnTo>
                  <a:pt x="76" y="266"/>
                </a:lnTo>
                <a:lnTo>
                  <a:pt x="76" y="269"/>
                </a:lnTo>
                <a:lnTo>
                  <a:pt x="75" y="272"/>
                </a:lnTo>
                <a:lnTo>
                  <a:pt x="73" y="274"/>
                </a:lnTo>
                <a:lnTo>
                  <a:pt x="71" y="275"/>
                </a:lnTo>
                <a:lnTo>
                  <a:pt x="69" y="276"/>
                </a:lnTo>
                <a:lnTo>
                  <a:pt x="65" y="275"/>
                </a:lnTo>
                <a:lnTo>
                  <a:pt x="65" y="275"/>
                </a:lnTo>
                <a:lnTo>
                  <a:pt x="58" y="272"/>
                </a:lnTo>
                <a:lnTo>
                  <a:pt x="52" y="270"/>
                </a:lnTo>
                <a:lnTo>
                  <a:pt x="46" y="266"/>
                </a:lnTo>
                <a:lnTo>
                  <a:pt x="41" y="257"/>
                </a:lnTo>
                <a:lnTo>
                  <a:pt x="67" y="248"/>
                </a:lnTo>
                <a:lnTo>
                  <a:pt x="67" y="242"/>
                </a:lnTo>
                <a:lnTo>
                  <a:pt x="43" y="229"/>
                </a:lnTo>
                <a:lnTo>
                  <a:pt x="6" y="246"/>
                </a:lnTo>
                <a:lnTo>
                  <a:pt x="6" y="251"/>
                </a:lnTo>
                <a:lnTo>
                  <a:pt x="6" y="251"/>
                </a:lnTo>
                <a:lnTo>
                  <a:pt x="4" y="252"/>
                </a:lnTo>
                <a:lnTo>
                  <a:pt x="0" y="257"/>
                </a:lnTo>
                <a:lnTo>
                  <a:pt x="0" y="257"/>
                </a:lnTo>
                <a:lnTo>
                  <a:pt x="0" y="258"/>
                </a:lnTo>
                <a:lnTo>
                  <a:pt x="0" y="259"/>
                </a:lnTo>
                <a:lnTo>
                  <a:pt x="2" y="261"/>
                </a:lnTo>
                <a:lnTo>
                  <a:pt x="6" y="264"/>
                </a:lnTo>
                <a:lnTo>
                  <a:pt x="6" y="264"/>
                </a:lnTo>
                <a:lnTo>
                  <a:pt x="4" y="266"/>
                </a:lnTo>
                <a:lnTo>
                  <a:pt x="4" y="268"/>
                </a:lnTo>
                <a:lnTo>
                  <a:pt x="6" y="270"/>
                </a:lnTo>
                <a:lnTo>
                  <a:pt x="6" y="270"/>
                </a:lnTo>
                <a:lnTo>
                  <a:pt x="10" y="272"/>
                </a:lnTo>
                <a:lnTo>
                  <a:pt x="11" y="275"/>
                </a:lnTo>
                <a:lnTo>
                  <a:pt x="11" y="275"/>
                </a:lnTo>
                <a:lnTo>
                  <a:pt x="16" y="281"/>
                </a:lnTo>
                <a:lnTo>
                  <a:pt x="18" y="282"/>
                </a:lnTo>
                <a:lnTo>
                  <a:pt x="19" y="283"/>
                </a:lnTo>
                <a:lnTo>
                  <a:pt x="19" y="283"/>
                </a:lnTo>
                <a:lnTo>
                  <a:pt x="36" y="286"/>
                </a:lnTo>
                <a:lnTo>
                  <a:pt x="36" y="286"/>
                </a:lnTo>
                <a:lnTo>
                  <a:pt x="55" y="301"/>
                </a:lnTo>
                <a:lnTo>
                  <a:pt x="70" y="313"/>
                </a:lnTo>
                <a:lnTo>
                  <a:pt x="82" y="321"/>
                </a:lnTo>
                <a:lnTo>
                  <a:pt x="82" y="321"/>
                </a:lnTo>
                <a:lnTo>
                  <a:pt x="85" y="322"/>
                </a:lnTo>
                <a:lnTo>
                  <a:pt x="88" y="322"/>
                </a:lnTo>
                <a:lnTo>
                  <a:pt x="94" y="322"/>
                </a:lnTo>
                <a:lnTo>
                  <a:pt x="99" y="319"/>
                </a:lnTo>
                <a:lnTo>
                  <a:pt x="100" y="318"/>
                </a:lnTo>
                <a:lnTo>
                  <a:pt x="100" y="318"/>
                </a:lnTo>
                <a:lnTo>
                  <a:pt x="84" y="376"/>
                </a:lnTo>
                <a:lnTo>
                  <a:pt x="72" y="421"/>
                </a:lnTo>
                <a:lnTo>
                  <a:pt x="69" y="439"/>
                </a:lnTo>
                <a:lnTo>
                  <a:pt x="67" y="451"/>
                </a:lnTo>
                <a:lnTo>
                  <a:pt x="67" y="451"/>
                </a:lnTo>
                <a:lnTo>
                  <a:pt x="72" y="470"/>
                </a:lnTo>
                <a:lnTo>
                  <a:pt x="81" y="509"/>
                </a:lnTo>
                <a:lnTo>
                  <a:pt x="108" y="616"/>
                </a:lnTo>
                <a:lnTo>
                  <a:pt x="137" y="723"/>
                </a:lnTo>
                <a:lnTo>
                  <a:pt x="152" y="780"/>
                </a:lnTo>
                <a:lnTo>
                  <a:pt x="152" y="780"/>
                </a:lnTo>
                <a:lnTo>
                  <a:pt x="155" y="796"/>
                </a:lnTo>
                <a:lnTo>
                  <a:pt x="161" y="814"/>
                </a:lnTo>
                <a:lnTo>
                  <a:pt x="167" y="837"/>
                </a:lnTo>
                <a:lnTo>
                  <a:pt x="167" y="837"/>
                </a:lnTo>
                <a:lnTo>
                  <a:pt x="167" y="841"/>
                </a:lnTo>
                <a:lnTo>
                  <a:pt x="167" y="843"/>
                </a:lnTo>
                <a:lnTo>
                  <a:pt x="167" y="845"/>
                </a:lnTo>
                <a:lnTo>
                  <a:pt x="176" y="852"/>
                </a:lnTo>
                <a:lnTo>
                  <a:pt x="176" y="852"/>
                </a:lnTo>
                <a:lnTo>
                  <a:pt x="171" y="852"/>
                </a:lnTo>
                <a:lnTo>
                  <a:pt x="160" y="855"/>
                </a:lnTo>
                <a:lnTo>
                  <a:pt x="155" y="856"/>
                </a:lnTo>
                <a:lnTo>
                  <a:pt x="153" y="858"/>
                </a:lnTo>
                <a:lnTo>
                  <a:pt x="152" y="860"/>
                </a:lnTo>
                <a:lnTo>
                  <a:pt x="152" y="862"/>
                </a:lnTo>
                <a:lnTo>
                  <a:pt x="154" y="866"/>
                </a:lnTo>
                <a:lnTo>
                  <a:pt x="154" y="866"/>
                </a:lnTo>
                <a:lnTo>
                  <a:pt x="160" y="870"/>
                </a:lnTo>
                <a:lnTo>
                  <a:pt x="167" y="875"/>
                </a:lnTo>
                <a:lnTo>
                  <a:pt x="176" y="879"/>
                </a:lnTo>
                <a:lnTo>
                  <a:pt x="184" y="882"/>
                </a:lnTo>
                <a:lnTo>
                  <a:pt x="202" y="887"/>
                </a:lnTo>
                <a:lnTo>
                  <a:pt x="217" y="891"/>
                </a:lnTo>
                <a:lnTo>
                  <a:pt x="217" y="891"/>
                </a:lnTo>
                <a:lnTo>
                  <a:pt x="234" y="892"/>
                </a:lnTo>
                <a:lnTo>
                  <a:pt x="240" y="891"/>
                </a:lnTo>
                <a:lnTo>
                  <a:pt x="243" y="887"/>
                </a:lnTo>
                <a:lnTo>
                  <a:pt x="243" y="887"/>
                </a:lnTo>
                <a:lnTo>
                  <a:pt x="246" y="884"/>
                </a:lnTo>
                <a:lnTo>
                  <a:pt x="246" y="880"/>
                </a:lnTo>
                <a:lnTo>
                  <a:pt x="243" y="876"/>
                </a:lnTo>
                <a:lnTo>
                  <a:pt x="243" y="876"/>
                </a:lnTo>
                <a:lnTo>
                  <a:pt x="246" y="878"/>
                </a:lnTo>
                <a:lnTo>
                  <a:pt x="249" y="876"/>
                </a:lnTo>
                <a:lnTo>
                  <a:pt x="254" y="874"/>
                </a:lnTo>
                <a:lnTo>
                  <a:pt x="254" y="874"/>
                </a:lnTo>
                <a:lnTo>
                  <a:pt x="257" y="872"/>
                </a:lnTo>
                <a:lnTo>
                  <a:pt x="258" y="870"/>
                </a:lnTo>
                <a:lnTo>
                  <a:pt x="260" y="866"/>
                </a:lnTo>
                <a:lnTo>
                  <a:pt x="260" y="862"/>
                </a:lnTo>
                <a:lnTo>
                  <a:pt x="259" y="861"/>
                </a:lnTo>
                <a:lnTo>
                  <a:pt x="259" y="861"/>
                </a:lnTo>
                <a:lnTo>
                  <a:pt x="260" y="861"/>
                </a:lnTo>
                <a:lnTo>
                  <a:pt x="263" y="861"/>
                </a:lnTo>
                <a:lnTo>
                  <a:pt x="265" y="858"/>
                </a:lnTo>
                <a:lnTo>
                  <a:pt x="265" y="852"/>
                </a:lnTo>
                <a:lnTo>
                  <a:pt x="265" y="852"/>
                </a:lnTo>
                <a:lnTo>
                  <a:pt x="264" y="832"/>
                </a:lnTo>
                <a:lnTo>
                  <a:pt x="263" y="806"/>
                </a:lnTo>
                <a:lnTo>
                  <a:pt x="263" y="806"/>
                </a:lnTo>
                <a:lnTo>
                  <a:pt x="262" y="798"/>
                </a:lnTo>
                <a:lnTo>
                  <a:pt x="262" y="792"/>
                </a:lnTo>
                <a:lnTo>
                  <a:pt x="262" y="788"/>
                </a:lnTo>
                <a:lnTo>
                  <a:pt x="259" y="785"/>
                </a:lnTo>
                <a:lnTo>
                  <a:pt x="259" y="785"/>
                </a:lnTo>
                <a:lnTo>
                  <a:pt x="252" y="778"/>
                </a:lnTo>
                <a:lnTo>
                  <a:pt x="246" y="772"/>
                </a:lnTo>
                <a:lnTo>
                  <a:pt x="246" y="772"/>
                </a:lnTo>
                <a:lnTo>
                  <a:pt x="247" y="758"/>
                </a:lnTo>
                <a:lnTo>
                  <a:pt x="249" y="747"/>
                </a:lnTo>
                <a:lnTo>
                  <a:pt x="249" y="747"/>
                </a:lnTo>
                <a:lnTo>
                  <a:pt x="242" y="703"/>
                </a:lnTo>
                <a:lnTo>
                  <a:pt x="239" y="673"/>
                </a:lnTo>
                <a:lnTo>
                  <a:pt x="235" y="658"/>
                </a:lnTo>
                <a:lnTo>
                  <a:pt x="235" y="658"/>
                </a:lnTo>
                <a:lnTo>
                  <a:pt x="234" y="653"/>
                </a:lnTo>
                <a:lnTo>
                  <a:pt x="233" y="641"/>
                </a:lnTo>
                <a:lnTo>
                  <a:pt x="230" y="623"/>
                </a:lnTo>
                <a:lnTo>
                  <a:pt x="230" y="623"/>
                </a:lnTo>
                <a:lnTo>
                  <a:pt x="227" y="614"/>
                </a:lnTo>
                <a:lnTo>
                  <a:pt x="222" y="601"/>
                </a:lnTo>
                <a:lnTo>
                  <a:pt x="222" y="601"/>
                </a:lnTo>
                <a:lnTo>
                  <a:pt x="223" y="595"/>
                </a:lnTo>
                <a:lnTo>
                  <a:pt x="225" y="583"/>
                </a:lnTo>
                <a:lnTo>
                  <a:pt x="235" y="552"/>
                </a:lnTo>
                <a:lnTo>
                  <a:pt x="249" y="507"/>
                </a:lnTo>
                <a:lnTo>
                  <a:pt x="249" y="507"/>
                </a:lnTo>
                <a:lnTo>
                  <a:pt x="253" y="504"/>
                </a:lnTo>
                <a:lnTo>
                  <a:pt x="262" y="497"/>
                </a:lnTo>
                <a:lnTo>
                  <a:pt x="268" y="489"/>
                </a:lnTo>
                <a:lnTo>
                  <a:pt x="274" y="481"/>
                </a:lnTo>
                <a:lnTo>
                  <a:pt x="278" y="470"/>
                </a:lnTo>
                <a:lnTo>
                  <a:pt x="284" y="456"/>
                </a:lnTo>
                <a:lnTo>
                  <a:pt x="284" y="456"/>
                </a:lnTo>
                <a:lnTo>
                  <a:pt x="288" y="440"/>
                </a:lnTo>
                <a:lnTo>
                  <a:pt x="290" y="422"/>
                </a:lnTo>
                <a:lnTo>
                  <a:pt x="290" y="404"/>
                </a:lnTo>
                <a:lnTo>
                  <a:pt x="290" y="386"/>
                </a:lnTo>
                <a:lnTo>
                  <a:pt x="289" y="370"/>
                </a:lnTo>
                <a:lnTo>
                  <a:pt x="288" y="356"/>
                </a:lnTo>
                <a:lnTo>
                  <a:pt x="286" y="345"/>
                </a:lnTo>
                <a:lnTo>
                  <a:pt x="284" y="337"/>
                </a:lnTo>
                <a:lnTo>
                  <a:pt x="284" y="337"/>
                </a:lnTo>
                <a:lnTo>
                  <a:pt x="270" y="307"/>
                </a:lnTo>
                <a:lnTo>
                  <a:pt x="281" y="207"/>
                </a:lnTo>
                <a:lnTo>
                  <a:pt x="281" y="207"/>
                </a:lnTo>
                <a:lnTo>
                  <a:pt x="284" y="204"/>
                </a:lnTo>
                <a:lnTo>
                  <a:pt x="287" y="199"/>
                </a:lnTo>
                <a:lnTo>
                  <a:pt x="289" y="192"/>
                </a:lnTo>
                <a:lnTo>
                  <a:pt x="289" y="192"/>
                </a:lnTo>
                <a:lnTo>
                  <a:pt x="290" y="187"/>
                </a:lnTo>
                <a:lnTo>
                  <a:pt x="289" y="184"/>
                </a:lnTo>
                <a:lnTo>
                  <a:pt x="287" y="178"/>
                </a:lnTo>
                <a:lnTo>
                  <a:pt x="282" y="171"/>
                </a:lnTo>
                <a:lnTo>
                  <a:pt x="276" y="159"/>
                </a:lnTo>
                <a:lnTo>
                  <a:pt x="276" y="159"/>
                </a:lnTo>
                <a:lnTo>
                  <a:pt x="268" y="141"/>
                </a:lnTo>
                <a:lnTo>
                  <a:pt x="266" y="136"/>
                </a:lnTo>
                <a:lnTo>
                  <a:pt x="265" y="129"/>
                </a:lnTo>
                <a:lnTo>
                  <a:pt x="265" y="129"/>
                </a:lnTo>
                <a:lnTo>
                  <a:pt x="263" y="117"/>
                </a:lnTo>
                <a:lnTo>
                  <a:pt x="258" y="104"/>
                </a:lnTo>
                <a:lnTo>
                  <a:pt x="252" y="89"/>
                </a:lnTo>
                <a:lnTo>
                  <a:pt x="246" y="81"/>
                </a:lnTo>
                <a:lnTo>
                  <a:pt x="246" y="81"/>
                </a:lnTo>
                <a:lnTo>
                  <a:pt x="242" y="77"/>
                </a:lnTo>
                <a:lnTo>
                  <a:pt x="239" y="76"/>
                </a:lnTo>
                <a:lnTo>
                  <a:pt x="234" y="70"/>
                </a:lnTo>
                <a:lnTo>
                  <a:pt x="224" y="56"/>
                </a:lnTo>
                <a:lnTo>
                  <a:pt x="224" y="56"/>
                </a:lnTo>
                <a:lnTo>
                  <a:pt x="216" y="41"/>
                </a:lnTo>
                <a:lnTo>
                  <a:pt x="208" y="29"/>
                </a:lnTo>
                <a:lnTo>
                  <a:pt x="206" y="24"/>
                </a:lnTo>
                <a:lnTo>
                  <a:pt x="201" y="19"/>
                </a:lnTo>
                <a:lnTo>
                  <a:pt x="196" y="13"/>
                </a:lnTo>
                <a:lnTo>
                  <a:pt x="189" y="8"/>
                </a:lnTo>
                <a:lnTo>
                  <a:pt x="189" y="8"/>
                </a:lnTo>
                <a:lnTo>
                  <a:pt x="181" y="3"/>
                </a:lnTo>
                <a:lnTo>
                  <a:pt x="172" y="1"/>
                </a:lnTo>
                <a:lnTo>
                  <a:pt x="165" y="0"/>
                </a:lnTo>
                <a:lnTo>
                  <a:pt x="157" y="0"/>
                </a:lnTo>
                <a:lnTo>
                  <a:pt x="146" y="3"/>
                </a:lnTo>
                <a:lnTo>
                  <a:pt x="141" y="5"/>
                </a:lnTo>
                <a:lnTo>
                  <a:pt x="141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6">
            <a:extLst>
              <a:ext uri="{FF2B5EF4-FFF2-40B4-BE49-F238E27FC236}">
                <a16:creationId xmlns:a16="http://schemas.microsoft.com/office/drawing/2014/main" id="{CB75BB04-741D-4FC2-91BE-A282156FA173}"/>
              </a:ext>
            </a:extLst>
          </p:cNvPr>
          <p:cNvSpPr>
            <a:spLocks/>
          </p:cNvSpPr>
          <p:nvPr/>
        </p:nvSpPr>
        <p:spPr bwMode="auto">
          <a:xfrm>
            <a:off x="998649" y="4697914"/>
            <a:ext cx="476250" cy="1600200"/>
          </a:xfrm>
          <a:custGeom>
            <a:avLst/>
            <a:gdLst>
              <a:gd name="T0" fmla="*/ 272 w 300"/>
              <a:gd name="T1" fmla="*/ 195 h 1008"/>
              <a:gd name="T2" fmla="*/ 284 w 300"/>
              <a:gd name="T3" fmla="*/ 244 h 1008"/>
              <a:gd name="T4" fmla="*/ 287 w 300"/>
              <a:gd name="T5" fmla="*/ 424 h 1008"/>
              <a:gd name="T6" fmla="*/ 295 w 300"/>
              <a:gd name="T7" fmla="*/ 500 h 1008"/>
              <a:gd name="T8" fmla="*/ 287 w 300"/>
              <a:gd name="T9" fmla="*/ 525 h 1008"/>
              <a:gd name="T10" fmla="*/ 291 w 300"/>
              <a:gd name="T11" fmla="*/ 757 h 1008"/>
              <a:gd name="T12" fmla="*/ 269 w 300"/>
              <a:gd name="T13" fmla="*/ 895 h 1008"/>
              <a:gd name="T14" fmla="*/ 277 w 300"/>
              <a:gd name="T15" fmla="*/ 907 h 1008"/>
              <a:gd name="T16" fmla="*/ 290 w 300"/>
              <a:gd name="T17" fmla="*/ 940 h 1008"/>
              <a:gd name="T18" fmla="*/ 257 w 300"/>
              <a:gd name="T19" fmla="*/ 971 h 1008"/>
              <a:gd name="T20" fmla="*/ 207 w 300"/>
              <a:gd name="T21" fmla="*/ 992 h 1008"/>
              <a:gd name="T22" fmla="*/ 147 w 300"/>
              <a:gd name="T23" fmla="*/ 984 h 1008"/>
              <a:gd name="T24" fmla="*/ 156 w 300"/>
              <a:gd name="T25" fmla="*/ 977 h 1008"/>
              <a:gd name="T26" fmla="*/ 178 w 300"/>
              <a:gd name="T27" fmla="*/ 965 h 1008"/>
              <a:gd name="T28" fmla="*/ 194 w 300"/>
              <a:gd name="T29" fmla="*/ 940 h 1008"/>
              <a:gd name="T30" fmla="*/ 200 w 300"/>
              <a:gd name="T31" fmla="*/ 925 h 1008"/>
              <a:gd name="T32" fmla="*/ 213 w 300"/>
              <a:gd name="T33" fmla="*/ 913 h 1008"/>
              <a:gd name="T34" fmla="*/ 208 w 300"/>
              <a:gd name="T35" fmla="*/ 840 h 1008"/>
              <a:gd name="T36" fmla="*/ 106 w 300"/>
              <a:gd name="T37" fmla="*/ 889 h 1008"/>
              <a:gd name="T38" fmla="*/ 131 w 300"/>
              <a:gd name="T39" fmla="*/ 971 h 1008"/>
              <a:gd name="T40" fmla="*/ 114 w 300"/>
              <a:gd name="T41" fmla="*/ 983 h 1008"/>
              <a:gd name="T42" fmla="*/ 82 w 300"/>
              <a:gd name="T43" fmla="*/ 985 h 1008"/>
              <a:gd name="T44" fmla="*/ 61 w 300"/>
              <a:gd name="T45" fmla="*/ 1003 h 1008"/>
              <a:gd name="T46" fmla="*/ 23 w 300"/>
              <a:gd name="T47" fmla="*/ 1008 h 1008"/>
              <a:gd name="T48" fmla="*/ 3 w 300"/>
              <a:gd name="T49" fmla="*/ 985 h 1008"/>
              <a:gd name="T50" fmla="*/ 29 w 300"/>
              <a:gd name="T51" fmla="*/ 975 h 1008"/>
              <a:gd name="T52" fmla="*/ 41 w 300"/>
              <a:gd name="T53" fmla="*/ 962 h 1008"/>
              <a:gd name="T54" fmla="*/ 56 w 300"/>
              <a:gd name="T55" fmla="*/ 928 h 1008"/>
              <a:gd name="T56" fmla="*/ 64 w 300"/>
              <a:gd name="T57" fmla="*/ 886 h 1008"/>
              <a:gd name="T58" fmla="*/ 72 w 300"/>
              <a:gd name="T59" fmla="*/ 883 h 1008"/>
              <a:gd name="T60" fmla="*/ 14 w 300"/>
              <a:gd name="T61" fmla="*/ 757 h 1008"/>
              <a:gd name="T62" fmla="*/ 43 w 300"/>
              <a:gd name="T63" fmla="*/ 695 h 1008"/>
              <a:gd name="T64" fmla="*/ 68 w 300"/>
              <a:gd name="T65" fmla="*/ 619 h 1008"/>
              <a:gd name="T66" fmla="*/ 90 w 300"/>
              <a:gd name="T67" fmla="*/ 505 h 1008"/>
              <a:gd name="T68" fmla="*/ 66 w 300"/>
              <a:gd name="T69" fmla="*/ 504 h 1008"/>
              <a:gd name="T70" fmla="*/ 8 w 300"/>
              <a:gd name="T71" fmla="*/ 475 h 1008"/>
              <a:gd name="T72" fmla="*/ 3 w 300"/>
              <a:gd name="T73" fmla="*/ 412 h 1008"/>
              <a:gd name="T74" fmla="*/ 11 w 300"/>
              <a:gd name="T75" fmla="*/ 356 h 1008"/>
              <a:gd name="T76" fmla="*/ 30 w 300"/>
              <a:gd name="T77" fmla="*/ 344 h 1008"/>
              <a:gd name="T78" fmla="*/ 18 w 300"/>
              <a:gd name="T79" fmla="*/ 329 h 1008"/>
              <a:gd name="T80" fmla="*/ 27 w 300"/>
              <a:gd name="T81" fmla="*/ 307 h 1008"/>
              <a:gd name="T82" fmla="*/ 77 w 300"/>
              <a:gd name="T83" fmla="*/ 304 h 1008"/>
              <a:gd name="T84" fmla="*/ 93 w 300"/>
              <a:gd name="T85" fmla="*/ 295 h 1008"/>
              <a:gd name="T86" fmla="*/ 106 w 300"/>
              <a:gd name="T87" fmla="*/ 241 h 1008"/>
              <a:gd name="T88" fmla="*/ 148 w 300"/>
              <a:gd name="T89" fmla="*/ 189 h 1008"/>
              <a:gd name="T90" fmla="*/ 158 w 300"/>
              <a:gd name="T91" fmla="*/ 171 h 1008"/>
              <a:gd name="T92" fmla="*/ 194 w 300"/>
              <a:gd name="T93" fmla="*/ 157 h 1008"/>
              <a:gd name="T94" fmla="*/ 158 w 300"/>
              <a:gd name="T95" fmla="*/ 133 h 1008"/>
              <a:gd name="T96" fmla="*/ 144 w 300"/>
              <a:gd name="T97" fmla="*/ 121 h 1008"/>
              <a:gd name="T98" fmla="*/ 149 w 300"/>
              <a:gd name="T99" fmla="*/ 104 h 1008"/>
              <a:gd name="T100" fmla="*/ 146 w 300"/>
              <a:gd name="T101" fmla="*/ 95 h 1008"/>
              <a:gd name="T102" fmla="*/ 142 w 300"/>
              <a:gd name="T103" fmla="*/ 72 h 1008"/>
              <a:gd name="T104" fmla="*/ 150 w 300"/>
              <a:gd name="T105" fmla="*/ 66 h 1008"/>
              <a:gd name="T106" fmla="*/ 166 w 300"/>
              <a:gd name="T107" fmla="*/ 45 h 1008"/>
              <a:gd name="T108" fmla="*/ 158 w 300"/>
              <a:gd name="T109" fmla="*/ 39 h 1008"/>
              <a:gd name="T110" fmla="*/ 191 w 300"/>
              <a:gd name="T111" fmla="*/ 6 h 1008"/>
              <a:gd name="T112" fmla="*/ 237 w 300"/>
              <a:gd name="T113" fmla="*/ 1 h 1008"/>
              <a:gd name="T114" fmla="*/ 269 w 300"/>
              <a:gd name="T115" fmla="*/ 14 h 1008"/>
              <a:gd name="T116" fmla="*/ 275 w 300"/>
              <a:gd name="T117" fmla="*/ 28 h 1008"/>
              <a:gd name="T118" fmla="*/ 284 w 300"/>
              <a:gd name="T119" fmla="*/ 54 h 1008"/>
              <a:gd name="T120" fmla="*/ 275 w 300"/>
              <a:gd name="T121" fmla="*/ 93 h 1008"/>
              <a:gd name="T122" fmla="*/ 257 w 300"/>
              <a:gd name="T123" fmla="*/ 129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0" h="1008">
                <a:moveTo>
                  <a:pt x="248" y="147"/>
                </a:moveTo>
                <a:lnTo>
                  <a:pt x="260" y="171"/>
                </a:lnTo>
                <a:lnTo>
                  <a:pt x="260" y="171"/>
                </a:lnTo>
                <a:lnTo>
                  <a:pt x="263" y="177"/>
                </a:lnTo>
                <a:lnTo>
                  <a:pt x="272" y="195"/>
                </a:lnTo>
                <a:lnTo>
                  <a:pt x="272" y="195"/>
                </a:lnTo>
                <a:lnTo>
                  <a:pt x="278" y="210"/>
                </a:lnTo>
                <a:lnTo>
                  <a:pt x="282" y="222"/>
                </a:lnTo>
                <a:lnTo>
                  <a:pt x="284" y="234"/>
                </a:lnTo>
                <a:lnTo>
                  <a:pt x="284" y="244"/>
                </a:lnTo>
                <a:lnTo>
                  <a:pt x="284" y="244"/>
                </a:lnTo>
                <a:lnTo>
                  <a:pt x="284" y="272"/>
                </a:lnTo>
                <a:lnTo>
                  <a:pt x="284" y="326"/>
                </a:lnTo>
                <a:lnTo>
                  <a:pt x="285" y="383"/>
                </a:lnTo>
                <a:lnTo>
                  <a:pt x="287" y="424"/>
                </a:lnTo>
                <a:lnTo>
                  <a:pt x="287" y="424"/>
                </a:lnTo>
                <a:lnTo>
                  <a:pt x="290" y="451"/>
                </a:lnTo>
                <a:lnTo>
                  <a:pt x="293" y="475"/>
                </a:lnTo>
                <a:lnTo>
                  <a:pt x="295" y="493"/>
                </a:lnTo>
                <a:lnTo>
                  <a:pt x="295" y="500"/>
                </a:lnTo>
                <a:lnTo>
                  <a:pt x="293" y="506"/>
                </a:lnTo>
                <a:lnTo>
                  <a:pt x="293" y="506"/>
                </a:lnTo>
                <a:lnTo>
                  <a:pt x="289" y="520"/>
                </a:lnTo>
                <a:lnTo>
                  <a:pt x="287" y="525"/>
                </a:lnTo>
                <a:lnTo>
                  <a:pt x="287" y="525"/>
                </a:lnTo>
                <a:lnTo>
                  <a:pt x="287" y="549"/>
                </a:lnTo>
                <a:lnTo>
                  <a:pt x="288" y="604"/>
                </a:lnTo>
                <a:lnTo>
                  <a:pt x="290" y="720"/>
                </a:lnTo>
                <a:lnTo>
                  <a:pt x="290" y="720"/>
                </a:lnTo>
                <a:lnTo>
                  <a:pt x="291" y="757"/>
                </a:lnTo>
                <a:lnTo>
                  <a:pt x="294" y="790"/>
                </a:lnTo>
                <a:lnTo>
                  <a:pt x="296" y="822"/>
                </a:lnTo>
                <a:lnTo>
                  <a:pt x="260" y="834"/>
                </a:lnTo>
                <a:lnTo>
                  <a:pt x="269" y="895"/>
                </a:lnTo>
                <a:lnTo>
                  <a:pt x="269" y="895"/>
                </a:lnTo>
                <a:lnTo>
                  <a:pt x="272" y="896"/>
                </a:lnTo>
                <a:lnTo>
                  <a:pt x="273" y="897"/>
                </a:lnTo>
                <a:lnTo>
                  <a:pt x="275" y="898"/>
                </a:lnTo>
                <a:lnTo>
                  <a:pt x="275" y="898"/>
                </a:lnTo>
                <a:lnTo>
                  <a:pt x="277" y="907"/>
                </a:lnTo>
                <a:lnTo>
                  <a:pt x="279" y="914"/>
                </a:lnTo>
                <a:lnTo>
                  <a:pt x="284" y="925"/>
                </a:lnTo>
                <a:lnTo>
                  <a:pt x="284" y="925"/>
                </a:lnTo>
                <a:lnTo>
                  <a:pt x="288" y="932"/>
                </a:lnTo>
                <a:lnTo>
                  <a:pt x="290" y="940"/>
                </a:lnTo>
                <a:lnTo>
                  <a:pt x="295" y="959"/>
                </a:lnTo>
                <a:lnTo>
                  <a:pt x="300" y="979"/>
                </a:lnTo>
                <a:lnTo>
                  <a:pt x="266" y="989"/>
                </a:lnTo>
                <a:lnTo>
                  <a:pt x="257" y="971"/>
                </a:lnTo>
                <a:lnTo>
                  <a:pt x="257" y="971"/>
                </a:lnTo>
                <a:lnTo>
                  <a:pt x="246" y="978"/>
                </a:lnTo>
                <a:lnTo>
                  <a:pt x="224" y="989"/>
                </a:lnTo>
                <a:lnTo>
                  <a:pt x="224" y="989"/>
                </a:lnTo>
                <a:lnTo>
                  <a:pt x="217" y="991"/>
                </a:lnTo>
                <a:lnTo>
                  <a:pt x="207" y="992"/>
                </a:lnTo>
                <a:lnTo>
                  <a:pt x="184" y="996"/>
                </a:lnTo>
                <a:lnTo>
                  <a:pt x="154" y="997"/>
                </a:lnTo>
                <a:lnTo>
                  <a:pt x="154" y="997"/>
                </a:lnTo>
                <a:lnTo>
                  <a:pt x="149" y="990"/>
                </a:lnTo>
                <a:lnTo>
                  <a:pt x="147" y="984"/>
                </a:lnTo>
                <a:lnTo>
                  <a:pt x="147" y="981"/>
                </a:lnTo>
                <a:lnTo>
                  <a:pt x="148" y="979"/>
                </a:lnTo>
                <a:lnTo>
                  <a:pt x="148" y="979"/>
                </a:lnTo>
                <a:lnTo>
                  <a:pt x="153" y="978"/>
                </a:lnTo>
                <a:lnTo>
                  <a:pt x="156" y="977"/>
                </a:lnTo>
                <a:lnTo>
                  <a:pt x="161" y="975"/>
                </a:lnTo>
                <a:lnTo>
                  <a:pt x="166" y="973"/>
                </a:lnTo>
                <a:lnTo>
                  <a:pt x="166" y="973"/>
                </a:lnTo>
                <a:lnTo>
                  <a:pt x="172" y="969"/>
                </a:lnTo>
                <a:lnTo>
                  <a:pt x="178" y="965"/>
                </a:lnTo>
                <a:lnTo>
                  <a:pt x="185" y="957"/>
                </a:lnTo>
                <a:lnTo>
                  <a:pt x="190" y="949"/>
                </a:lnTo>
                <a:lnTo>
                  <a:pt x="190" y="949"/>
                </a:lnTo>
                <a:lnTo>
                  <a:pt x="193" y="945"/>
                </a:lnTo>
                <a:lnTo>
                  <a:pt x="194" y="940"/>
                </a:lnTo>
                <a:lnTo>
                  <a:pt x="194" y="933"/>
                </a:lnTo>
                <a:lnTo>
                  <a:pt x="195" y="927"/>
                </a:lnTo>
                <a:lnTo>
                  <a:pt x="197" y="926"/>
                </a:lnTo>
                <a:lnTo>
                  <a:pt x="200" y="925"/>
                </a:lnTo>
                <a:lnTo>
                  <a:pt x="200" y="925"/>
                </a:lnTo>
                <a:lnTo>
                  <a:pt x="205" y="925"/>
                </a:lnTo>
                <a:lnTo>
                  <a:pt x="208" y="922"/>
                </a:lnTo>
                <a:lnTo>
                  <a:pt x="212" y="919"/>
                </a:lnTo>
                <a:lnTo>
                  <a:pt x="212" y="919"/>
                </a:lnTo>
                <a:lnTo>
                  <a:pt x="213" y="913"/>
                </a:lnTo>
                <a:lnTo>
                  <a:pt x="214" y="904"/>
                </a:lnTo>
                <a:lnTo>
                  <a:pt x="214" y="904"/>
                </a:lnTo>
                <a:lnTo>
                  <a:pt x="214" y="893"/>
                </a:lnTo>
                <a:lnTo>
                  <a:pt x="212" y="872"/>
                </a:lnTo>
                <a:lnTo>
                  <a:pt x="208" y="840"/>
                </a:lnTo>
                <a:lnTo>
                  <a:pt x="144" y="840"/>
                </a:lnTo>
                <a:lnTo>
                  <a:pt x="142" y="810"/>
                </a:lnTo>
                <a:lnTo>
                  <a:pt x="120" y="810"/>
                </a:lnTo>
                <a:lnTo>
                  <a:pt x="106" y="889"/>
                </a:lnTo>
                <a:lnTo>
                  <a:pt x="106" y="889"/>
                </a:lnTo>
                <a:lnTo>
                  <a:pt x="120" y="934"/>
                </a:lnTo>
                <a:lnTo>
                  <a:pt x="120" y="934"/>
                </a:lnTo>
                <a:lnTo>
                  <a:pt x="129" y="957"/>
                </a:lnTo>
                <a:lnTo>
                  <a:pt x="131" y="966"/>
                </a:lnTo>
                <a:lnTo>
                  <a:pt x="131" y="971"/>
                </a:lnTo>
                <a:lnTo>
                  <a:pt x="130" y="973"/>
                </a:lnTo>
                <a:lnTo>
                  <a:pt x="130" y="973"/>
                </a:lnTo>
                <a:lnTo>
                  <a:pt x="126" y="978"/>
                </a:lnTo>
                <a:lnTo>
                  <a:pt x="122" y="981"/>
                </a:lnTo>
                <a:lnTo>
                  <a:pt x="114" y="983"/>
                </a:lnTo>
                <a:lnTo>
                  <a:pt x="106" y="983"/>
                </a:lnTo>
                <a:lnTo>
                  <a:pt x="106" y="983"/>
                </a:lnTo>
                <a:lnTo>
                  <a:pt x="90" y="983"/>
                </a:lnTo>
                <a:lnTo>
                  <a:pt x="85" y="983"/>
                </a:lnTo>
                <a:lnTo>
                  <a:pt x="82" y="985"/>
                </a:lnTo>
                <a:lnTo>
                  <a:pt x="82" y="985"/>
                </a:lnTo>
                <a:lnTo>
                  <a:pt x="77" y="990"/>
                </a:lnTo>
                <a:lnTo>
                  <a:pt x="71" y="996"/>
                </a:lnTo>
                <a:lnTo>
                  <a:pt x="66" y="1000"/>
                </a:lnTo>
                <a:lnTo>
                  <a:pt x="61" y="1003"/>
                </a:lnTo>
                <a:lnTo>
                  <a:pt x="55" y="1006"/>
                </a:lnTo>
                <a:lnTo>
                  <a:pt x="48" y="1007"/>
                </a:lnTo>
                <a:lnTo>
                  <a:pt x="48" y="1007"/>
                </a:lnTo>
                <a:lnTo>
                  <a:pt x="35" y="1008"/>
                </a:lnTo>
                <a:lnTo>
                  <a:pt x="23" y="1008"/>
                </a:lnTo>
                <a:lnTo>
                  <a:pt x="12" y="1007"/>
                </a:lnTo>
                <a:lnTo>
                  <a:pt x="12" y="1007"/>
                </a:lnTo>
                <a:lnTo>
                  <a:pt x="7" y="998"/>
                </a:lnTo>
                <a:lnTo>
                  <a:pt x="5" y="991"/>
                </a:lnTo>
                <a:lnTo>
                  <a:pt x="3" y="985"/>
                </a:lnTo>
                <a:lnTo>
                  <a:pt x="3" y="985"/>
                </a:lnTo>
                <a:lnTo>
                  <a:pt x="5" y="984"/>
                </a:lnTo>
                <a:lnTo>
                  <a:pt x="7" y="983"/>
                </a:lnTo>
                <a:lnTo>
                  <a:pt x="17" y="979"/>
                </a:lnTo>
                <a:lnTo>
                  <a:pt x="29" y="975"/>
                </a:lnTo>
                <a:lnTo>
                  <a:pt x="32" y="973"/>
                </a:lnTo>
                <a:lnTo>
                  <a:pt x="36" y="971"/>
                </a:lnTo>
                <a:lnTo>
                  <a:pt x="36" y="971"/>
                </a:lnTo>
                <a:lnTo>
                  <a:pt x="40" y="966"/>
                </a:lnTo>
                <a:lnTo>
                  <a:pt x="41" y="962"/>
                </a:lnTo>
                <a:lnTo>
                  <a:pt x="42" y="957"/>
                </a:lnTo>
                <a:lnTo>
                  <a:pt x="46" y="949"/>
                </a:lnTo>
                <a:lnTo>
                  <a:pt x="46" y="949"/>
                </a:lnTo>
                <a:lnTo>
                  <a:pt x="54" y="934"/>
                </a:lnTo>
                <a:lnTo>
                  <a:pt x="56" y="928"/>
                </a:lnTo>
                <a:lnTo>
                  <a:pt x="58" y="922"/>
                </a:lnTo>
                <a:lnTo>
                  <a:pt x="58" y="922"/>
                </a:lnTo>
                <a:lnTo>
                  <a:pt x="61" y="901"/>
                </a:lnTo>
                <a:lnTo>
                  <a:pt x="64" y="886"/>
                </a:lnTo>
                <a:lnTo>
                  <a:pt x="64" y="886"/>
                </a:lnTo>
                <a:lnTo>
                  <a:pt x="67" y="884"/>
                </a:lnTo>
                <a:lnTo>
                  <a:pt x="71" y="883"/>
                </a:lnTo>
                <a:lnTo>
                  <a:pt x="72" y="883"/>
                </a:lnTo>
                <a:lnTo>
                  <a:pt x="72" y="883"/>
                </a:lnTo>
                <a:lnTo>
                  <a:pt x="72" y="883"/>
                </a:lnTo>
                <a:lnTo>
                  <a:pt x="66" y="802"/>
                </a:lnTo>
                <a:lnTo>
                  <a:pt x="0" y="778"/>
                </a:lnTo>
                <a:lnTo>
                  <a:pt x="0" y="778"/>
                </a:lnTo>
                <a:lnTo>
                  <a:pt x="5" y="772"/>
                </a:lnTo>
                <a:lnTo>
                  <a:pt x="14" y="757"/>
                </a:lnTo>
                <a:lnTo>
                  <a:pt x="26" y="738"/>
                </a:lnTo>
                <a:lnTo>
                  <a:pt x="31" y="726"/>
                </a:lnTo>
                <a:lnTo>
                  <a:pt x="36" y="714"/>
                </a:lnTo>
                <a:lnTo>
                  <a:pt x="36" y="714"/>
                </a:lnTo>
                <a:lnTo>
                  <a:pt x="43" y="695"/>
                </a:lnTo>
                <a:lnTo>
                  <a:pt x="49" y="679"/>
                </a:lnTo>
                <a:lnTo>
                  <a:pt x="55" y="661"/>
                </a:lnTo>
                <a:lnTo>
                  <a:pt x="64" y="635"/>
                </a:lnTo>
                <a:lnTo>
                  <a:pt x="64" y="635"/>
                </a:lnTo>
                <a:lnTo>
                  <a:pt x="68" y="619"/>
                </a:lnTo>
                <a:lnTo>
                  <a:pt x="72" y="598"/>
                </a:lnTo>
                <a:lnTo>
                  <a:pt x="82" y="555"/>
                </a:lnTo>
                <a:lnTo>
                  <a:pt x="90" y="503"/>
                </a:lnTo>
                <a:lnTo>
                  <a:pt x="90" y="503"/>
                </a:lnTo>
                <a:lnTo>
                  <a:pt x="90" y="505"/>
                </a:lnTo>
                <a:lnTo>
                  <a:pt x="89" y="506"/>
                </a:lnTo>
                <a:lnTo>
                  <a:pt x="85" y="508"/>
                </a:lnTo>
                <a:lnTo>
                  <a:pt x="82" y="508"/>
                </a:lnTo>
                <a:lnTo>
                  <a:pt x="74" y="506"/>
                </a:lnTo>
                <a:lnTo>
                  <a:pt x="66" y="504"/>
                </a:lnTo>
                <a:lnTo>
                  <a:pt x="54" y="500"/>
                </a:lnTo>
                <a:lnTo>
                  <a:pt x="54" y="500"/>
                </a:lnTo>
                <a:lnTo>
                  <a:pt x="31" y="490"/>
                </a:lnTo>
                <a:lnTo>
                  <a:pt x="14" y="480"/>
                </a:lnTo>
                <a:lnTo>
                  <a:pt x="8" y="475"/>
                </a:lnTo>
                <a:lnTo>
                  <a:pt x="3" y="471"/>
                </a:lnTo>
                <a:lnTo>
                  <a:pt x="1" y="468"/>
                </a:lnTo>
                <a:lnTo>
                  <a:pt x="0" y="464"/>
                </a:lnTo>
                <a:lnTo>
                  <a:pt x="0" y="464"/>
                </a:lnTo>
                <a:lnTo>
                  <a:pt x="3" y="412"/>
                </a:lnTo>
                <a:lnTo>
                  <a:pt x="6" y="379"/>
                </a:lnTo>
                <a:lnTo>
                  <a:pt x="7" y="365"/>
                </a:lnTo>
                <a:lnTo>
                  <a:pt x="9" y="358"/>
                </a:lnTo>
                <a:lnTo>
                  <a:pt x="9" y="358"/>
                </a:lnTo>
                <a:lnTo>
                  <a:pt x="11" y="356"/>
                </a:lnTo>
                <a:lnTo>
                  <a:pt x="14" y="352"/>
                </a:lnTo>
                <a:lnTo>
                  <a:pt x="21" y="347"/>
                </a:lnTo>
                <a:lnTo>
                  <a:pt x="27" y="345"/>
                </a:lnTo>
                <a:lnTo>
                  <a:pt x="30" y="344"/>
                </a:lnTo>
                <a:lnTo>
                  <a:pt x="30" y="344"/>
                </a:lnTo>
                <a:lnTo>
                  <a:pt x="27" y="342"/>
                </a:lnTo>
                <a:lnTo>
                  <a:pt x="23" y="339"/>
                </a:lnTo>
                <a:lnTo>
                  <a:pt x="20" y="336"/>
                </a:lnTo>
                <a:lnTo>
                  <a:pt x="18" y="333"/>
                </a:lnTo>
                <a:lnTo>
                  <a:pt x="18" y="329"/>
                </a:lnTo>
                <a:lnTo>
                  <a:pt x="18" y="326"/>
                </a:lnTo>
                <a:lnTo>
                  <a:pt x="18" y="326"/>
                </a:lnTo>
                <a:lnTo>
                  <a:pt x="23" y="312"/>
                </a:lnTo>
                <a:lnTo>
                  <a:pt x="25" y="309"/>
                </a:lnTo>
                <a:lnTo>
                  <a:pt x="27" y="307"/>
                </a:lnTo>
                <a:lnTo>
                  <a:pt x="30" y="307"/>
                </a:lnTo>
                <a:lnTo>
                  <a:pt x="48" y="307"/>
                </a:lnTo>
                <a:lnTo>
                  <a:pt x="72" y="307"/>
                </a:lnTo>
                <a:lnTo>
                  <a:pt x="72" y="307"/>
                </a:lnTo>
                <a:lnTo>
                  <a:pt x="77" y="304"/>
                </a:lnTo>
                <a:lnTo>
                  <a:pt x="81" y="300"/>
                </a:lnTo>
                <a:lnTo>
                  <a:pt x="84" y="298"/>
                </a:lnTo>
                <a:lnTo>
                  <a:pt x="84" y="298"/>
                </a:lnTo>
                <a:lnTo>
                  <a:pt x="89" y="297"/>
                </a:lnTo>
                <a:lnTo>
                  <a:pt x="93" y="295"/>
                </a:lnTo>
                <a:lnTo>
                  <a:pt x="96" y="292"/>
                </a:lnTo>
                <a:lnTo>
                  <a:pt x="96" y="292"/>
                </a:lnTo>
                <a:lnTo>
                  <a:pt x="100" y="269"/>
                </a:lnTo>
                <a:lnTo>
                  <a:pt x="103" y="250"/>
                </a:lnTo>
                <a:lnTo>
                  <a:pt x="106" y="241"/>
                </a:lnTo>
                <a:lnTo>
                  <a:pt x="108" y="235"/>
                </a:lnTo>
                <a:lnTo>
                  <a:pt x="108" y="235"/>
                </a:lnTo>
                <a:lnTo>
                  <a:pt x="118" y="222"/>
                </a:lnTo>
                <a:lnTo>
                  <a:pt x="131" y="207"/>
                </a:lnTo>
                <a:lnTo>
                  <a:pt x="148" y="189"/>
                </a:lnTo>
                <a:lnTo>
                  <a:pt x="148" y="189"/>
                </a:lnTo>
                <a:lnTo>
                  <a:pt x="148" y="188"/>
                </a:lnTo>
                <a:lnTo>
                  <a:pt x="149" y="184"/>
                </a:lnTo>
                <a:lnTo>
                  <a:pt x="152" y="178"/>
                </a:lnTo>
                <a:lnTo>
                  <a:pt x="158" y="171"/>
                </a:lnTo>
                <a:lnTo>
                  <a:pt x="158" y="171"/>
                </a:lnTo>
                <a:lnTo>
                  <a:pt x="161" y="169"/>
                </a:lnTo>
                <a:lnTo>
                  <a:pt x="167" y="165"/>
                </a:lnTo>
                <a:lnTo>
                  <a:pt x="179" y="160"/>
                </a:lnTo>
                <a:lnTo>
                  <a:pt x="194" y="157"/>
                </a:lnTo>
                <a:lnTo>
                  <a:pt x="194" y="145"/>
                </a:lnTo>
                <a:lnTo>
                  <a:pt x="194" y="145"/>
                </a:lnTo>
                <a:lnTo>
                  <a:pt x="179" y="141"/>
                </a:lnTo>
                <a:lnTo>
                  <a:pt x="167" y="137"/>
                </a:lnTo>
                <a:lnTo>
                  <a:pt x="158" y="133"/>
                </a:lnTo>
                <a:lnTo>
                  <a:pt x="158" y="133"/>
                </a:lnTo>
                <a:lnTo>
                  <a:pt x="147" y="127"/>
                </a:lnTo>
                <a:lnTo>
                  <a:pt x="146" y="124"/>
                </a:lnTo>
                <a:lnTo>
                  <a:pt x="144" y="121"/>
                </a:lnTo>
                <a:lnTo>
                  <a:pt x="144" y="121"/>
                </a:lnTo>
                <a:lnTo>
                  <a:pt x="146" y="115"/>
                </a:lnTo>
                <a:lnTo>
                  <a:pt x="147" y="110"/>
                </a:lnTo>
                <a:lnTo>
                  <a:pt x="148" y="105"/>
                </a:lnTo>
                <a:lnTo>
                  <a:pt x="148" y="105"/>
                </a:lnTo>
                <a:lnTo>
                  <a:pt x="149" y="104"/>
                </a:lnTo>
                <a:lnTo>
                  <a:pt x="150" y="101"/>
                </a:lnTo>
                <a:lnTo>
                  <a:pt x="148" y="99"/>
                </a:lnTo>
                <a:lnTo>
                  <a:pt x="148" y="99"/>
                </a:lnTo>
                <a:lnTo>
                  <a:pt x="146" y="98"/>
                </a:lnTo>
                <a:lnTo>
                  <a:pt x="146" y="95"/>
                </a:lnTo>
                <a:lnTo>
                  <a:pt x="148" y="90"/>
                </a:lnTo>
                <a:lnTo>
                  <a:pt x="152" y="81"/>
                </a:lnTo>
                <a:lnTo>
                  <a:pt x="152" y="81"/>
                </a:lnTo>
                <a:lnTo>
                  <a:pt x="144" y="77"/>
                </a:lnTo>
                <a:lnTo>
                  <a:pt x="142" y="72"/>
                </a:lnTo>
                <a:lnTo>
                  <a:pt x="141" y="71"/>
                </a:lnTo>
                <a:lnTo>
                  <a:pt x="142" y="69"/>
                </a:lnTo>
                <a:lnTo>
                  <a:pt x="142" y="69"/>
                </a:lnTo>
                <a:lnTo>
                  <a:pt x="146" y="68"/>
                </a:lnTo>
                <a:lnTo>
                  <a:pt x="150" y="66"/>
                </a:lnTo>
                <a:lnTo>
                  <a:pt x="154" y="66"/>
                </a:lnTo>
                <a:lnTo>
                  <a:pt x="158" y="63"/>
                </a:lnTo>
                <a:lnTo>
                  <a:pt x="158" y="63"/>
                </a:lnTo>
                <a:lnTo>
                  <a:pt x="162" y="52"/>
                </a:lnTo>
                <a:lnTo>
                  <a:pt x="166" y="45"/>
                </a:lnTo>
                <a:lnTo>
                  <a:pt x="166" y="45"/>
                </a:lnTo>
                <a:lnTo>
                  <a:pt x="161" y="43"/>
                </a:lnTo>
                <a:lnTo>
                  <a:pt x="159" y="41"/>
                </a:lnTo>
                <a:lnTo>
                  <a:pt x="158" y="39"/>
                </a:lnTo>
                <a:lnTo>
                  <a:pt x="158" y="39"/>
                </a:lnTo>
                <a:lnTo>
                  <a:pt x="160" y="34"/>
                </a:lnTo>
                <a:lnTo>
                  <a:pt x="167" y="24"/>
                </a:lnTo>
                <a:lnTo>
                  <a:pt x="178" y="12"/>
                </a:lnTo>
                <a:lnTo>
                  <a:pt x="178" y="12"/>
                </a:lnTo>
                <a:lnTo>
                  <a:pt x="191" y="6"/>
                </a:lnTo>
                <a:lnTo>
                  <a:pt x="202" y="2"/>
                </a:lnTo>
                <a:lnTo>
                  <a:pt x="207" y="0"/>
                </a:lnTo>
                <a:lnTo>
                  <a:pt x="212" y="0"/>
                </a:lnTo>
                <a:lnTo>
                  <a:pt x="212" y="0"/>
                </a:lnTo>
                <a:lnTo>
                  <a:pt x="237" y="1"/>
                </a:lnTo>
                <a:lnTo>
                  <a:pt x="249" y="1"/>
                </a:lnTo>
                <a:lnTo>
                  <a:pt x="257" y="2"/>
                </a:lnTo>
                <a:lnTo>
                  <a:pt x="257" y="2"/>
                </a:lnTo>
                <a:lnTo>
                  <a:pt x="261" y="7"/>
                </a:lnTo>
                <a:lnTo>
                  <a:pt x="269" y="14"/>
                </a:lnTo>
                <a:lnTo>
                  <a:pt x="273" y="23"/>
                </a:lnTo>
                <a:lnTo>
                  <a:pt x="275" y="25"/>
                </a:lnTo>
                <a:lnTo>
                  <a:pt x="275" y="27"/>
                </a:lnTo>
                <a:lnTo>
                  <a:pt x="275" y="27"/>
                </a:lnTo>
                <a:lnTo>
                  <a:pt x="275" y="28"/>
                </a:lnTo>
                <a:lnTo>
                  <a:pt x="276" y="30"/>
                </a:lnTo>
                <a:lnTo>
                  <a:pt x="278" y="35"/>
                </a:lnTo>
                <a:lnTo>
                  <a:pt x="282" y="43"/>
                </a:lnTo>
                <a:lnTo>
                  <a:pt x="283" y="48"/>
                </a:lnTo>
                <a:lnTo>
                  <a:pt x="284" y="54"/>
                </a:lnTo>
                <a:lnTo>
                  <a:pt x="284" y="54"/>
                </a:lnTo>
                <a:lnTo>
                  <a:pt x="284" y="66"/>
                </a:lnTo>
                <a:lnTo>
                  <a:pt x="283" y="77"/>
                </a:lnTo>
                <a:lnTo>
                  <a:pt x="279" y="86"/>
                </a:lnTo>
                <a:lnTo>
                  <a:pt x="275" y="93"/>
                </a:lnTo>
                <a:lnTo>
                  <a:pt x="275" y="93"/>
                </a:lnTo>
                <a:lnTo>
                  <a:pt x="270" y="102"/>
                </a:lnTo>
                <a:lnTo>
                  <a:pt x="264" y="113"/>
                </a:lnTo>
                <a:lnTo>
                  <a:pt x="257" y="129"/>
                </a:lnTo>
                <a:lnTo>
                  <a:pt x="257" y="129"/>
                </a:lnTo>
                <a:lnTo>
                  <a:pt x="252" y="140"/>
                </a:lnTo>
                <a:lnTo>
                  <a:pt x="248" y="147"/>
                </a:lnTo>
                <a:lnTo>
                  <a:pt x="248" y="1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C0453655-4D22-487B-8531-ADFF640E7F2D}"/>
              </a:ext>
            </a:extLst>
          </p:cNvPr>
          <p:cNvSpPr>
            <a:spLocks noEditPoints="1"/>
          </p:cNvSpPr>
          <p:nvPr/>
        </p:nvSpPr>
        <p:spPr bwMode="auto">
          <a:xfrm>
            <a:off x="6608267" y="2726233"/>
            <a:ext cx="509252" cy="1631426"/>
          </a:xfrm>
          <a:custGeom>
            <a:avLst/>
            <a:gdLst>
              <a:gd name="T0" fmla="*/ 108 w 280"/>
              <a:gd name="T1" fmla="*/ 100 h 897"/>
              <a:gd name="T2" fmla="*/ 104 w 280"/>
              <a:gd name="T3" fmla="*/ 137 h 897"/>
              <a:gd name="T4" fmla="*/ 90 w 280"/>
              <a:gd name="T5" fmla="*/ 159 h 897"/>
              <a:gd name="T6" fmla="*/ 67 w 280"/>
              <a:gd name="T7" fmla="*/ 235 h 897"/>
              <a:gd name="T8" fmla="*/ 51 w 280"/>
              <a:gd name="T9" fmla="*/ 268 h 897"/>
              <a:gd name="T10" fmla="*/ 2 w 280"/>
              <a:gd name="T11" fmla="*/ 376 h 897"/>
              <a:gd name="T12" fmla="*/ 20 w 280"/>
              <a:gd name="T13" fmla="*/ 393 h 897"/>
              <a:gd name="T14" fmla="*/ 57 w 280"/>
              <a:gd name="T15" fmla="*/ 440 h 897"/>
              <a:gd name="T16" fmla="*/ 65 w 280"/>
              <a:gd name="T17" fmla="*/ 451 h 897"/>
              <a:gd name="T18" fmla="*/ 55 w 280"/>
              <a:gd name="T19" fmla="*/ 531 h 897"/>
              <a:gd name="T20" fmla="*/ 87 w 280"/>
              <a:gd name="T21" fmla="*/ 545 h 897"/>
              <a:gd name="T22" fmla="*/ 115 w 280"/>
              <a:gd name="T23" fmla="*/ 572 h 897"/>
              <a:gd name="T24" fmla="*/ 110 w 280"/>
              <a:gd name="T25" fmla="*/ 651 h 897"/>
              <a:gd name="T26" fmla="*/ 114 w 280"/>
              <a:gd name="T27" fmla="*/ 724 h 897"/>
              <a:gd name="T28" fmla="*/ 121 w 280"/>
              <a:gd name="T29" fmla="*/ 786 h 897"/>
              <a:gd name="T30" fmla="*/ 108 w 280"/>
              <a:gd name="T31" fmla="*/ 788 h 897"/>
              <a:gd name="T32" fmla="*/ 93 w 280"/>
              <a:gd name="T33" fmla="*/ 812 h 897"/>
              <a:gd name="T34" fmla="*/ 99 w 280"/>
              <a:gd name="T35" fmla="*/ 824 h 897"/>
              <a:gd name="T36" fmla="*/ 118 w 280"/>
              <a:gd name="T37" fmla="*/ 841 h 897"/>
              <a:gd name="T38" fmla="*/ 138 w 280"/>
              <a:gd name="T39" fmla="*/ 853 h 897"/>
              <a:gd name="T40" fmla="*/ 152 w 280"/>
              <a:gd name="T41" fmla="*/ 889 h 897"/>
              <a:gd name="T42" fmla="*/ 194 w 280"/>
              <a:gd name="T43" fmla="*/ 897 h 897"/>
              <a:gd name="T44" fmla="*/ 226 w 280"/>
              <a:gd name="T45" fmla="*/ 886 h 897"/>
              <a:gd name="T46" fmla="*/ 248 w 280"/>
              <a:gd name="T47" fmla="*/ 872 h 897"/>
              <a:gd name="T48" fmla="*/ 240 w 280"/>
              <a:gd name="T49" fmla="*/ 851 h 897"/>
              <a:gd name="T50" fmla="*/ 214 w 280"/>
              <a:gd name="T51" fmla="*/ 824 h 897"/>
              <a:gd name="T52" fmla="*/ 207 w 280"/>
              <a:gd name="T53" fmla="*/ 775 h 897"/>
              <a:gd name="T54" fmla="*/ 215 w 280"/>
              <a:gd name="T55" fmla="*/ 677 h 897"/>
              <a:gd name="T56" fmla="*/ 223 w 280"/>
              <a:gd name="T57" fmla="*/ 620 h 897"/>
              <a:gd name="T58" fmla="*/ 262 w 280"/>
              <a:gd name="T59" fmla="*/ 500 h 897"/>
              <a:gd name="T60" fmla="*/ 268 w 280"/>
              <a:gd name="T61" fmla="*/ 471 h 897"/>
              <a:gd name="T62" fmla="*/ 269 w 280"/>
              <a:gd name="T63" fmla="*/ 499 h 897"/>
              <a:gd name="T64" fmla="*/ 270 w 280"/>
              <a:gd name="T65" fmla="*/ 509 h 897"/>
              <a:gd name="T66" fmla="*/ 278 w 280"/>
              <a:gd name="T67" fmla="*/ 480 h 897"/>
              <a:gd name="T68" fmla="*/ 280 w 280"/>
              <a:gd name="T69" fmla="*/ 435 h 897"/>
              <a:gd name="T70" fmla="*/ 274 w 280"/>
              <a:gd name="T71" fmla="*/ 423 h 897"/>
              <a:gd name="T72" fmla="*/ 257 w 280"/>
              <a:gd name="T73" fmla="*/ 259 h 897"/>
              <a:gd name="T74" fmla="*/ 268 w 280"/>
              <a:gd name="T75" fmla="*/ 239 h 897"/>
              <a:gd name="T76" fmla="*/ 260 w 280"/>
              <a:gd name="T77" fmla="*/ 211 h 897"/>
              <a:gd name="T78" fmla="*/ 249 w 280"/>
              <a:gd name="T79" fmla="*/ 211 h 897"/>
              <a:gd name="T80" fmla="*/ 237 w 280"/>
              <a:gd name="T81" fmla="*/ 133 h 897"/>
              <a:gd name="T82" fmla="*/ 243 w 280"/>
              <a:gd name="T83" fmla="*/ 120 h 897"/>
              <a:gd name="T84" fmla="*/ 245 w 280"/>
              <a:gd name="T85" fmla="*/ 104 h 897"/>
              <a:gd name="T86" fmla="*/ 245 w 280"/>
              <a:gd name="T87" fmla="*/ 83 h 897"/>
              <a:gd name="T88" fmla="*/ 252 w 280"/>
              <a:gd name="T89" fmla="*/ 73 h 897"/>
              <a:gd name="T90" fmla="*/ 240 w 280"/>
              <a:gd name="T91" fmla="*/ 44 h 897"/>
              <a:gd name="T92" fmla="*/ 227 w 280"/>
              <a:gd name="T93" fmla="*/ 12 h 897"/>
              <a:gd name="T94" fmla="*/ 175 w 280"/>
              <a:gd name="T95" fmla="*/ 0 h 897"/>
              <a:gd name="T96" fmla="*/ 140 w 280"/>
              <a:gd name="T97" fmla="*/ 14 h 897"/>
              <a:gd name="T98" fmla="*/ 110 w 280"/>
              <a:gd name="T99" fmla="*/ 42 h 897"/>
              <a:gd name="T100" fmla="*/ 108 w 280"/>
              <a:gd name="T101" fmla="*/ 49 h 897"/>
              <a:gd name="T102" fmla="*/ 117 w 280"/>
              <a:gd name="T103" fmla="*/ 65 h 897"/>
              <a:gd name="T104" fmla="*/ 84 w 280"/>
              <a:gd name="T105" fmla="*/ 209 h 897"/>
              <a:gd name="T106" fmla="*/ 87 w 280"/>
              <a:gd name="T107" fmla="*/ 231 h 897"/>
              <a:gd name="T108" fmla="*/ 82 w 280"/>
              <a:gd name="T109" fmla="*/ 251 h 897"/>
              <a:gd name="T110" fmla="*/ 84 w 280"/>
              <a:gd name="T111" fmla="*/ 209 h 897"/>
              <a:gd name="T112" fmla="*/ 226 w 280"/>
              <a:gd name="T113" fmla="*/ 126 h 897"/>
              <a:gd name="T114" fmla="*/ 234 w 280"/>
              <a:gd name="T115" fmla="*/ 192 h 897"/>
              <a:gd name="T116" fmla="*/ 214 w 280"/>
              <a:gd name="T117" fmla="*/ 161 h 897"/>
              <a:gd name="T118" fmla="*/ 207 w 280"/>
              <a:gd name="T119" fmla="*/ 152 h 897"/>
              <a:gd name="T120" fmla="*/ 203 w 280"/>
              <a:gd name="T121" fmla="*/ 131 h 897"/>
              <a:gd name="T122" fmla="*/ 221 w 280"/>
              <a:gd name="T123" fmla="*/ 125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0" h="897">
                <a:moveTo>
                  <a:pt x="125" y="75"/>
                </a:moveTo>
                <a:lnTo>
                  <a:pt x="125" y="75"/>
                </a:lnTo>
                <a:lnTo>
                  <a:pt x="118" y="82"/>
                </a:lnTo>
                <a:lnTo>
                  <a:pt x="112" y="89"/>
                </a:lnTo>
                <a:lnTo>
                  <a:pt x="108" y="100"/>
                </a:lnTo>
                <a:lnTo>
                  <a:pt x="108" y="100"/>
                </a:lnTo>
                <a:lnTo>
                  <a:pt x="105" y="107"/>
                </a:lnTo>
                <a:lnTo>
                  <a:pt x="104" y="113"/>
                </a:lnTo>
                <a:lnTo>
                  <a:pt x="103" y="125"/>
                </a:lnTo>
                <a:lnTo>
                  <a:pt x="104" y="134"/>
                </a:lnTo>
                <a:lnTo>
                  <a:pt x="104" y="137"/>
                </a:lnTo>
                <a:lnTo>
                  <a:pt x="104" y="137"/>
                </a:lnTo>
                <a:lnTo>
                  <a:pt x="105" y="137"/>
                </a:lnTo>
                <a:lnTo>
                  <a:pt x="105" y="139"/>
                </a:lnTo>
                <a:lnTo>
                  <a:pt x="96" y="148"/>
                </a:lnTo>
                <a:lnTo>
                  <a:pt x="96" y="148"/>
                </a:lnTo>
                <a:lnTo>
                  <a:pt x="92" y="153"/>
                </a:lnTo>
                <a:lnTo>
                  <a:pt x="90" y="159"/>
                </a:lnTo>
                <a:lnTo>
                  <a:pt x="86" y="171"/>
                </a:lnTo>
                <a:lnTo>
                  <a:pt x="85" y="181"/>
                </a:lnTo>
                <a:lnTo>
                  <a:pt x="85" y="186"/>
                </a:lnTo>
                <a:lnTo>
                  <a:pt x="85" y="186"/>
                </a:lnTo>
                <a:lnTo>
                  <a:pt x="74" y="215"/>
                </a:lnTo>
                <a:lnTo>
                  <a:pt x="67" y="235"/>
                </a:lnTo>
                <a:lnTo>
                  <a:pt x="62" y="248"/>
                </a:lnTo>
                <a:lnTo>
                  <a:pt x="62" y="248"/>
                </a:lnTo>
                <a:lnTo>
                  <a:pt x="61" y="253"/>
                </a:lnTo>
                <a:lnTo>
                  <a:pt x="58" y="257"/>
                </a:lnTo>
                <a:lnTo>
                  <a:pt x="51" y="268"/>
                </a:lnTo>
                <a:lnTo>
                  <a:pt x="51" y="268"/>
                </a:lnTo>
                <a:lnTo>
                  <a:pt x="23" y="322"/>
                </a:lnTo>
                <a:lnTo>
                  <a:pt x="8" y="356"/>
                </a:lnTo>
                <a:lnTo>
                  <a:pt x="2" y="367"/>
                </a:lnTo>
                <a:lnTo>
                  <a:pt x="0" y="373"/>
                </a:lnTo>
                <a:lnTo>
                  <a:pt x="0" y="373"/>
                </a:lnTo>
                <a:lnTo>
                  <a:pt x="2" y="376"/>
                </a:lnTo>
                <a:lnTo>
                  <a:pt x="3" y="380"/>
                </a:lnTo>
                <a:lnTo>
                  <a:pt x="5" y="382"/>
                </a:lnTo>
                <a:lnTo>
                  <a:pt x="9" y="385"/>
                </a:lnTo>
                <a:lnTo>
                  <a:pt x="9" y="385"/>
                </a:lnTo>
                <a:lnTo>
                  <a:pt x="14" y="387"/>
                </a:lnTo>
                <a:lnTo>
                  <a:pt x="20" y="393"/>
                </a:lnTo>
                <a:lnTo>
                  <a:pt x="28" y="404"/>
                </a:lnTo>
                <a:lnTo>
                  <a:pt x="40" y="421"/>
                </a:lnTo>
                <a:lnTo>
                  <a:pt x="40" y="421"/>
                </a:lnTo>
                <a:lnTo>
                  <a:pt x="46" y="429"/>
                </a:lnTo>
                <a:lnTo>
                  <a:pt x="52" y="437"/>
                </a:lnTo>
                <a:lnTo>
                  <a:pt x="57" y="440"/>
                </a:lnTo>
                <a:lnTo>
                  <a:pt x="61" y="443"/>
                </a:lnTo>
                <a:lnTo>
                  <a:pt x="64" y="444"/>
                </a:lnTo>
                <a:lnTo>
                  <a:pt x="67" y="444"/>
                </a:lnTo>
                <a:lnTo>
                  <a:pt x="68" y="444"/>
                </a:lnTo>
                <a:lnTo>
                  <a:pt x="68" y="444"/>
                </a:lnTo>
                <a:lnTo>
                  <a:pt x="65" y="451"/>
                </a:lnTo>
                <a:lnTo>
                  <a:pt x="59" y="469"/>
                </a:lnTo>
                <a:lnTo>
                  <a:pt x="59" y="469"/>
                </a:lnTo>
                <a:lnTo>
                  <a:pt x="47" y="503"/>
                </a:lnTo>
                <a:lnTo>
                  <a:pt x="40" y="526"/>
                </a:lnTo>
                <a:lnTo>
                  <a:pt x="40" y="526"/>
                </a:lnTo>
                <a:lnTo>
                  <a:pt x="55" y="531"/>
                </a:lnTo>
                <a:lnTo>
                  <a:pt x="68" y="535"/>
                </a:lnTo>
                <a:lnTo>
                  <a:pt x="76" y="540"/>
                </a:lnTo>
                <a:lnTo>
                  <a:pt x="76" y="540"/>
                </a:lnTo>
                <a:lnTo>
                  <a:pt x="81" y="544"/>
                </a:lnTo>
                <a:lnTo>
                  <a:pt x="82" y="544"/>
                </a:lnTo>
                <a:lnTo>
                  <a:pt x="87" y="545"/>
                </a:lnTo>
                <a:lnTo>
                  <a:pt x="87" y="545"/>
                </a:lnTo>
                <a:lnTo>
                  <a:pt x="97" y="549"/>
                </a:lnTo>
                <a:lnTo>
                  <a:pt x="105" y="550"/>
                </a:lnTo>
                <a:lnTo>
                  <a:pt x="112" y="551"/>
                </a:lnTo>
                <a:lnTo>
                  <a:pt x="112" y="551"/>
                </a:lnTo>
                <a:lnTo>
                  <a:pt x="115" y="572"/>
                </a:lnTo>
                <a:lnTo>
                  <a:pt x="118" y="603"/>
                </a:lnTo>
                <a:lnTo>
                  <a:pt x="118" y="603"/>
                </a:lnTo>
                <a:lnTo>
                  <a:pt x="118" y="608"/>
                </a:lnTo>
                <a:lnTo>
                  <a:pt x="118" y="615"/>
                </a:lnTo>
                <a:lnTo>
                  <a:pt x="115" y="633"/>
                </a:lnTo>
                <a:lnTo>
                  <a:pt x="110" y="651"/>
                </a:lnTo>
                <a:lnTo>
                  <a:pt x="108" y="668"/>
                </a:lnTo>
                <a:lnTo>
                  <a:pt x="108" y="668"/>
                </a:lnTo>
                <a:lnTo>
                  <a:pt x="108" y="675"/>
                </a:lnTo>
                <a:lnTo>
                  <a:pt x="108" y="685"/>
                </a:lnTo>
                <a:lnTo>
                  <a:pt x="110" y="705"/>
                </a:lnTo>
                <a:lnTo>
                  <a:pt x="114" y="724"/>
                </a:lnTo>
                <a:lnTo>
                  <a:pt x="116" y="733"/>
                </a:lnTo>
                <a:lnTo>
                  <a:pt x="116" y="733"/>
                </a:lnTo>
                <a:lnTo>
                  <a:pt x="117" y="743"/>
                </a:lnTo>
                <a:lnTo>
                  <a:pt x="118" y="761"/>
                </a:lnTo>
                <a:lnTo>
                  <a:pt x="121" y="786"/>
                </a:lnTo>
                <a:lnTo>
                  <a:pt x="121" y="786"/>
                </a:lnTo>
                <a:lnTo>
                  <a:pt x="121" y="788"/>
                </a:lnTo>
                <a:lnTo>
                  <a:pt x="120" y="788"/>
                </a:lnTo>
                <a:lnTo>
                  <a:pt x="116" y="786"/>
                </a:lnTo>
                <a:lnTo>
                  <a:pt x="110" y="784"/>
                </a:lnTo>
                <a:lnTo>
                  <a:pt x="110" y="784"/>
                </a:lnTo>
                <a:lnTo>
                  <a:pt x="108" y="788"/>
                </a:lnTo>
                <a:lnTo>
                  <a:pt x="104" y="798"/>
                </a:lnTo>
                <a:lnTo>
                  <a:pt x="104" y="798"/>
                </a:lnTo>
                <a:lnTo>
                  <a:pt x="102" y="802"/>
                </a:lnTo>
                <a:lnTo>
                  <a:pt x="99" y="806"/>
                </a:lnTo>
                <a:lnTo>
                  <a:pt x="96" y="808"/>
                </a:lnTo>
                <a:lnTo>
                  <a:pt x="93" y="812"/>
                </a:lnTo>
                <a:lnTo>
                  <a:pt x="93" y="812"/>
                </a:lnTo>
                <a:lnTo>
                  <a:pt x="93" y="814"/>
                </a:lnTo>
                <a:lnTo>
                  <a:pt x="93" y="816"/>
                </a:lnTo>
                <a:lnTo>
                  <a:pt x="96" y="820"/>
                </a:lnTo>
                <a:lnTo>
                  <a:pt x="99" y="824"/>
                </a:lnTo>
                <a:lnTo>
                  <a:pt x="99" y="824"/>
                </a:lnTo>
                <a:lnTo>
                  <a:pt x="100" y="854"/>
                </a:lnTo>
                <a:lnTo>
                  <a:pt x="100" y="873"/>
                </a:lnTo>
                <a:lnTo>
                  <a:pt x="102" y="883"/>
                </a:lnTo>
                <a:lnTo>
                  <a:pt x="102" y="883"/>
                </a:lnTo>
                <a:lnTo>
                  <a:pt x="118" y="886"/>
                </a:lnTo>
                <a:lnTo>
                  <a:pt x="118" y="841"/>
                </a:lnTo>
                <a:lnTo>
                  <a:pt x="118" y="841"/>
                </a:lnTo>
                <a:lnTo>
                  <a:pt x="122" y="841"/>
                </a:lnTo>
                <a:lnTo>
                  <a:pt x="125" y="842"/>
                </a:lnTo>
                <a:lnTo>
                  <a:pt x="127" y="843"/>
                </a:lnTo>
                <a:lnTo>
                  <a:pt x="127" y="843"/>
                </a:lnTo>
                <a:lnTo>
                  <a:pt x="138" y="853"/>
                </a:lnTo>
                <a:lnTo>
                  <a:pt x="147" y="860"/>
                </a:lnTo>
                <a:lnTo>
                  <a:pt x="147" y="860"/>
                </a:lnTo>
                <a:lnTo>
                  <a:pt x="149" y="873"/>
                </a:lnTo>
                <a:lnTo>
                  <a:pt x="150" y="882"/>
                </a:lnTo>
                <a:lnTo>
                  <a:pt x="152" y="889"/>
                </a:lnTo>
                <a:lnTo>
                  <a:pt x="152" y="889"/>
                </a:lnTo>
                <a:lnTo>
                  <a:pt x="155" y="890"/>
                </a:lnTo>
                <a:lnTo>
                  <a:pt x="158" y="892"/>
                </a:lnTo>
                <a:lnTo>
                  <a:pt x="168" y="895"/>
                </a:lnTo>
                <a:lnTo>
                  <a:pt x="181" y="896"/>
                </a:lnTo>
                <a:lnTo>
                  <a:pt x="194" y="897"/>
                </a:lnTo>
                <a:lnTo>
                  <a:pt x="194" y="897"/>
                </a:lnTo>
                <a:lnTo>
                  <a:pt x="202" y="897"/>
                </a:lnTo>
                <a:lnTo>
                  <a:pt x="208" y="896"/>
                </a:lnTo>
                <a:lnTo>
                  <a:pt x="217" y="892"/>
                </a:lnTo>
                <a:lnTo>
                  <a:pt x="223" y="888"/>
                </a:lnTo>
                <a:lnTo>
                  <a:pt x="226" y="886"/>
                </a:lnTo>
                <a:lnTo>
                  <a:pt x="226" y="886"/>
                </a:lnTo>
                <a:lnTo>
                  <a:pt x="231" y="884"/>
                </a:lnTo>
                <a:lnTo>
                  <a:pt x="240" y="883"/>
                </a:lnTo>
                <a:lnTo>
                  <a:pt x="240" y="883"/>
                </a:lnTo>
                <a:lnTo>
                  <a:pt x="243" y="882"/>
                </a:lnTo>
                <a:lnTo>
                  <a:pt x="246" y="878"/>
                </a:lnTo>
                <a:lnTo>
                  <a:pt x="248" y="872"/>
                </a:lnTo>
                <a:lnTo>
                  <a:pt x="249" y="864"/>
                </a:lnTo>
                <a:lnTo>
                  <a:pt x="249" y="864"/>
                </a:lnTo>
                <a:lnTo>
                  <a:pt x="248" y="859"/>
                </a:lnTo>
                <a:lnTo>
                  <a:pt x="246" y="855"/>
                </a:lnTo>
                <a:lnTo>
                  <a:pt x="243" y="853"/>
                </a:lnTo>
                <a:lnTo>
                  <a:pt x="240" y="851"/>
                </a:lnTo>
                <a:lnTo>
                  <a:pt x="234" y="849"/>
                </a:lnTo>
                <a:lnTo>
                  <a:pt x="232" y="849"/>
                </a:lnTo>
                <a:lnTo>
                  <a:pt x="232" y="849"/>
                </a:lnTo>
                <a:lnTo>
                  <a:pt x="228" y="845"/>
                </a:lnTo>
                <a:lnTo>
                  <a:pt x="221" y="836"/>
                </a:lnTo>
                <a:lnTo>
                  <a:pt x="214" y="824"/>
                </a:lnTo>
                <a:lnTo>
                  <a:pt x="211" y="816"/>
                </a:lnTo>
                <a:lnTo>
                  <a:pt x="209" y="809"/>
                </a:lnTo>
                <a:lnTo>
                  <a:pt x="209" y="809"/>
                </a:lnTo>
                <a:lnTo>
                  <a:pt x="207" y="792"/>
                </a:lnTo>
                <a:lnTo>
                  <a:pt x="207" y="775"/>
                </a:lnTo>
                <a:lnTo>
                  <a:pt x="207" y="775"/>
                </a:lnTo>
                <a:lnTo>
                  <a:pt x="205" y="762"/>
                </a:lnTo>
                <a:lnTo>
                  <a:pt x="207" y="749"/>
                </a:lnTo>
                <a:lnTo>
                  <a:pt x="208" y="731"/>
                </a:lnTo>
                <a:lnTo>
                  <a:pt x="211" y="704"/>
                </a:lnTo>
                <a:lnTo>
                  <a:pt x="211" y="704"/>
                </a:lnTo>
                <a:lnTo>
                  <a:pt x="215" y="677"/>
                </a:lnTo>
                <a:lnTo>
                  <a:pt x="216" y="657"/>
                </a:lnTo>
                <a:lnTo>
                  <a:pt x="216" y="644"/>
                </a:lnTo>
                <a:lnTo>
                  <a:pt x="217" y="637"/>
                </a:lnTo>
                <a:lnTo>
                  <a:pt x="217" y="637"/>
                </a:lnTo>
                <a:lnTo>
                  <a:pt x="219" y="630"/>
                </a:lnTo>
                <a:lnTo>
                  <a:pt x="223" y="620"/>
                </a:lnTo>
                <a:lnTo>
                  <a:pt x="223" y="620"/>
                </a:lnTo>
                <a:lnTo>
                  <a:pt x="227" y="605"/>
                </a:lnTo>
                <a:lnTo>
                  <a:pt x="231" y="585"/>
                </a:lnTo>
                <a:lnTo>
                  <a:pt x="234" y="557"/>
                </a:lnTo>
                <a:lnTo>
                  <a:pt x="268" y="555"/>
                </a:lnTo>
                <a:lnTo>
                  <a:pt x="262" y="500"/>
                </a:lnTo>
                <a:lnTo>
                  <a:pt x="266" y="494"/>
                </a:lnTo>
                <a:lnTo>
                  <a:pt x="266" y="494"/>
                </a:lnTo>
                <a:lnTo>
                  <a:pt x="267" y="484"/>
                </a:lnTo>
                <a:lnTo>
                  <a:pt x="267" y="476"/>
                </a:lnTo>
                <a:lnTo>
                  <a:pt x="268" y="471"/>
                </a:lnTo>
                <a:lnTo>
                  <a:pt x="268" y="471"/>
                </a:lnTo>
                <a:lnTo>
                  <a:pt x="269" y="474"/>
                </a:lnTo>
                <a:lnTo>
                  <a:pt x="269" y="481"/>
                </a:lnTo>
                <a:lnTo>
                  <a:pt x="270" y="492"/>
                </a:lnTo>
                <a:lnTo>
                  <a:pt x="270" y="492"/>
                </a:lnTo>
                <a:lnTo>
                  <a:pt x="270" y="494"/>
                </a:lnTo>
                <a:lnTo>
                  <a:pt x="269" y="499"/>
                </a:lnTo>
                <a:lnTo>
                  <a:pt x="266" y="509"/>
                </a:lnTo>
                <a:lnTo>
                  <a:pt x="266" y="509"/>
                </a:lnTo>
                <a:lnTo>
                  <a:pt x="266" y="511"/>
                </a:lnTo>
                <a:lnTo>
                  <a:pt x="267" y="511"/>
                </a:lnTo>
                <a:lnTo>
                  <a:pt x="268" y="510"/>
                </a:lnTo>
                <a:lnTo>
                  <a:pt x="270" y="509"/>
                </a:lnTo>
                <a:lnTo>
                  <a:pt x="270" y="509"/>
                </a:lnTo>
                <a:lnTo>
                  <a:pt x="273" y="505"/>
                </a:lnTo>
                <a:lnTo>
                  <a:pt x="275" y="500"/>
                </a:lnTo>
                <a:lnTo>
                  <a:pt x="276" y="492"/>
                </a:lnTo>
                <a:lnTo>
                  <a:pt x="276" y="492"/>
                </a:lnTo>
                <a:lnTo>
                  <a:pt x="278" y="480"/>
                </a:lnTo>
                <a:lnTo>
                  <a:pt x="279" y="471"/>
                </a:lnTo>
                <a:lnTo>
                  <a:pt x="276" y="441"/>
                </a:lnTo>
                <a:lnTo>
                  <a:pt x="279" y="438"/>
                </a:lnTo>
                <a:lnTo>
                  <a:pt x="279" y="438"/>
                </a:lnTo>
                <a:lnTo>
                  <a:pt x="280" y="437"/>
                </a:lnTo>
                <a:lnTo>
                  <a:pt x="280" y="435"/>
                </a:lnTo>
                <a:lnTo>
                  <a:pt x="279" y="429"/>
                </a:lnTo>
                <a:lnTo>
                  <a:pt x="279" y="429"/>
                </a:lnTo>
                <a:lnTo>
                  <a:pt x="278" y="427"/>
                </a:lnTo>
                <a:lnTo>
                  <a:pt x="276" y="424"/>
                </a:lnTo>
                <a:lnTo>
                  <a:pt x="274" y="423"/>
                </a:lnTo>
                <a:lnTo>
                  <a:pt x="274" y="423"/>
                </a:lnTo>
                <a:lnTo>
                  <a:pt x="266" y="393"/>
                </a:lnTo>
                <a:lnTo>
                  <a:pt x="266" y="393"/>
                </a:lnTo>
                <a:lnTo>
                  <a:pt x="261" y="364"/>
                </a:lnTo>
                <a:lnTo>
                  <a:pt x="255" y="321"/>
                </a:lnTo>
                <a:lnTo>
                  <a:pt x="249" y="262"/>
                </a:lnTo>
                <a:lnTo>
                  <a:pt x="257" y="259"/>
                </a:lnTo>
                <a:lnTo>
                  <a:pt x="257" y="259"/>
                </a:lnTo>
                <a:lnTo>
                  <a:pt x="262" y="254"/>
                </a:lnTo>
                <a:lnTo>
                  <a:pt x="266" y="250"/>
                </a:lnTo>
                <a:lnTo>
                  <a:pt x="268" y="242"/>
                </a:lnTo>
                <a:lnTo>
                  <a:pt x="268" y="242"/>
                </a:lnTo>
                <a:lnTo>
                  <a:pt x="268" y="239"/>
                </a:lnTo>
                <a:lnTo>
                  <a:pt x="268" y="235"/>
                </a:lnTo>
                <a:lnTo>
                  <a:pt x="266" y="228"/>
                </a:lnTo>
                <a:lnTo>
                  <a:pt x="262" y="219"/>
                </a:lnTo>
                <a:lnTo>
                  <a:pt x="262" y="219"/>
                </a:lnTo>
                <a:lnTo>
                  <a:pt x="262" y="218"/>
                </a:lnTo>
                <a:lnTo>
                  <a:pt x="260" y="211"/>
                </a:lnTo>
                <a:lnTo>
                  <a:pt x="260" y="211"/>
                </a:lnTo>
                <a:lnTo>
                  <a:pt x="258" y="209"/>
                </a:lnTo>
                <a:lnTo>
                  <a:pt x="256" y="207"/>
                </a:lnTo>
                <a:lnTo>
                  <a:pt x="252" y="209"/>
                </a:lnTo>
                <a:lnTo>
                  <a:pt x="250" y="210"/>
                </a:lnTo>
                <a:lnTo>
                  <a:pt x="249" y="211"/>
                </a:lnTo>
                <a:lnTo>
                  <a:pt x="243" y="192"/>
                </a:lnTo>
                <a:lnTo>
                  <a:pt x="243" y="192"/>
                </a:lnTo>
                <a:lnTo>
                  <a:pt x="242" y="182"/>
                </a:lnTo>
                <a:lnTo>
                  <a:pt x="240" y="157"/>
                </a:lnTo>
                <a:lnTo>
                  <a:pt x="240" y="157"/>
                </a:lnTo>
                <a:lnTo>
                  <a:pt x="237" y="133"/>
                </a:lnTo>
                <a:lnTo>
                  <a:pt x="237" y="125"/>
                </a:lnTo>
                <a:lnTo>
                  <a:pt x="237" y="123"/>
                </a:lnTo>
                <a:lnTo>
                  <a:pt x="237" y="123"/>
                </a:lnTo>
                <a:lnTo>
                  <a:pt x="238" y="123"/>
                </a:lnTo>
                <a:lnTo>
                  <a:pt x="239" y="123"/>
                </a:lnTo>
                <a:lnTo>
                  <a:pt x="243" y="120"/>
                </a:lnTo>
                <a:lnTo>
                  <a:pt x="243" y="120"/>
                </a:lnTo>
                <a:lnTo>
                  <a:pt x="244" y="119"/>
                </a:lnTo>
                <a:lnTo>
                  <a:pt x="245" y="117"/>
                </a:lnTo>
                <a:lnTo>
                  <a:pt x="245" y="110"/>
                </a:lnTo>
                <a:lnTo>
                  <a:pt x="245" y="110"/>
                </a:lnTo>
                <a:lnTo>
                  <a:pt x="245" y="104"/>
                </a:lnTo>
                <a:lnTo>
                  <a:pt x="244" y="99"/>
                </a:lnTo>
                <a:lnTo>
                  <a:pt x="243" y="92"/>
                </a:lnTo>
                <a:lnTo>
                  <a:pt x="243" y="92"/>
                </a:lnTo>
                <a:lnTo>
                  <a:pt x="244" y="88"/>
                </a:lnTo>
                <a:lnTo>
                  <a:pt x="245" y="83"/>
                </a:lnTo>
                <a:lnTo>
                  <a:pt x="245" y="83"/>
                </a:lnTo>
                <a:lnTo>
                  <a:pt x="246" y="79"/>
                </a:lnTo>
                <a:lnTo>
                  <a:pt x="248" y="76"/>
                </a:lnTo>
                <a:lnTo>
                  <a:pt x="251" y="75"/>
                </a:lnTo>
                <a:lnTo>
                  <a:pt x="251" y="75"/>
                </a:lnTo>
                <a:lnTo>
                  <a:pt x="252" y="75"/>
                </a:lnTo>
                <a:lnTo>
                  <a:pt x="252" y="73"/>
                </a:lnTo>
                <a:lnTo>
                  <a:pt x="250" y="70"/>
                </a:lnTo>
                <a:lnTo>
                  <a:pt x="245" y="64"/>
                </a:lnTo>
                <a:lnTo>
                  <a:pt x="245" y="64"/>
                </a:lnTo>
                <a:lnTo>
                  <a:pt x="243" y="49"/>
                </a:lnTo>
                <a:lnTo>
                  <a:pt x="243" y="49"/>
                </a:lnTo>
                <a:lnTo>
                  <a:pt x="240" y="44"/>
                </a:lnTo>
                <a:lnTo>
                  <a:pt x="235" y="35"/>
                </a:lnTo>
                <a:lnTo>
                  <a:pt x="228" y="24"/>
                </a:lnTo>
                <a:lnTo>
                  <a:pt x="237" y="24"/>
                </a:lnTo>
                <a:lnTo>
                  <a:pt x="237" y="24"/>
                </a:lnTo>
                <a:lnTo>
                  <a:pt x="233" y="17"/>
                </a:lnTo>
                <a:lnTo>
                  <a:pt x="227" y="12"/>
                </a:lnTo>
                <a:lnTo>
                  <a:pt x="223" y="9"/>
                </a:lnTo>
                <a:lnTo>
                  <a:pt x="220" y="7"/>
                </a:lnTo>
                <a:lnTo>
                  <a:pt x="220" y="7"/>
                </a:lnTo>
                <a:lnTo>
                  <a:pt x="207" y="3"/>
                </a:lnTo>
                <a:lnTo>
                  <a:pt x="186" y="1"/>
                </a:lnTo>
                <a:lnTo>
                  <a:pt x="175" y="0"/>
                </a:lnTo>
                <a:lnTo>
                  <a:pt x="166" y="0"/>
                </a:lnTo>
                <a:lnTo>
                  <a:pt x="156" y="1"/>
                </a:lnTo>
                <a:lnTo>
                  <a:pt x="150" y="5"/>
                </a:lnTo>
                <a:lnTo>
                  <a:pt x="150" y="5"/>
                </a:lnTo>
                <a:lnTo>
                  <a:pt x="145" y="8"/>
                </a:lnTo>
                <a:lnTo>
                  <a:pt x="140" y="14"/>
                </a:lnTo>
                <a:lnTo>
                  <a:pt x="132" y="26"/>
                </a:lnTo>
                <a:lnTo>
                  <a:pt x="126" y="36"/>
                </a:lnTo>
                <a:lnTo>
                  <a:pt x="125" y="41"/>
                </a:lnTo>
                <a:lnTo>
                  <a:pt x="125" y="41"/>
                </a:lnTo>
                <a:lnTo>
                  <a:pt x="116" y="42"/>
                </a:lnTo>
                <a:lnTo>
                  <a:pt x="110" y="42"/>
                </a:lnTo>
                <a:lnTo>
                  <a:pt x="104" y="43"/>
                </a:lnTo>
                <a:lnTo>
                  <a:pt x="104" y="43"/>
                </a:lnTo>
                <a:lnTo>
                  <a:pt x="103" y="44"/>
                </a:lnTo>
                <a:lnTo>
                  <a:pt x="103" y="46"/>
                </a:lnTo>
                <a:lnTo>
                  <a:pt x="104" y="48"/>
                </a:lnTo>
                <a:lnTo>
                  <a:pt x="108" y="49"/>
                </a:lnTo>
                <a:lnTo>
                  <a:pt x="108" y="49"/>
                </a:lnTo>
                <a:lnTo>
                  <a:pt x="109" y="49"/>
                </a:lnTo>
                <a:lnTo>
                  <a:pt x="109" y="51"/>
                </a:lnTo>
                <a:lnTo>
                  <a:pt x="110" y="53"/>
                </a:lnTo>
                <a:lnTo>
                  <a:pt x="110" y="53"/>
                </a:lnTo>
                <a:lnTo>
                  <a:pt x="117" y="65"/>
                </a:lnTo>
                <a:lnTo>
                  <a:pt x="125" y="75"/>
                </a:lnTo>
                <a:lnTo>
                  <a:pt x="125" y="75"/>
                </a:lnTo>
                <a:close/>
                <a:moveTo>
                  <a:pt x="85" y="205"/>
                </a:moveTo>
                <a:lnTo>
                  <a:pt x="85" y="205"/>
                </a:lnTo>
                <a:lnTo>
                  <a:pt x="84" y="209"/>
                </a:lnTo>
                <a:lnTo>
                  <a:pt x="84" y="209"/>
                </a:lnTo>
                <a:lnTo>
                  <a:pt x="85" y="205"/>
                </a:lnTo>
                <a:lnTo>
                  <a:pt x="85" y="205"/>
                </a:lnTo>
                <a:close/>
                <a:moveTo>
                  <a:pt x="85" y="228"/>
                </a:moveTo>
                <a:lnTo>
                  <a:pt x="85" y="228"/>
                </a:lnTo>
                <a:lnTo>
                  <a:pt x="87" y="229"/>
                </a:lnTo>
                <a:lnTo>
                  <a:pt x="87" y="231"/>
                </a:lnTo>
                <a:lnTo>
                  <a:pt x="87" y="231"/>
                </a:lnTo>
                <a:lnTo>
                  <a:pt x="93" y="268"/>
                </a:lnTo>
                <a:lnTo>
                  <a:pt x="93" y="268"/>
                </a:lnTo>
                <a:lnTo>
                  <a:pt x="90" y="262"/>
                </a:lnTo>
                <a:lnTo>
                  <a:pt x="86" y="256"/>
                </a:lnTo>
                <a:lnTo>
                  <a:pt x="82" y="251"/>
                </a:lnTo>
                <a:lnTo>
                  <a:pt x="82" y="251"/>
                </a:lnTo>
                <a:lnTo>
                  <a:pt x="77" y="247"/>
                </a:lnTo>
                <a:lnTo>
                  <a:pt x="73" y="246"/>
                </a:lnTo>
                <a:lnTo>
                  <a:pt x="68" y="245"/>
                </a:lnTo>
                <a:lnTo>
                  <a:pt x="68" y="245"/>
                </a:lnTo>
                <a:lnTo>
                  <a:pt x="84" y="209"/>
                </a:lnTo>
                <a:lnTo>
                  <a:pt x="84" y="209"/>
                </a:lnTo>
                <a:lnTo>
                  <a:pt x="84" y="219"/>
                </a:lnTo>
                <a:lnTo>
                  <a:pt x="84" y="225"/>
                </a:lnTo>
                <a:lnTo>
                  <a:pt x="85" y="228"/>
                </a:lnTo>
                <a:lnTo>
                  <a:pt x="85" y="228"/>
                </a:lnTo>
                <a:close/>
                <a:moveTo>
                  <a:pt x="226" y="126"/>
                </a:moveTo>
                <a:lnTo>
                  <a:pt x="226" y="126"/>
                </a:lnTo>
                <a:lnTo>
                  <a:pt x="228" y="135"/>
                </a:lnTo>
                <a:lnTo>
                  <a:pt x="232" y="152"/>
                </a:lnTo>
                <a:lnTo>
                  <a:pt x="232" y="152"/>
                </a:lnTo>
                <a:lnTo>
                  <a:pt x="233" y="175"/>
                </a:lnTo>
                <a:lnTo>
                  <a:pt x="234" y="192"/>
                </a:lnTo>
                <a:lnTo>
                  <a:pt x="226" y="188"/>
                </a:lnTo>
                <a:lnTo>
                  <a:pt x="226" y="188"/>
                </a:lnTo>
                <a:lnTo>
                  <a:pt x="223" y="182"/>
                </a:lnTo>
                <a:lnTo>
                  <a:pt x="217" y="169"/>
                </a:lnTo>
                <a:lnTo>
                  <a:pt x="217" y="169"/>
                </a:lnTo>
                <a:lnTo>
                  <a:pt x="214" y="161"/>
                </a:lnTo>
                <a:lnTo>
                  <a:pt x="213" y="157"/>
                </a:lnTo>
                <a:lnTo>
                  <a:pt x="211" y="153"/>
                </a:lnTo>
                <a:lnTo>
                  <a:pt x="210" y="152"/>
                </a:lnTo>
                <a:lnTo>
                  <a:pt x="209" y="152"/>
                </a:lnTo>
                <a:lnTo>
                  <a:pt x="209" y="152"/>
                </a:lnTo>
                <a:lnTo>
                  <a:pt x="207" y="152"/>
                </a:lnTo>
                <a:lnTo>
                  <a:pt x="205" y="151"/>
                </a:lnTo>
                <a:lnTo>
                  <a:pt x="203" y="148"/>
                </a:lnTo>
                <a:lnTo>
                  <a:pt x="203" y="148"/>
                </a:lnTo>
                <a:lnTo>
                  <a:pt x="203" y="141"/>
                </a:lnTo>
                <a:lnTo>
                  <a:pt x="203" y="135"/>
                </a:lnTo>
                <a:lnTo>
                  <a:pt x="203" y="131"/>
                </a:lnTo>
                <a:lnTo>
                  <a:pt x="203" y="131"/>
                </a:lnTo>
                <a:lnTo>
                  <a:pt x="205" y="130"/>
                </a:lnTo>
                <a:lnTo>
                  <a:pt x="208" y="129"/>
                </a:lnTo>
                <a:lnTo>
                  <a:pt x="215" y="126"/>
                </a:lnTo>
                <a:lnTo>
                  <a:pt x="215" y="126"/>
                </a:lnTo>
                <a:lnTo>
                  <a:pt x="221" y="125"/>
                </a:lnTo>
                <a:lnTo>
                  <a:pt x="226" y="126"/>
                </a:lnTo>
                <a:lnTo>
                  <a:pt x="226" y="1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6">
            <a:extLst>
              <a:ext uri="{FF2B5EF4-FFF2-40B4-BE49-F238E27FC236}">
                <a16:creationId xmlns:a16="http://schemas.microsoft.com/office/drawing/2014/main" id="{1B9C050B-8DE8-4F65-9CAF-45F8EAB1D96E}"/>
              </a:ext>
            </a:extLst>
          </p:cNvPr>
          <p:cNvSpPr>
            <a:spLocks/>
          </p:cNvSpPr>
          <p:nvPr/>
        </p:nvSpPr>
        <p:spPr bwMode="auto">
          <a:xfrm>
            <a:off x="2846664" y="4578591"/>
            <a:ext cx="576165" cy="1726600"/>
          </a:xfrm>
          <a:custGeom>
            <a:avLst/>
            <a:gdLst>
              <a:gd name="T0" fmla="*/ 98 w 304"/>
              <a:gd name="T1" fmla="*/ 110 h 911"/>
              <a:gd name="T2" fmla="*/ 82 w 304"/>
              <a:gd name="T3" fmla="*/ 139 h 911"/>
              <a:gd name="T4" fmla="*/ 87 w 304"/>
              <a:gd name="T5" fmla="*/ 160 h 911"/>
              <a:gd name="T6" fmla="*/ 96 w 304"/>
              <a:gd name="T7" fmla="*/ 161 h 911"/>
              <a:gd name="T8" fmla="*/ 84 w 304"/>
              <a:gd name="T9" fmla="*/ 175 h 911"/>
              <a:gd name="T10" fmla="*/ 106 w 304"/>
              <a:gd name="T11" fmla="*/ 186 h 911"/>
              <a:gd name="T12" fmla="*/ 77 w 304"/>
              <a:gd name="T13" fmla="*/ 244 h 911"/>
              <a:gd name="T14" fmla="*/ 73 w 304"/>
              <a:gd name="T15" fmla="*/ 313 h 911"/>
              <a:gd name="T16" fmla="*/ 77 w 304"/>
              <a:gd name="T17" fmla="*/ 337 h 911"/>
              <a:gd name="T18" fmla="*/ 60 w 304"/>
              <a:gd name="T19" fmla="*/ 382 h 911"/>
              <a:gd name="T20" fmla="*/ 29 w 304"/>
              <a:gd name="T21" fmla="*/ 603 h 911"/>
              <a:gd name="T22" fmla="*/ 37 w 304"/>
              <a:gd name="T23" fmla="*/ 845 h 911"/>
              <a:gd name="T24" fmla="*/ 24 w 304"/>
              <a:gd name="T25" fmla="*/ 897 h 911"/>
              <a:gd name="T26" fmla="*/ 44 w 304"/>
              <a:gd name="T27" fmla="*/ 910 h 911"/>
              <a:gd name="T28" fmla="*/ 133 w 304"/>
              <a:gd name="T29" fmla="*/ 910 h 911"/>
              <a:gd name="T30" fmla="*/ 161 w 304"/>
              <a:gd name="T31" fmla="*/ 900 h 911"/>
              <a:gd name="T32" fmla="*/ 122 w 304"/>
              <a:gd name="T33" fmla="*/ 868 h 911"/>
              <a:gd name="T34" fmla="*/ 98 w 304"/>
              <a:gd name="T35" fmla="*/ 842 h 911"/>
              <a:gd name="T36" fmla="*/ 90 w 304"/>
              <a:gd name="T37" fmla="*/ 834 h 911"/>
              <a:gd name="T38" fmla="*/ 100 w 304"/>
              <a:gd name="T39" fmla="*/ 734 h 911"/>
              <a:gd name="T40" fmla="*/ 177 w 304"/>
              <a:gd name="T41" fmla="*/ 823 h 911"/>
              <a:gd name="T42" fmla="*/ 169 w 304"/>
              <a:gd name="T43" fmla="*/ 839 h 911"/>
              <a:gd name="T44" fmla="*/ 164 w 304"/>
              <a:gd name="T45" fmla="*/ 874 h 911"/>
              <a:gd name="T46" fmla="*/ 181 w 304"/>
              <a:gd name="T47" fmla="*/ 895 h 911"/>
              <a:gd name="T48" fmla="*/ 298 w 304"/>
              <a:gd name="T49" fmla="*/ 886 h 911"/>
              <a:gd name="T50" fmla="*/ 303 w 304"/>
              <a:gd name="T51" fmla="*/ 869 h 911"/>
              <a:gd name="T52" fmla="*/ 275 w 304"/>
              <a:gd name="T53" fmla="*/ 854 h 911"/>
              <a:gd name="T54" fmla="*/ 243 w 304"/>
              <a:gd name="T55" fmla="*/ 831 h 911"/>
              <a:gd name="T56" fmla="*/ 237 w 304"/>
              <a:gd name="T57" fmla="*/ 712 h 911"/>
              <a:gd name="T58" fmla="*/ 243 w 304"/>
              <a:gd name="T59" fmla="*/ 620 h 911"/>
              <a:gd name="T60" fmla="*/ 233 w 304"/>
              <a:gd name="T61" fmla="*/ 448 h 911"/>
              <a:gd name="T62" fmla="*/ 227 w 304"/>
              <a:gd name="T63" fmla="*/ 465 h 911"/>
              <a:gd name="T64" fmla="*/ 235 w 304"/>
              <a:gd name="T65" fmla="*/ 461 h 911"/>
              <a:gd name="T66" fmla="*/ 237 w 304"/>
              <a:gd name="T67" fmla="*/ 474 h 911"/>
              <a:gd name="T68" fmla="*/ 247 w 304"/>
              <a:gd name="T69" fmla="*/ 479 h 911"/>
              <a:gd name="T70" fmla="*/ 248 w 304"/>
              <a:gd name="T71" fmla="*/ 454 h 911"/>
              <a:gd name="T72" fmla="*/ 245 w 304"/>
              <a:gd name="T73" fmla="*/ 436 h 911"/>
              <a:gd name="T74" fmla="*/ 251 w 304"/>
              <a:gd name="T75" fmla="*/ 413 h 911"/>
              <a:gd name="T76" fmla="*/ 242 w 304"/>
              <a:gd name="T77" fmla="*/ 394 h 911"/>
              <a:gd name="T78" fmla="*/ 221 w 304"/>
              <a:gd name="T79" fmla="*/ 373 h 911"/>
              <a:gd name="T80" fmla="*/ 225 w 304"/>
              <a:gd name="T81" fmla="*/ 306 h 911"/>
              <a:gd name="T82" fmla="*/ 229 w 304"/>
              <a:gd name="T83" fmla="*/ 263 h 911"/>
              <a:gd name="T84" fmla="*/ 234 w 304"/>
              <a:gd name="T85" fmla="*/ 219 h 911"/>
              <a:gd name="T86" fmla="*/ 206 w 304"/>
              <a:gd name="T87" fmla="*/ 152 h 911"/>
              <a:gd name="T88" fmla="*/ 245 w 304"/>
              <a:gd name="T89" fmla="*/ 131 h 911"/>
              <a:gd name="T90" fmla="*/ 248 w 304"/>
              <a:gd name="T91" fmla="*/ 110 h 911"/>
              <a:gd name="T92" fmla="*/ 246 w 304"/>
              <a:gd name="T93" fmla="*/ 94 h 911"/>
              <a:gd name="T94" fmla="*/ 257 w 304"/>
              <a:gd name="T95" fmla="*/ 88 h 911"/>
              <a:gd name="T96" fmla="*/ 243 w 304"/>
              <a:gd name="T97" fmla="*/ 62 h 911"/>
              <a:gd name="T98" fmla="*/ 241 w 304"/>
              <a:gd name="T99" fmla="*/ 31 h 911"/>
              <a:gd name="T100" fmla="*/ 248 w 304"/>
              <a:gd name="T101" fmla="*/ 23 h 911"/>
              <a:gd name="T102" fmla="*/ 211 w 304"/>
              <a:gd name="T103" fmla="*/ 4 h 911"/>
              <a:gd name="T104" fmla="*/ 161 w 304"/>
              <a:gd name="T105" fmla="*/ 6 h 911"/>
              <a:gd name="T106" fmla="*/ 129 w 304"/>
              <a:gd name="T107" fmla="*/ 35 h 911"/>
              <a:gd name="T108" fmla="*/ 126 w 304"/>
              <a:gd name="T109" fmla="*/ 70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04" h="911">
                <a:moveTo>
                  <a:pt x="126" y="70"/>
                </a:moveTo>
                <a:lnTo>
                  <a:pt x="126" y="70"/>
                </a:lnTo>
                <a:lnTo>
                  <a:pt x="116" y="87"/>
                </a:lnTo>
                <a:lnTo>
                  <a:pt x="106" y="102"/>
                </a:lnTo>
                <a:lnTo>
                  <a:pt x="98" y="110"/>
                </a:lnTo>
                <a:lnTo>
                  <a:pt x="98" y="110"/>
                </a:lnTo>
                <a:lnTo>
                  <a:pt x="92" y="114"/>
                </a:lnTo>
                <a:lnTo>
                  <a:pt x="87" y="120"/>
                </a:lnTo>
                <a:lnTo>
                  <a:pt x="84" y="123"/>
                </a:lnTo>
                <a:lnTo>
                  <a:pt x="83" y="128"/>
                </a:lnTo>
                <a:lnTo>
                  <a:pt x="82" y="133"/>
                </a:lnTo>
                <a:lnTo>
                  <a:pt x="82" y="139"/>
                </a:lnTo>
                <a:lnTo>
                  <a:pt x="82" y="139"/>
                </a:lnTo>
                <a:lnTo>
                  <a:pt x="83" y="150"/>
                </a:lnTo>
                <a:lnTo>
                  <a:pt x="84" y="156"/>
                </a:lnTo>
                <a:lnTo>
                  <a:pt x="87" y="160"/>
                </a:lnTo>
                <a:lnTo>
                  <a:pt x="87" y="160"/>
                </a:lnTo>
                <a:lnTo>
                  <a:pt x="87" y="160"/>
                </a:lnTo>
                <a:lnTo>
                  <a:pt x="89" y="161"/>
                </a:lnTo>
                <a:lnTo>
                  <a:pt x="92" y="161"/>
                </a:lnTo>
                <a:lnTo>
                  <a:pt x="93" y="160"/>
                </a:lnTo>
                <a:lnTo>
                  <a:pt x="93" y="160"/>
                </a:lnTo>
                <a:lnTo>
                  <a:pt x="94" y="160"/>
                </a:lnTo>
                <a:lnTo>
                  <a:pt x="96" y="161"/>
                </a:lnTo>
                <a:lnTo>
                  <a:pt x="100" y="163"/>
                </a:lnTo>
                <a:lnTo>
                  <a:pt x="106" y="163"/>
                </a:lnTo>
                <a:lnTo>
                  <a:pt x="106" y="163"/>
                </a:lnTo>
                <a:lnTo>
                  <a:pt x="98" y="167"/>
                </a:lnTo>
                <a:lnTo>
                  <a:pt x="90" y="172"/>
                </a:lnTo>
                <a:lnTo>
                  <a:pt x="84" y="175"/>
                </a:lnTo>
                <a:lnTo>
                  <a:pt x="84" y="175"/>
                </a:lnTo>
                <a:lnTo>
                  <a:pt x="83" y="178"/>
                </a:lnTo>
                <a:lnTo>
                  <a:pt x="83" y="181"/>
                </a:lnTo>
                <a:lnTo>
                  <a:pt x="85" y="187"/>
                </a:lnTo>
                <a:lnTo>
                  <a:pt x="90" y="195"/>
                </a:lnTo>
                <a:lnTo>
                  <a:pt x="106" y="186"/>
                </a:lnTo>
                <a:lnTo>
                  <a:pt x="106" y="186"/>
                </a:lnTo>
                <a:lnTo>
                  <a:pt x="102" y="192"/>
                </a:lnTo>
                <a:lnTo>
                  <a:pt x="94" y="205"/>
                </a:lnTo>
                <a:lnTo>
                  <a:pt x="84" y="225"/>
                </a:lnTo>
                <a:lnTo>
                  <a:pt x="79" y="234"/>
                </a:lnTo>
                <a:lnTo>
                  <a:pt x="77" y="244"/>
                </a:lnTo>
                <a:lnTo>
                  <a:pt x="77" y="244"/>
                </a:lnTo>
                <a:lnTo>
                  <a:pt x="75" y="255"/>
                </a:lnTo>
                <a:lnTo>
                  <a:pt x="73" y="265"/>
                </a:lnTo>
                <a:lnTo>
                  <a:pt x="73" y="284"/>
                </a:lnTo>
                <a:lnTo>
                  <a:pt x="73" y="302"/>
                </a:lnTo>
                <a:lnTo>
                  <a:pt x="73" y="313"/>
                </a:lnTo>
                <a:lnTo>
                  <a:pt x="73" y="313"/>
                </a:lnTo>
                <a:lnTo>
                  <a:pt x="75" y="318"/>
                </a:lnTo>
                <a:lnTo>
                  <a:pt x="75" y="321"/>
                </a:lnTo>
                <a:lnTo>
                  <a:pt x="77" y="328"/>
                </a:lnTo>
                <a:lnTo>
                  <a:pt x="77" y="332"/>
                </a:lnTo>
                <a:lnTo>
                  <a:pt x="77" y="337"/>
                </a:lnTo>
                <a:lnTo>
                  <a:pt x="76" y="342"/>
                </a:lnTo>
                <a:lnTo>
                  <a:pt x="73" y="348"/>
                </a:lnTo>
                <a:lnTo>
                  <a:pt x="73" y="348"/>
                </a:lnTo>
                <a:lnTo>
                  <a:pt x="64" y="369"/>
                </a:lnTo>
                <a:lnTo>
                  <a:pt x="61" y="377"/>
                </a:lnTo>
                <a:lnTo>
                  <a:pt x="60" y="382"/>
                </a:lnTo>
                <a:lnTo>
                  <a:pt x="60" y="382"/>
                </a:lnTo>
                <a:lnTo>
                  <a:pt x="64" y="388"/>
                </a:lnTo>
                <a:lnTo>
                  <a:pt x="66" y="390"/>
                </a:lnTo>
                <a:lnTo>
                  <a:pt x="66" y="390"/>
                </a:lnTo>
                <a:lnTo>
                  <a:pt x="29" y="603"/>
                </a:lnTo>
                <a:lnTo>
                  <a:pt x="29" y="603"/>
                </a:lnTo>
                <a:lnTo>
                  <a:pt x="23" y="635"/>
                </a:lnTo>
                <a:lnTo>
                  <a:pt x="13" y="673"/>
                </a:lnTo>
                <a:lnTo>
                  <a:pt x="0" y="723"/>
                </a:lnTo>
                <a:lnTo>
                  <a:pt x="31" y="723"/>
                </a:lnTo>
                <a:lnTo>
                  <a:pt x="47" y="845"/>
                </a:lnTo>
                <a:lnTo>
                  <a:pt x="37" y="845"/>
                </a:lnTo>
                <a:lnTo>
                  <a:pt x="37" y="845"/>
                </a:lnTo>
                <a:lnTo>
                  <a:pt x="29" y="868"/>
                </a:lnTo>
                <a:lnTo>
                  <a:pt x="29" y="868"/>
                </a:lnTo>
                <a:lnTo>
                  <a:pt x="28" y="875"/>
                </a:lnTo>
                <a:lnTo>
                  <a:pt x="25" y="886"/>
                </a:lnTo>
                <a:lnTo>
                  <a:pt x="24" y="897"/>
                </a:lnTo>
                <a:lnTo>
                  <a:pt x="25" y="901"/>
                </a:lnTo>
                <a:lnTo>
                  <a:pt x="26" y="905"/>
                </a:lnTo>
                <a:lnTo>
                  <a:pt x="26" y="905"/>
                </a:lnTo>
                <a:lnTo>
                  <a:pt x="29" y="906"/>
                </a:lnTo>
                <a:lnTo>
                  <a:pt x="32" y="907"/>
                </a:lnTo>
                <a:lnTo>
                  <a:pt x="44" y="910"/>
                </a:lnTo>
                <a:lnTo>
                  <a:pt x="60" y="911"/>
                </a:lnTo>
                <a:lnTo>
                  <a:pt x="78" y="911"/>
                </a:lnTo>
                <a:lnTo>
                  <a:pt x="112" y="911"/>
                </a:lnTo>
                <a:lnTo>
                  <a:pt x="126" y="910"/>
                </a:lnTo>
                <a:lnTo>
                  <a:pt x="126" y="910"/>
                </a:lnTo>
                <a:lnTo>
                  <a:pt x="133" y="910"/>
                </a:lnTo>
                <a:lnTo>
                  <a:pt x="145" y="909"/>
                </a:lnTo>
                <a:lnTo>
                  <a:pt x="152" y="907"/>
                </a:lnTo>
                <a:lnTo>
                  <a:pt x="157" y="905"/>
                </a:lnTo>
                <a:lnTo>
                  <a:pt x="160" y="903"/>
                </a:lnTo>
                <a:lnTo>
                  <a:pt x="161" y="901"/>
                </a:lnTo>
                <a:lnTo>
                  <a:pt x="161" y="900"/>
                </a:lnTo>
                <a:lnTo>
                  <a:pt x="161" y="900"/>
                </a:lnTo>
                <a:lnTo>
                  <a:pt x="159" y="897"/>
                </a:lnTo>
                <a:lnTo>
                  <a:pt x="155" y="892"/>
                </a:lnTo>
                <a:lnTo>
                  <a:pt x="143" y="882"/>
                </a:lnTo>
                <a:lnTo>
                  <a:pt x="131" y="874"/>
                </a:lnTo>
                <a:lnTo>
                  <a:pt x="122" y="868"/>
                </a:lnTo>
                <a:lnTo>
                  <a:pt x="122" y="868"/>
                </a:lnTo>
                <a:lnTo>
                  <a:pt x="107" y="859"/>
                </a:lnTo>
                <a:lnTo>
                  <a:pt x="100" y="856"/>
                </a:lnTo>
                <a:lnTo>
                  <a:pt x="98" y="852"/>
                </a:lnTo>
                <a:lnTo>
                  <a:pt x="98" y="852"/>
                </a:lnTo>
                <a:lnTo>
                  <a:pt x="98" y="842"/>
                </a:lnTo>
                <a:lnTo>
                  <a:pt x="96" y="836"/>
                </a:lnTo>
                <a:lnTo>
                  <a:pt x="96" y="835"/>
                </a:lnTo>
                <a:lnTo>
                  <a:pt x="95" y="834"/>
                </a:lnTo>
                <a:lnTo>
                  <a:pt x="95" y="834"/>
                </a:lnTo>
                <a:lnTo>
                  <a:pt x="92" y="834"/>
                </a:lnTo>
                <a:lnTo>
                  <a:pt x="90" y="834"/>
                </a:lnTo>
                <a:lnTo>
                  <a:pt x="90" y="834"/>
                </a:lnTo>
                <a:lnTo>
                  <a:pt x="92" y="809"/>
                </a:lnTo>
                <a:lnTo>
                  <a:pt x="93" y="787"/>
                </a:lnTo>
                <a:lnTo>
                  <a:pt x="95" y="770"/>
                </a:lnTo>
                <a:lnTo>
                  <a:pt x="95" y="770"/>
                </a:lnTo>
                <a:lnTo>
                  <a:pt x="100" y="734"/>
                </a:lnTo>
                <a:lnTo>
                  <a:pt x="100" y="734"/>
                </a:lnTo>
                <a:lnTo>
                  <a:pt x="123" y="736"/>
                </a:lnTo>
                <a:lnTo>
                  <a:pt x="141" y="737"/>
                </a:lnTo>
                <a:lnTo>
                  <a:pt x="155" y="739"/>
                </a:lnTo>
                <a:lnTo>
                  <a:pt x="177" y="739"/>
                </a:lnTo>
                <a:lnTo>
                  <a:pt x="177" y="823"/>
                </a:lnTo>
                <a:lnTo>
                  <a:pt x="177" y="823"/>
                </a:lnTo>
                <a:lnTo>
                  <a:pt x="175" y="824"/>
                </a:lnTo>
                <a:lnTo>
                  <a:pt x="174" y="827"/>
                </a:lnTo>
                <a:lnTo>
                  <a:pt x="172" y="831"/>
                </a:lnTo>
                <a:lnTo>
                  <a:pt x="172" y="831"/>
                </a:lnTo>
                <a:lnTo>
                  <a:pt x="169" y="839"/>
                </a:lnTo>
                <a:lnTo>
                  <a:pt x="166" y="850"/>
                </a:lnTo>
                <a:lnTo>
                  <a:pt x="166" y="850"/>
                </a:lnTo>
                <a:lnTo>
                  <a:pt x="164" y="860"/>
                </a:lnTo>
                <a:lnTo>
                  <a:pt x="163" y="865"/>
                </a:lnTo>
                <a:lnTo>
                  <a:pt x="164" y="874"/>
                </a:lnTo>
                <a:lnTo>
                  <a:pt x="164" y="874"/>
                </a:lnTo>
                <a:lnTo>
                  <a:pt x="165" y="882"/>
                </a:lnTo>
                <a:lnTo>
                  <a:pt x="168" y="887"/>
                </a:lnTo>
                <a:lnTo>
                  <a:pt x="170" y="892"/>
                </a:lnTo>
                <a:lnTo>
                  <a:pt x="175" y="894"/>
                </a:lnTo>
                <a:lnTo>
                  <a:pt x="175" y="894"/>
                </a:lnTo>
                <a:lnTo>
                  <a:pt x="181" y="895"/>
                </a:lnTo>
                <a:lnTo>
                  <a:pt x="195" y="895"/>
                </a:lnTo>
                <a:lnTo>
                  <a:pt x="234" y="893"/>
                </a:lnTo>
                <a:lnTo>
                  <a:pt x="288" y="889"/>
                </a:lnTo>
                <a:lnTo>
                  <a:pt x="288" y="889"/>
                </a:lnTo>
                <a:lnTo>
                  <a:pt x="292" y="888"/>
                </a:lnTo>
                <a:lnTo>
                  <a:pt x="298" y="886"/>
                </a:lnTo>
                <a:lnTo>
                  <a:pt x="300" y="883"/>
                </a:lnTo>
                <a:lnTo>
                  <a:pt x="303" y="881"/>
                </a:lnTo>
                <a:lnTo>
                  <a:pt x="304" y="877"/>
                </a:lnTo>
                <a:lnTo>
                  <a:pt x="304" y="874"/>
                </a:lnTo>
                <a:lnTo>
                  <a:pt x="304" y="874"/>
                </a:lnTo>
                <a:lnTo>
                  <a:pt x="303" y="869"/>
                </a:lnTo>
                <a:lnTo>
                  <a:pt x="299" y="865"/>
                </a:lnTo>
                <a:lnTo>
                  <a:pt x="294" y="863"/>
                </a:lnTo>
                <a:lnTo>
                  <a:pt x="288" y="859"/>
                </a:lnTo>
                <a:lnTo>
                  <a:pt x="280" y="856"/>
                </a:lnTo>
                <a:lnTo>
                  <a:pt x="275" y="854"/>
                </a:lnTo>
                <a:lnTo>
                  <a:pt x="275" y="854"/>
                </a:lnTo>
                <a:lnTo>
                  <a:pt x="275" y="853"/>
                </a:lnTo>
                <a:lnTo>
                  <a:pt x="272" y="851"/>
                </a:lnTo>
                <a:lnTo>
                  <a:pt x="268" y="847"/>
                </a:lnTo>
                <a:lnTo>
                  <a:pt x="268" y="847"/>
                </a:lnTo>
                <a:lnTo>
                  <a:pt x="243" y="831"/>
                </a:lnTo>
                <a:lnTo>
                  <a:pt x="243" y="831"/>
                </a:lnTo>
                <a:lnTo>
                  <a:pt x="236" y="823"/>
                </a:lnTo>
                <a:lnTo>
                  <a:pt x="230" y="816"/>
                </a:lnTo>
                <a:lnTo>
                  <a:pt x="228" y="718"/>
                </a:lnTo>
                <a:lnTo>
                  <a:pt x="228" y="718"/>
                </a:lnTo>
                <a:lnTo>
                  <a:pt x="237" y="712"/>
                </a:lnTo>
                <a:lnTo>
                  <a:pt x="237" y="712"/>
                </a:lnTo>
                <a:lnTo>
                  <a:pt x="242" y="708"/>
                </a:lnTo>
                <a:lnTo>
                  <a:pt x="246" y="704"/>
                </a:lnTo>
                <a:lnTo>
                  <a:pt x="248" y="698"/>
                </a:lnTo>
                <a:lnTo>
                  <a:pt x="248" y="694"/>
                </a:lnTo>
                <a:lnTo>
                  <a:pt x="248" y="694"/>
                </a:lnTo>
                <a:lnTo>
                  <a:pt x="243" y="620"/>
                </a:lnTo>
                <a:lnTo>
                  <a:pt x="225" y="479"/>
                </a:lnTo>
                <a:lnTo>
                  <a:pt x="222" y="445"/>
                </a:lnTo>
                <a:lnTo>
                  <a:pt x="230" y="443"/>
                </a:lnTo>
                <a:lnTo>
                  <a:pt x="230" y="443"/>
                </a:lnTo>
                <a:lnTo>
                  <a:pt x="231" y="444"/>
                </a:lnTo>
                <a:lnTo>
                  <a:pt x="233" y="448"/>
                </a:lnTo>
                <a:lnTo>
                  <a:pt x="233" y="448"/>
                </a:lnTo>
                <a:lnTo>
                  <a:pt x="230" y="453"/>
                </a:lnTo>
                <a:lnTo>
                  <a:pt x="228" y="456"/>
                </a:lnTo>
                <a:lnTo>
                  <a:pt x="228" y="459"/>
                </a:lnTo>
                <a:lnTo>
                  <a:pt x="228" y="459"/>
                </a:lnTo>
                <a:lnTo>
                  <a:pt x="227" y="465"/>
                </a:lnTo>
                <a:lnTo>
                  <a:pt x="227" y="466"/>
                </a:lnTo>
                <a:lnTo>
                  <a:pt x="228" y="466"/>
                </a:lnTo>
                <a:lnTo>
                  <a:pt x="228" y="466"/>
                </a:lnTo>
                <a:lnTo>
                  <a:pt x="233" y="464"/>
                </a:lnTo>
                <a:lnTo>
                  <a:pt x="235" y="461"/>
                </a:lnTo>
                <a:lnTo>
                  <a:pt x="235" y="461"/>
                </a:lnTo>
                <a:lnTo>
                  <a:pt x="234" y="470"/>
                </a:lnTo>
                <a:lnTo>
                  <a:pt x="234" y="474"/>
                </a:lnTo>
                <a:lnTo>
                  <a:pt x="235" y="477"/>
                </a:lnTo>
                <a:lnTo>
                  <a:pt x="235" y="477"/>
                </a:lnTo>
                <a:lnTo>
                  <a:pt x="235" y="477"/>
                </a:lnTo>
                <a:lnTo>
                  <a:pt x="237" y="474"/>
                </a:lnTo>
                <a:lnTo>
                  <a:pt x="240" y="471"/>
                </a:lnTo>
                <a:lnTo>
                  <a:pt x="243" y="464"/>
                </a:lnTo>
                <a:lnTo>
                  <a:pt x="243" y="464"/>
                </a:lnTo>
                <a:lnTo>
                  <a:pt x="245" y="472"/>
                </a:lnTo>
                <a:lnTo>
                  <a:pt x="246" y="478"/>
                </a:lnTo>
                <a:lnTo>
                  <a:pt x="247" y="479"/>
                </a:lnTo>
                <a:lnTo>
                  <a:pt x="248" y="479"/>
                </a:lnTo>
                <a:lnTo>
                  <a:pt x="248" y="479"/>
                </a:lnTo>
                <a:lnTo>
                  <a:pt x="250" y="478"/>
                </a:lnTo>
                <a:lnTo>
                  <a:pt x="250" y="476"/>
                </a:lnTo>
                <a:lnTo>
                  <a:pt x="250" y="468"/>
                </a:lnTo>
                <a:lnTo>
                  <a:pt x="248" y="454"/>
                </a:lnTo>
                <a:lnTo>
                  <a:pt x="248" y="454"/>
                </a:lnTo>
                <a:lnTo>
                  <a:pt x="248" y="448"/>
                </a:lnTo>
                <a:lnTo>
                  <a:pt x="248" y="443"/>
                </a:lnTo>
                <a:lnTo>
                  <a:pt x="248" y="443"/>
                </a:lnTo>
                <a:lnTo>
                  <a:pt x="247" y="439"/>
                </a:lnTo>
                <a:lnTo>
                  <a:pt x="245" y="436"/>
                </a:lnTo>
                <a:lnTo>
                  <a:pt x="243" y="431"/>
                </a:lnTo>
                <a:lnTo>
                  <a:pt x="243" y="424"/>
                </a:lnTo>
                <a:lnTo>
                  <a:pt x="243" y="424"/>
                </a:lnTo>
                <a:lnTo>
                  <a:pt x="245" y="421"/>
                </a:lnTo>
                <a:lnTo>
                  <a:pt x="246" y="418"/>
                </a:lnTo>
                <a:lnTo>
                  <a:pt x="251" y="413"/>
                </a:lnTo>
                <a:lnTo>
                  <a:pt x="252" y="410"/>
                </a:lnTo>
                <a:lnTo>
                  <a:pt x="253" y="408"/>
                </a:lnTo>
                <a:lnTo>
                  <a:pt x="252" y="404"/>
                </a:lnTo>
                <a:lnTo>
                  <a:pt x="248" y="401"/>
                </a:lnTo>
                <a:lnTo>
                  <a:pt x="248" y="401"/>
                </a:lnTo>
                <a:lnTo>
                  <a:pt x="242" y="394"/>
                </a:lnTo>
                <a:lnTo>
                  <a:pt x="237" y="390"/>
                </a:lnTo>
                <a:lnTo>
                  <a:pt x="230" y="385"/>
                </a:lnTo>
                <a:lnTo>
                  <a:pt x="230" y="385"/>
                </a:lnTo>
                <a:lnTo>
                  <a:pt x="227" y="380"/>
                </a:lnTo>
                <a:lnTo>
                  <a:pt x="223" y="376"/>
                </a:lnTo>
                <a:lnTo>
                  <a:pt x="221" y="373"/>
                </a:lnTo>
                <a:lnTo>
                  <a:pt x="219" y="372"/>
                </a:lnTo>
                <a:lnTo>
                  <a:pt x="219" y="372"/>
                </a:lnTo>
                <a:lnTo>
                  <a:pt x="219" y="362"/>
                </a:lnTo>
                <a:lnTo>
                  <a:pt x="221" y="341"/>
                </a:lnTo>
                <a:lnTo>
                  <a:pt x="225" y="306"/>
                </a:lnTo>
                <a:lnTo>
                  <a:pt x="225" y="306"/>
                </a:lnTo>
                <a:lnTo>
                  <a:pt x="225" y="296"/>
                </a:lnTo>
                <a:lnTo>
                  <a:pt x="225" y="283"/>
                </a:lnTo>
                <a:lnTo>
                  <a:pt x="225" y="266"/>
                </a:lnTo>
                <a:lnTo>
                  <a:pt x="225" y="266"/>
                </a:lnTo>
                <a:lnTo>
                  <a:pt x="227" y="266"/>
                </a:lnTo>
                <a:lnTo>
                  <a:pt x="229" y="263"/>
                </a:lnTo>
                <a:lnTo>
                  <a:pt x="233" y="259"/>
                </a:lnTo>
                <a:lnTo>
                  <a:pt x="235" y="250"/>
                </a:lnTo>
                <a:lnTo>
                  <a:pt x="235" y="250"/>
                </a:lnTo>
                <a:lnTo>
                  <a:pt x="236" y="238"/>
                </a:lnTo>
                <a:lnTo>
                  <a:pt x="236" y="228"/>
                </a:lnTo>
                <a:lnTo>
                  <a:pt x="234" y="219"/>
                </a:lnTo>
                <a:lnTo>
                  <a:pt x="230" y="210"/>
                </a:lnTo>
                <a:lnTo>
                  <a:pt x="230" y="210"/>
                </a:lnTo>
                <a:lnTo>
                  <a:pt x="217" y="187"/>
                </a:lnTo>
                <a:lnTo>
                  <a:pt x="206" y="170"/>
                </a:lnTo>
                <a:lnTo>
                  <a:pt x="204" y="163"/>
                </a:lnTo>
                <a:lnTo>
                  <a:pt x="206" y="152"/>
                </a:lnTo>
                <a:lnTo>
                  <a:pt x="206" y="152"/>
                </a:lnTo>
                <a:lnTo>
                  <a:pt x="224" y="146"/>
                </a:lnTo>
                <a:lnTo>
                  <a:pt x="237" y="142"/>
                </a:lnTo>
                <a:lnTo>
                  <a:pt x="243" y="139"/>
                </a:lnTo>
                <a:lnTo>
                  <a:pt x="243" y="139"/>
                </a:lnTo>
                <a:lnTo>
                  <a:pt x="245" y="131"/>
                </a:lnTo>
                <a:lnTo>
                  <a:pt x="243" y="123"/>
                </a:lnTo>
                <a:lnTo>
                  <a:pt x="243" y="123"/>
                </a:lnTo>
                <a:lnTo>
                  <a:pt x="243" y="120"/>
                </a:lnTo>
                <a:lnTo>
                  <a:pt x="246" y="115"/>
                </a:lnTo>
                <a:lnTo>
                  <a:pt x="248" y="110"/>
                </a:lnTo>
                <a:lnTo>
                  <a:pt x="248" y="110"/>
                </a:lnTo>
                <a:lnTo>
                  <a:pt x="247" y="110"/>
                </a:lnTo>
                <a:lnTo>
                  <a:pt x="247" y="109"/>
                </a:lnTo>
                <a:lnTo>
                  <a:pt x="246" y="108"/>
                </a:lnTo>
                <a:lnTo>
                  <a:pt x="246" y="108"/>
                </a:lnTo>
                <a:lnTo>
                  <a:pt x="246" y="99"/>
                </a:lnTo>
                <a:lnTo>
                  <a:pt x="246" y="94"/>
                </a:lnTo>
                <a:lnTo>
                  <a:pt x="246" y="94"/>
                </a:lnTo>
                <a:lnTo>
                  <a:pt x="252" y="93"/>
                </a:lnTo>
                <a:lnTo>
                  <a:pt x="256" y="91"/>
                </a:lnTo>
                <a:lnTo>
                  <a:pt x="257" y="90"/>
                </a:lnTo>
                <a:lnTo>
                  <a:pt x="257" y="88"/>
                </a:lnTo>
                <a:lnTo>
                  <a:pt x="257" y="88"/>
                </a:lnTo>
                <a:lnTo>
                  <a:pt x="256" y="86"/>
                </a:lnTo>
                <a:lnTo>
                  <a:pt x="253" y="82"/>
                </a:lnTo>
                <a:lnTo>
                  <a:pt x="250" y="78"/>
                </a:lnTo>
                <a:lnTo>
                  <a:pt x="246" y="70"/>
                </a:lnTo>
                <a:lnTo>
                  <a:pt x="246" y="70"/>
                </a:lnTo>
                <a:lnTo>
                  <a:pt x="243" y="62"/>
                </a:lnTo>
                <a:lnTo>
                  <a:pt x="241" y="55"/>
                </a:lnTo>
                <a:lnTo>
                  <a:pt x="241" y="44"/>
                </a:lnTo>
                <a:lnTo>
                  <a:pt x="241" y="44"/>
                </a:lnTo>
                <a:lnTo>
                  <a:pt x="241" y="37"/>
                </a:lnTo>
                <a:lnTo>
                  <a:pt x="241" y="33"/>
                </a:lnTo>
                <a:lnTo>
                  <a:pt x="241" y="31"/>
                </a:lnTo>
                <a:lnTo>
                  <a:pt x="241" y="31"/>
                </a:lnTo>
                <a:lnTo>
                  <a:pt x="241" y="29"/>
                </a:lnTo>
                <a:lnTo>
                  <a:pt x="242" y="28"/>
                </a:lnTo>
                <a:lnTo>
                  <a:pt x="246" y="26"/>
                </a:lnTo>
                <a:lnTo>
                  <a:pt x="248" y="24"/>
                </a:lnTo>
                <a:lnTo>
                  <a:pt x="248" y="23"/>
                </a:lnTo>
                <a:lnTo>
                  <a:pt x="247" y="22"/>
                </a:lnTo>
                <a:lnTo>
                  <a:pt x="243" y="20"/>
                </a:lnTo>
                <a:lnTo>
                  <a:pt x="243" y="20"/>
                </a:lnTo>
                <a:lnTo>
                  <a:pt x="230" y="12"/>
                </a:lnTo>
                <a:lnTo>
                  <a:pt x="221" y="9"/>
                </a:lnTo>
                <a:lnTo>
                  <a:pt x="211" y="4"/>
                </a:lnTo>
                <a:lnTo>
                  <a:pt x="200" y="2"/>
                </a:lnTo>
                <a:lnTo>
                  <a:pt x="188" y="0"/>
                </a:lnTo>
                <a:lnTo>
                  <a:pt x="181" y="0"/>
                </a:lnTo>
                <a:lnTo>
                  <a:pt x="175" y="2"/>
                </a:lnTo>
                <a:lnTo>
                  <a:pt x="168" y="4"/>
                </a:lnTo>
                <a:lnTo>
                  <a:pt x="161" y="6"/>
                </a:lnTo>
                <a:lnTo>
                  <a:pt x="161" y="6"/>
                </a:lnTo>
                <a:lnTo>
                  <a:pt x="149" y="14"/>
                </a:lnTo>
                <a:lnTo>
                  <a:pt x="141" y="20"/>
                </a:lnTo>
                <a:lnTo>
                  <a:pt x="135" y="26"/>
                </a:lnTo>
                <a:lnTo>
                  <a:pt x="131" y="31"/>
                </a:lnTo>
                <a:lnTo>
                  <a:pt x="129" y="35"/>
                </a:lnTo>
                <a:lnTo>
                  <a:pt x="128" y="40"/>
                </a:lnTo>
                <a:lnTo>
                  <a:pt x="126" y="46"/>
                </a:lnTo>
                <a:lnTo>
                  <a:pt x="126" y="46"/>
                </a:lnTo>
                <a:lnTo>
                  <a:pt x="125" y="53"/>
                </a:lnTo>
                <a:lnTo>
                  <a:pt x="125" y="61"/>
                </a:lnTo>
                <a:lnTo>
                  <a:pt x="126" y="70"/>
                </a:lnTo>
                <a:lnTo>
                  <a:pt x="126" y="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5">
            <a:extLst>
              <a:ext uri="{FF2B5EF4-FFF2-40B4-BE49-F238E27FC236}">
                <a16:creationId xmlns:a16="http://schemas.microsoft.com/office/drawing/2014/main" id="{1130066E-7E5A-4490-90B6-41FD184451C4}"/>
              </a:ext>
            </a:extLst>
          </p:cNvPr>
          <p:cNvSpPr>
            <a:spLocks/>
          </p:cNvSpPr>
          <p:nvPr/>
        </p:nvSpPr>
        <p:spPr bwMode="auto">
          <a:xfrm>
            <a:off x="4751697" y="4674110"/>
            <a:ext cx="582613" cy="1639888"/>
          </a:xfrm>
          <a:custGeom>
            <a:avLst/>
            <a:gdLst>
              <a:gd name="T0" fmla="*/ 105 w 367"/>
              <a:gd name="T1" fmla="*/ 11 h 1033"/>
              <a:gd name="T2" fmla="*/ 86 w 367"/>
              <a:gd name="T3" fmla="*/ 53 h 1033"/>
              <a:gd name="T4" fmla="*/ 91 w 367"/>
              <a:gd name="T5" fmla="*/ 139 h 1033"/>
              <a:gd name="T6" fmla="*/ 74 w 367"/>
              <a:gd name="T7" fmla="*/ 180 h 1033"/>
              <a:gd name="T8" fmla="*/ 45 w 367"/>
              <a:gd name="T9" fmla="*/ 207 h 1033"/>
              <a:gd name="T10" fmla="*/ 35 w 367"/>
              <a:gd name="T11" fmla="*/ 413 h 1033"/>
              <a:gd name="T12" fmla="*/ 44 w 367"/>
              <a:gd name="T13" fmla="*/ 529 h 1033"/>
              <a:gd name="T14" fmla="*/ 40 w 367"/>
              <a:gd name="T15" fmla="*/ 591 h 1033"/>
              <a:gd name="T16" fmla="*/ 44 w 367"/>
              <a:gd name="T17" fmla="*/ 571 h 1033"/>
              <a:gd name="T18" fmla="*/ 51 w 367"/>
              <a:gd name="T19" fmla="*/ 567 h 1033"/>
              <a:gd name="T20" fmla="*/ 59 w 367"/>
              <a:gd name="T21" fmla="*/ 567 h 1033"/>
              <a:gd name="T22" fmla="*/ 73 w 367"/>
              <a:gd name="T23" fmla="*/ 682 h 1033"/>
              <a:gd name="T24" fmla="*/ 65 w 367"/>
              <a:gd name="T25" fmla="*/ 730 h 1033"/>
              <a:gd name="T26" fmla="*/ 52 w 367"/>
              <a:gd name="T27" fmla="*/ 746 h 1033"/>
              <a:gd name="T28" fmla="*/ 50 w 367"/>
              <a:gd name="T29" fmla="*/ 764 h 1033"/>
              <a:gd name="T30" fmla="*/ 23 w 367"/>
              <a:gd name="T31" fmla="*/ 880 h 1033"/>
              <a:gd name="T32" fmla="*/ 16 w 367"/>
              <a:gd name="T33" fmla="*/ 920 h 1033"/>
              <a:gd name="T34" fmla="*/ 22 w 367"/>
              <a:gd name="T35" fmla="*/ 941 h 1033"/>
              <a:gd name="T36" fmla="*/ 6 w 367"/>
              <a:gd name="T37" fmla="*/ 981 h 1033"/>
              <a:gd name="T38" fmla="*/ 11 w 367"/>
              <a:gd name="T39" fmla="*/ 1027 h 1033"/>
              <a:gd name="T40" fmla="*/ 56 w 367"/>
              <a:gd name="T41" fmla="*/ 1027 h 1033"/>
              <a:gd name="T42" fmla="*/ 69 w 367"/>
              <a:gd name="T43" fmla="*/ 956 h 1033"/>
              <a:gd name="T44" fmla="*/ 77 w 367"/>
              <a:gd name="T45" fmla="*/ 933 h 1033"/>
              <a:gd name="T46" fmla="*/ 120 w 367"/>
              <a:gd name="T47" fmla="*/ 780 h 1033"/>
              <a:gd name="T48" fmla="*/ 164 w 367"/>
              <a:gd name="T49" fmla="*/ 647 h 1033"/>
              <a:gd name="T50" fmla="*/ 187 w 367"/>
              <a:gd name="T51" fmla="*/ 576 h 1033"/>
              <a:gd name="T52" fmla="*/ 217 w 367"/>
              <a:gd name="T53" fmla="*/ 737 h 1033"/>
              <a:gd name="T54" fmla="*/ 254 w 367"/>
              <a:gd name="T55" fmla="*/ 892 h 1033"/>
              <a:gd name="T56" fmla="*/ 251 w 367"/>
              <a:gd name="T57" fmla="*/ 920 h 1033"/>
              <a:gd name="T58" fmla="*/ 256 w 367"/>
              <a:gd name="T59" fmla="*/ 941 h 1033"/>
              <a:gd name="T60" fmla="*/ 255 w 367"/>
              <a:gd name="T61" fmla="*/ 977 h 1033"/>
              <a:gd name="T62" fmla="*/ 270 w 367"/>
              <a:gd name="T63" fmla="*/ 1010 h 1033"/>
              <a:gd name="T64" fmla="*/ 317 w 367"/>
              <a:gd name="T65" fmla="*/ 1010 h 1033"/>
              <a:gd name="T66" fmla="*/ 314 w 367"/>
              <a:gd name="T67" fmla="*/ 988 h 1033"/>
              <a:gd name="T68" fmla="*/ 302 w 367"/>
              <a:gd name="T69" fmla="*/ 941 h 1033"/>
              <a:gd name="T70" fmla="*/ 305 w 367"/>
              <a:gd name="T71" fmla="*/ 934 h 1033"/>
              <a:gd name="T72" fmla="*/ 302 w 367"/>
              <a:gd name="T73" fmla="*/ 903 h 1033"/>
              <a:gd name="T74" fmla="*/ 301 w 367"/>
              <a:gd name="T75" fmla="*/ 754 h 1033"/>
              <a:gd name="T76" fmla="*/ 302 w 367"/>
              <a:gd name="T77" fmla="*/ 593 h 1033"/>
              <a:gd name="T78" fmla="*/ 310 w 367"/>
              <a:gd name="T79" fmla="*/ 448 h 1033"/>
              <a:gd name="T80" fmla="*/ 284 w 367"/>
              <a:gd name="T81" fmla="*/ 350 h 1033"/>
              <a:gd name="T82" fmla="*/ 298 w 367"/>
              <a:gd name="T83" fmla="*/ 371 h 1033"/>
              <a:gd name="T84" fmla="*/ 321 w 367"/>
              <a:gd name="T85" fmla="*/ 462 h 1033"/>
              <a:gd name="T86" fmla="*/ 333 w 367"/>
              <a:gd name="T87" fmla="*/ 497 h 1033"/>
              <a:gd name="T88" fmla="*/ 340 w 367"/>
              <a:gd name="T89" fmla="*/ 532 h 1033"/>
              <a:gd name="T90" fmla="*/ 343 w 367"/>
              <a:gd name="T91" fmla="*/ 503 h 1033"/>
              <a:gd name="T92" fmla="*/ 352 w 367"/>
              <a:gd name="T93" fmla="*/ 520 h 1033"/>
              <a:gd name="T94" fmla="*/ 349 w 367"/>
              <a:gd name="T95" fmla="*/ 546 h 1033"/>
              <a:gd name="T96" fmla="*/ 363 w 367"/>
              <a:gd name="T97" fmla="*/ 528 h 1033"/>
              <a:gd name="T98" fmla="*/ 366 w 367"/>
              <a:gd name="T99" fmla="*/ 485 h 1033"/>
              <a:gd name="T100" fmla="*/ 361 w 367"/>
              <a:gd name="T101" fmla="*/ 460 h 1033"/>
              <a:gd name="T102" fmla="*/ 345 w 367"/>
              <a:gd name="T103" fmla="*/ 357 h 1033"/>
              <a:gd name="T104" fmla="*/ 311 w 367"/>
              <a:gd name="T105" fmla="*/ 245 h 1033"/>
              <a:gd name="T106" fmla="*/ 290 w 367"/>
              <a:gd name="T107" fmla="*/ 185 h 1033"/>
              <a:gd name="T108" fmla="*/ 250 w 367"/>
              <a:gd name="T109" fmla="*/ 142 h 1033"/>
              <a:gd name="T110" fmla="*/ 243 w 367"/>
              <a:gd name="T111" fmla="*/ 104 h 1033"/>
              <a:gd name="T112" fmla="*/ 223 w 367"/>
              <a:gd name="T113" fmla="*/ 82 h 1033"/>
              <a:gd name="T114" fmla="*/ 211 w 367"/>
              <a:gd name="T115" fmla="*/ 39 h 1033"/>
              <a:gd name="T116" fmla="*/ 180 w 367"/>
              <a:gd name="T117" fmla="*/ 2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7" h="1033">
                <a:moveTo>
                  <a:pt x="153" y="0"/>
                </a:moveTo>
                <a:lnTo>
                  <a:pt x="153" y="0"/>
                </a:lnTo>
                <a:lnTo>
                  <a:pt x="147" y="0"/>
                </a:lnTo>
                <a:lnTo>
                  <a:pt x="132" y="2"/>
                </a:lnTo>
                <a:lnTo>
                  <a:pt x="122" y="3"/>
                </a:lnTo>
                <a:lnTo>
                  <a:pt x="114" y="6"/>
                </a:lnTo>
                <a:lnTo>
                  <a:pt x="105" y="11"/>
                </a:lnTo>
                <a:lnTo>
                  <a:pt x="102" y="14"/>
                </a:lnTo>
                <a:lnTo>
                  <a:pt x="98" y="17"/>
                </a:lnTo>
                <a:lnTo>
                  <a:pt x="98" y="17"/>
                </a:lnTo>
                <a:lnTo>
                  <a:pt x="93" y="26"/>
                </a:lnTo>
                <a:lnTo>
                  <a:pt x="89" y="34"/>
                </a:lnTo>
                <a:lnTo>
                  <a:pt x="87" y="44"/>
                </a:lnTo>
                <a:lnTo>
                  <a:pt x="86" y="53"/>
                </a:lnTo>
                <a:lnTo>
                  <a:pt x="86" y="73"/>
                </a:lnTo>
                <a:lnTo>
                  <a:pt x="86" y="90"/>
                </a:lnTo>
                <a:lnTo>
                  <a:pt x="86" y="90"/>
                </a:lnTo>
                <a:lnTo>
                  <a:pt x="86" y="104"/>
                </a:lnTo>
                <a:lnTo>
                  <a:pt x="88" y="119"/>
                </a:lnTo>
                <a:lnTo>
                  <a:pt x="91" y="133"/>
                </a:lnTo>
                <a:lnTo>
                  <a:pt x="91" y="139"/>
                </a:lnTo>
                <a:lnTo>
                  <a:pt x="89" y="145"/>
                </a:lnTo>
                <a:lnTo>
                  <a:pt x="89" y="145"/>
                </a:lnTo>
                <a:lnTo>
                  <a:pt x="85" y="168"/>
                </a:lnTo>
                <a:lnTo>
                  <a:pt x="81" y="179"/>
                </a:lnTo>
                <a:lnTo>
                  <a:pt x="81" y="179"/>
                </a:lnTo>
                <a:lnTo>
                  <a:pt x="77" y="179"/>
                </a:lnTo>
                <a:lnTo>
                  <a:pt x="74" y="180"/>
                </a:lnTo>
                <a:lnTo>
                  <a:pt x="69" y="181"/>
                </a:lnTo>
                <a:lnTo>
                  <a:pt x="63" y="184"/>
                </a:lnTo>
                <a:lnTo>
                  <a:pt x="57" y="187"/>
                </a:lnTo>
                <a:lnTo>
                  <a:pt x="52" y="193"/>
                </a:lnTo>
                <a:lnTo>
                  <a:pt x="47" y="201"/>
                </a:lnTo>
                <a:lnTo>
                  <a:pt x="47" y="201"/>
                </a:lnTo>
                <a:lnTo>
                  <a:pt x="45" y="207"/>
                </a:lnTo>
                <a:lnTo>
                  <a:pt x="44" y="216"/>
                </a:lnTo>
                <a:lnTo>
                  <a:pt x="41" y="240"/>
                </a:lnTo>
                <a:lnTo>
                  <a:pt x="39" y="273"/>
                </a:lnTo>
                <a:lnTo>
                  <a:pt x="36" y="308"/>
                </a:lnTo>
                <a:lnTo>
                  <a:pt x="35" y="374"/>
                </a:lnTo>
                <a:lnTo>
                  <a:pt x="35" y="413"/>
                </a:lnTo>
                <a:lnTo>
                  <a:pt x="35" y="413"/>
                </a:lnTo>
                <a:lnTo>
                  <a:pt x="35" y="465"/>
                </a:lnTo>
                <a:lnTo>
                  <a:pt x="35" y="507"/>
                </a:lnTo>
                <a:lnTo>
                  <a:pt x="35" y="507"/>
                </a:lnTo>
                <a:lnTo>
                  <a:pt x="34" y="519"/>
                </a:lnTo>
                <a:lnTo>
                  <a:pt x="35" y="524"/>
                </a:lnTo>
                <a:lnTo>
                  <a:pt x="44" y="529"/>
                </a:lnTo>
                <a:lnTo>
                  <a:pt x="44" y="529"/>
                </a:lnTo>
                <a:lnTo>
                  <a:pt x="36" y="542"/>
                </a:lnTo>
                <a:lnTo>
                  <a:pt x="33" y="553"/>
                </a:lnTo>
                <a:lnTo>
                  <a:pt x="30" y="563"/>
                </a:lnTo>
                <a:lnTo>
                  <a:pt x="30" y="563"/>
                </a:lnTo>
                <a:lnTo>
                  <a:pt x="32" y="571"/>
                </a:lnTo>
                <a:lnTo>
                  <a:pt x="35" y="583"/>
                </a:lnTo>
                <a:lnTo>
                  <a:pt x="40" y="591"/>
                </a:lnTo>
                <a:lnTo>
                  <a:pt x="41" y="595"/>
                </a:lnTo>
                <a:lnTo>
                  <a:pt x="44" y="596"/>
                </a:lnTo>
                <a:lnTo>
                  <a:pt x="44" y="596"/>
                </a:lnTo>
                <a:lnTo>
                  <a:pt x="44" y="596"/>
                </a:lnTo>
                <a:lnTo>
                  <a:pt x="45" y="594"/>
                </a:lnTo>
                <a:lnTo>
                  <a:pt x="45" y="585"/>
                </a:lnTo>
                <a:lnTo>
                  <a:pt x="44" y="571"/>
                </a:lnTo>
                <a:lnTo>
                  <a:pt x="44" y="571"/>
                </a:lnTo>
                <a:lnTo>
                  <a:pt x="44" y="567"/>
                </a:lnTo>
                <a:lnTo>
                  <a:pt x="46" y="564"/>
                </a:lnTo>
                <a:lnTo>
                  <a:pt x="52" y="558"/>
                </a:lnTo>
                <a:lnTo>
                  <a:pt x="52" y="558"/>
                </a:lnTo>
                <a:lnTo>
                  <a:pt x="52" y="561"/>
                </a:lnTo>
                <a:lnTo>
                  <a:pt x="51" y="567"/>
                </a:lnTo>
                <a:lnTo>
                  <a:pt x="50" y="575"/>
                </a:lnTo>
                <a:lnTo>
                  <a:pt x="51" y="578"/>
                </a:lnTo>
                <a:lnTo>
                  <a:pt x="52" y="579"/>
                </a:lnTo>
                <a:lnTo>
                  <a:pt x="52" y="579"/>
                </a:lnTo>
                <a:lnTo>
                  <a:pt x="53" y="579"/>
                </a:lnTo>
                <a:lnTo>
                  <a:pt x="56" y="576"/>
                </a:lnTo>
                <a:lnTo>
                  <a:pt x="59" y="567"/>
                </a:lnTo>
                <a:lnTo>
                  <a:pt x="63" y="559"/>
                </a:lnTo>
                <a:lnTo>
                  <a:pt x="64" y="558"/>
                </a:lnTo>
                <a:lnTo>
                  <a:pt x="64" y="558"/>
                </a:lnTo>
                <a:lnTo>
                  <a:pt x="64" y="558"/>
                </a:lnTo>
                <a:lnTo>
                  <a:pt x="69" y="619"/>
                </a:lnTo>
                <a:lnTo>
                  <a:pt x="73" y="659"/>
                </a:lnTo>
                <a:lnTo>
                  <a:pt x="73" y="682"/>
                </a:lnTo>
                <a:lnTo>
                  <a:pt x="73" y="682"/>
                </a:lnTo>
                <a:lnTo>
                  <a:pt x="68" y="702"/>
                </a:lnTo>
                <a:lnTo>
                  <a:pt x="65" y="713"/>
                </a:lnTo>
                <a:lnTo>
                  <a:pt x="64" y="719"/>
                </a:lnTo>
                <a:lnTo>
                  <a:pt x="64" y="719"/>
                </a:lnTo>
                <a:lnTo>
                  <a:pt x="65" y="728"/>
                </a:lnTo>
                <a:lnTo>
                  <a:pt x="65" y="730"/>
                </a:lnTo>
                <a:lnTo>
                  <a:pt x="64" y="733"/>
                </a:lnTo>
                <a:lnTo>
                  <a:pt x="64" y="733"/>
                </a:lnTo>
                <a:lnTo>
                  <a:pt x="63" y="734"/>
                </a:lnTo>
                <a:lnTo>
                  <a:pt x="61" y="737"/>
                </a:lnTo>
                <a:lnTo>
                  <a:pt x="61" y="737"/>
                </a:lnTo>
                <a:lnTo>
                  <a:pt x="55" y="742"/>
                </a:lnTo>
                <a:lnTo>
                  <a:pt x="52" y="746"/>
                </a:lnTo>
                <a:lnTo>
                  <a:pt x="52" y="749"/>
                </a:lnTo>
                <a:lnTo>
                  <a:pt x="52" y="749"/>
                </a:lnTo>
                <a:lnTo>
                  <a:pt x="52" y="758"/>
                </a:lnTo>
                <a:lnTo>
                  <a:pt x="53" y="762"/>
                </a:lnTo>
                <a:lnTo>
                  <a:pt x="52" y="763"/>
                </a:lnTo>
                <a:lnTo>
                  <a:pt x="52" y="763"/>
                </a:lnTo>
                <a:lnTo>
                  <a:pt x="50" y="764"/>
                </a:lnTo>
                <a:lnTo>
                  <a:pt x="48" y="766"/>
                </a:lnTo>
                <a:lnTo>
                  <a:pt x="42" y="780"/>
                </a:lnTo>
                <a:lnTo>
                  <a:pt x="36" y="800"/>
                </a:lnTo>
                <a:lnTo>
                  <a:pt x="30" y="827"/>
                </a:lnTo>
                <a:lnTo>
                  <a:pt x="30" y="827"/>
                </a:lnTo>
                <a:lnTo>
                  <a:pt x="26" y="854"/>
                </a:lnTo>
                <a:lnTo>
                  <a:pt x="23" y="880"/>
                </a:lnTo>
                <a:lnTo>
                  <a:pt x="22" y="903"/>
                </a:lnTo>
                <a:lnTo>
                  <a:pt x="22" y="903"/>
                </a:lnTo>
                <a:lnTo>
                  <a:pt x="21" y="905"/>
                </a:lnTo>
                <a:lnTo>
                  <a:pt x="17" y="907"/>
                </a:lnTo>
                <a:lnTo>
                  <a:pt x="17" y="907"/>
                </a:lnTo>
                <a:lnTo>
                  <a:pt x="16" y="911"/>
                </a:lnTo>
                <a:lnTo>
                  <a:pt x="16" y="920"/>
                </a:lnTo>
                <a:lnTo>
                  <a:pt x="16" y="928"/>
                </a:lnTo>
                <a:lnTo>
                  <a:pt x="17" y="933"/>
                </a:lnTo>
                <a:lnTo>
                  <a:pt x="22" y="936"/>
                </a:lnTo>
                <a:lnTo>
                  <a:pt x="22" y="936"/>
                </a:lnTo>
                <a:lnTo>
                  <a:pt x="22" y="939"/>
                </a:lnTo>
                <a:lnTo>
                  <a:pt x="22" y="941"/>
                </a:lnTo>
                <a:lnTo>
                  <a:pt x="22" y="941"/>
                </a:lnTo>
                <a:lnTo>
                  <a:pt x="21" y="942"/>
                </a:lnTo>
                <a:lnTo>
                  <a:pt x="17" y="946"/>
                </a:lnTo>
                <a:lnTo>
                  <a:pt x="14" y="953"/>
                </a:lnTo>
                <a:lnTo>
                  <a:pt x="11" y="959"/>
                </a:lnTo>
                <a:lnTo>
                  <a:pt x="9" y="967"/>
                </a:lnTo>
                <a:lnTo>
                  <a:pt x="9" y="967"/>
                </a:lnTo>
                <a:lnTo>
                  <a:pt x="6" y="981"/>
                </a:lnTo>
                <a:lnTo>
                  <a:pt x="3" y="993"/>
                </a:lnTo>
                <a:lnTo>
                  <a:pt x="0" y="1004"/>
                </a:lnTo>
                <a:lnTo>
                  <a:pt x="0" y="1014"/>
                </a:lnTo>
                <a:lnTo>
                  <a:pt x="0" y="1014"/>
                </a:lnTo>
                <a:lnTo>
                  <a:pt x="3" y="1021"/>
                </a:lnTo>
                <a:lnTo>
                  <a:pt x="6" y="1024"/>
                </a:lnTo>
                <a:lnTo>
                  <a:pt x="11" y="1027"/>
                </a:lnTo>
                <a:lnTo>
                  <a:pt x="17" y="1031"/>
                </a:lnTo>
                <a:lnTo>
                  <a:pt x="17" y="1031"/>
                </a:lnTo>
                <a:lnTo>
                  <a:pt x="22" y="1033"/>
                </a:lnTo>
                <a:lnTo>
                  <a:pt x="27" y="1033"/>
                </a:lnTo>
                <a:lnTo>
                  <a:pt x="40" y="1032"/>
                </a:lnTo>
                <a:lnTo>
                  <a:pt x="51" y="1029"/>
                </a:lnTo>
                <a:lnTo>
                  <a:pt x="56" y="1027"/>
                </a:lnTo>
                <a:lnTo>
                  <a:pt x="56" y="1027"/>
                </a:lnTo>
                <a:lnTo>
                  <a:pt x="58" y="1017"/>
                </a:lnTo>
                <a:lnTo>
                  <a:pt x="63" y="998"/>
                </a:lnTo>
                <a:lnTo>
                  <a:pt x="67" y="979"/>
                </a:lnTo>
                <a:lnTo>
                  <a:pt x="69" y="967"/>
                </a:lnTo>
                <a:lnTo>
                  <a:pt x="69" y="967"/>
                </a:lnTo>
                <a:lnTo>
                  <a:pt x="69" y="956"/>
                </a:lnTo>
                <a:lnTo>
                  <a:pt x="69" y="950"/>
                </a:lnTo>
                <a:lnTo>
                  <a:pt x="69" y="945"/>
                </a:lnTo>
                <a:lnTo>
                  <a:pt x="69" y="945"/>
                </a:lnTo>
                <a:lnTo>
                  <a:pt x="68" y="941"/>
                </a:lnTo>
                <a:lnTo>
                  <a:pt x="68" y="938"/>
                </a:lnTo>
                <a:lnTo>
                  <a:pt x="69" y="933"/>
                </a:lnTo>
                <a:lnTo>
                  <a:pt x="77" y="933"/>
                </a:lnTo>
                <a:lnTo>
                  <a:pt x="81" y="903"/>
                </a:lnTo>
                <a:lnTo>
                  <a:pt x="81" y="903"/>
                </a:lnTo>
                <a:lnTo>
                  <a:pt x="96" y="852"/>
                </a:lnTo>
                <a:lnTo>
                  <a:pt x="108" y="811"/>
                </a:lnTo>
                <a:lnTo>
                  <a:pt x="114" y="793"/>
                </a:lnTo>
                <a:lnTo>
                  <a:pt x="120" y="780"/>
                </a:lnTo>
                <a:lnTo>
                  <a:pt x="120" y="780"/>
                </a:lnTo>
                <a:lnTo>
                  <a:pt x="132" y="749"/>
                </a:lnTo>
                <a:lnTo>
                  <a:pt x="135" y="741"/>
                </a:lnTo>
                <a:lnTo>
                  <a:pt x="140" y="733"/>
                </a:lnTo>
                <a:lnTo>
                  <a:pt x="140" y="733"/>
                </a:lnTo>
                <a:lnTo>
                  <a:pt x="145" y="722"/>
                </a:lnTo>
                <a:lnTo>
                  <a:pt x="151" y="702"/>
                </a:lnTo>
                <a:lnTo>
                  <a:pt x="164" y="647"/>
                </a:lnTo>
                <a:lnTo>
                  <a:pt x="171" y="619"/>
                </a:lnTo>
                <a:lnTo>
                  <a:pt x="178" y="595"/>
                </a:lnTo>
                <a:lnTo>
                  <a:pt x="184" y="579"/>
                </a:lnTo>
                <a:lnTo>
                  <a:pt x="186" y="576"/>
                </a:lnTo>
                <a:lnTo>
                  <a:pt x="186" y="575"/>
                </a:lnTo>
                <a:lnTo>
                  <a:pt x="187" y="576"/>
                </a:lnTo>
                <a:lnTo>
                  <a:pt x="187" y="576"/>
                </a:lnTo>
                <a:lnTo>
                  <a:pt x="190" y="578"/>
                </a:lnTo>
                <a:lnTo>
                  <a:pt x="191" y="583"/>
                </a:lnTo>
                <a:lnTo>
                  <a:pt x="196" y="601"/>
                </a:lnTo>
                <a:lnTo>
                  <a:pt x="205" y="654"/>
                </a:lnTo>
                <a:lnTo>
                  <a:pt x="213" y="707"/>
                </a:lnTo>
                <a:lnTo>
                  <a:pt x="217" y="737"/>
                </a:lnTo>
                <a:lnTo>
                  <a:pt x="217" y="737"/>
                </a:lnTo>
                <a:lnTo>
                  <a:pt x="222" y="763"/>
                </a:lnTo>
                <a:lnTo>
                  <a:pt x="226" y="777"/>
                </a:lnTo>
                <a:lnTo>
                  <a:pt x="229" y="792"/>
                </a:lnTo>
                <a:lnTo>
                  <a:pt x="229" y="792"/>
                </a:lnTo>
                <a:lnTo>
                  <a:pt x="237" y="817"/>
                </a:lnTo>
                <a:lnTo>
                  <a:pt x="246" y="856"/>
                </a:lnTo>
                <a:lnTo>
                  <a:pt x="254" y="892"/>
                </a:lnTo>
                <a:lnTo>
                  <a:pt x="255" y="903"/>
                </a:lnTo>
                <a:lnTo>
                  <a:pt x="256" y="907"/>
                </a:lnTo>
                <a:lnTo>
                  <a:pt x="256" y="907"/>
                </a:lnTo>
                <a:lnTo>
                  <a:pt x="254" y="909"/>
                </a:lnTo>
                <a:lnTo>
                  <a:pt x="254" y="911"/>
                </a:lnTo>
                <a:lnTo>
                  <a:pt x="251" y="920"/>
                </a:lnTo>
                <a:lnTo>
                  <a:pt x="251" y="920"/>
                </a:lnTo>
                <a:lnTo>
                  <a:pt x="250" y="927"/>
                </a:lnTo>
                <a:lnTo>
                  <a:pt x="250" y="934"/>
                </a:lnTo>
                <a:lnTo>
                  <a:pt x="251" y="941"/>
                </a:lnTo>
                <a:lnTo>
                  <a:pt x="251" y="941"/>
                </a:lnTo>
                <a:lnTo>
                  <a:pt x="252" y="940"/>
                </a:lnTo>
                <a:lnTo>
                  <a:pt x="254" y="940"/>
                </a:lnTo>
                <a:lnTo>
                  <a:pt x="256" y="941"/>
                </a:lnTo>
                <a:lnTo>
                  <a:pt x="256" y="941"/>
                </a:lnTo>
                <a:lnTo>
                  <a:pt x="256" y="951"/>
                </a:lnTo>
                <a:lnTo>
                  <a:pt x="256" y="958"/>
                </a:lnTo>
                <a:lnTo>
                  <a:pt x="256" y="963"/>
                </a:lnTo>
                <a:lnTo>
                  <a:pt x="256" y="963"/>
                </a:lnTo>
                <a:lnTo>
                  <a:pt x="255" y="968"/>
                </a:lnTo>
                <a:lnTo>
                  <a:pt x="255" y="977"/>
                </a:lnTo>
                <a:lnTo>
                  <a:pt x="256" y="988"/>
                </a:lnTo>
                <a:lnTo>
                  <a:pt x="258" y="993"/>
                </a:lnTo>
                <a:lnTo>
                  <a:pt x="260" y="997"/>
                </a:lnTo>
                <a:lnTo>
                  <a:pt x="260" y="997"/>
                </a:lnTo>
                <a:lnTo>
                  <a:pt x="263" y="1003"/>
                </a:lnTo>
                <a:lnTo>
                  <a:pt x="267" y="1006"/>
                </a:lnTo>
                <a:lnTo>
                  <a:pt x="270" y="1010"/>
                </a:lnTo>
                <a:lnTo>
                  <a:pt x="276" y="1014"/>
                </a:lnTo>
                <a:lnTo>
                  <a:pt x="276" y="1014"/>
                </a:lnTo>
                <a:lnTo>
                  <a:pt x="281" y="1015"/>
                </a:lnTo>
                <a:lnTo>
                  <a:pt x="287" y="1016"/>
                </a:lnTo>
                <a:lnTo>
                  <a:pt x="304" y="1014"/>
                </a:lnTo>
                <a:lnTo>
                  <a:pt x="311" y="1012"/>
                </a:lnTo>
                <a:lnTo>
                  <a:pt x="317" y="1010"/>
                </a:lnTo>
                <a:lnTo>
                  <a:pt x="322" y="1008"/>
                </a:lnTo>
                <a:lnTo>
                  <a:pt x="323" y="1006"/>
                </a:lnTo>
                <a:lnTo>
                  <a:pt x="323" y="1005"/>
                </a:lnTo>
                <a:lnTo>
                  <a:pt x="323" y="1005"/>
                </a:lnTo>
                <a:lnTo>
                  <a:pt x="322" y="1002"/>
                </a:lnTo>
                <a:lnTo>
                  <a:pt x="320" y="998"/>
                </a:lnTo>
                <a:lnTo>
                  <a:pt x="314" y="988"/>
                </a:lnTo>
                <a:lnTo>
                  <a:pt x="308" y="979"/>
                </a:lnTo>
                <a:lnTo>
                  <a:pt x="307" y="975"/>
                </a:lnTo>
                <a:lnTo>
                  <a:pt x="307" y="971"/>
                </a:lnTo>
                <a:lnTo>
                  <a:pt x="307" y="971"/>
                </a:lnTo>
                <a:lnTo>
                  <a:pt x="307" y="963"/>
                </a:lnTo>
                <a:lnTo>
                  <a:pt x="305" y="953"/>
                </a:lnTo>
                <a:lnTo>
                  <a:pt x="302" y="941"/>
                </a:lnTo>
                <a:lnTo>
                  <a:pt x="302" y="941"/>
                </a:lnTo>
                <a:lnTo>
                  <a:pt x="299" y="939"/>
                </a:lnTo>
                <a:lnTo>
                  <a:pt x="298" y="936"/>
                </a:lnTo>
                <a:lnTo>
                  <a:pt x="298" y="933"/>
                </a:lnTo>
                <a:lnTo>
                  <a:pt x="298" y="933"/>
                </a:lnTo>
                <a:lnTo>
                  <a:pt x="302" y="934"/>
                </a:lnTo>
                <a:lnTo>
                  <a:pt x="305" y="934"/>
                </a:lnTo>
                <a:lnTo>
                  <a:pt x="305" y="934"/>
                </a:lnTo>
                <a:lnTo>
                  <a:pt x="307" y="933"/>
                </a:lnTo>
                <a:lnTo>
                  <a:pt x="307" y="911"/>
                </a:lnTo>
                <a:lnTo>
                  <a:pt x="307" y="911"/>
                </a:lnTo>
                <a:lnTo>
                  <a:pt x="304" y="910"/>
                </a:lnTo>
                <a:lnTo>
                  <a:pt x="303" y="907"/>
                </a:lnTo>
                <a:lnTo>
                  <a:pt x="302" y="903"/>
                </a:lnTo>
                <a:lnTo>
                  <a:pt x="302" y="903"/>
                </a:lnTo>
                <a:lnTo>
                  <a:pt x="302" y="847"/>
                </a:lnTo>
                <a:lnTo>
                  <a:pt x="302" y="807"/>
                </a:lnTo>
                <a:lnTo>
                  <a:pt x="302" y="780"/>
                </a:lnTo>
                <a:lnTo>
                  <a:pt x="302" y="780"/>
                </a:lnTo>
                <a:lnTo>
                  <a:pt x="302" y="769"/>
                </a:lnTo>
                <a:lnTo>
                  <a:pt x="301" y="754"/>
                </a:lnTo>
                <a:lnTo>
                  <a:pt x="295" y="718"/>
                </a:lnTo>
                <a:lnTo>
                  <a:pt x="288" y="687"/>
                </a:lnTo>
                <a:lnTo>
                  <a:pt x="285" y="673"/>
                </a:lnTo>
                <a:lnTo>
                  <a:pt x="285" y="673"/>
                </a:lnTo>
                <a:lnTo>
                  <a:pt x="286" y="665"/>
                </a:lnTo>
                <a:lnTo>
                  <a:pt x="290" y="645"/>
                </a:lnTo>
                <a:lnTo>
                  <a:pt x="302" y="593"/>
                </a:lnTo>
                <a:lnTo>
                  <a:pt x="302" y="593"/>
                </a:lnTo>
                <a:lnTo>
                  <a:pt x="311" y="550"/>
                </a:lnTo>
                <a:lnTo>
                  <a:pt x="315" y="532"/>
                </a:lnTo>
                <a:lnTo>
                  <a:pt x="310" y="520"/>
                </a:lnTo>
                <a:lnTo>
                  <a:pt x="319" y="515"/>
                </a:lnTo>
                <a:lnTo>
                  <a:pt x="319" y="507"/>
                </a:lnTo>
                <a:lnTo>
                  <a:pt x="310" y="448"/>
                </a:lnTo>
                <a:lnTo>
                  <a:pt x="310" y="448"/>
                </a:lnTo>
                <a:lnTo>
                  <a:pt x="307" y="436"/>
                </a:lnTo>
                <a:lnTo>
                  <a:pt x="302" y="423"/>
                </a:lnTo>
                <a:lnTo>
                  <a:pt x="302" y="423"/>
                </a:lnTo>
                <a:lnTo>
                  <a:pt x="290" y="388"/>
                </a:lnTo>
                <a:lnTo>
                  <a:pt x="290" y="388"/>
                </a:lnTo>
                <a:lnTo>
                  <a:pt x="284" y="350"/>
                </a:lnTo>
                <a:lnTo>
                  <a:pt x="279" y="324"/>
                </a:lnTo>
                <a:lnTo>
                  <a:pt x="276" y="312"/>
                </a:lnTo>
                <a:lnTo>
                  <a:pt x="276" y="312"/>
                </a:lnTo>
                <a:lnTo>
                  <a:pt x="279" y="318"/>
                </a:lnTo>
                <a:lnTo>
                  <a:pt x="285" y="335"/>
                </a:lnTo>
                <a:lnTo>
                  <a:pt x="292" y="355"/>
                </a:lnTo>
                <a:lnTo>
                  <a:pt x="298" y="371"/>
                </a:lnTo>
                <a:lnTo>
                  <a:pt x="298" y="371"/>
                </a:lnTo>
                <a:lnTo>
                  <a:pt x="308" y="404"/>
                </a:lnTo>
                <a:lnTo>
                  <a:pt x="313" y="421"/>
                </a:lnTo>
                <a:lnTo>
                  <a:pt x="315" y="431"/>
                </a:lnTo>
                <a:lnTo>
                  <a:pt x="315" y="431"/>
                </a:lnTo>
                <a:lnTo>
                  <a:pt x="319" y="452"/>
                </a:lnTo>
                <a:lnTo>
                  <a:pt x="321" y="462"/>
                </a:lnTo>
                <a:lnTo>
                  <a:pt x="323" y="468"/>
                </a:lnTo>
                <a:lnTo>
                  <a:pt x="323" y="468"/>
                </a:lnTo>
                <a:lnTo>
                  <a:pt x="331" y="472"/>
                </a:lnTo>
                <a:lnTo>
                  <a:pt x="336" y="473"/>
                </a:lnTo>
                <a:lnTo>
                  <a:pt x="336" y="473"/>
                </a:lnTo>
                <a:lnTo>
                  <a:pt x="334" y="488"/>
                </a:lnTo>
                <a:lnTo>
                  <a:pt x="333" y="497"/>
                </a:lnTo>
                <a:lnTo>
                  <a:pt x="332" y="503"/>
                </a:lnTo>
                <a:lnTo>
                  <a:pt x="332" y="503"/>
                </a:lnTo>
                <a:lnTo>
                  <a:pt x="332" y="508"/>
                </a:lnTo>
                <a:lnTo>
                  <a:pt x="333" y="518"/>
                </a:lnTo>
                <a:lnTo>
                  <a:pt x="337" y="528"/>
                </a:lnTo>
                <a:lnTo>
                  <a:pt x="338" y="531"/>
                </a:lnTo>
                <a:lnTo>
                  <a:pt x="340" y="532"/>
                </a:lnTo>
                <a:lnTo>
                  <a:pt x="340" y="532"/>
                </a:lnTo>
                <a:lnTo>
                  <a:pt x="342" y="532"/>
                </a:lnTo>
                <a:lnTo>
                  <a:pt x="342" y="532"/>
                </a:lnTo>
                <a:lnTo>
                  <a:pt x="343" y="529"/>
                </a:lnTo>
                <a:lnTo>
                  <a:pt x="343" y="518"/>
                </a:lnTo>
                <a:lnTo>
                  <a:pt x="343" y="507"/>
                </a:lnTo>
                <a:lnTo>
                  <a:pt x="343" y="503"/>
                </a:lnTo>
                <a:lnTo>
                  <a:pt x="344" y="503"/>
                </a:lnTo>
                <a:lnTo>
                  <a:pt x="344" y="503"/>
                </a:lnTo>
                <a:lnTo>
                  <a:pt x="344" y="503"/>
                </a:lnTo>
                <a:lnTo>
                  <a:pt x="346" y="505"/>
                </a:lnTo>
                <a:lnTo>
                  <a:pt x="348" y="507"/>
                </a:lnTo>
                <a:lnTo>
                  <a:pt x="351" y="513"/>
                </a:lnTo>
                <a:lnTo>
                  <a:pt x="352" y="520"/>
                </a:lnTo>
                <a:lnTo>
                  <a:pt x="352" y="524"/>
                </a:lnTo>
                <a:lnTo>
                  <a:pt x="352" y="524"/>
                </a:lnTo>
                <a:lnTo>
                  <a:pt x="349" y="536"/>
                </a:lnTo>
                <a:lnTo>
                  <a:pt x="348" y="543"/>
                </a:lnTo>
                <a:lnTo>
                  <a:pt x="348" y="544"/>
                </a:lnTo>
                <a:lnTo>
                  <a:pt x="349" y="546"/>
                </a:lnTo>
                <a:lnTo>
                  <a:pt x="349" y="546"/>
                </a:lnTo>
                <a:lnTo>
                  <a:pt x="352" y="544"/>
                </a:lnTo>
                <a:lnTo>
                  <a:pt x="356" y="541"/>
                </a:lnTo>
                <a:lnTo>
                  <a:pt x="360" y="537"/>
                </a:lnTo>
                <a:lnTo>
                  <a:pt x="362" y="532"/>
                </a:lnTo>
                <a:lnTo>
                  <a:pt x="362" y="532"/>
                </a:lnTo>
                <a:lnTo>
                  <a:pt x="362" y="530"/>
                </a:lnTo>
                <a:lnTo>
                  <a:pt x="363" y="528"/>
                </a:lnTo>
                <a:lnTo>
                  <a:pt x="366" y="524"/>
                </a:lnTo>
                <a:lnTo>
                  <a:pt x="366" y="520"/>
                </a:lnTo>
                <a:lnTo>
                  <a:pt x="366" y="520"/>
                </a:lnTo>
                <a:lnTo>
                  <a:pt x="367" y="502"/>
                </a:lnTo>
                <a:lnTo>
                  <a:pt x="367" y="493"/>
                </a:lnTo>
                <a:lnTo>
                  <a:pt x="366" y="485"/>
                </a:lnTo>
                <a:lnTo>
                  <a:pt x="366" y="485"/>
                </a:lnTo>
                <a:lnTo>
                  <a:pt x="357" y="465"/>
                </a:lnTo>
                <a:lnTo>
                  <a:pt x="357" y="465"/>
                </a:lnTo>
                <a:lnTo>
                  <a:pt x="358" y="467"/>
                </a:lnTo>
                <a:lnTo>
                  <a:pt x="361" y="467"/>
                </a:lnTo>
                <a:lnTo>
                  <a:pt x="362" y="465"/>
                </a:lnTo>
                <a:lnTo>
                  <a:pt x="362" y="465"/>
                </a:lnTo>
                <a:lnTo>
                  <a:pt x="361" y="460"/>
                </a:lnTo>
                <a:lnTo>
                  <a:pt x="360" y="455"/>
                </a:lnTo>
                <a:lnTo>
                  <a:pt x="358" y="448"/>
                </a:lnTo>
                <a:lnTo>
                  <a:pt x="357" y="439"/>
                </a:lnTo>
                <a:lnTo>
                  <a:pt x="357" y="439"/>
                </a:lnTo>
                <a:lnTo>
                  <a:pt x="355" y="419"/>
                </a:lnTo>
                <a:lnTo>
                  <a:pt x="350" y="389"/>
                </a:lnTo>
                <a:lnTo>
                  <a:pt x="345" y="357"/>
                </a:lnTo>
                <a:lnTo>
                  <a:pt x="340" y="337"/>
                </a:lnTo>
                <a:lnTo>
                  <a:pt x="340" y="337"/>
                </a:lnTo>
                <a:lnTo>
                  <a:pt x="327" y="291"/>
                </a:lnTo>
                <a:lnTo>
                  <a:pt x="320" y="268"/>
                </a:lnTo>
                <a:lnTo>
                  <a:pt x="315" y="256"/>
                </a:lnTo>
                <a:lnTo>
                  <a:pt x="315" y="256"/>
                </a:lnTo>
                <a:lnTo>
                  <a:pt x="311" y="245"/>
                </a:lnTo>
                <a:lnTo>
                  <a:pt x="307" y="226"/>
                </a:lnTo>
                <a:lnTo>
                  <a:pt x="302" y="205"/>
                </a:lnTo>
                <a:lnTo>
                  <a:pt x="299" y="197"/>
                </a:lnTo>
                <a:lnTo>
                  <a:pt x="298" y="192"/>
                </a:lnTo>
                <a:lnTo>
                  <a:pt x="298" y="192"/>
                </a:lnTo>
                <a:lnTo>
                  <a:pt x="295" y="187"/>
                </a:lnTo>
                <a:lnTo>
                  <a:pt x="290" y="185"/>
                </a:lnTo>
                <a:lnTo>
                  <a:pt x="285" y="181"/>
                </a:lnTo>
                <a:lnTo>
                  <a:pt x="276" y="175"/>
                </a:lnTo>
                <a:lnTo>
                  <a:pt x="276" y="175"/>
                </a:lnTo>
                <a:lnTo>
                  <a:pt x="261" y="160"/>
                </a:lnTo>
                <a:lnTo>
                  <a:pt x="256" y="154"/>
                </a:lnTo>
                <a:lnTo>
                  <a:pt x="256" y="154"/>
                </a:lnTo>
                <a:lnTo>
                  <a:pt x="250" y="142"/>
                </a:lnTo>
                <a:lnTo>
                  <a:pt x="246" y="133"/>
                </a:lnTo>
                <a:lnTo>
                  <a:pt x="243" y="128"/>
                </a:lnTo>
                <a:lnTo>
                  <a:pt x="243" y="128"/>
                </a:lnTo>
                <a:lnTo>
                  <a:pt x="241" y="127"/>
                </a:lnTo>
                <a:lnTo>
                  <a:pt x="241" y="123"/>
                </a:lnTo>
                <a:lnTo>
                  <a:pt x="243" y="115"/>
                </a:lnTo>
                <a:lnTo>
                  <a:pt x="243" y="104"/>
                </a:lnTo>
                <a:lnTo>
                  <a:pt x="241" y="99"/>
                </a:lnTo>
                <a:lnTo>
                  <a:pt x="238" y="94"/>
                </a:lnTo>
                <a:lnTo>
                  <a:pt x="238" y="94"/>
                </a:lnTo>
                <a:lnTo>
                  <a:pt x="235" y="91"/>
                </a:lnTo>
                <a:lnTo>
                  <a:pt x="232" y="87"/>
                </a:lnTo>
                <a:lnTo>
                  <a:pt x="226" y="84"/>
                </a:lnTo>
                <a:lnTo>
                  <a:pt x="223" y="82"/>
                </a:lnTo>
                <a:lnTo>
                  <a:pt x="221" y="79"/>
                </a:lnTo>
                <a:lnTo>
                  <a:pt x="219" y="75"/>
                </a:lnTo>
                <a:lnTo>
                  <a:pt x="217" y="69"/>
                </a:lnTo>
                <a:lnTo>
                  <a:pt x="217" y="69"/>
                </a:lnTo>
                <a:lnTo>
                  <a:pt x="215" y="56"/>
                </a:lnTo>
                <a:lnTo>
                  <a:pt x="213" y="45"/>
                </a:lnTo>
                <a:lnTo>
                  <a:pt x="211" y="39"/>
                </a:lnTo>
                <a:lnTo>
                  <a:pt x="209" y="34"/>
                </a:lnTo>
                <a:lnTo>
                  <a:pt x="205" y="28"/>
                </a:lnTo>
                <a:lnTo>
                  <a:pt x="200" y="22"/>
                </a:lnTo>
                <a:lnTo>
                  <a:pt x="200" y="22"/>
                </a:lnTo>
                <a:lnTo>
                  <a:pt x="191" y="11"/>
                </a:lnTo>
                <a:lnTo>
                  <a:pt x="185" y="5"/>
                </a:lnTo>
                <a:lnTo>
                  <a:pt x="180" y="2"/>
                </a:lnTo>
                <a:lnTo>
                  <a:pt x="175" y="0"/>
                </a:lnTo>
                <a:lnTo>
                  <a:pt x="175" y="0"/>
                </a:lnTo>
                <a:lnTo>
                  <a:pt x="162" y="0"/>
                </a:lnTo>
                <a:lnTo>
                  <a:pt x="153" y="0"/>
                </a:lnTo>
                <a:lnTo>
                  <a:pt x="153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8">
            <a:extLst>
              <a:ext uri="{FF2B5EF4-FFF2-40B4-BE49-F238E27FC236}">
                <a16:creationId xmlns:a16="http://schemas.microsoft.com/office/drawing/2014/main" id="{4AB663BB-E804-464F-AD9A-8757F411DE96}"/>
              </a:ext>
            </a:extLst>
          </p:cNvPr>
          <p:cNvSpPr>
            <a:spLocks noEditPoints="1"/>
          </p:cNvSpPr>
          <p:nvPr/>
        </p:nvSpPr>
        <p:spPr bwMode="auto">
          <a:xfrm>
            <a:off x="6615169" y="4651091"/>
            <a:ext cx="581025" cy="1685925"/>
          </a:xfrm>
          <a:custGeom>
            <a:avLst/>
            <a:gdLst>
              <a:gd name="T0" fmla="*/ 134 w 366"/>
              <a:gd name="T1" fmla="*/ 0 h 1062"/>
              <a:gd name="T2" fmla="*/ 101 w 366"/>
              <a:gd name="T3" fmla="*/ 21 h 1062"/>
              <a:gd name="T4" fmla="*/ 79 w 366"/>
              <a:gd name="T5" fmla="*/ 76 h 1062"/>
              <a:gd name="T6" fmla="*/ 77 w 366"/>
              <a:gd name="T7" fmla="*/ 145 h 1062"/>
              <a:gd name="T8" fmla="*/ 31 w 366"/>
              <a:gd name="T9" fmla="*/ 222 h 1062"/>
              <a:gd name="T10" fmla="*/ 1 w 366"/>
              <a:gd name="T11" fmla="*/ 344 h 1062"/>
              <a:gd name="T12" fmla="*/ 2 w 366"/>
              <a:gd name="T13" fmla="*/ 549 h 1062"/>
              <a:gd name="T14" fmla="*/ 27 w 366"/>
              <a:gd name="T15" fmla="*/ 697 h 1062"/>
              <a:gd name="T16" fmla="*/ 43 w 366"/>
              <a:gd name="T17" fmla="*/ 718 h 1062"/>
              <a:gd name="T18" fmla="*/ 67 w 366"/>
              <a:gd name="T19" fmla="*/ 685 h 1062"/>
              <a:gd name="T20" fmla="*/ 77 w 366"/>
              <a:gd name="T21" fmla="*/ 770 h 1062"/>
              <a:gd name="T22" fmla="*/ 73 w 366"/>
              <a:gd name="T23" fmla="*/ 847 h 1062"/>
              <a:gd name="T24" fmla="*/ 54 w 366"/>
              <a:gd name="T25" fmla="*/ 889 h 1062"/>
              <a:gd name="T26" fmla="*/ 47 w 366"/>
              <a:gd name="T27" fmla="*/ 911 h 1062"/>
              <a:gd name="T28" fmla="*/ 65 w 366"/>
              <a:gd name="T29" fmla="*/ 969 h 1062"/>
              <a:gd name="T30" fmla="*/ 78 w 366"/>
              <a:gd name="T31" fmla="*/ 1009 h 1062"/>
              <a:gd name="T32" fmla="*/ 103 w 366"/>
              <a:gd name="T33" fmla="*/ 1022 h 1062"/>
              <a:gd name="T34" fmla="*/ 103 w 366"/>
              <a:gd name="T35" fmla="*/ 1051 h 1062"/>
              <a:gd name="T36" fmla="*/ 154 w 366"/>
              <a:gd name="T37" fmla="*/ 1059 h 1062"/>
              <a:gd name="T38" fmla="*/ 242 w 366"/>
              <a:gd name="T39" fmla="*/ 1060 h 1062"/>
              <a:gd name="T40" fmla="*/ 211 w 366"/>
              <a:gd name="T41" fmla="*/ 1022 h 1062"/>
              <a:gd name="T42" fmla="*/ 184 w 366"/>
              <a:gd name="T43" fmla="*/ 998 h 1062"/>
              <a:gd name="T44" fmla="*/ 162 w 366"/>
              <a:gd name="T45" fmla="*/ 986 h 1062"/>
              <a:gd name="T46" fmla="*/ 152 w 366"/>
              <a:gd name="T47" fmla="*/ 940 h 1062"/>
              <a:gd name="T48" fmla="*/ 226 w 366"/>
              <a:gd name="T49" fmla="*/ 809 h 1062"/>
              <a:gd name="T50" fmla="*/ 266 w 366"/>
              <a:gd name="T51" fmla="*/ 767 h 1062"/>
              <a:gd name="T52" fmla="*/ 277 w 366"/>
              <a:gd name="T53" fmla="*/ 706 h 1062"/>
              <a:gd name="T54" fmla="*/ 255 w 366"/>
              <a:gd name="T55" fmla="*/ 543 h 1062"/>
              <a:gd name="T56" fmla="*/ 255 w 366"/>
              <a:gd name="T57" fmla="*/ 448 h 1062"/>
              <a:gd name="T58" fmla="*/ 270 w 366"/>
              <a:gd name="T59" fmla="*/ 431 h 1062"/>
              <a:gd name="T60" fmla="*/ 302 w 366"/>
              <a:gd name="T61" fmla="*/ 356 h 1062"/>
              <a:gd name="T62" fmla="*/ 359 w 366"/>
              <a:gd name="T63" fmla="*/ 270 h 1062"/>
              <a:gd name="T64" fmla="*/ 364 w 366"/>
              <a:gd name="T65" fmla="*/ 233 h 1062"/>
              <a:gd name="T66" fmla="*/ 330 w 366"/>
              <a:gd name="T67" fmla="*/ 165 h 1062"/>
              <a:gd name="T68" fmla="*/ 318 w 366"/>
              <a:gd name="T69" fmla="*/ 156 h 1062"/>
              <a:gd name="T70" fmla="*/ 278 w 366"/>
              <a:gd name="T71" fmla="*/ 76 h 1062"/>
              <a:gd name="T72" fmla="*/ 251 w 366"/>
              <a:gd name="T73" fmla="*/ 40 h 1062"/>
              <a:gd name="T74" fmla="*/ 222 w 366"/>
              <a:gd name="T75" fmla="*/ 45 h 1062"/>
              <a:gd name="T76" fmla="*/ 242 w 366"/>
              <a:gd name="T77" fmla="*/ 52 h 1062"/>
              <a:gd name="T78" fmla="*/ 232 w 366"/>
              <a:gd name="T79" fmla="*/ 57 h 1062"/>
              <a:gd name="T80" fmla="*/ 229 w 366"/>
              <a:gd name="T81" fmla="*/ 65 h 1062"/>
              <a:gd name="T82" fmla="*/ 252 w 366"/>
              <a:gd name="T83" fmla="*/ 110 h 1062"/>
              <a:gd name="T84" fmla="*/ 276 w 366"/>
              <a:gd name="T85" fmla="*/ 133 h 1062"/>
              <a:gd name="T86" fmla="*/ 289 w 366"/>
              <a:gd name="T87" fmla="*/ 189 h 1062"/>
              <a:gd name="T88" fmla="*/ 257 w 366"/>
              <a:gd name="T89" fmla="*/ 204 h 1062"/>
              <a:gd name="T90" fmla="*/ 217 w 366"/>
              <a:gd name="T91" fmla="*/ 169 h 1062"/>
              <a:gd name="T92" fmla="*/ 217 w 366"/>
              <a:gd name="T93" fmla="*/ 120 h 1062"/>
              <a:gd name="T94" fmla="*/ 219 w 366"/>
              <a:gd name="T95" fmla="*/ 86 h 1062"/>
              <a:gd name="T96" fmla="*/ 219 w 366"/>
              <a:gd name="T97" fmla="*/ 54 h 1062"/>
              <a:gd name="T98" fmla="*/ 213 w 366"/>
              <a:gd name="T99" fmla="*/ 31 h 1062"/>
              <a:gd name="T100" fmla="*/ 169 w 366"/>
              <a:gd name="T101" fmla="*/ 7 h 1062"/>
              <a:gd name="T102" fmla="*/ 187 w 366"/>
              <a:gd name="T103" fmla="*/ 766 h 1062"/>
              <a:gd name="T104" fmla="*/ 149 w 366"/>
              <a:gd name="T105" fmla="*/ 801 h 1062"/>
              <a:gd name="T106" fmla="*/ 149 w 366"/>
              <a:gd name="T107" fmla="*/ 761 h 1062"/>
              <a:gd name="T108" fmla="*/ 169 w 366"/>
              <a:gd name="T109" fmla="*/ 700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66" h="1062">
                <a:moveTo>
                  <a:pt x="162" y="7"/>
                </a:moveTo>
                <a:lnTo>
                  <a:pt x="162" y="7"/>
                </a:lnTo>
                <a:lnTo>
                  <a:pt x="160" y="5"/>
                </a:lnTo>
                <a:lnTo>
                  <a:pt x="152" y="3"/>
                </a:lnTo>
                <a:lnTo>
                  <a:pt x="141" y="0"/>
                </a:lnTo>
                <a:lnTo>
                  <a:pt x="134" y="0"/>
                </a:lnTo>
                <a:lnTo>
                  <a:pt x="126" y="1"/>
                </a:lnTo>
                <a:lnTo>
                  <a:pt x="126" y="1"/>
                </a:lnTo>
                <a:lnTo>
                  <a:pt x="119" y="4"/>
                </a:lnTo>
                <a:lnTo>
                  <a:pt x="113" y="7"/>
                </a:lnTo>
                <a:lnTo>
                  <a:pt x="106" y="13"/>
                </a:lnTo>
                <a:lnTo>
                  <a:pt x="101" y="21"/>
                </a:lnTo>
                <a:lnTo>
                  <a:pt x="96" y="29"/>
                </a:lnTo>
                <a:lnTo>
                  <a:pt x="91" y="37"/>
                </a:lnTo>
                <a:lnTo>
                  <a:pt x="88" y="47"/>
                </a:lnTo>
                <a:lnTo>
                  <a:pt x="84" y="57"/>
                </a:lnTo>
                <a:lnTo>
                  <a:pt x="84" y="57"/>
                </a:lnTo>
                <a:lnTo>
                  <a:pt x="79" y="76"/>
                </a:lnTo>
                <a:lnTo>
                  <a:pt x="76" y="93"/>
                </a:lnTo>
                <a:lnTo>
                  <a:pt x="73" y="107"/>
                </a:lnTo>
                <a:lnTo>
                  <a:pt x="73" y="120"/>
                </a:lnTo>
                <a:lnTo>
                  <a:pt x="73" y="120"/>
                </a:lnTo>
                <a:lnTo>
                  <a:pt x="74" y="132"/>
                </a:lnTo>
                <a:lnTo>
                  <a:pt x="77" y="145"/>
                </a:lnTo>
                <a:lnTo>
                  <a:pt x="82" y="161"/>
                </a:lnTo>
                <a:lnTo>
                  <a:pt x="82" y="161"/>
                </a:lnTo>
                <a:lnTo>
                  <a:pt x="48" y="189"/>
                </a:lnTo>
                <a:lnTo>
                  <a:pt x="48" y="189"/>
                </a:lnTo>
                <a:lnTo>
                  <a:pt x="42" y="200"/>
                </a:lnTo>
                <a:lnTo>
                  <a:pt x="31" y="222"/>
                </a:lnTo>
                <a:lnTo>
                  <a:pt x="14" y="259"/>
                </a:lnTo>
                <a:lnTo>
                  <a:pt x="14" y="259"/>
                </a:lnTo>
                <a:lnTo>
                  <a:pt x="12" y="265"/>
                </a:lnTo>
                <a:lnTo>
                  <a:pt x="9" y="278"/>
                </a:lnTo>
                <a:lnTo>
                  <a:pt x="6" y="310"/>
                </a:lnTo>
                <a:lnTo>
                  <a:pt x="1" y="344"/>
                </a:lnTo>
                <a:lnTo>
                  <a:pt x="0" y="363"/>
                </a:lnTo>
                <a:lnTo>
                  <a:pt x="0" y="363"/>
                </a:lnTo>
                <a:lnTo>
                  <a:pt x="6" y="518"/>
                </a:lnTo>
                <a:lnTo>
                  <a:pt x="6" y="518"/>
                </a:lnTo>
                <a:lnTo>
                  <a:pt x="3" y="534"/>
                </a:lnTo>
                <a:lnTo>
                  <a:pt x="2" y="549"/>
                </a:lnTo>
                <a:lnTo>
                  <a:pt x="2" y="562"/>
                </a:lnTo>
                <a:lnTo>
                  <a:pt x="2" y="562"/>
                </a:lnTo>
                <a:lnTo>
                  <a:pt x="6" y="588"/>
                </a:lnTo>
                <a:lnTo>
                  <a:pt x="14" y="630"/>
                </a:lnTo>
                <a:lnTo>
                  <a:pt x="27" y="697"/>
                </a:lnTo>
                <a:lnTo>
                  <a:pt x="27" y="697"/>
                </a:lnTo>
                <a:lnTo>
                  <a:pt x="30" y="702"/>
                </a:lnTo>
                <a:lnTo>
                  <a:pt x="31" y="707"/>
                </a:lnTo>
                <a:lnTo>
                  <a:pt x="37" y="714"/>
                </a:lnTo>
                <a:lnTo>
                  <a:pt x="39" y="717"/>
                </a:lnTo>
                <a:lnTo>
                  <a:pt x="42" y="718"/>
                </a:lnTo>
                <a:lnTo>
                  <a:pt x="43" y="718"/>
                </a:lnTo>
                <a:lnTo>
                  <a:pt x="44" y="717"/>
                </a:lnTo>
                <a:lnTo>
                  <a:pt x="44" y="717"/>
                </a:lnTo>
                <a:lnTo>
                  <a:pt x="49" y="709"/>
                </a:lnTo>
                <a:lnTo>
                  <a:pt x="56" y="699"/>
                </a:lnTo>
                <a:lnTo>
                  <a:pt x="67" y="685"/>
                </a:lnTo>
                <a:lnTo>
                  <a:pt x="67" y="685"/>
                </a:lnTo>
                <a:lnTo>
                  <a:pt x="74" y="712"/>
                </a:lnTo>
                <a:lnTo>
                  <a:pt x="79" y="732"/>
                </a:lnTo>
                <a:lnTo>
                  <a:pt x="82" y="747"/>
                </a:lnTo>
                <a:lnTo>
                  <a:pt x="82" y="747"/>
                </a:lnTo>
                <a:lnTo>
                  <a:pt x="80" y="758"/>
                </a:lnTo>
                <a:lnTo>
                  <a:pt x="77" y="770"/>
                </a:lnTo>
                <a:lnTo>
                  <a:pt x="73" y="783"/>
                </a:lnTo>
                <a:lnTo>
                  <a:pt x="70" y="797"/>
                </a:lnTo>
                <a:lnTo>
                  <a:pt x="70" y="797"/>
                </a:lnTo>
                <a:lnTo>
                  <a:pt x="70" y="807"/>
                </a:lnTo>
                <a:lnTo>
                  <a:pt x="71" y="819"/>
                </a:lnTo>
                <a:lnTo>
                  <a:pt x="73" y="847"/>
                </a:lnTo>
                <a:lnTo>
                  <a:pt x="77" y="870"/>
                </a:lnTo>
                <a:lnTo>
                  <a:pt x="78" y="879"/>
                </a:lnTo>
                <a:lnTo>
                  <a:pt x="78" y="879"/>
                </a:lnTo>
                <a:lnTo>
                  <a:pt x="73" y="881"/>
                </a:lnTo>
                <a:lnTo>
                  <a:pt x="64" y="884"/>
                </a:lnTo>
                <a:lnTo>
                  <a:pt x="54" y="889"/>
                </a:lnTo>
                <a:lnTo>
                  <a:pt x="50" y="893"/>
                </a:lnTo>
                <a:lnTo>
                  <a:pt x="48" y="896"/>
                </a:lnTo>
                <a:lnTo>
                  <a:pt x="48" y="896"/>
                </a:lnTo>
                <a:lnTo>
                  <a:pt x="47" y="900"/>
                </a:lnTo>
                <a:lnTo>
                  <a:pt x="45" y="904"/>
                </a:lnTo>
                <a:lnTo>
                  <a:pt x="47" y="911"/>
                </a:lnTo>
                <a:lnTo>
                  <a:pt x="48" y="918"/>
                </a:lnTo>
                <a:lnTo>
                  <a:pt x="48" y="918"/>
                </a:lnTo>
                <a:lnTo>
                  <a:pt x="55" y="936"/>
                </a:lnTo>
                <a:lnTo>
                  <a:pt x="61" y="952"/>
                </a:lnTo>
                <a:lnTo>
                  <a:pt x="64" y="960"/>
                </a:lnTo>
                <a:lnTo>
                  <a:pt x="65" y="969"/>
                </a:lnTo>
                <a:lnTo>
                  <a:pt x="65" y="969"/>
                </a:lnTo>
                <a:lnTo>
                  <a:pt x="66" y="982"/>
                </a:lnTo>
                <a:lnTo>
                  <a:pt x="67" y="990"/>
                </a:lnTo>
                <a:lnTo>
                  <a:pt x="72" y="998"/>
                </a:lnTo>
                <a:lnTo>
                  <a:pt x="78" y="1009"/>
                </a:lnTo>
                <a:lnTo>
                  <a:pt x="78" y="1009"/>
                </a:lnTo>
                <a:lnTo>
                  <a:pt x="83" y="1013"/>
                </a:lnTo>
                <a:lnTo>
                  <a:pt x="88" y="1017"/>
                </a:lnTo>
                <a:lnTo>
                  <a:pt x="91" y="1021"/>
                </a:lnTo>
                <a:lnTo>
                  <a:pt x="96" y="1022"/>
                </a:lnTo>
                <a:lnTo>
                  <a:pt x="101" y="1023"/>
                </a:lnTo>
                <a:lnTo>
                  <a:pt x="103" y="1022"/>
                </a:lnTo>
                <a:lnTo>
                  <a:pt x="103" y="1022"/>
                </a:lnTo>
                <a:lnTo>
                  <a:pt x="101" y="1034"/>
                </a:lnTo>
                <a:lnTo>
                  <a:pt x="101" y="1043"/>
                </a:lnTo>
                <a:lnTo>
                  <a:pt x="102" y="1047"/>
                </a:lnTo>
                <a:lnTo>
                  <a:pt x="103" y="1051"/>
                </a:lnTo>
                <a:lnTo>
                  <a:pt x="103" y="1051"/>
                </a:lnTo>
                <a:lnTo>
                  <a:pt x="107" y="1052"/>
                </a:lnTo>
                <a:lnTo>
                  <a:pt x="113" y="1054"/>
                </a:lnTo>
                <a:lnTo>
                  <a:pt x="128" y="1057"/>
                </a:lnTo>
                <a:lnTo>
                  <a:pt x="142" y="1058"/>
                </a:lnTo>
                <a:lnTo>
                  <a:pt x="154" y="1059"/>
                </a:lnTo>
                <a:lnTo>
                  <a:pt x="154" y="1059"/>
                </a:lnTo>
                <a:lnTo>
                  <a:pt x="166" y="1059"/>
                </a:lnTo>
                <a:lnTo>
                  <a:pt x="183" y="1059"/>
                </a:lnTo>
                <a:lnTo>
                  <a:pt x="219" y="1062"/>
                </a:lnTo>
                <a:lnTo>
                  <a:pt x="219" y="1062"/>
                </a:lnTo>
                <a:lnTo>
                  <a:pt x="232" y="1062"/>
                </a:lnTo>
                <a:lnTo>
                  <a:pt x="242" y="1060"/>
                </a:lnTo>
                <a:lnTo>
                  <a:pt x="248" y="1058"/>
                </a:lnTo>
                <a:lnTo>
                  <a:pt x="249" y="1057"/>
                </a:lnTo>
                <a:lnTo>
                  <a:pt x="251" y="1056"/>
                </a:lnTo>
                <a:lnTo>
                  <a:pt x="253" y="1042"/>
                </a:lnTo>
                <a:lnTo>
                  <a:pt x="253" y="1042"/>
                </a:lnTo>
                <a:lnTo>
                  <a:pt x="211" y="1022"/>
                </a:lnTo>
                <a:lnTo>
                  <a:pt x="211" y="1022"/>
                </a:lnTo>
                <a:lnTo>
                  <a:pt x="205" y="1018"/>
                </a:lnTo>
                <a:lnTo>
                  <a:pt x="199" y="1015"/>
                </a:lnTo>
                <a:lnTo>
                  <a:pt x="191" y="1007"/>
                </a:lnTo>
                <a:lnTo>
                  <a:pt x="187" y="1000"/>
                </a:lnTo>
                <a:lnTo>
                  <a:pt x="184" y="998"/>
                </a:lnTo>
                <a:lnTo>
                  <a:pt x="183" y="996"/>
                </a:lnTo>
                <a:lnTo>
                  <a:pt x="171" y="994"/>
                </a:lnTo>
                <a:lnTo>
                  <a:pt x="171" y="994"/>
                </a:lnTo>
                <a:lnTo>
                  <a:pt x="170" y="993"/>
                </a:lnTo>
                <a:lnTo>
                  <a:pt x="165" y="989"/>
                </a:lnTo>
                <a:lnTo>
                  <a:pt x="162" y="986"/>
                </a:lnTo>
                <a:lnTo>
                  <a:pt x="159" y="980"/>
                </a:lnTo>
                <a:lnTo>
                  <a:pt x="156" y="972"/>
                </a:lnTo>
                <a:lnTo>
                  <a:pt x="154" y="964"/>
                </a:lnTo>
                <a:lnTo>
                  <a:pt x="154" y="964"/>
                </a:lnTo>
                <a:lnTo>
                  <a:pt x="153" y="952"/>
                </a:lnTo>
                <a:lnTo>
                  <a:pt x="152" y="940"/>
                </a:lnTo>
                <a:lnTo>
                  <a:pt x="150" y="913"/>
                </a:lnTo>
                <a:lnTo>
                  <a:pt x="152" y="884"/>
                </a:lnTo>
                <a:lnTo>
                  <a:pt x="152" y="884"/>
                </a:lnTo>
                <a:lnTo>
                  <a:pt x="188" y="849"/>
                </a:lnTo>
                <a:lnTo>
                  <a:pt x="216" y="822"/>
                </a:lnTo>
                <a:lnTo>
                  <a:pt x="226" y="809"/>
                </a:lnTo>
                <a:lnTo>
                  <a:pt x="234" y="801"/>
                </a:lnTo>
                <a:lnTo>
                  <a:pt x="234" y="801"/>
                </a:lnTo>
                <a:lnTo>
                  <a:pt x="238" y="794"/>
                </a:lnTo>
                <a:lnTo>
                  <a:pt x="246" y="788"/>
                </a:lnTo>
                <a:lnTo>
                  <a:pt x="260" y="775"/>
                </a:lnTo>
                <a:lnTo>
                  <a:pt x="266" y="767"/>
                </a:lnTo>
                <a:lnTo>
                  <a:pt x="272" y="759"/>
                </a:lnTo>
                <a:lnTo>
                  <a:pt x="276" y="750"/>
                </a:lnTo>
                <a:lnTo>
                  <a:pt x="278" y="738"/>
                </a:lnTo>
                <a:lnTo>
                  <a:pt x="278" y="738"/>
                </a:lnTo>
                <a:lnTo>
                  <a:pt x="278" y="724"/>
                </a:lnTo>
                <a:lnTo>
                  <a:pt x="277" y="706"/>
                </a:lnTo>
                <a:lnTo>
                  <a:pt x="272" y="662"/>
                </a:lnTo>
                <a:lnTo>
                  <a:pt x="264" y="610"/>
                </a:lnTo>
                <a:lnTo>
                  <a:pt x="272" y="579"/>
                </a:lnTo>
                <a:lnTo>
                  <a:pt x="272" y="579"/>
                </a:lnTo>
                <a:lnTo>
                  <a:pt x="265" y="561"/>
                </a:lnTo>
                <a:lnTo>
                  <a:pt x="255" y="543"/>
                </a:lnTo>
                <a:lnTo>
                  <a:pt x="255" y="543"/>
                </a:lnTo>
                <a:lnTo>
                  <a:pt x="254" y="532"/>
                </a:lnTo>
                <a:lnTo>
                  <a:pt x="253" y="509"/>
                </a:lnTo>
                <a:lnTo>
                  <a:pt x="251" y="475"/>
                </a:lnTo>
                <a:lnTo>
                  <a:pt x="251" y="475"/>
                </a:lnTo>
                <a:lnTo>
                  <a:pt x="255" y="448"/>
                </a:lnTo>
                <a:lnTo>
                  <a:pt x="255" y="448"/>
                </a:lnTo>
                <a:lnTo>
                  <a:pt x="264" y="443"/>
                </a:lnTo>
                <a:lnTo>
                  <a:pt x="266" y="440"/>
                </a:lnTo>
                <a:lnTo>
                  <a:pt x="267" y="438"/>
                </a:lnTo>
                <a:lnTo>
                  <a:pt x="270" y="434"/>
                </a:lnTo>
                <a:lnTo>
                  <a:pt x="270" y="431"/>
                </a:lnTo>
                <a:lnTo>
                  <a:pt x="270" y="431"/>
                </a:lnTo>
                <a:lnTo>
                  <a:pt x="270" y="420"/>
                </a:lnTo>
                <a:lnTo>
                  <a:pt x="271" y="409"/>
                </a:lnTo>
                <a:lnTo>
                  <a:pt x="272" y="397"/>
                </a:lnTo>
                <a:lnTo>
                  <a:pt x="272" y="397"/>
                </a:lnTo>
                <a:lnTo>
                  <a:pt x="302" y="356"/>
                </a:lnTo>
                <a:lnTo>
                  <a:pt x="324" y="326"/>
                </a:lnTo>
                <a:lnTo>
                  <a:pt x="337" y="306"/>
                </a:lnTo>
                <a:lnTo>
                  <a:pt x="337" y="306"/>
                </a:lnTo>
                <a:lnTo>
                  <a:pt x="343" y="297"/>
                </a:lnTo>
                <a:lnTo>
                  <a:pt x="352" y="285"/>
                </a:lnTo>
                <a:lnTo>
                  <a:pt x="359" y="270"/>
                </a:lnTo>
                <a:lnTo>
                  <a:pt x="363" y="262"/>
                </a:lnTo>
                <a:lnTo>
                  <a:pt x="365" y="253"/>
                </a:lnTo>
                <a:lnTo>
                  <a:pt x="365" y="253"/>
                </a:lnTo>
                <a:lnTo>
                  <a:pt x="366" y="249"/>
                </a:lnTo>
                <a:lnTo>
                  <a:pt x="366" y="244"/>
                </a:lnTo>
                <a:lnTo>
                  <a:pt x="364" y="233"/>
                </a:lnTo>
                <a:lnTo>
                  <a:pt x="360" y="221"/>
                </a:lnTo>
                <a:lnTo>
                  <a:pt x="355" y="209"/>
                </a:lnTo>
                <a:lnTo>
                  <a:pt x="345" y="189"/>
                </a:lnTo>
                <a:lnTo>
                  <a:pt x="337" y="177"/>
                </a:lnTo>
                <a:lnTo>
                  <a:pt x="337" y="177"/>
                </a:lnTo>
                <a:lnTo>
                  <a:pt x="330" y="165"/>
                </a:lnTo>
                <a:lnTo>
                  <a:pt x="327" y="159"/>
                </a:lnTo>
                <a:lnTo>
                  <a:pt x="323" y="156"/>
                </a:lnTo>
                <a:lnTo>
                  <a:pt x="323" y="156"/>
                </a:lnTo>
                <a:lnTo>
                  <a:pt x="320" y="154"/>
                </a:lnTo>
                <a:lnTo>
                  <a:pt x="318" y="154"/>
                </a:lnTo>
                <a:lnTo>
                  <a:pt x="318" y="156"/>
                </a:lnTo>
                <a:lnTo>
                  <a:pt x="318" y="156"/>
                </a:lnTo>
                <a:lnTo>
                  <a:pt x="307" y="141"/>
                </a:lnTo>
                <a:lnTo>
                  <a:pt x="299" y="127"/>
                </a:lnTo>
                <a:lnTo>
                  <a:pt x="293" y="111"/>
                </a:lnTo>
                <a:lnTo>
                  <a:pt x="293" y="111"/>
                </a:lnTo>
                <a:lnTo>
                  <a:pt x="278" y="76"/>
                </a:lnTo>
                <a:lnTo>
                  <a:pt x="267" y="52"/>
                </a:lnTo>
                <a:lnTo>
                  <a:pt x="267" y="52"/>
                </a:lnTo>
                <a:lnTo>
                  <a:pt x="265" y="48"/>
                </a:lnTo>
                <a:lnTo>
                  <a:pt x="263" y="46"/>
                </a:lnTo>
                <a:lnTo>
                  <a:pt x="257" y="42"/>
                </a:lnTo>
                <a:lnTo>
                  <a:pt x="251" y="40"/>
                </a:lnTo>
                <a:lnTo>
                  <a:pt x="251" y="40"/>
                </a:lnTo>
                <a:lnTo>
                  <a:pt x="236" y="41"/>
                </a:lnTo>
                <a:lnTo>
                  <a:pt x="226" y="42"/>
                </a:lnTo>
                <a:lnTo>
                  <a:pt x="222" y="44"/>
                </a:lnTo>
                <a:lnTo>
                  <a:pt x="222" y="44"/>
                </a:lnTo>
                <a:lnTo>
                  <a:pt x="222" y="45"/>
                </a:lnTo>
                <a:lnTo>
                  <a:pt x="223" y="46"/>
                </a:lnTo>
                <a:lnTo>
                  <a:pt x="228" y="48"/>
                </a:lnTo>
                <a:lnTo>
                  <a:pt x="228" y="48"/>
                </a:lnTo>
                <a:lnTo>
                  <a:pt x="236" y="51"/>
                </a:lnTo>
                <a:lnTo>
                  <a:pt x="242" y="52"/>
                </a:lnTo>
                <a:lnTo>
                  <a:pt x="242" y="52"/>
                </a:lnTo>
                <a:lnTo>
                  <a:pt x="238" y="52"/>
                </a:lnTo>
                <a:lnTo>
                  <a:pt x="235" y="53"/>
                </a:lnTo>
                <a:lnTo>
                  <a:pt x="234" y="54"/>
                </a:lnTo>
                <a:lnTo>
                  <a:pt x="234" y="54"/>
                </a:lnTo>
                <a:lnTo>
                  <a:pt x="232" y="57"/>
                </a:lnTo>
                <a:lnTo>
                  <a:pt x="232" y="57"/>
                </a:lnTo>
                <a:lnTo>
                  <a:pt x="232" y="57"/>
                </a:lnTo>
                <a:lnTo>
                  <a:pt x="230" y="57"/>
                </a:lnTo>
                <a:lnTo>
                  <a:pt x="228" y="58"/>
                </a:lnTo>
                <a:lnTo>
                  <a:pt x="228" y="60"/>
                </a:lnTo>
                <a:lnTo>
                  <a:pt x="228" y="60"/>
                </a:lnTo>
                <a:lnTo>
                  <a:pt x="229" y="65"/>
                </a:lnTo>
                <a:lnTo>
                  <a:pt x="232" y="72"/>
                </a:lnTo>
                <a:lnTo>
                  <a:pt x="238" y="88"/>
                </a:lnTo>
                <a:lnTo>
                  <a:pt x="238" y="88"/>
                </a:lnTo>
                <a:lnTo>
                  <a:pt x="242" y="94"/>
                </a:lnTo>
                <a:lnTo>
                  <a:pt x="247" y="103"/>
                </a:lnTo>
                <a:lnTo>
                  <a:pt x="252" y="110"/>
                </a:lnTo>
                <a:lnTo>
                  <a:pt x="259" y="116"/>
                </a:lnTo>
                <a:lnTo>
                  <a:pt x="259" y="116"/>
                </a:lnTo>
                <a:lnTo>
                  <a:pt x="269" y="124"/>
                </a:lnTo>
                <a:lnTo>
                  <a:pt x="272" y="128"/>
                </a:lnTo>
                <a:lnTo>
                  <a:pt x="276" y="133"/>
                </a:lnTo>
                <a:lnTo>
                  <a:pt x="276" y="133"/>
                </a:lnTo>
                <a:lnTo>
                  <a:pt x="285" y="162"/>
                </a:lnTo>
                <a:lnTo>
                  <a:pt x="293" y="183"/>
                </a:lnTo>
                <a:lnTo>
                  <a:pt x="293" y="183"/>
                </a:lnTo>
                <a:lnTo>
                  <a:pt x="292" y="186"/>
                </a:lnTo>
                <a:lnTo>
                  <a:pt x="289" y="189"/>
                </a:lnTo>
                <a:lnTo>
                  <a:pt x="289" y="189"/>
                </a:lnTo>
                <a:lnTo>
                  <a:pt x="288" y="194"/>
                </a:lnTo>
                <a:lnTo>
                  <a:pt x="288" y="204"/>
                </a:lnTo>
                <a:lnTo>
                  <a:pt x="287" y="217"/>
                </a:lnTo>
                <a:lnTo>
                  <a:pt x="287" y="217"/>
                </a:lnTo>
                <a:lnTo>
                  <a:pt x="270" y="210"/>
                </a:lnTo>
                <a:lnTo>
                  <a:pt x="257" y="204"/>
                </a:lnTo>
                <a:lnTo>
                  <a:pt x="247" y="198"/>
                </a:lnTo>
                <a:lnTo>
                  <a:pt x="247" y="198"/>
                </a:lnTo>
                <a:lnTo>
                  <a:pt x="229" y="181"/>
                </a:lnTo>
                <a:lnTo>
                  <a:pt x="220" y="174"/>
                </a:lnTo>
                <a:lnTo>
                  <a:pt x="217" y="169"/>
                </a:lnTo>
                <a:lnTo>
                  <a:pt x="217" y="169"/>
                </a:lnTo>
                <a:lnTo>
                  <a:pt x="214" y="168"/>
                </a:lnTo>
                <a:lnTo>
                  <a:pt x="211" y="168"/>
                </a:lnTo>
                <a:lnTo>
                  <a:pt x="205" y="167"/>
                </a:lnTo>
                <a:lnTo>
                  <a:pt x="211" y="128"/>
                </a:lnTo>
                <a:lnTo>
                  <a:pt x="211" y="128"/>
                </a:lnTo>
                <a:lnTo>
                  <a:pt x="217" y="120"/>
                </a:lnTo>
                <a:lnTo>
                  <a:pt x="217" y="120"/>
                </a:lnTo>
                <a:lnTo>
                  <a:pt x="218" y="112"/>
                </a:lnTo>
                <a:lnTo>
                  <a:pt x="218" y="101"/>
                </a:lnTo>
                <a:lnTo>
                  <a:pt x="219" y="91"/>
                </a:lnTo>
                <a:lnTo>
                  <a:pt x="219" y="86"/>
                </a:lnTo>
                <a:lnTo>
                  <a:pt x="219" y="86"/>
                </a:lnTo>
                <a:lnTo>
                  <a:pt x="220" y="82"/>
                </a:lnTo>
                <a:lnTo>
                  <a:pt x="222" y="77"/>
                </a:lnTo>
                <a:lnTo>
                  <a:pt x="222" y="77"/>
                </a:lnTo>
                <a:lnTo>
                  <a:pt x="220" y="64"/>
                </a:lnTo>
                <a:lnTo>
                  <a:pt x="219" y="54"/>
                </a:lnTo>
                <a:lnTo>
                  <a:pt x="219" y="54"/>
                </a:lnTo>
                <a:lnTo>
                  <a:pt x="219" y="52"/>
                </a:lnTo>
                <a:lnTo>
                  <a:pt x="219" y="46"/>
                </a:lnTo>
                <a:lnTo>
                  <a:pt x="218" y="39"/>
                </a:lnTo>
                <a:lnTo>
                  <a:pt x="217" y="35"/>
                </a:lnTo>
                <a:lnTo>
                  <a:pt x="213" y="31"/>
                </a:lnTo>
                <a:lnTo>
                  <a:pt x="213" y="31"/>
                </a:lnTo>
                <a:lnTo>
                  <a:pt x="200" y="19"/>
                </a:lnTo>
                <a:lnTo>
                  <a:pt x="191" y="15"/>
                </a:lnTo>
                <a:lnTo>
                  <a:pt x="183" y="10"/>
                </a:lnTo>
                <a:lnTo>
                  <a:pt x="183" y="10"/>
                </a:lnTo>
                <a:lnTo>
                  <a:pt x="175" y="9"/>
                </a:lnTo>
                <a:lnTo>
                  <a:pt x="169" y="7"/>
                </a:lnTo>
                <a:lnTo>
                  <a:pt x="162" y="7"/>
                </a:lnTo>
                <a:lnTo>
                  <a:pt x="162" y="7"/>
                </a:lnTo>
                <a:close/>
                <a:moveTo>
                  <a:pt x="175" y="677"/>
                </a:moveTo>
                <a:lnTo>
                  <a:pt x="194" y="764"/>
                </a:lnTo>
                <a:lnTo>
                  <a:pt x="194" y="764"/>
                </a:lnTo>
                <a:lnTo>
                  <a:pt x="187" y="766"/>
                </a:lnTo>
                <a:lnTo>
                  <a:pt x="179" y="770"/>
                </a:lnTo>
                <a:lnTo>
                  <a:pt x="171" y="776"/>
                </a:lnTo>
                <a:lnTo>
                  <a:pt x="171" y="776"/>
                </a:lnTo>
                <a:lnTo>
                  <a:pt x="162" y="783"/>
                </a:lnTo>
                <a:lnTo>
                  <a:pt x="155" y="791"/>
                </a:lnTo>
                <a:lnTo>
                  <a:pt x="149" y="801"/>
                </a:lnTo>
                <a:lnTo>
                  <a:pt x="149" y="801"/>
                </a:lnTo>
                <a:lnTo>
                  <a:pt x="147" y="785"/>
                </a:lnTo>
                <a:lnTo>
                  <a:pt x="147" y="772"/>
                </a:lnTo>
                <a:lnTo>
                  <a:pt x="148" y="766"/>
                </a:lnTo>
                <a:lnTo>
                  <a:pt x="149" y="761"/>
                </a:lnTo>
                <a:lnTo>
                  <a:pt x="149" y="761"/>
                </a:lnTo>
                <a:lnTo>
                  <a:pt x="153" y="749"/>
                </a:lnTo>
                <a:lnTo>
                  <a:pt x="154" y="738"/>
                </a:lnTo>
                <a:lnTo>
                  <a:pt x="154" y="738"/>
                </a:lnTo>
                <a:lnTo>
                  <a:pt x="155" y="715"/>
                </a:lnTo>
                <a:lnTo>
                  <a:pt x="154" y="700"/>
                </a:lnTo>
                <a:lnTo>
                  <a:pt x="169" y="700"/>
                </a:lnTo>
                <a:lnTo>
                  <a:pt x="175" y="6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492D5F11-7E8C-4DD8-90A9-50B7EB46F633}"/>
              </a:ext>
            </a:extLst>
          </p:cNvPr>
          <p:cNvSpPr>
            <a:spLocks noEditPoints="1"/>
          </p:cNvSpPr>
          <p:nvPr/>
        </p:nvSpPr>
        <p:spPr bwMode="auto">
          <a:xfrm>
            <a:off x="8362751" y="4666613"/>
            <a:ext cx="635970" cy="1670403"/>
          </a:xfrm>
          <a:custGeom>
            <a:avLst/>
            <a:gdLst>
              <a:gd name="T0" fmla="*/ 143 w 324"/>
              <a:gd name="T1" fmla="*/ 127 h 851"/>
              <a:gd name="T2" fmla="*/ 109 w 324"/>
              <a:gd name="T3" fmla="*/ 135 h 851"/>
              <a:gd name="T4" fmla="*/ 93 w 324"/>
              <a:gd name="T5" fmla="*/ 167 h 851"/>
              <a:gd name="T6" fmla="*/ 72 w 324"/>
              <a:gd name="T7" fmla="*/ 266 h 851"/>
              <a:gd name="T8" fmla="*/ 82 w 324"/>
              <a:gd name="T9" fmla="*/ 285 h 851"/>
              <a:gd name="T10" fmla="*/ 68 w 324"/>
              <a:gd name="T11" fmla="*/ 298 h 851"/>
              <a:gd name="T12" fmla="*/ 31 w 324"/>
              <a:gd name="T13" fmla="*/ 390 h 851"/>
              <a:gd name="T14" fmla="*/ 8 w 324"/>
              <a:gd name="T15" fmla="*/ 500 h 851"/>
              <a:gd name="T16" fmla="*/ 0 w 324"/>
              <a:gd name="T17" fmla="*/ 533 h 851"/>
              <a:gd name="T18" fmla="*/ 50 w 324"/>
              <a:gd name="T19" fmla="*/ 558 h 851"/>
              <a:gd name="T20" fmla="*/ 101 w 324"/>
              <a:gd name="T21" fmla="*/ 558 h 851"/>
              <a:gd name="T22" fmla="*/ 112 w 324"/>
              <a:gd name="T23" fmla="*/ 521 h 851"/>
              <a:gd name="T24" fmla="*/ 115 w 324"/>
              <a:gd name="T25" fmla="*/ 518 h 851"/>
              <a:gd name="T26" fmla="*/ 126 w 324"/>
              <a:gd name="T27" fmla="*/ 717 h 851"/>
              <a:gd name="T28" fmla="*/ 131 w 324"/>
              <a:gd name="T29" fmla="*/ 781 h 851"/>
              <a:gd name="T30" fmla="*/ 131 w 324"/>
              <a:gd name="T31" fmla="*/ 793 h 851"/>
              <a:gd name="T32" fmla="*/ 128 w 324"/>
              <a:gd name="T33" fmla="*/ 819 h 851"/>
              <a:gd name="T34" fmla="*/ 147 w 324"/>
              <a:gd name="T35" fmla="*/ 835 h 851"/>
              <a:gd name="T36" fmla="*/ 177 w 324"/>
              <a:gd name="T37" fmla="*/ 831 h 851"/>
              <a:gd name="T38" fmla="*/ 197 w 324"/>
              <a:gd name="T39" fmla="*/ 851 h 851"/>
              <a:gd name="T40" fmla="*/ 223 w 324"/>
              <a:gd name="T41" fmla="*/ 846 h 851"/>
              <a:gd name="T42" fmla="*/ 228 w 324"/>
              <a:gd name="T43" fmla="*/ 833 h 851"/>
              <a:gd name="T44" fmla="*/ 224 w 324"/>
              <a:gd name="T45" fmla="*/ 792 h 851"/>
              <a:gd name="T46" fmla="*/ 232 w 324"/>
              <a:gd name="T47" fmla="*/ 755 h 851"/>
              <a:gd name="T48" fmla="*/ 240 w 324"/>
              <a:gd name="T49" fmla="*/ 751 h 851"/>
              <a:gd name="T50" fmla="*/ 253 w 324"/>
              <a:gd name="T51" fmla="*/ 717 h 851"/>
              <a:gd name="T52" fmla="*/ 266 w 324"/>
              <a:gd name="T53" fmla="*/ 632 h 851"/>
              <a:gd name="T54" fmla="*/ 283 w 324"/>
              <a:gd name="T55" fmla="*/ 465 h 851"/>
              <a:gd name="T56" fmla="*/ 320 w 324"/>
              <a:gd name="T57" fmla="*/ 460 h 851"/>
              <a:gd name="T58" fmla="*/ 320 w 324"/>
              <a:gd name="T59" fmla="*/ 445 h 851"/>
              <a:gd name="T60" fmla="*/ 301 w 324"/>
              <a:gd name="T61" fmla="*/ 397 h 851"/>
              <a:gd name="T62" fmla="*/ 292 w 324"/>
              <a:gd name="T63" fmla="*/ 350 h 851"/>
              <a:gd name="T64" fmla="*/ 287 w 324"/>
              <a:gd name="T65" fmla="*/ 287 h 851"/>
              <a:gd name="T66" fmla="*/ 299 w 324"/>
              <a:gd name="T67" fmla="*/ 158 h 851"/>
              <a:gd name="T68" fmla="*/ 282 w 324"/>
              <a:gd name="T69" fmla="*/ 144 h 851"/>
              <a:gd name="T70" fmla="*/ 238 w 324"/>
              <a:gd name="T71" fmla="*/ 125 h 851"/>
              <a:gd name="T72" fmla="*/ 243 w 324"/>
              <a:gd name="T73" fmla="*/ 120 h 851"/>
              <a:gd name="T74" fmla="*/ 249 w 324"/>
              <a:gd name="T75" fmla="*/ 92 h 851"/>
              <a:gd name="T76" fmla="*/ 259 w 324"/>
              <a:gd name="T77" fmla="*/ 80 h 851"/>
              <a:gd name="T78" fmla="*/ 258 w 324"/>
              <a:gd name="T79" fmla="*/ 63 h 851"/>
              <a:gd name="T80" fmla="*/ 252 w 324"/>
              <a:gd name="T81" fmla="*/ 30 h 851"/>
              <a:gd name="T82" fmla="*/ 237 w 324"/>
              <a:gd name="T83" fmla="*/ 10 h 851"/>
              <a:gd name="T84" fmla="*/ 211 w 324"/>
              <a:gd name="T85" fmla="*/ 0 h 851"/>
              <a:gd name="T86" fmla="*/ 196 w 324"/>
              <a:gd name="T87" fmla="*/ 0 h 851"/>
              <a:gd name="T88" fmla="*/ 167 w 324"/>
              <a:gd name="T89" fmla="*/ 32 h 851"/>
              <a:gd name="T90" fmla="*/ 161 w 324"/>
              <a:gd name="T91" fmla="*/ 68 h 851"/>
              <a:gd name="T92" fmla="*/ 177 w 324"/>
              <a:gd name="T93" fmla="*/ 93 h 851"/>
              <a:gd name="T94" fmla="*/ 177 w 324"/>
              <a:gd name="T95" fmla="*/ 119 h 851"/>
              <a:gd name="T96" fmla="*/ 196 w 324"/>
              <a:gd name="T97" fmla="*/ 472 h 851"/>
              <a:gd name="T98" fmla="*/ 201 w 324"/>
              <a:gd name="T99" fmla="*/ 544 h 851"/>
              <a:gd name="T100" fmla="*/ 201 w 324"/>
              <a:gd name="T101" fmla="*/ 684 h 851"/>
              <a:gd name="T102" fmla="*/ 197 w 324"/>
              <a:gd name="T103" fmla="*/ 772 h 851"/>
              <a:gd name="T104" fmla="*/ 182 w 324"/>
              <a:gd name="T105" fmla="*/ 815 h 851"/>
              <a:gd name="T106" fmla="*/ 173 w 324"/>
              <a:gd name="T107" fmla="*/ 798 h 851"/>
              <a:gd name="T108" fmla="*/ 169 w 324"/>
              <a:gd name="T109" fmla="*/ 769 h 851"/>
              <a:gd name="T110" fmla="*/ 175 w 324"/>
              <a:gd name="T111" fmla="*/ 661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4" h="851">
                <a:moveTo>
                  <a:pt x="177" y="119"/>
                </a:moveTo>
                <a:lnTo>
                  <a:pt x="177" y="119"/>
                </a:lnTo>
                <a:lnTo>
                  <a:pt x="164" y="123"/>
                </a:lnTo>
                <a:lnTo>
                  <a:pt x="153" y="126"/>
                </a:lnTo>
                <a:lnTo>
                  <a:pt x="143" y="127"/>
                </a:lnTo>
                <a:lnTo>
                  <a:pt x="143" y="127"/>
                </a:lnTo>
                <a:lnTo>
                  <a:pt x="135" y="127"/>
                </a:lnTo>
                <a:lnTo>
                  <a:pt x="126" y="128"/>
                </a:lnTo>
                <a:lnTo>
                  <a:pt x="117" y="132"/>
                </a:lnTo>
                <a:lnTo>
                  <a:pt x="109" y="135"/>
                </a:lnTo>
                <a:lnTo>
                  <a:pt x="109" y="135"/>
                </a:lnTo>
                <a:lnTo>
                  <a:pt x="106" y="138"/>
                </a:lnTo>
                <a:lnTo>
                  <a:pt x="103" y="141"/>
                </a:lnTo>
                <a:lnTo>
                  <a:pt x="97" y="152"/>
                </a:lnTo>
                <a:lnTo>
                  <a:pt x="93" y="167"/>
                </a:lnTo>
                <a:lnTo>
                  <a:pt x="89" y="186"/>
                </a:lnTo>
                <a:lnTo>
                  <a:pt x="89" y="186"/>
                </a:lnTo>
                <a:lnTo>
                  <a:pt x="78" y="231"/>
                </a:lnTo>
                <a:lnTo>
                  <a:pt x="74" y="251"/>
                </a:lnTo>
                <a:lnTo>
                  <a:pt x="72" y="266"/>
                </a:lnTo>
                <a:lnTo>
                  <a:pt x="72" y="266"/>
                </a:lnTo>
                <a:lnTo>
                  <a:pt x="72" y="271"/>
                </a:lnTo>
                <a:lnTo>
                  <a:pt x="74" y="275"/>
                </a:lnTo>
                <a:lnTo>
                  <a:pt x="78" y="281"/>
                </a:lnTo>
                <a:lnTo>
                  <a:pt x="82" y="285"/>
                </a:lnTo>
                <a:lnTo>
                  <a:pt x="89" y="292"/>
                </a:lnTo>
                <a:lnTo>
                  <a:pt x="93" y="296"/>
                </a:lnTo>
                <a:lnTo>
                  <a:pt x="72" y="296"/>
                </a:lnTo>
                <a:lnTo>
                  <a:pt x="72" y="296"/>
                </a:lnTo>
                <a:lnTo>
                  <a:pt x="68" y="298"/>
                </a:lnTo>
                <a:lnTo>
                  <a:pt x="64" y="307"/>
                </a:lnTo>
                <a:lnTo>
                  <a:pt x="52" y="333"/>
                </a:lnTo>
                <a:lnTo>
                  <a:pt x="33" y="375"/>
                </a:lnTo>
                <a:lnTo>
                  <a:pt x="33" y="375"/>
                </a:lnTo>
                <a:lnTo>
                  <a:pt x="31" y="390"/>
                </a:lnTo>
                <a:lnTo>
                  <a:pt x="27" y="416"/>
                </a:lnTo>
                <a:lnTo>
                  <a:pt x="25" y="444"/>
                </a:lnTo>
                <a:lnTo>
                  <a:pt x="21" y="465"/>
                </a:lnTo>
                <a:lnTo>
                  <a:pt x="21" y="465"/>
                </a:lnTo>
                <a:lnTo>
                  <a:pt x="8" y="500"/>
                </a:lnTo>
                <a:lnTo>
                  <a:pt x="2" y="519"/>
                </a:lnTo>
                <a:lnTo>
                  <a:pt x="0" y="526"/>
                </a:lnTo>
                <a:lnTo>
                  <a:pt x="0" y="532"/>
                </a:lnTo>
                <a:lnTo>
                  <a:pt x="0" y="532"/>
                </a:lnTo>
                <a:lnTo>
                  <a:pt x="0" y="533"/>
                </a:lnTo>
                <a:lnTo>
                  <a:pt x="1" y="536"/>
                </a:lnTo>
                <a:lnTo>
                  <a:pt x="6" y="540"/>
                </a:lnTo>
                <a:lnTo>
                  <a:pt x="13" y="543"/>
                </a:lnTo>
                <a:lnTo>
                  <a:pt x="20" y="547"/>
                </a:lnTo>
                <a:lnTo>
                  <a:pt x="50" y="558"/>
                </a:lnTo>
                <a:lnTo>
                  <a:pt x="50" y="558"/>
                </a:lnTo>
                <a:lnTo>
                  <a:pt x="56" y="559"/>
                </a:lnTo>
                <a:lnTo>
                  <a:pt x="64" y="559"/>
                </a:lnTo>
                <a:lnTo>
                  <a:pt x="79" y="559"/>
                </a:lnTo>
                <a:lnTo>
                  <a:pt x="101" y="558"/>
                </a:lnTo>
                <a:lnTo>
                  <a:pt x="101" y="558"/>
                </a:lnTo>
                <a:lnTo>
                  <a:pt x="103" y="555"/>
                </a:lnTo>
                <a:lnTo>
                  <a:pt x="105" y="550"/>
                </a:lnTo>
                <a:lnTo>
                  <a:pt x="108" y="536"/>
                </a:lnTo>
                <a:lnTo>
                  <a:pt x="112" y="521"/>
                </a:lnTo>
                <a:lnTo>
                  <a:pt x="113" y="517"/>
                </a:lnTo>
                <a:lnTo>
                  <a:pt x="114" y="515"/>
                </a:lnTo>
                <a:lnTo>
                  <a:pt x="114" y="515"/>
                </a:lnTo>
                <a:lnTo>
                  <a:pt x="114" y="515"/>
                </a:lnTo>
                <a:lnTo>
                  <a:pt x="115" y="518"/>
                </a:lnTo>
                <a:lnTo>
                  <a:pt x="114" y="524"/>
                </a:lnTo>
                <a:lnTo>
                  <a:pt x="114" y="532"/>
                </a:lnTo>
                <a:lnTo>
                  <a:pt x="118" y="717"/>
                </a:lnTo>
                <a:lnTo>
                  <a:pt x="126" y="717"/>
                </a:lnTo>
                <a:lnTo>
                  <a:pt x="126" y="717"/>
                </a:lnTo>
                <a:lnTo>
                  <a:pt x="135" y="781"/>
                </a:lnTo>
                <a:lnTo>
                  <a:pt x="135" y="781"/>
                </a:lnTo>
                <a:lnTo>
                  <a:pt x="135" y="782"/>
                </a:lnTo>
                <a:lnTo>
                  <a:pt x="134" y="782"/>
                </a:lnTo>
                <a:lnTo>
                  <a:pt x="131" y="781"/>
                </a:lnTo>
                <a:lnTo>
                  <a:pt x="131" y="781"/>
                </a:lnTo>
                <a:lnTo>
                  <a:pt x="131" y="784"/>
                </a:lnTo>
                <a:lnTo>
                  <a:pt x="131" y="788"/>
                </a:lnTo>
                <a:lnTo>
                  <a:pt x="131" y="793"/>
                </a:lnTo>
                <a:lnTo>
                  <a:pt x="131" y="793"/>
                </a:lnTo>
                <a:lnTo>
                  <a:pt x="129" y="804"/>
                </a:lnTo>
                <a:lnTo>
                  <a:pt x="126" y="815"/>
                </a:lnTo>
                <a:lnTo>
                  <a:pt x="126" y="815"/>
                </a:lnTo>
                <a:lnTo>
                  <a:pt x="126" y="817"/>
                </a:lnTo>
                <a:lnTo>
                  <a:pt x="128" y="819"/>
                </a:lnTo>
                <a:lnTo>
                  <a:pt x="130" y="824"/>
                </a:lnTo>
                <a:lnTo>
                  <a:pt x="140" y="831"/>
                </a:lnTo>
                <a:lnTo>
                  <a:pt x="140" y="831"/>
                </a:lnTo>
                <a:lnTo>
                  <a:pt x="143" y="834"/>
                </a:lnTo>
                <a:lnTo>
                  <a:pt x="147" y="835"/>
                </a:lnTo>
                <a:lnTo>
                  <a:pt x="156" y="835"/>
                </a:lnTo>
                <a:lnTo>
                  <a:pt x="156" y="835"/>
                </a:lnTo>
                <a:lnTo>
                  <a:pt x="162" y="835"/>
                </a:lnTo>
                <a:lnTo>
                  <a:pt x="170" y="833"/>
                </a:lnTo>
                <a:lnTo>
                  <a:pt x="177" y="831"/>
                </a:lnTo>
                <a:lnTo>
                  <a:pt x="177" y="831"/>
                </a:lnTo>
                <a:lnTo>
                  <a:pt x="182" y="837"/>
                </a:lnTo>
                <a:lnTo>
                  <a:pt x="194" y="848"/>
                </a:lnTo>
                <a:lnTo>
                  <a:pt x="194" y="848"/>
                </a:lnTo>
                <a:lnTo>
                  <a:pt x="197" y="851"/>
                </a:lnTo>
                <a:lnTo>
                  <a:pt x="202" y="851"/>
                </a:lnTo>
                <a:lnTo>
                  <a:pt x="208" y="851"/>
                </a:lnTo>
                <a:lnTo>
                  <a:pt x="213" y="850"/>
                </a:lnTo>
                <a:lnTo>
                  <a:pt x="219" y="848"/>
                </a:lnTo>
                <a:lnTo>
                  <a:pt x="223" y="846"/>
                </a:lnTo>
                <a:lnTo>
                  <a:pt x="226" y="842"/>
                </a:lnTo>
                <a:lnTo>
                  <a:pt x="228" y="840"/>
                </a:lnTo>
                <a:lnTo>
                  <a:pt x="228" y="840"/>
                </a:lnTo>
                <a:lnTo>
                  <a:pt x="228" y="836"/>
                </a:lnTo>
                <a:lnTo>
                  <a:pt x="228" y="833"/>
                </a:lnTo>
                <a:lnTo>
                  <a:pt x="224" y="827"/>
                </a:lnTo>
                <a:lnTo>
                  <a:pt x="219" y="818"/>
                </a:lnTo>
                <a:lnTo>
                  <a:pt x="219" y="818"/>
                </a:lnTo>
                <a:lnTo>
                  <a:pt x="222" y="804"/>
                </a:lnTo>
                <a:lnTo>
                  <a:pt x="224" y="792"/>
                </a:lnTo>
                <a:lnTo>
                  <a:pt x="228" y="781"/>
                </a:lnTo>
                <a:lnTo>
                  <a:pt x="228" y="781"/>
                </a:lnTo>
                <a:lnTo>
                  <a:pt x="231" y="771"/>
                </a:lnTo>
                <a:lnTo>
                  <a:pt x="232" y="763"/>
                </a:lnTo>
                <a:lnTo>
                  <a:pt x="232" y="755"/>
                </a:lnTo>
                <a:lnTo>
                  <a:pt x="232" y="751"/>
                </a:lnTo>
                <a:lnTo>
                  <a:pt x="232" y="751"/>
                </a:lnTo>
                <a:lnTo>
                  <a:pt x="232" y="751"/>
                </a:lnTo>
                <a:lnTo>
                  <a:pt x="234" y="751"/>
                </a:lnTo>
                <a:lnTo>
                  <a:pt x="240" y="751"/>
                </a:lnTo>
                <a:lnTo>
                  <a:pt x="249" y="751"/>
                </a:lnTo>
                <a:lnTo>
                  <a:pt x="249" y="751"/>
                </a:lnTo>
                <a:lnTo>
                  <a:pt x="251" y="739"/>
                </a:lnTo>
                <a:lnTo>
                  <a:pt x="252" y="726"/>
                </a:lnTo>
                <a:lnTo>
                  <a:pt x="253" y="717"/>
                </a:lnTo>
                <a:lnTo>
                  <a:pt x="253" y="717"/>
                </a:lnTo>
                <a:lnTo>
                  <a:pt x="255" y="704"/>
                </a:lnTo>
                <a:lnTo>
                  <a:pt x="259" y="681"/>
                </a:lnTo>
                <a:lnTo>
                  <a:pt x="266" y="632"/>
                </a:lnTo>
                <a:lnTo>
                  <a:pt x="266" y="632"/>
                </a:lnTo>
                <a:lnTo>
                  <a:pt x="270" y="596"/>
                </a:lnTo>
                <a:lnTo>
                  <a:pt x="275" y="538"/>
                </a:lnTo>
                <a:lnTo>
                  <a:pt x="279" y="486"/>
                </a:lnTo>
                <a:lnTo>
                  <a:pt x="282" y="470"/>
                </a:lnTo>
                <a:lnTo>
                  <a:pt x="283" y="465"/>
                </a:lnTo>
                <a:lnTo>
                  <a:pt x="283" y="465"/>
                </a:lnTo>
                <a:lnTo>
                  <a:pt x="288" y="465"/>
                </a:lnTo>
                <a:lnTo>
                  <a:pt x="298" y="464"/>
                </a:lnTo>
                <a:lnTo>
                  <a:pt x="320" y="460"/>
                </a:lnTo>
                <a:lnTo>
                  <a:pt x="320" y="460"/>
                </a:lnTo>
                <a:lnTo>
                  <a:pt x="323" y="460"/>
                </a:lnTo>
                <a:lnTo>
                  <a:pt x="324" y="459"/>
                </a:lnTo>
                <a:lnTo>
                  <a:pt x="324" y="455"/>
                </a:lnTo>
                <a:lnTo>
                  <a:pt x="323" y="450"/>
                </a:lnTo>
                <a:lnTo>
                  <a:pt x="320" y="445"/>
                </a:lnTo>
                <a:lnTo>
                  <a:pt x="313" y="433"/>
                </a:lnTo>
                <a:lnTo>
                  <a:pt x="310" y="427"/>
                </a:lnTo>
                <a:lnTo>
                  <a:pt x="308" y="423"/>
                </a:lnTo>
                <a:lnTo>
                  <a:pt x="308" y="423"/>
                </a:lnTo>
                <a:lnTo>
                  <a:pt x="301" y="397"/>
                </a:lnTo>
                <a:lnTo>
                  <a:pt x="298" y="384"/>
                </a:lnTo>
                <a:lnTo>
                  <a:pt x="295" y="372"/>
                </a:lnTo>
                <a:lnTo>
                  <a:pt x="295" y="372"/>
                </a:lnTo>
                <a:lnTo>
                  <a:pt x="294" y="360"/>
                </a:lnTo>
                <a:lnTo>
                  <a:pt x="292" y="350"/>
                </a:lnTo>
                <a:lnTo>
                  <a:pt x="287" y="333"/>
                </a:lnTo>
                <a:lnTo>
                  <a:pt x="287" y="333"/>
                </a:lnTo>
                <a:lnTo>
                  <a:pt x="286" y="326"/>
                </a:lnTo>
                <a:lnTo>
                  <a:pt x="286" y="316"/>
                </a:lnTo>
                <a:lnTo>
                  <a:pt x="287" y="287"/>
                </a:lnTo>
                <a:lnTo>
                  <a:pt x="287" y="287"/>
                </a:lnTo>
                <a:lnTo>
                  <a:pt x="294" y="215"/>
                </a:lnTo>
                <a:lnTo>
                  <a:pt x="300" y="161"/>
                </a:lnTo>
                <a:lnTo>
                  <a:pt x="300" y="161"/>
                </a:lnTo>
                <a:lnTo>
                  <a:pt x="299" y="158"/>
                </a:lnTo>
                <a:lnTo>
                  <a:pt x="298" y="155"/>
                </a:lnTo>
                <a:lnTo>
                  <a:pt x="294" y="151"/>
                </a:lnTo>
                <a:lnTo>
                  <a:pt x="292" y="147"/>
                </a:lnTo>
                <a:lnTo>
                  <a:pt x="292" y="147"/>
                </a:lnTo>
                <a:lnTo>
                  <a:pt x="282" y="144"/>
                </a:lnTo>
                <a:lnTo>
                  <a:pt x="265" y="138"/>
                </a:lnTo>
                <a:lnTo>
                  <a:pt x="241" y="131"/>
                </a:lnTo>
                <a:lnTo>
                  <a:pt x="241" y="131"/>
                </a:lnTo>
                <a:lnTo>
                  <a:pt x="238" y="127"/>
                </a:lnTo>
                <a:lnTo>
                  <a:pt x="238" y="125"/>
                </a:lnTo>
                <a:lnTo>
                  <a:pt x="240" y="123"/>
                </a:lnTo>
                <a:lnTo>
                  <a:pt x="241" y="122"/>
                </a:lnTo>
                <a:lnTo>
                  <a:pt x="241" y="122"/>
                </a:lnTo>
                <a:lnTo>
                  <a:pt x="242" y="121"/>
                </a:lnTo>
                <a:lnTo>
                  <a:pt x="243" y="120"/>
                </a:lnTo>
                <a:lnTo>
                  <a:pt x="247" y="112"/>
                </a:lnTo>
                <a:lnTo>
                  <a:pt x="248" y="104"/>
                </a:lnTo>
                <a:lnTo>
                  <a:pt x="249" y="97"/>
                </a:lnTo>
                <a:lnTo>
                  <a:pt x="249" y="97"/>
                </a:lnTo>
                <a:lnTo>
                  <a:pt x="249" y="92"/>
                </a:lnTo>
                <a:lnTo>
                  <a:pt x="252" y="90"/>
                </a:lnTo>
                <a:lnTo>
                  <a:pt x="254" y="87"/>
                </a:lnTo>
                <a:lnTo>
                  <a:pt x="258" y="85"/>
                </a:lnTo>
                <a:lnTo>
                  <a:pt x="258" y="85"/>
                </a:lnTo>
                <a:lnTo>
                  <a:pt x="259" y="80"/>
                </a:lnTo>
                <a:lnTo>
                  <a:pt x="258" y="75"/>
                </a:lnTo>
                <a:lnTo>
                  <a:pt x="258" y="70"/>
                </a:lnTo>
                <a:lnTo>
                  <a:pt x="258" y="68"/>
                </a:lnTo>
                <a:lnTo>
                  <a:pt x="258" y="68"/>
                </a:lnTo>
                <a:lnTo>
                  <a:pt x="258" y="63"/>
                </a:lnTo>
                <a:lnTo>
                  <a:pt x="255" y="56"/>
                </a:lnTo>
                <a:lnTo>
                  <a:pt x="254" y="47"/>
                </a:lnTo>
                <a:lnTo>
                  <a:pt x="253" y="38"/>
                </a:lnTo>
                <a:lnTo>
                  <a:pt x="253" y="38"/>
                </a:lnTo>
                <a:lnTo>
                  <a:pt x="252" y="30"/>
                </a:lnTo>
                <a:lnTo>
                  <a:pt x="249" y="23"/>
                </a:lnTo>
                <a:lnTo>
                  <a:pt x="244" y="18"/>
                </a:lnTo>
                <a:lnTo>
                  <a:pt x="241" y="12"/>
                </a:lnTo>
                <a:lnTo>
                  <a:pt x="241" y="12"/>
                </a:lnTo>
                <a:lnTo>
                  <a:pt x="237" y="10"/>
                </a:lnTo>
                <a:lnTo>
                  <a:pt x="234" y="8"/>
                </a:lnTo>
                <a:lnTo>
                  <a:pt x="225" y="4"/>
                </a:lnTo>
                <a:lnTo>
                  <a:pt x="216" y="0"/>
                </a:lnTo>
                <a:lnTo>
                  <a:pt x="216" y="0"/>
                </a:lnTo>
                <a:lnTo>
                  <a:pt x="211" y="0"/>
                </a:lnTo>
                <a:lnTo>
                  <a:pt x="207" y="0"/>
                </a:lnTo>
                <a:lnTo>
                  <a:pt x="202" y="0"/>
                </a:lnTo>
                <a:lnTo>
                  <a:pt x="202" y="0"/>
                </a:lnTo>
                <a:lnTo>
                  <a:pt x="200" y="0"/>
                </a:lnTo>
                <a:lnTo>
                  <a:pt x="196" y="0"/>
                </a:lnTo>
                <a:lnTo>
                  <a:pt x="189" y="5"/>
                </a:lnTo>
                <a:lnTo>
                  <a:pt x="181" y="12"/>
                </a:lnTo>
                <a:lnTo>
                  <a:pt x="173" y="21"/>
                </a:lnTo>
                <a:lnTo>
                  <a:pt x="173" y="21"/>
                </a:lnTo>
                <a:lnTo>
                  <a:pt x="167" y="32"/>
                </a:lnTo>
                <a:lnTo>
                  <a:pt x="164" y="44"/>
                </a:lnTo>
                <a:lnTo>
                  <a:pt x="161" y="55"/>
                </a:lnTo>
                <a:lnTo>
                  <a:pt x="160" y="63"/>
                </a:lnTo>
                <a:lnTo>
                  <a:pt x="160" y="63"/>
                </a:lnTo>
                <a:lnTo>
                  <a:pt x="161" y="68"/>
                </a:lnTo>
                <a:lnTo>
                  <a:pt x="162" y="73"/>
                </a:lnTo>
                <a:lnTo>
                  <a:pt x="169" y="82"/>
                </a:lnTo>
                <a:lnTo>
                  <a:pt x="173" y="91"/>
                </a:lnTo>
                <a:lnTo>
                  <a:pt x="176" y="92"/>
                </a:lnTo>
                <a:lnTo>
                  <a:pt x="177" y="93"/>
                </a:lnTo>
                <a:lnTo>
                  <a:pt x="177" y="93"/>
                </a:lnTo>
                <a:lnTo>
                  <a:pt x="178" y="93"/>
                </a:lnTo>
                <a:lnTo>
                  <a:pt x="178" y="97"/>
                </a:lnTo>
                <a:lnTo>
                  <a:pt x="178" y="105"/>
                </a:lnTo>
                <a:lnTo>
                  <a:pt x="177" y="119"/>
                </a:lnTo>
                <a:lnTo>
                  <a:pt x="177" y="119"/>
                </a:lnTo>
                <a:close/>
                <a:moveTo>
                  <a:pt x="190" y="477"/>
                </a:moveTo>
                <a:lnTo>
                  <a:pt x="190" y="477"/>
                </a:lnTo>
                <a:lnTo>
                  <a:pt x="193" y="474"/>
                </a:lnTo>
                <a:lnTo>
                  <a:pt x="196" y="472"/>
                </a:lnTo>
                <a:lnTo>
                  <a:pt x="199" y="473"/>
                </a:lnTo>
                <a:lnTo>
                  <a:pt x="199" y="473"/>
                </a:lnTo>
                <a:lnTo>
                  <a:pt x="199" y="479"/>
                </a:lnTo>
                <a:lnTo>
                  <a:pt x="200" y="496"/>
                </a:lnTo>
                <a:lnTo>
                  <a:pt x="201" y="544"/>
                </a:lnTo>
                <a:lnTo>
                  <a:pt x="201" y="594"/>
                </a:lnTo>
                <a:lnTo>
                  <a:pt x="202" y="617"/>
                </a:lnTo>
                <a:lnTo>
                  <a:pt x="202" y="617"/>
                </a:lnTo>
                <a:lnTo>
                  <a:pt x="202" y="638"/>
                </a:lnTo>
                <a:lnTo>
                  <a:pt x="201" y="684"/>
                </a:lnTo>
                <a:lnTo>
                  <a:pt x="199" y="751"/>
                </a:lnTo>
                <a:lnTo>
                  <a:pt x="202" y="751"/>
                </a:lnTo>
                <a:lnTo>
                  <a:pt x="202" y="751"/>
                </a:lnTo>
                <a:lnTo>
                  <a:pt x="200" y="763"/>
                </a:lnTo>
                <a:lnTo>
                  <a:pt x="197" y="772"/>
                </a:lnTo>
                <a:lnTo>
                  <a:pt x="194" y="781"/>
                </a:lnTo>
                <a:lnTo>
                  <a:pt x="194" y="781"/>
                </a:lnTo>
                <a:lnTo>
                  <a:pt x="190" y="789"/>
                </a:lnTo>
                <a:lnTo>
                  <a:pt x="187" y="800"/>
                </a:lnTo>
                <a:lnTo>
                  <a:pt x="182" y="815"/>
                </a:lnTo>
                <a:lnTo>
                  <a:pt x="182" y="815"/>
                </a:lnTo>
                <a:lnTo>
                  <a:pt x="181" y="813"/>
                </a:lnTo>
                <a:lnTo>
                  <a:pt x="178" y="809"/>
                </a:lnTo>
                <a:lnTo>
                  <a:pt x="173" y="798"/>
                </a:lnTo>
                <a:lnTo>
                  <a:pt x="173" y="798"/>
                </a:lnTo>
                <a:lnTo>
                  <a:pt x="170" y="789"/>
                </a:lnTo>
                <a:lnTo>
                  <a:pt x="169" y="786"/>
                </a:lnTo>
                <a:lnTo>
                  <a:pt x="169" y="781"/>
                </a:lnTo>
                <a:lnTo>
                  <a:pt x="169" y="781"/>
                </a:lnTo>
                <a:lnTo>
                  <a:pt x="169" y="769"/>
                </a:lnTo>
                <a:lnTo>
                  <a:pt x="167" y="747"/>
                </a:lnTo>
                <a:lnTo>
                  <a:pt x="165" y="717"/>
                </a:lnTo>
                <a:lnTo>
                  <a:pt x="169" y="713"/>
                </a:lnTo>
                <a:lnTo>
                  <a:pt x="169" y="713"/>
                </a:lnTo>
                <a:lnTo>
                  <a:pt x="175" y="661"/>
                </a:lnTo>
                <a:lnTo>
                  <a:pt x="182" y="591"/>
                </a:lnTo>
                <a:lnTo>
                  <a:pt x="182" y="591"/>
                </a:lnTo>
                <a:lnTo>
                  <a:pt x="190" y="477"/>
                </a:lnTo>
                <a:lnTo>
                  <a:pt x="190" y="4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B638185-96BC-4284-B094-7AF496A85424}"/>
              </a:ext>
            </a:extLst>
          </p:cNvPr>
          <p:cNvGrpSpPr/>
          <p:nvPr/>
        </p:nvGrpSpPr>
        <p:grpSpPr>
          <a:xfrm>
            <a:off x="1086850" y="681956"/>
            <a:ext cx="7796429" cy="1777442"/>
            <a:chOff x="1086850" y="681956"/>
            <a:chExt cx="7796429" cy="1777442"/>
          </a:xfrm>
        </p:grpSpPr>
        <p:sp>
          <p:nvSpPr>
            <p:cNvPr id="6" name="Freeform 19">
              <a:extLst>
                <a:ext uri="{FF2B5EF4-FFF2-40B4-BE49-F238E27FC236}">
                  <a16:creationId xmlns:a16="http://schemas.microsoft.com/office/drawing/2014/main" id="{E5F7FB44-A4E6-4983-AD69-3CEDDFA96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850" y="701226"/>
              <a:ext cx="698166" cy="1744524"/>
            </a:xfrm>
            <a:custGeom>
              <a:avLst/>
              <a:gdLst>
                <a:gd name="T0" fmla="*/ 229 w 393"/>
                <a:gd name="T1" fmla="*/ 0 h 982"/>
                <a:gd name="T2" fmla="*/ 187 w 393"/>
                <a:gd name="T3" fmla="*/ 18 h 982"/>
                <a:gd name="T4" fmla="*/ 167 w 393"/>
                <a:gd name="T5" fmla="*/ 45 h 982"/>
                <a:gd name="T6" fmla="*/ 158 w 393"/>
                <a:gd name="T7" fmla="*/ 110 h 982"/>
                <a:gd name="T8" fmla="*/ 160 w 393"/>
                <a:gd name="T9" fmla="*/ 137 h 982"/>
                <a:gd name="T10" fmla="*/ 168 w 393"/>
                <a:gd name="T11" fmla="*/ 148 h 982"/>
                <a:gd name="T12" fmla="*/ 175 w 393"/>
                <a:gd name="T13" fmla="*/ 144 h 982"/>
                <a:gd name="T14" fmla="*/ 172 w 393"/>
                <a:gd name="T15" fmla="*/ 152 h 982"/>
                <a:gd name="T16" fmla="*/ 131 w 393"/>
                <a:gd name="T17" fmla="*/ 174 h 982"/>
                <a:gd name="T18" fmla="*/ 108 w 393"/>
                <a:gd name="T19" fmla="*/ 185 h 982"/>
                <a:gd name="T20" fmla="*/ 81 w 393"/>
                <a:gd name="T21" fmla="*/ 302 h 982"/>
                <a:gd name="T22" fmla="*/ 73 w 393"/>
                <a:gd name="T23" fmla="*/ 322 h 982"/>
                <a:gd name="T24" fmla="*/ 73 w 393"/>
                <a:gd name="T25" fmla="*/ 348 h 982"/>
                <a:gd name="T26" fmla="*/ 60 w 393"/>
                <a:gd name="T27" fmla="*/ 412 h 982"/>
                <a:gd name="T28" fmla="*/ 89 w 393"/>
                <a:gd name="T29" fmla="*/ 431 h 982"/>
                <a:gd name="T30" fmla="*/ 73 w 393"/>
                <a:gd name="T31" fmla="*/ 678 h 982"/>
                <a:gd name="T32" fmla="*/ 70 w 393"/>
                <a:gd name="T33" fmla="*/ 744 h 982"/>
                <a:gd name="T34" fmla="*/ 75 w 393"/>
                <a:gd name="T35" fmla="*/ 910 h 982"/>
                <a:gd name="T36" fmla="*/ 32 w 393"/>
                <a:gd name="T37" fmla="*/ 960 h 982"/>
                <a:gd name="T38" fmla="*/ 0 w 393"/>
                <a:gd name="T39" fmla="*/ 970 h 982"/>
                <a:gd name="T40" fmla="*/ 4 w 393"/>
                <a:gd name="T41" fmla="*/ 980 h 982"/>
                <a:gd name="T42" fmla="*/ 33 w 393"/>
                <a:gd name="T43" fmla="*/ 980 h 982"/>
                <a:gd name="T44" fmla="*/ 97 w 393"/>
                <a:gd name="T45" fmla="*/ 981 h 982"/>
                <a:gd name="T46" fmla="*/ 153 w 393"/>
                <a:gd name="T47" fmla="*/ 969 h 982"/>
                <a:gd name="T48" fmla="*/ 158 w 393"/>
                <a:gd name="T49" fmla="*/ 939 h 982"/>
                <a:gd name="T50" fmla="*/ 156 w 393"/>
                <a:gd name="T51" fmla="*/ 929 h 982"/>
                <a:gd name="T52" fmla="*/ 146 w 393"/>
                <a:gd name="T53" fmla="*/ 785 h 982"/>
                <a:gd name="T54" fmla="*/ 150 w 393"/>
                <a:gd name="T55" fmla="*/ 700 h 982"/>
                <a:gd name="T56" fmla="*/ 207 w 393"/>
                <a:gd name="T57" fmla="*/ 685 h 982"/>
                <a:gd name="T58" fmla="*/ 217 w 393"/>
                <a:gd name="T59" fmla="*/ 770 h 982"/>
                <a:gd name="T60" fmla="*/ 202 w 393"/>
                <a:gd name="T61" fmla="*/ 902 h 982"/>
                <a:gd name="T62" fmla="*/ 195 w 393"/>
                <a:gd name="T63" fmla="*/ 944 h 982"/>
                <a:gd name="T64" fmla="*/ 183 w 393"/>
                <a:gd name="T65" fmla="*/ 960 h 982"/>
                <a:gd name="T66" fmla="*/ 214 w 393"/>
                <a:gd name="T67" fmla="*/ 975 h 982"/>
                <a:gd name="T68" fmla="*/ 250 w 393"/>
                <a:gd name="T69" fmla="*/ 980 h 982"/>
                <a:gd name="T70" fmla="*/ 269 w 393"/>
                <a:gd name="T71" fmla="*/ 966 h 982"/>
                <a:gd name="T72" fmla="*/ 263 w 393"/>
                <a:gd name="T73" fmla="*/ 945 h 982"/>
                <a:gd name="T74" fmla="*/ 270 w 393"/>
                <a:gd name="T75" fmla="*/ 937 h 982"/>
                <a:gd name="T76" fmla="*/ 287 w 393"/>
                <a:gd name="T77" fmla="*/ 802 h 982"/>
                <a:gd name="T78" fmla="*/ 285 w 393"/>
                <a:gd name="T79" fmla="*/ 695 h 982"/>
                <a:gd name="T80" fmla="*/ 295 w 393"/>
                <a:gd name="T81" fmla="*/ 652 h 982"/>
                <a:gd name="T82" fmla="*/ 297 w 393"/>
                <a:gd name="T83" fmla="*/ 614 h 982"/>
                <a:gd name="T84" fmla="*/ 393 w 393"/>
                <a:gd name="T85" fmla="*/ 609 h 982"/>
                <a:gd name="T86" fmla="*/ 381 w 393"/>
                <a:gd name="T87" fmla="*/ 517 h 982"/>
                <a:gd name="T88" fmla="*/ 341 w 393"/>
                <a:gd name="T89" fmla="*/ 476 h 982"/>
                <a:gd name="T90" fmla="*/ 334 w 393"/>
                <a:gd name="T91" fmla="*/ 441 h 982"/>
                <a:gd name="T92" fmla="*/ 337 w 393"/>
                <a:gd name="T93" fmla="*/ 422 h 982"/>
                <a:gd name="T94" fmla="*/ 351 w 393"/>
                <a:gd name="T95" fmla="*/ 375 h 982"/>
                <a:gd name="T96" fmla="*/ 364 w 393"/>
                <a:gd name="T97" fmla="*/ 366 h 982"/>
                <a:gd name="T98" fmla="*/ 372 w 393"/>
                <a:gd name="T99" fmla="*/ 324 h 982"/>
                <a:gd name="T100" fmla="*/ 352 w 393"/>
                <a:gd name="T101" fmla="*/ 186 h 982"/>
                <a:gd name="T102" fmla="*/ 322 w 393"/>
                <a:gd name="T103" fmla="*/ 164 h 982"/>
                <a:gd name="T104" fmla="*/ 312 w 393"/>
                <a:gd name="T105" fmla="*/ 131 h 982"/>
                <a:gd name="T106" fmla="*/ 314 w 393"/>
                <a:gd name="T107" fmla="*/ 104 h 982"/>
                <a:gd name="T108" fmla="*/ 292 w 393"/>
                <a:gd name="T109" fmla="*/ 45 h 982"/>
                <a:gd name="T110" fmla="*/ 276 w 393"/>
                <a:gd name="T111" fmla="*/ 17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3" h="982">
                  <a:moveTo>
                    <a:pt x="254" y="7"/>
                  </a:moveTo>
                  <a:lnTo>
                    <a:pt x="254" y="7"/>
                  </a:lnTo>
                  <a:lnTo>
                    <a:pt x="250" y="6"/>
                  </a:lnTo>
                  <a:lnTo>
                    <a:pt x="242" y="2"/>
                  </a:lnTo>
                  <a:lnTo>
                    <a:pt x="229" y="0"/>
                  </a:lnTo>
                  <a:lnTo>
                    <a:pt x="222" y="0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202" y="7"/>
                  </a:lnTo>
                  <a:lnTo>
                    <a:pt x="187" y="18"/>
                  </a:lnTo>
                  <a:lnTo>
                    <a:pt x="180" y="24"/>
                  </a:lnTo>
                  <a:lnTo>
                    <a:pt x="175" y="30"/>
                  </a:lnTo>
                  <a:lnTo>
                    <a:pt x="169" y="37"/>
                  </a:lnTo>
                  <a:lnTo>
                    <a:pt x="167" y="45"/>
                  </a:lnTo>
                  <a:lnTo>
                    <a:pt x="167" y="45"/>
                  </a:lnTo>
                  <a:lnTo>
                    <a:pt x="162" y="62"/>
                  </a:lnTo>
                  <a:lnTo>
                    <a:pt x="160" y="81"/>
                  </a:lnTo>
                  <a:lnTo>
                    <a:pt x="158" y="97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9"/>
                  </a:lnTo>
                  <a:lnTo>
                    <a:pt x="157" y="129"/>
                  </a:lnTo>
                  <a:lnTo>
                    <a:pt x="156" y="140"/>
                  </a:lnTo>
                  <a:lnTo>
                    <a:pt x="156" y="140"/>
                  </a:lnTo>
                  <a:lnTo>
                    <a:pt x="160" y="137"/>
                  </a:lnTo>
                  <a:lnTo>
                    <a:pt x="162" y="135"/>
                  </a:lnTo>
                  <a:lnTo>
                    <a:pt x="164" y="135"/>
                  </a:lnTo>
                  <a:lnTo>
                    <a:pt x="164" y="135"/>
                  </a:lnTo>
                  <a:lnTo>
                    <a:pt x="167" y="141"/>
                  </a:lnTo>
                  <a:lnTo>
                    <a:pt x="168" y="148"/>
                  </a:lnTo>
                  <a:lnTo>
                    <a:pt x="168" y="148"/>
                  </a:lnTo>
                  <a:lnTo>
                    <a:pt x="169" y="148"/>
                  </a:lnTo>
                  <a:lnTo>
                    <a:pt x="172" y="145"/>
                  </a:lnTo>
                  <a:lnTo>
                    <a:pt x="173" y="144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6" y="144"/>
                  </a:lnTo>
                  <a:lnTo>
                    <a:pt x="176" y="146"/>
                  </a:lnTo>
                  <a:lnTo>
                    <a:pt x="175" y="148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65" y="157"/>
                  </a:lnTo>
                  <a:lnTo>
                    <a:pt x="152" y="164"/>
                  </a:lnTo>
                  <a:lnTo>
                    <a:pt x="138" y="171"/>
                  </a:lnTo>
                  <a:lnTo>
                    <a:pt x="131" y="174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16" y="176"/>
                  </a:lnTo>
                  <a:lnTo>
                    <a:pt x="111" y="180"/>
                  </a:lnTo>
                  <a:lnTo>
                    <a:pt x="108" y="185"/>
                  </a:lnTo>
                  <a:lnTo>
                    <a:pt x="107" y="189"/>
                  </a:lnTo>
                  <a:lnTo>
                    <a:pt x="107" y="189"/>
                  </a:lnTo>
                  <a:lnTo>
                    <a:pt x="101" y="208"/>
                  </a:lnTo>
                  <a:lnTo>
                    <a:pt x="93" y="243"/>
                  </a:lnTo>
                  <a:lnTo>
                    <a:pt x="81" y="302"/>
                  </a:lnTo>
                  <a:lnTo>
                    <a:pt x="81" y="302"/>
                  </a:lnTo>
                  <a:lnTo>
                    <a:pt x="78" y="309"/>
                  </a:lnTo>
                  <a:lnTo>
                    <a:pt x="75" y="314"/>
                  </a:lnTo>
                  <a:lnTo>
                    <a:pt x="73" y="320"/>
                  </a:lnTo>
                  <a:lnTo>
                    <a:pt x="73" y="322"/>
                  </a:lnTo>
                  <a:lnTo>
                    <a:pt x="73" y="326"/>
                  </a:lnTo>
                  <a:lnTo>
                    <a:pt x="73" y="326"/>
                  </a:lnTo>
                  <a:lnTo>
                    <a:pt x="74" y="332"/>
                  </a:lnTo>
                  <a:lnTo>
                    <a:pt x="74" y="337"/>
                  </a:lnTo>
                  <a:lnTo>
                    <a:pt x="73" y="348"/>
                  </a:lnTo>
                  <a:lnTo>
                    <a:pt x="67" y="373"/>
                  </a:lnTo>
                  <a:lnTo>
                    <a:pt x="67" y="373"/>
                  </a:lnTo>
                  <a:lnTo>
                    <a:pt x="60" y="397"/>
                  </a:lnTo>
                  <a:lnTo>
                    <a:pt x="59" y="408"/>
                  </a:lnTo>
                  <a:lnTo>
                    <a:pt x="60" y="412"/>
                  </a:lnTo>
                  <a:lnTo>
                    <a:pt x="63" y="414"/>
                  </a:lnTo>
                  <a:lnTo>
                    <a:pt x="63" y="414"/>
                  </a:lnTo>
                  <a:lnTo>
                    <a:pt x="70" y="418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73" y="524"/>
                  </a:lnTo>
                  <a:lnTo>
                    <a:pt x="89" y="532"/>
                  </a:lnTo>
                  <a:lnTo>
                    <a:pt x="89" y="532"/>
                  </a:lnTo>
                  <a:lnTo>
                    <a:pt x="73" y="678"/>
                  </a:lnTo>
                  <a:lnTo>
                    <a:pt x="73" y="678"/>
                  </a:lnTo>
                  <a:lnTo>
                    <a:pt x="71" y="690"/>
                  </a:lnTo>
                  <a:lnTo>
                    <a:pt x="68" y="710"/>
                  </a:lnTo>
                  <a:lnTo>
                    <a:pt x="68" y="710"/>
                  </a:lnTo>
                  <a:lnTo>
                    <a:pt x="68" y="731"/>
                  </a:lnTo>
                  <a:lnTo>
                    <a:pt x="70" y="744"/>
                  </a:lnTo>
                  <a:lnTo>
                    <a:pt x="71" y="756"/>
                  </a:lnTo>
                  <a:lnTo>
                    <a:pt x="71" y="756"/>
                  </a:lnTo>
                  <a:lnTo>
                    <a:pt x="88" y="854"/>
                  </a:lnTo>
                  <a:lnTo>
                    <a:pt x="88" y="854"/>
                  </a:lnTo>
                  <a:lnTo>
                    <a:pt x="75" y="910"/>
                  </a:lnTo>
                  <a:lnTo>
                    <a:pt x="75" y="910"/>
                  </a:lnTo>
                  <a:lnTo>
                    <a:pt x="75" y="925"/>
                  </a:lnTo>
                  <a:lnTo>
                    <a:pt x="75" y="935"/>
                  </a:lnTo>
                  <a:lnTo>
                    <a:pt x="32" y="960"/>
                  </a:lnTo>
                  <a:lnTo>
                    <a:pt x="32" y="960"/>
                  </a:lnTo>
                  <a:lnTo>
                    <a:pt x="18" y="960"/>
                  </a:lnTo>
                  <a:lnTo>
                    <a:pt x="8" y="960"/>
                  </a:lnTo>
                  <a:lnTo>
                    <a:pt x="4" y="962"/>
                  </a:lnTo>
                  <a:lnTo>
                    <a:pt x="4" y="962"/>
                  </a:lnTo>
                  <a:lnTo>
                    <a:pt x="0" y="970"/>
                  </a:lnTo>
                  <a:lnTo>
                    <a:pt x="0" y="973"/>
                  </a:lnTo>
                  <a:lnTo>
                    <a:pt x="0" y="974"/>
                  </a:lnTo>
                  <a:lnTo>
                    <a:pt x="2" y="977"/>
                  </a:lnTo>
                  <a:lnTo>
                    <a:pt x="4" y="980"/>
                  </a:lnTo>
                  <a:lnTo>
                    <a:pt x="4" y="980"/>
                  </a:lnTo>
                  <a:lnTo>
                    <a:pt x="7" y="981"/>
                  </a:lnTo>
                  <a:lnTo>
                    <a:pt x="11" y="981"/>
                  </a:lnTo>
                  <a:lnTo>
                    <a:pt x="19" y="981"/>
                  </a:lnTo>
                  <a:lnTo>
                    <a:pt x="29" y="980"/>
                  </a:lnTo>
                  <a:lnTo>
                    <a:pt x="33" y="980"/>
                  </a:lnTo>
                  <a:lnTo>
                    <a:pt x="37" y="981"/>
                  </a:lnTo>
                  <a:lnTo>
                    <a:pt x="37" y="981"/>
                  </a:lnTo>
                  <a:lnTo>
                    <a:pt x="45" y="982"/>
                  </a:lnTo>
                  <a:lnTo>
                    <a:pt x="59" y="982"/>
                  </a:lnTo>
                  <a:lnTo>
                    <a:pt x="97" y="981"/>
                  </a:lnTo>
                  <a:lnTo>
                    <a:pt x="132" y="977"/>
                  </a:lnTo>
                  <a:lnTo>
                    <a:pt x="143" y="974"/>
                  </a:lnTo>
                  <a:lnTo>
                    <a:pt x="150" y="973"/>
                  </a:lnTo>
                  <a:lnTo>
                    <a:pt x="150" y="973"/>
                  </a:lnTo>
                  <a:lnTo>
                    <a:pt x="153" y="969"/>
                  </a:lnTo>
                  <a:lnTo>
                    <a:pt x="154" y="965"/>
                  </a:lnTo>
                  <a:lnTo>
                    <a:pt x="156" y="958"/>
                  </a:lnTo>
                  <a:lnTo>
                    <a:pt x="156" y="958"/>
                  </a:lnTo>
                  <a:lnTo>
                    <a:pt x="158" y="947"/>
                  </a:lnTo>
                  <a:lnTo>
                    <a:pt x="158" y="939"/>
                  </a:lnTo>
                  <a:lnTo>
                    <a:pt x="158" y="935"/>
                  </a:lnTo>
                  <a:lnTo>
                    <a:pt x="158" y="935"/>
                  </a:lnTo>
                  <a:lnTo>
                    <a:pt x="157" y="932"/>
                  </a:lnTo>
                  <a:lnTo>
                    <a:pt x="156" y="929"/>
                  </a:lnTo>
                  <a:lnTo>
                    <a:pt x="156" y="929"/>
                  </a:lnTo>
                  <a:lnTo>
                    <a:pt x="158" y="918"/>
                  </a:lnTo>
                  <a:lnTo>
                    <a:pt x="158" y="918"/>
                  </a:lnTo>
                  <a:lnTo>
                    <a:pt x="157" y="898"/>
                  </a:lnTo>
                  <a:lnTo>
                    <a:pt x="153" y="854"/>
                  </a:lnTo>
                  <a:lnTo>
                    <a:pt x="146" y="785"/>
                  </a:lnTo>
                  <a:lnTo>
                    <a:pt x="146" y="785"/>
                  </a:lnTo>
                  <a:lnTo>
                    <a:pt x="145" y="768"/>
                  </a:lnTo>
                  <a:lnTo>
                    <a:pt x="146" y="741"/>
                  </a:lnTo>
                  <a:lnTo>
                    <a:pt x="147" y="715"/>
                  </a:lnTo>
                  <a:lnTo>
                    <a:pt x="150" y="700"/>
                  </a:lnTo>
                  <a:lnTo>
                    <a:pt x="150" y="700"/>
                  </a:lnTo>
                  <a:lnTo>
                    <a:pt x="175" y="637"/>
                  </a:lnTo>
                  <a:lnTo>
                    <a:pt x="203" y="599"/>
                  </a:lnTo>
                  <a:lnTo>
                    <a:pt x="203" y="599"/>
                  </a:lnTo>
                  <a:lnTo>
                    <a:pt x="207" y="685"/>
                  </a:lnTo>
                  <a:lnTo>
                    <a:pt x="207" y="685"/>
                  </a:lnTo>
                  <a:lnTo>
                    <a:pt x="213" y="712"/>
                  </a:lnTo>
                  <a:lnTo>
                    <a:pt x="218" y="741"/>
                  </a:lnTo>
                  <a:lnTo>
                    <a:pt x="218" y="741"/>
                  </a:lnTo>
                  <a:lnTo>
                    <a:pt x="217" y="770"/>
                  </a:lnTo>
                  <a:lnTo>
                    <a:pt x="214" y="820"/>
                  </a:lnTo>
                  <a:lnTo>
                    <a:pt x="210" y="890"/>
                  </a:lnTo>
                  <a:lnTo>
                    <a:pt x="210" y="890"/>
                  </a:lnTo>
                  <a:lnTo>
                    <a:pt x="206" y="895"/>
                  </a:lnTo>
                  <a:lnTo>
                    <a:pt x="202" y="902"/>
                  </a:lnTo>
                  <a:lnTo>
                    <a:pt x="199" y="909"/>
                  </a:lnTo>
                  <a:lnTo>
                    <a:pt x="199" y="909"/>
                  </a:lnTo>
                  <a:lnTo>
                    <a:pt x="198" y="917"/>
                  </a:lnTo>
                  <a:lnTo>
                    <a:pt x="197" y="929"/>
                  </a:lnTo>
                  <a:lnTo>
                    <a:pt x="195" y="944"/>
                  </a:lnTo>
                  <a:lnTo>
                    <a:pt x="195" y="944"/>
                  </a:lnTo>
                  <a:lnTo>
                    <a:pt x="188" y="950"/>
                  </a:lnTo>
                  <a:lnTo>
                    <a:pt x="184" y="955"/>
                  </a:lnTo>
                  <a:lnTo>
                    <a:pt x="183" y="958"/>
                  </a:lnTo>
                  <a:lnTo>
                    <a:pt x="183" y="960"/>
                  </a:lnTo>
                  <a:lnTo>
                    <a:pt x="183" y="960"/>
                  </a:lnTo>
                  <a:lnTo>
                    <a:pt x="184" y="963"/>
                  </a:lnTo>
                  <a:lnTo>
                    <a:pt x="188" y="966"/>
                  </a:lnTo>
                  <a:lnTo>
                    <a:pt x="198" y="970"/>
                  </a:lnTo>
                  <a:lnTo>
                    <a:pt x="214" y="975"/>
                  </a:lnTo>
                  <a:lnTo>
                    <a:pt x="214" y="975"/>
                  </a:lnTo>
                  <a:lnTo>
                    <a:pt x="218" y="977"/>
                  </a:lnTo>
                  <a:lnTo>
                    <a:pt x="228" y="978"/>
                  </a:lnTo>
                  <a:lnTo>
                    <a:pt x="240" y="980"/>
                  </a:lnTo>
                  <a:lnTo>
                    <a:pt x="250" y="980"/>
                  </a:lnTo>
                  <a:lnTo>
                    <a:pt x="250" y="980"/>
                  </a:lnTo>
                  <a:lnTo>
                    <a:pt x="257" y="977"/>
                  </a:lnTo>
                  <a:lnTo>
                    <a:pt x="262" y="974"/>
                  </a:lnTo>
                  <a:lnTo>
                    <a:pt x="266" y="971"/>
                  </a:lnTo>
                  <a:lnTo>
                    <a:pt x="269" y="966"/>
                  </a:lnTo>
                  <a:lnTo>
                    <a:pt x="269" y="966"/>
                  </a:lnTo>
                  <a:lnTo>
                    <a:pt x="267" y="960"/>
                  </a:lnTo>
                  <a:lnTo>
                    <a:pt x="266" y="954"/>
                  </a:lnTo>
                  <a:lnTo>
                    <a:pt x="265" y="950"/>
                  </a:lnTo>
                  <a:lnTo>
                    <a:pt x="263" y="945"/>
                  </a:lnTo>
                  <a:lnTo>
                    <a:pt x="263" y="945"/>
                  </a:lnTo>
                  <a:lnTo>
                    <a:pt x="266" y="944"/>
                  </a:lnTo>
                  <a:lnTo>
                    <a:pt x="267" y="944"/>
                  </a:lnTo>
                  <a:lnTo>
                    <a:pt x="269" y="941"/>
                  </a:lnTo>
                  <a:lnTo>
                    <a:pt x="270" y="937"/>
                  </a:lnTo>
                  <a:lnTo>
                    <a:pt x="270" y="937"/>
                  </a:lnTo>
                  <a:lnTo>
                    <a:pt x="282" y="820"/>
                  </a:lnTo>
                  <a:lnTo>
                    <a:pt x="282" y="820"/>
                  </a:lnTo>
                  <a:lnTo>
                    <a:pt x="284" y="813"/>
                  </a:lnTo>
                  <a:lnTo>
                    <a:pt x="287" y="802"/>
                  </a:lnTo>
                  <a:lnTo>
                    <a:pt x="289" y="783"/>
                  </a:lnTo>
                  <a:lnTo>
                    <a:pt x="289" y="752"/>
                  </a:lnTo>
                  <a:lnTo>
                    <a:pt x="289" y="752"/>
                  </a:lnTo>
                  <a:lnTo>
                    <a:pt x="287" y="718"/>
                  </a:lnTo>
                  <a:lnTo>
                    <a:pt x="285" y="695"/>
                  </a:lnTo>
                  <a:lnTo>
                    <a:pt x="282" y="674"/>
                  </a:lnTo>
                  <a:lnTo>
                    <a:pt x="282" y="674"/>
                  </a:lnTo>
                  <a:lnTo>
                    <a:pt x="289" y="665"/>
                  </a:lnTo>
                  <a:lnTo>
                    <a:pt x="293" y="656"/>
                  </a:lnTo>
                  <a:lnTo>
                    <a:pt x="295" y="652"/>
                  </a:lnTo>
                  <a:lnTo>
                    <a:pt x="295" y="648"/>
                  </a:lnTo>
                  <a:lnTo>
                    <a:pt x="295" y="648"/>
                  </a:lnTo>
                  <a:lnTo>
                    <a:pt x="296" y="626"/>
                  </a:lnTo>
                  <a:lnTo>
                    <a:pt x="297" y="614"/>
                  </a:lnTo>
                  <a:lnTo>
                    <a:pt x="297" y="614"/>
                  </a:lnTo>
                  <a:lnTo>
                    <a:pt x="370" y="622"/>
                  </a:lnTo>
                  <a:lnTo>
                    <a:pt x="370" y="622"/>
                  </a:lnTo>
                  <a:lnTo>
                    <a:pt x="375" y="621"/>
                  </a:lnTo>
                  <a:lnTo>
                    <a:pt x="382" y="615"/>
                  </a:lnTo>
                  <a:lnTo>
                    <a:pt x="393" y="609"/>
                  </a:lnTo>
                  <a:lnTo>
                    <a:pt x="393" y="609"/>
                  </a:lnTo>
                  <a:lnTo>
                    <a:pt x="386" y="528"/>
                  </a:lnTo>
                  <a:lnTo>
                    <a:pt x="386" y="528"/>
                  </a:lnTo>
                  <a:lnTo>
                    <a:pt x="385" y="523"/>
                  </a:lnTo>
                  <a:lnTo>
                    <a:pt x="381" y="517"/>
                  </a:lnTo>
                  <a:lnTo>
                    <a:pt x="368" y="502"/>
                  </a:lnTo>
                  <a:lnTo>
                    <a:pt x="352" y="485"/>
                  </a:lnTo>
                  <a:lnTo>
                    <a:pt x="352" y="485"/>
                  </a:lnTo>
                  <a:lnTo>
                    <a:pt x="345" y="480"/>
                  </a:lnTo>
                  <a:lnTo>
                    <a:pt x="341" y="476"/>
                  </a:lnTo>
                  <a:lnTo>
                    <a:pt x="337" y="471"/>
                  </a:lnTo>
                  <a:lnTo>
                    <a:pt x="337" y="471"/>
                  </a:lnTo>
                  <a:lnTo>
                    <a:pt x="334" y="461"/>
                  </a:lnTo>
                  <a:lnTo>
                    <a:pt x="334" y="452"/>
                  </a:lnTo>
                  <a:lnTo>
                    <a:pt x="334" y="441"/>
                  </a:lnTo>
                  <a:lnTo>
                    <a:pt x="334" y="441"/>
                  </a:lnTo>
                  <a:lnTo>
                    <a:pt x="334" y="437"/>
                  </a:lnTo>
                  <a:lnTo>
                    <a:pt x="336" y="430"/>
                  </a:lnTo>
                  <a:lnTo>
                    <a:pt x="337" y="422"/>
                  </a:lnTo>
                  <a:lnTo>
                    <a:pt x="337" y="422"/>
                  </a:lnTo>
                  <a:lnTo>
                    <a:pt x="344" y="392"/>
                  </a:lnTo>
                  <a:lnTo>
                    <a:pt x="346" y="370"/>
                  </a:lnTo>
                  <a:lnTo>
                    <a:pt x="346" y="370"/>
                  </a:lnTo>
                  <a:lnTo>
                    <a:pt x="348" y="373"/>
                  </a:lnTo>
                  <a:lnTo>
                    <a:pt x="351" y="375"/>
                  </a:lnTo>
                  <a:lnTo>
                    <a:pt x="353" y="375"/>
                  </a:lnTo>
                  <a:lnTo>
                    <a:pt x="356" y="375"/>
                  </a:lnTo>
                  <a:lnTo>
                    <a:pt x="359" y="371"/>
                  </a:lnTo>
                  <a:lnTo>
                    <a:pt x="364" y="366"/>
                  </a:lnTo>
                  <a:lnTo>
                    <a:pt x="364" y="366"/>
                  </a:lnTo>
                  <a:lnTo>
                    <a:pt x="368" y="359"/>
                  </a:lnTo>
                  <a:lnTo>
                    <a:pt x="370" y="351"/>
                  </a:lnTo>
                  <a:lnTo>
                    <a:pt x="372" y="343"/>
                  </a:lnTo>
                  <a:lnTo>
                    <a:pt x="372" y="335"/>
                  </a:lnTo>
                  <a:lnTo>
                    <a:pt x="372" y="324"/>
                  </a:lnTo>
                  <a:lnTo>
                    <a:pt x="372" y="318"/>
                  </a:lnTo>
                  <a:lnTo>
                    <a:pt x="372" y="318"/>
                  </a:lnTo>
                  <a:lnTo>
                    <a:pt x="363" y="250"/>
                  </a:lnTo>
                  <a:lnTo>
                    <a:pt x="355" y="202"/>
                  </a:lnTo>
                  <a:lnTo>
                    <a:pt x="352" y="186"/>
                  </a:lnTo>
                  <a:lnTo>
                    <a:pt x="349" y="179"/>
                  </a:lnTo>
                  <a:lnTo>
                    <a:pt x="349" y="179"/>
                  </a:lnTo>
                  <a:lnTo>
                    <a:pt x="342" y="174"/>
                  </a:lnTo>
                  <a:lnTo>
                    <a:pt x="334" y="170"/>
                  </a:lnTo>
                  <a:lnTo>
                    <a:pt x="322" y="164"/>
                  </a:lnTo>
                  <a:lnTo>
                    <a:pt x="303" y="144"/>
                  </a:lnTo>
                  <a:lnTo>
                    <a:pt x="303" y="144"/>
                  </a:lnTo>
                  <a:lnTo>
                    <a:pt x="306" y="141"/>
                  </a:lnTo>
                  <a:lnTo>
                    <a:pt x="311" y="135"/>
                  </a:lnTo>
                  <a:lnTo>
                    <a:pt x="312" y="131"/>
                  </a:lnTo>
                  <a:lnTo>
                    <a:pt x="315" y="127"/>
                  </a:lnTo>
                  <a:lnTo>
                    <a:pt x="316" y="122"/>
                  </a:lnTo>
                  <a:lnTo>
                    <a:pt x="316" y="116"/>
                  </a:lnTo>
                  <a:lnTo>
                    <a:pt x="316" y="116"/>
                  </a:lnTo>
                  <a:lnTo>
                    <a:pt x="314" y="104"/>
                  </a:lnTo>
                  <a:lnTo>
                    <a:pt x="310" y="92"/>
                  </a:lnTo>
                  <a:lnTo>
                    <a:pt x="299" y="66"/>
                  </a:lnTo>
                  <a:lnTo>
                    <a:pt x="299" y="66"/>
                  </a:lnTo>
                  <a:lnTo>
                    <a:pt x="295" y="54"/>
                  </a:lnTo>
                  <a:lnTo>
                    <a:pt x="292" y="45"/>
                  </a:lnTo>
                  <a:lnTo>
                    <a:pt x="289" y="37"/>
                  </a:lnTo>
                  <a:lnTo>
                    <a:pt x="285" y="29"/>
                  </a:lnTo>
                  <a:lnTo>
                    <a:pt x="285" y="29"/>
                  </a:lnTo>
                  <a:lnTo>
                    <a:pt x="280" y="21"/>
                  </a:lnTo>
                  <a:lnTo>
                    <a:pt x="276" y="17"/>
                  </a:lnTo>
                  <a:lnTo>
                    <a:pt x="270" y="14"/>
                  </a:lnTo>
                  <a:lnTo>
                    <a:pt x="266" y="11"/>
                  </a:lnTo>
                  <a:lnTo>
                    <a:pt x="254" y="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029017A2-8B9A-4A7D-A5C4-C126051D3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765" y="681956"/>
              <a:ext cx="539753" cy="1763794"/>
            </a:xfrm>
            <a:custGeom>
              <a:avLst/>
              <a:gdLst>
                <a:gd name="T0" fmla="*/ 74 w 239"/>
                <a:gd name="T1" fmla="*/ 0 h 781"/>
                <a:gd name="T2" fmla="*/ 62 w 239"/>
                <a:gd name="T3" fmla="*/ 7 h 781"/>
                <a:gd name="T4" fmla="*/ 44 w 239"/>
                <a:gd name="T5" fmla="*/ 31 h 781"/>
                <a:gd name="T6" fmla="*/ 45 w 239"/>
                <a:gd name="T7" fmla="*/ 82 h 781"/>
                <a:gd name="T8" fmla="*/ 38 w 239"/>
                <a:gd name="T9" fmla="*/ 113 h 781"/>
                <a:gd name="T10" fmla="*/ 38 w 239"/>
                <a:gd name="T11" fmla="*/ 135 h 781"/>
                <a:gd name="T12" fmla="*/ 41 w 239"/>
                <a:gd name="T13" fmla="*/ 150 h 781"/>
                <a:gd name="T14" fmla="*/ 7 w 239"/>
                <a:gd name="T15" fmla="*/ 173 h 781"/>
                <a:gd name="T16" fmla="*/ 2 w 239"/>
                <a:gd name="T17" fmla="*/ 274 h 781"/>
                <a:gd name="T18" fmla="*/ 2 w 239"/>
                <a:gd name="T19" fmla="*/ 313 h 781"/>
                <a:gd name="T20" fmla="*/ 10 w 239"/>
                <a:gd name="T21" fmla="*/ 324 h 781"/>
                <a:gd name="T22" fmla="*/ 29 w 239"/>
                <a:gd name="T23" fmla="*/ 328 h 781"/>
                <a:gd name="T24" fmla="*/ 38 w 239"/>
                <a:gd name="T25" fmla="*/ 342 h 781"/>
                <a:gd name="T26" fmla="*/ 32 w 239"/>
                <a:gd name="T27" fmla="*/ 383 h 781"/>
                <a:gd name="T28" fmla="*/ 26 w 239"/>
                <a:gd name="T29" fmla="*/ 414 h 781"/>
                <a:gd name="T30" fmla="*/ 44 w 239"/>
                <a:gd name="T31" fmla="*/ 432 h 781"/>
                <a:gd name="T32" fmla="*/ 56 w 239"/>
                <a:gd name="T33" fmla="*/ 718 h 781"/>
                <a:gd name="T34" fmla="*/ 56 w 239"/>
                <a:gd name="T35" fmla="*/ 739 h 781"/>
                <a:gd name="T36" fmla="*/ 53 w 239"/>
                <a:gd name="T37" fmla="*/ 754 h 781"/>
                <a:gd name="T38" fmla="*/ 71 w 239"/>
                <a:gd name="T39" fmla="*/ 763 h 781"/>
                <a:gd name="T40" fmla="*/ 119 w 239"/>
                <a:gd name="T41" fmla="*/ 751 h 781"/>
                <a:gd name="T42" fmla="*/ 126 w 239"/>
                <a:gd name="T43" fmla="*/ 748 h 781"/>
                <a:gd name="T44" fmla="*/ 108 w 239"/>
                <a:gd name="T45" fmla="*/ 600 h 781"/>
                <a:gd name="T46" fmla="*/ 108 w 239"/>
                <a:gd name="T47" fmla="*/ 555 h 781"/>
                <a:gd name="T48" fmla="*/ 111 w 239"/>
                <a:gd name="T49" fmla="*/ 503 h 781"/>
                <a:gd name="T50" fmla="*/ 135 w 239"/>
                <a:gd name="T51" fmla="*/ 597 h 781"/>
                <a:gd name="T52" fmla="*/ 138 w 239"/>
                <a:gd name="T53" fmla="*/ 676 h 781"/>
                <a:gd name="T54" fmla="*/ 138 w 239"/>
                <a:gd name="T55" fmla="*/ 733 h 781"/>
                <a:gd name="T56" fmla="*/ 135 w 239"/>
                <a:gd name="T57" fmla="*/ 757 h 781"/>
                <a:gd name="T58" fmla="*/ 127 w 239"/>
                <a:gd name="T59" fmla="*/ 776 h 781"/>
                <a:gd name="T60" fmla="*/ 131 w 239"/>
                <a:gd name="T61" fmla="*/ 781 h 781"/>
                <a:gd name="T62" fmla="*/ 181 w 239"/>
                <a:gd name="T63" fmla="*/ 780 h 781"/>
                <a:gd name="T64" fmla="*/ 188 w 239"/>
                <a:gd name="T65" fmla="*/ 766 h 781"/>
                <a:gd name="T66" fmla="*/ 203 w 239"/>
                <a:gd name="T67" fmla="*/ 731 h 781"/>
                <a:gd name="T68" fmla="*/ 207 w 239"/>
                <a:gd name="T69" fmla="*/ 716 h 781"/>
                <a:gd name="T70" fmla="*/ 207 w 239"/>
                <a:gd name="T71" fmla="*/ 604 h 781"/>
                <a:gd name="T72" fmla="*/ 186 w 239"/>
                <a:gd name="T73" fmla="*/ 500 h 781"/>
                <a:gd name="T74" fmla="*/ 209 w 239"/>
                <a:gd name="T75" fmla="*/ 444 h 781"/>
                <a:gd name="T76" fmla="*/ 210 w 239"/>
                <a:gd name="T77" fmla="*/ 403 h 781"/>
                <a:gd name="T78" fmla="*/ 216 w 239"/>
                <a:gd name="T79" fmla="*/ 386 h 781"/>
                <a:gd name="T80" fmla="*/ 218 w 239"/>
                <a:gd name="T81" fmla="*/ 371 h 781"/>
                <a:gd name="T82" fmla="*/ 213 w 239"/>
                <a:gd name="T83" fmla="*/ 338 h 781"/>
                <a:gd name="T84" fmla="*/ 220 w 239"/>
                <a:gd name="T85" fmla="*/ 315 h 781"/>
                <a:gd name="T86" fmla="*/ 237 w 239"/>
                <a:gd name="T87" fmla="*/ 304 h 781"/>
                <a:gd name="T88" fmla="*/ 236 w 239"/>
                <a:gd name="T89" fmla="*/ 274 h 781"/>
                <a:gd name="T90" fmla="*/ 218 w 239"/>
                <a:gd name="T91" fmla="*/ 230 h 781"/>
                <a:gd name="T92" fmla="*/ 201 w 239"/>
                <a:gd name="T93" fmla="*/ 180 h 781"/>
                <a:gd name="T94" fmla="*/ 186 w 239"/>
                <a:gd name="T95" fmla="*/ 152 h 781"/>
                <a:gd name="T96" fmla="*/ 161 w 239"/>
                <a:gd name="T97" fmla="*/ 135 h 781"/>
                <a:gd name="T98" fmla="*/ 162 w 239"/>
                <a:gd name="T99" fmla="*/ 98 h 781"/>
                <a:gd name="T100" fmla="*/ 156 w 239"/>
                <a:gd name="T101" fmla="*/ 69 h 781"/>
                <a:gd name="T102" fmla="*/ 146 w 239"/>
                <a:gd name="T103" fmla="*/ 38 h 781"/>
                <a:gd name="T104" fmla="*/ 131 w 239"/>
                <a:gd name="T105" fmla="*/ 7 h 781"/>
                <a:gd name="T106" fmla="*/ 123 w 239"/>
                <a:gd name="T107" fmla="*/ 1 h 781"/>
                <a:gd name="T108" fmla="*/ 92 w 239"/>
                <a:gd name="T109" fmla="*/ 4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9" h="781">
                  <a:moveTo>
                    <a:pt x="92" y="4"/>
                  </a:moveTo>
                  <a:lnTo>
                    <a:pt x="92" y="4"/>
                  </a:lnTo>
                  <a:lnTo>
                    <a:pt x="82" y="1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2" y="7"/>
                  </a:lnTo>
                  <a:lnTo>
                    <a:pt x="55" y="15"/>
                  </a:lnTo>
                  <a:lnTo>
                    <a:pt x="48" y="23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42"/>
                  </a:lnTo>
                  <a:lnTo>
                    <a:pt x="44" y="58"/>
                  </a:lnTo>
                  <a:lnTo>
                    <a:pt x="45" y="75"/>
                  </a:lnTo>
                  <a:lnTo>
                    <a:pt x="45" y="82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1" y="98"/>
                  </a:lnTo>
                  <a:lnTo>
                    <a:pt x="38" y="113"/>
                  </a:lnTo>
                  <a:lnTo>
                    <a:pt x="38" y="113"/>
                  </a:lnTo>
                  <a:lnTo>
                    <a:pt x="37" y="127"/>
                  </a:lnTo>
                  <a:lnTo>
                    <a:pt x="37" y="131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40" y="142"/>
                  </a:lnTo>
                  <a:lnTo>
                    <a:pt x="41" y="150"/>
                  </a:lnTo>
                  <a:lnTo>
                    <a:pt x="41" y="150"/>
                  </a:lnTo>
                  <a:lnTo>
                    <a:pt x="25" y="159"/>
                  </a:lnTo>
                  <a:lnTo>
                    <a:pt x="12" y="167"/>
                  </a:lnTo>
                  <a:lnTo>
                    <a:pt x="8" y="172"/>
                  </a:lnTo>
                  <a:lnTo>
                    <a:pt x="7" y="173"/>
                  </a:lnTo>
                  <a:lnTo>
                    <a:pt x="7" y="173"/>
                  </a:lnTo>
                  <a:lnTo>
                    <a:pt x="6" y="223"/>
                  </a:lnTo>
                  <a:lnTo>
                    <a:pt x="3" y="256"/>
                  </a:lnTo>
                  <a:lnTo>
                    <a:pt x="2" y="274"/>
                  </a:lnTo>
                  <a:lnTo>
                    <a:pt x="2" y="274"/>
                  </a:lnTo>
                  <a:lnTo>
                    <a:pt x="0" y="282"/>
                  </a:lnTo>
                  <a:lnTo>
                    <a:pt x="0" y="297"/>
                  </a:lnTo>
                  <a:lnTo>
                    <a:pt x="2" y="313"/>
                  </a:lnTo>
                  <a:lnTo>
                    <a:pt x="3" y="319"/>
                  </a:lnTo>
                  <a:lnTo>
                    <a:pt x="4" y="322"/>
                  </a:lnTo>
                  <a:lnTo>
                    <a:pt x="4" y="322"/>
                  </a:lnTo>
                  <a:lnTo>
                    <a:pt x="10" y="324"/>
                  </a:lnTo>
                  <a:lnTo>
                    <a:pt x="17" y="327"/>
                  </a:lnTo>
                  <a:lnTo>
                    <a:pt x="23" y="328"/>
                  </a:lnTo>
                  <a:lnTo>
                    <a:pt x="29" y="328"/>
                  </a:lnTo>
                  <a:lnTo>
                    <a:pt x="29" y="328"/>
                  </a:lnTo>
                  <a:lnTo>
                    <a:pt x="34" y="324"/>
                  </a:lnTo>
                  <a:lnTo>
                    <a:pt x="38" y="322"/>
                  </a:lnTo>
                  <a:lnTo>
                    <a:pt x="38" y="322"/>
                  </a:lnTo>
                  <a:lnTo>
                    <a:pt x="38" y="342"/>
                  </a:lnTo>
                  <a:lnTo>
                    <a:pt x="38" y="356"/>
                  </a:lnTo>
                  <a:lnTo>
                    <a:pt x="38" y="364"/>
                  </a:lnTo>
                  <a:lnTo>
                    <a:pt x="38" y="364"/>
                  </a:lnTo>
                  <a:lnTo>
                    <a:pt x="32" y="383"/>
                  </a:lnTo>
                  <a:lnTo>
                    <a:pt x="27" y="397"/>
                  </a:lnTo>
                  <a:lnTo>
                    <a:pt x="26" y="409"/>
                  </a:lnTo>
                  <a:lnTo>
                    <a:pt x="26" y="409"/>
                  </a:lnTo>
                  <a:lnTo>
                    <a:pt x="26" y="414"/>
                  </a:lnTo>
                  <a:lnTo>
                    <a:pt x="29" y="418"/>
                  </a:lnTo>
                  <a:lnTo>
                    <a:pt x="33" y="422"/>
                  </a:lnTo>
                  <a:lnTo>
                    <a:pt x="36" y="427"/>
                  </a:lnTo>
                  <a:lnTo>
                    <a:pt x="44" y="432"/>
                  </a:lnTo>
                  <a:lnTo>
                    <a:pt x="47" y="433"/>
                  </a:lnTo>
                  <a:lnTo>
                    <a:pt x="47" y="646"/>
                  </a:lnTo>
                  <a:lnTo>
                    <a:pt x="47" y="646"/>
                  </a:lnTo>
                  <a:lnTo>
                    <a:pt x="56" y="718"/>
                  </a:lnTo>
                  <a:lnTo>
                    <a:pt x="56" y="718"/>
                  </a:lnTo>
                  <a:lnTo>
                    <a:pt x="56" y="732"/>
                  </a:lnTo>
                  <a:lnTo>
                    <a:pt x="56" y="739"/>
                  </a:lnTo>
                  <a:lnTo>
                    <a:pt x="56" y="739"/>
                  </a:lnTo>
                  <a:lnTo>
                    <a:pt x="53" y="746"/>
                  </a:lnTo>
                  <a:lnTo>
                    <a:pt x="52" y="751"/>
                  </a:lnTo>
                  <a:lnTo>
                    <a:pt x="53" y="754"/>
                  </a:lnTo>
                  <a:lnTo>
                    <a:pt x="53" y="754"/>
                  </a:lnTo>
                  <a:lnTo>
                    <a:pt x="55" y="758"/>
                  </a:lnTo>
                  <a:lnTo>
                    <a:pt x="59" y="761"/>
                  </a:lnTo>
                  <a:lnTo>
                    <a:pt x="64" y="762"/>
                  </a:lnTo>
                  <a:lnTo>
                    <a:pt x="71" y="763"/>
                  </a:lnTo>
                  <a:lnTo>
                    <a:pt x="116" y="763"/>
                  </a:lnTo>
                  <a:lnTo>
                    <a:pt x="116" y="763"/>
                  </a:lnTo>
                  <a:lnTo>
                    <a:pt x="117" y="758"/>
                  </a:lnTo>
                  <a:lnTo>
                    <a:pt x="119" y="751"/>
                  </a:lnTo>
                  <a:lnTo>
                    <a:pt x="119" y="751"/>
                  </a:lnTo>
                  <a:lnTo>
                    <a:pt x="123" y="750"/>
                  </a:lnTo>
                  <a:lnTo>
                    <a:pt x="126" y="748"/>
                  </a:lnTo>
                  <a:lnTo>
                    <a:pt x="126" y="748"/>
                  </a:lnTo>
                  <a:lnTo>
                    <a:pt x="117" y="677"/>
                  </a:lnTo>
                  <a:lnTo>
                    <a:pt x="112" y="627"/>
                  </a:lnTo>
                  <a:lnTo>
                    <a:pt x="108" y="600"/>
                  </a:lnTo>
                  <a:lnTo>
                    <a:pt x="108" y="600"/>
                  </a:lnTo>
                  <a:lnTo>
                    <a:pt x="107" y="596"/>
                  </a:lnTo>
                  <a:lnTo>
                    <a:pt x="107" y="589"/>
                  </a:lnTo>
                  <a:lnTo>
                    <a:pt x="107" y="572"/>
                  </a:lnTo>
                  <a:lnTo>
                    <a:pt x="108" y="555"/>
                  </a:lnTo>
                  <a:lnTo>
                    <a:pt x="108" y="542"/>
                  </a:lnTo>
                  <a:lnTo>
                    <a:pt x="108" y="542"/>
                  </a:lnTo>
                  <a:lnTo>
                    <a:pt x="108" y="526"/>
                  </a:lnTo>
                  <a:lnTo>
                    <a:pt x="111" y="503"/>
                  </a:lnTo>
                  <a:lnTo>
                    <a:pt x="116" y="470"/>
                  </a:lnTo>
                  <a:lnTo>
                    <a:pt x="116" y="470"/>
                  </a:lnTo>
                  <a:lnTo>
                    <a:pt x="126" y="529"/>
                  </a:lnTo>
                  <a:lnTo>
                    <a:pt x="135" y="597"/>
                  </a:lnTo>
                  <a:lnTo>
                    <a:pt x="135" y="597"/>
                  </a:lnTo>
                  <a:lnTo>
                    <a:pt x="136" y="637"/>
                  </a:lnTo>
                  <a:lnTo>
                    <a:pt x="138" y="661"/>
                  </a:lnTo>
                  <a:lnTo>
                    <a:pt x="138" y="676"/>
                  </a:lnTo>
                  <a:lnTo>
                    <a:pt x="138" y="676"/>
                  </a:lnTo>
                  <a:lnTo>
                    <a:pt x="136" y="688"/>
                  </a:lnTo>
                  <a:lnTo>
                    <a:pt x="136" y="707"/>
                  </a:lnTo>
                  <a:lnTo>
                    <a:pt x="138" y="733"/>
                  </a:lnTo>
                  <a:lnTo>
                    <a:pt x="138" y="733"/>
                  </a:lnTo>
                  <a:lnTo>
                    <a:pt x="141" y="751"/>
                  </a:lnTo>
                  <a:lnTo>
                    <a:pt x="141" y="751"/>
                  </a:lnTo>
                  <a:lnTo>
                    <a:pt x="135" y="757"/>
                  </a:lnTo>
                  <a:lnTo>
                    <a:pt x="128" y="766"/>
                  </a:lnTo>
                  <a:lnTo>
                    <a:pt x="128" y="766"/>
                  </a:lnTo>
                  <a:lnTo>
                    <a:pt x="127" y="772"/>
                  </a:lnTo>
                  <a:lnTo>
                    <a:pt x="127" y="776"/>
                  </a:lnTo>
                  <a:lnTo>
                    <a:pt x="128" y="780"/>
                  </a:lnTo>
                  <a:lnTo>
                    <a:pt x="130" y="781"/>
                  </a:lnTo>
                  <a:lnTo>
                    <a:pt x="131" y="781"/>
                  </a:lnTo>
                  <a:lnTo>
                    <a:pt x="131" y="781"/>
                  </a:lnTo>
                  <a:lnTo>
                    <a:pt x="153" y="781"/>
                  </a:lnTo>
                  <a:lnTo>
                    <a:pt x="177" y="781"/>
                  </a:lnTo>
                  <a:lnTo>
                    <a:pt x="177" y="781"/>
                  </a:lnTo>
                  <a:lnTo>
                    <a:pt x="181" y="780"/>
                  </a:lnTo>
                  <a:lnTo>
                    <a:pt x="183" y="777"/>
                  </a:lnTo>
                  <a:lnTo>
                    <a:pt x="184" y="773"/>
                  </a:lnTo>
                  <a:lnTo>
                    <a:pt x="188" y="766"/>
                  </a:lnTo>
                  <a:lnTo>
                    <a:pt x="188" y="766"/>
                  </a:lnTo>
                  <a:lnTo>
                    <a:pt x="199" y="758"/>
                  </a:lnTo>
                  <a:lnTo>
                    <a:pt x="203" y="752"/>
                  </a:lnTo>
                  <a:lnTo>
                    <a:pt x="203" y="746"/>
                  </a:lnTo>
                  <a:lnTo>
                    <a:pt x="203" y="731"/>
                  </a:lnTo>
                  <a:lnTo>
                    <a:pt x="203" y="731"/>
                  </a:lnTo>
                  <a:lnTo>
                    <a:pt x="205" y="729"/>
                  </a:lnTo>
                  <a:lnTo>
                    <a:pt x="206" y="725"/>
                  </a:lnTo>
                  <a:lnTo>
                    <a:pt x="207" y="716"/>
                  </a:lnTo>
                  <a:lnTo>
                    <a:pt x="207" y="699"/>
                  </a:lnTo>
                  <a:lnTo>
                    <a:pt x="207" y="699"/>
                  </a:lnTo>
                  <a:lnTo>
                    <a:pt x="207" y="635"/>
                  </a:lnTo>
                  <a:lnTo>
                    <a:pt x="207" y="604"/>
                  </a:lnTo>
                  <a:lnTo>
                    <a:pt x="207" y="587"/>
                  </a:lnTo>
                  <a:lnTo>
                    <a:pt x="207" y="587"/>
                  </a:lnTo>
                  <a:lnTo>
                    <a:pt x="196" y="542"/>
                  </a:lnTo>
                  <a:lnTo>
                    <a:pt x="186" y="500"/>
                  </a:lnTo>
                  <a:lnTo>
                    <a:pt x="186" y="500"/>
                  </a:lnTo>
                  <a:lnTo>
                    <a:pt x="198" y="474"/>
                  </a:lnTo>
                  <a:lnTo>
                    <a:pt x="206" y="454"/>
                  </a:lnTo>
                  <a:lnTo>
                    <a:pt x="209" y="444"/>
                  </a:lnTo>
                  <a:lnTo>
                    <a:pt x="210" y="436"/>
                  </a:lnTo>
                  <a:lnTo>
                    <a:pt x="210" y="436"/>
                  </a:lnTo>
                  <a:lnTo>
                    <a:pt x="210" y="414"/>
                  </a:lnTo>
                  <a:lnTo>
                    <a:pt x="210" y="403"/>
                  </a:lnTo>
                  <a:lnTo>
                    <a:pt x="210" y="403"/>
                  </a:lnTo>
                  <a:lnTo>
                    <a:pt x="213" y="399"/>
                  </a:lnTo>
                  <a:lnTo>
                    <a:pt x="214" y="394"/>
                  </a:lnTo>
                  <a:lnTo>
                    <a:pt x="216" y="386"/>
                  </a:lnTo>
                  <a:lnTo>
                    <a:pt x="216" y="386"/>
                  </a:lnTo>
                  <a:lnTo>
                    <a:pt x="217" y="379"/>
                  </a:lnTo>
                  <a:lnTo>
                    <a:pt x="218" y="375"/>
                  </a:lnTo>
                  <a:lnTo>
                    <a:pt x="218" y="371"/>
                  </a:lnTo>
                  <a:lnTo>
                    <a:pt x="220" y="367"/>
                  </a:lnTo>
                  <a:lnTo>
                    <a:pt x="220" y="367"/>
                  </a:lnTo>
                  <a:lnTo>
                    <a:pt x="217" y="356"/>
                  </a:lnTo>
                  <a:lnTo>
                    <a:pt x="213" y="338"/>
                  </a:lnTo>
                  <a:lnTo>
                    <a:pt x="207" y="312"/>
                  </a:lnTo>
                  <a:lnTo>
                    <a:pt x="207" y="312"/>
                  </a:lnTo>
                  <a:lnTo>
                    <a:pt x="211" y="313"/>
                  </a:lnTo>
                  <a:lnTo>
                    <a:pt x="220" y="315"/>
                  </a:lnTo>
                  <a:lnTo>
                    <a:pt x="225" y="315"/>
                  </a:lnTo>
                  <a:lnTo>
                    <a:pt x="231" y="312"/>
                  </a:lnTo>
                  <a:lnTo>
                    <a:pt x="235" y="309"/>
                  </a:lnTo>
                  <a:lnTo>
                    <a:pt x="237" y="304"/>
                  </a:lnTo>
                  <a:lnTo>
                    <a:pt x="237" y="304"/>
                  </a:lnTo>
                  <a:lnTo>
                    <a:pt x="239" y="297"/>
                  </a:lnTo>
                  <a:lnTo>
                    <a:pt x="239" y="289"/>
                  </a:lnTo>
                  <a:lnTo>
                    <a:pt x="236" y="274"/>
                  </a:lnTo>
                  <a:lnTo>
                    <a:pt x="232" y="259"/>
                  </a:lnTo>
                  <a:lnTo>
                    <a:pt x="228" y="249"/>
                  </a:lnTo>
                  <a:lnTo>
                    <a:pt x="228" y="249"/>
                  </a:lnTo>
                  <a:lnTo>
                    <a:pt x="218" y="230"/>
                  </a:lnTo>
                  <a:lnTo>
                    <a:pt x="213" y="221"/>
                  </a:lnTo>
                  <a:lnTo>
                    <a:pt x="210" y="212"/>
                  </a:lnTo>
                  <a:lnTo>
                    <a:pt x="210" y="212"/>
                  </a:lnTo>
                  <a:lnTo>
                    <a:pt x="201" y="180"/>
                  </a:lnTo>
                  <a:lnTo>
                    <a:pt x="194" y="161"/>
                  </a:lnTo>
                  <a:lnTo>
                    <a:pt x="190" y="155"/>
                  </a:lnTo>
                  <a:lnTo>
                    <a:pt x="188" y="152"/>
                  </a:lnTo>
                  <a:lnTo>
                    <a:pt x="186" y="152"/>
                  </a:lnTo>
                  <a:lnTo>
                    <a:pt x="186" y="152"/>
                  </a:lnTo>
                  <a:lnTo>
                    <a:pt x="158" y="150"/>
                  </a:lnTo>
                  <a:lnTo>
                    <a:pt x="158" y="150"/>
                  </a:lnTo>
                  <a:lnTo>
                    <a:pt x="161" y="135"/>
                  </a:lnTo>
                  <a:lnTo>
                    <a:pt x="161" y="122"/>
                  </a:lnTo>
                  <a:lnTo>
                    <a:pt x="161" y="113"/>
                  </a:lnTo>
                  <a:lnTo>
                    <a:pt x="161" y="113"/>
                  </a:lnTo>
                  <a:lnTo>
                    <a:pt x="162" y="98"/>
                  </a:lnTo>
                  <a:lnTo>
                    <a:pt x="161" y="90"/>
                  </a:lnTo>
                  <a:lnTo>
                    <a:pt x="158" y="80"/>
                  </a:lnTo>
                  <a:lnTo>
                    <a:pt x="158" y="80"/>
                  </a:lnTo>
                  <a:lnTo>
                    <a:pt x="156" y="69"/>
                  </a:lnTo>
                  <a:lnTo>
                    <a:pt x="154" y="61"/>
                  </a:lnTo>
                  <a:lnTo>
                    <a:pt x="151" y="52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1" y="23"/>
                  </a:lnTo>
                  <a:lnTo>
                    <a:pt x="135" y="13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7"/>
                  </a:lnTo>
                  <a:lnTo>
                    <a:pt x="132" y="4"/>
                  </a:lnTo>
                  <a:lnTo>
                    <a:pt x="130" y="2"/>
                  </a:lnTo>
                  <a:lnTo>
                    <a:pt x="123" y="1"/>
                  </a:lnTo>
                  <a:lnTo>
                    <a:pt x="123" y="1"/>
                  </a:lnTo>
                  <a:lnTo>
                    <a:pt x="112" y="1"/>
                  </a:lnTo>
                  <a:lnTo>
                    <a:pt x="102" y="2"/>
                  </a:lnTo>
                  <a:lnTo>
                    <a:pt x="92" y="4"/>
                  </a:lnTo>
                  <a:lnTo>
                    <a:pt x="92" y="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BB653223-66C4-4314-94D8-83DAEDD14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112" y="728700"/>
              <a:ext cx="451945" cy="1681082"/>
            </a:xfrm>
            <a:custGeom>
              <a:avLst/>
              <a:gdLst>
                <a:gd name="T0" fmla="*/ 38 w 239"/>
                <a:gd name="T1" fmla="*/ 171 h 889"/>
                <a:gd name="T2" fmla="*/ 22 w 239"/>
                <a:gd name="T3" fmla="*/ 216 h 889"/>
                <a:gd name="T4" fmla="*/ 0 w 239"/>
                <a:gd name="T5" fmla="*/ 381 h 889"/>
                <a:gd name="T6" fmla="*/ 0 w 239"/>
                <a:gd name="T7" fmla="*/ 504 h 889"/>
                <a:gd name="T8" fmla="*/ 3 w 239"/>
                <a:gd name="T9" fmla="*/ 564 h 889"/>
                <a:gd name="T10" fmla="*/ 23 w 239"/>
                <a:gd name="T11" fmla="*/ 572 h 889"/>
                <a:gd name="T12" fmla="*/ 37 w 239"/>
                <a:gd name="T13" fmla="*/ 587 h 889"/>
                <a:gd name="T14" fmla="*/ 58 w 239"/>
                <a:gd name="T15" fmla="*/ 594 h 889"/>
                <a:gd name="T16" fmla="*/ 80 w 239"/>
                <a:gd name="T17" fmla="*/ 605 h 889"/>
                <a:gd name="T18" fmla="*/ 73 w 239"/>
                <a:gd name="T19" fmla="*/ 700 h 889"/>
                <a:gd name="T20" fmla="*/ 74 w 239"/>
                <a:gd name="T21" fmla="*/ 763 h 889"/>
                <a:gd name="T22" fmla="*/ 64 w 239"/>
                <a:gd name="T23" fmla="*/ 790 h 889"/>
                <a:gd name="T24" fmla="*/ 55 w 239"/>
                <a:gd name="T25" fmla="*/ 823 h 889"/>
                <a:gd name="T26" fmla="*/ 60 w 239"/>
                <a:gd name="T27" fmla="*/ 841 h 889"/>
                <a:gd name="T28" fmla="*/ 61 w 239"/>
                <a:gd name="T29" fmla="*/ 870 h 889"/>
                <a:gd name="T30" fmla="*/ 72 w 239"/>
                <a:gd name="T31" fmla="*/ 873 h 889"/>
                <a:gd name="T32" fmla="*/ 103 w 239"/>
                <a:gd name="T33" fmla="*/ 883 h 889"/>
                <a:gd name="T34" fmla="*/ 154 w 239"/>
                <a:gd name="T35" fmla="*/ 887 h 889"/>
                <a:gd name="T36" fmla="*/ 209 w 239"/>
                <a:gd name="T37" fmla="*/ 889 h 889"/>
                <a:gd name="T38" fmla="*/ 210 w 239"/>
                <a:gd name="T39" fmla="*/ 871 h 889"/>
                <a:gd name="T40" fmla="*/ 202 w 239"/>
                <a:gd name="T41" fmla="*/ 856 h 889"/>
                <a:gd name="T42" fmla="*/ 178 w 239"/>
                <a:gd name="T43" fmla="*/ 845 h 889"/>
                <a:gd name="T44" fmla="*/ 172 w 239"/>
                <a:gd name="T45" fmla="*/ 827 h 889"/>
                <a:gd name="T46" fmla="*/ 173 w 239"/>
                <a:gd name="T47" fmla="*/ 768 h 889"/>
                <a:gd name="T48" fmla="*/ 194 w 239"/>
                <a:gd name="T49" fmla="*/ 767 h 889"/>
                <a:gd name="T50" fmla="*/ 209 w 239"/>
                <a:gd name="T51" fmla="*/ 758 h 889"/>
                <a:gd name="T52" fmla="*/ 215 w 239"/>
                <a:gd name="T53" fmla="*/ 728 h 889"/>
                <a:gd name="T54" fmla="*/ 197 w 239"/>
                <a:gd name="T55" fmla="*/ 639 h 889"/>
                <a:gd name="T56" fmla="*/ 215 w 239"/>
                <a:gd name="T57" fmla="*/ 593 h 889"/>
                <a:gd name="T58" fmla="*/ 239 w 239"/>
                <a:gd name="T59" fmla="*/ 587 h 889"/>
                <a:gd name="T60" fmla="*/ 215 w 239"/>
                <a:gd name="T61" fmla="*/ 405 h 889"/>
                <a:gd name="T62" fmla="*/ 209 w 239"/>
                <a:gd name="T63" fmla="*/ 298 h 889"/>
                <a:gd name="T64" fmla="*/ 204 w 239"/>
                <a:gd name="T65" fmla="*/ 258 h 889"/>
                <a:gd name="T66" fmla="*/ 183 w 239"/>
                <a:gd name="T67" fmla="*/ 234 h 889"/>
                <a:gd name="T68" fmla="*/ 174 w 239"/>
                <a:gd name="T69" fmla="*/ 189 h 889"/>
                <a:gd name="T70" fmla="*/ 159 w 239"/>
                <a:gd name="T71" fmla="*/ 165 h 889"/>
                <a:gd name="T72" fmla="*/ 159 w 239"/>
                <a:gd name="T73" fmla="*/ 155 h 889"/>
                <a:gd name="T74" fmla="*/ 167 w 239"/>
                <a:gd name="T75" fmla="*/ 151 h 889"/>
                <a:gd name="T76" fmla="*/ 181 w 239"/>
                <a:gd name="T77" fmla="*/ 131 h 889"/>
                <a:gd name="T78" fmla="*/ 178 w 239"/>
                <a:gd name="T79" fmla="*/ 98 h 889"/>
                <a:gd name="T80" fmla="*/ 186 w 239"/>
                <a:gd name="T81" fmla="*/ 84 h 889"/>
                <a:gd name="T82" fmla="*/ 197 w 239"/>
                <a:gd name="T83" fmla="*/ 66 h 889"/>
                <a:gd name="T84" fmla="*/ 191 w 239"/>
                <a:gd name="T85" fmla="*/ 41 h 889"/>
                <a:gd name="T86" fmla="*/ 167 w 239"/>
                <a:gd name="T87" fmla="*/ 14 h 889"/>
                <a:gd name="T88" fmla="*/ 144 w 239"/>
                <a:gd name="T89" fmla="*/ 0 h 889"/>
                <a:gd name="T90" fmla="*/ 124 w 239"/>
                <a:gd name="T91" fmla="*/ 4 h 889"/>
                <a:gd name="T92" fmla="*/ 105 w 239"/>
                <a:gd name="T93" fmla="*/ 9 h 889"/>
                <a:gd name="T94" fmla="*/ 87 w 239"/>
                <a:gd name="T95" fmla="*/ 38 h 889"/>
                <a:gd name="T96" fmla="*/ 66 w 239"/>
                <a:gd name="T97" fmla="*/ 55 h 889"/>
                <a:gd name="T98" fmla="*/ 64 w 239"/>
                <a:gd name="T99" fmla="*/ 65 h 889"/>
                <a:gd name="T100" fmla="*/ 73 w 239"/>
                <a:gd name="T101" fmla="*/ 90 h 889"/>
                <a:gd name="T102" fmla="*/ 87 w 239"/>
                <a:gd name="T103" fmla="*/ 103 h 889"/>
                <a:gd name="T104" fmla="*/ 87 w 239"/>
                <a:gd name="T105" fmla="*/ 117 h 889"/>
                <a:gd name="T106" fmla="*/ 91 w 239"/>
                <a:gd name="T107" fmla="*/ 123 h 889"/>
                <a:gd name="T108" fmla="*/ 66 w 239"/>
                <a:gd name="T109" fmla="*/ 123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9" h="889">
                  <a:moveTo>
                    <a:pt x="66" y="123"/>
                  </a:moveTo>
                  <a:lnTo>
                    <a:pt x="52" y="145"/>
                  </a:lnTo>
                  <a:lnTo>
                    <a:pt x="52" y="145"/>
                  </a:lnTo>
                  <a:lnTo>
                    <a:pt x="38" y="171"/>
                  </a:lnTo>
                  <a:lnTo>
                    <a:pt x="28" y="196"/>
                  </a:lnTo>
                  <a:lnTo>
                    <a:pt x="24" y="207"/>
                  </a:lnTo>
                  <a:lnTo>
                    <a:pt x="22" y="216"/>
                  </a:lnTo>
                  <a:lnTo>
                    <a:pt x="22" y="216"/>
                  </a:lnTo>
                  <a:lnTo>
                    <a:pt x="16" y="251"/>
                  </a:lnTo>
                  <a:lnTo>
                    <a:pt x="9" y="305"/>
                  </a:lnTo>
                  <a:lnTo>
                    <a:pt x="3" y="356"/>
                  </a:lnTo>
                  <a:lnTo>
                    <a:pt x="0" y="381"/>
                  </a:lnTo>
                  <a:lnTo>
                    <a:pt x="0" y="381"/>
                  </a:lnTo>
                  <a:lnTo>
                    <a:pt x="2" y="401"/>
                  </a:lnTo>
                  <a:lnTo>
                    <a:pt x="2" y="439"/>
                  </a:lnTo>
                  <a:lnTo>
                    <a:pt x="0" y="504"/>
                  </a:lnTo>
                  <a:lnTo>
                    <a:pt x="0" y="504"/>
                  </a:lnTo>
                  <a:lnTo>
                    <a:pt x="0" y="540"/>
                  </a:lnTo>
                  <a:lnTo>
                    <a:pt x="2" y="558"/>
                  </a:lnTo>
                  <a:lnTo>
                    <a:pt x="3" y="564"/>
                  </a:lnTo>
                  <a:lnTo>
                    <a:pt x="4" y="566"/>
                  </a:lnTo>
                  <a:lnTo>
                    <a:pt x="4" y="566"/>
                  </a:lnTo>
                  <a:lnTo>
                    <a:pt x="12" y="569"/>
                  </a:lnTo>
                  <a:lnTo>
                    <a:pt x="23" y="572"/>
                  </a:lnTo>
                  <a:lnTo>
                    <a:pt x="38" y="573"/>
                  </a:lnTo>
                  <a:lnTo>
                    <a:pt x="38" y="573"/>
                  </a:lnTo>
                  <a:lnTo>
                    <a:pt x="37" y="582"/>
                  </a:lnTo>
                  <a:lnTo>
                    <a:pt x="37" y="587"/>
                  </a:lnTo>
                  <a:lnTo>
                    <a:pt x="37" y="589"/>
                  </a:lnTo>
                  <a:lnTo>
                    <a:pt x="38" y="591"/>
                  </a:lnTo>
                  <a:lnTo>
                    <a:pt x="38" y="591"/>
                  </a:lnTo>
                  <a:lnTo>
                    <a:pt x="58" y="594"/>
                  </a:lnTo>
                  <a:lnTo>
                    <a:pt x="73" y="597"/>
                  </a:lnTo>
                  <a:lnTo>
                    <a:pt x="77" y="605"/>
                  </a:lnTo>
                  <a:lnTo>
                    <a:pt x="80" y="605"/>
                  </a:lnTo>
                  <a:lnTo>
                    <a:pt x="80" y="605"/>
                  </a:lnTo>
                  <a:lnTo>
                    <a:pt x="77" y="643"/>
                  </a:lnTo>
                  <a:lnTo>
                    <a:pt x="75" y="674"/>
                  </a:lnTo>
                  <a:lnTo>
                    <a:pt x="73" y="700"/>
                  </a:lnTo>
                  <a:lnTo>
                    <a:pt x="73" y="700"/>
                  </a:lnTo>
                  <a:lnTo>
                    <a:pt x="74" y="720"/>
                  </a:lnTo>
                  <a:lnTo>
                    <a:pt x="74" y="739"/>
                  </a:lnTo>
                  <a:lnTo>
                    <a:pt x="75" y="756"/>
                  </a:lnTo>
                  <a:lnTo>
                    <a:pt x="74" y="763"/>
                  </a:lnTo>
                  <a:lnTo>
                    <a:pt x="73" y="768"/>
                  </a:lnTo>
                  <a:lnTo>
                    <a:pt x="73" y="768"/>
                  </a:lnTo>
                  <a:lnTo>
                    <a:pt x="69" y="780"/>
                  </a:lnTo>
                  <a:lnTo>
                    <a:pt x="64" y="790"/>
                  </a:lnTo>
                  <a:lnTo>
                    <a:pt x="59" y="801"/>
                  </a:lnTo>
                  <a:lnTo>
                    <a:pt x="56" y="810"/>
                  </a:lnTo>
                  <a:lnTo>
                    <a:pt x="56" y="810"/>
                  </a:lnTo>
                  <a:lnTo>
                    <a:pt x="55" y="823"/>
                  </a:lnTo>
                  <a:lnTo>
                    <a:pt x="56" y="831"/>
                  </a:lnTo>
                  <a:lnTo>
                    <a:pt x="56" y="831"/>
                  </a:lnTo>
                  <a:lnTo>
                    <a:pt x="58" y="836"/>
                  </a:lnTo>
                  <a:lnTo>
                    <a:pt x="60" y="841"/>
                  </a:lnTo>
                  <a:lnTo>
                    <a:pt x="60" y="841"/>
                  </a:lnTo>
                  <a:lnTo>
                    <a:pt x="60" y="856"/>
                  </a:lnTo>
                  <a:lnTo>
                    <a:pt x="61" y="866"/>
                  </a:lnTo>
                  <a:lnTo>
                    <a:pt x="61" y="870"/>
                  </a:lnTo>
                  <a:lnTo>
                    <a:pt x="63" y="871"/>
                  </a:lnTo>
                  <a:lnTo>
                    <a:pt x="63" y="871"/>
                  </a:lnTo>
                  <a:lnTo>
                    <a:pt x="66" y="873"/>
                  </a:lnTo>
                  <a:lnTo>
                    <a:pt x="72" y="873"/>
                  </a:lnTo>
                  <a:lnTo>
                    <a:pt x="77" y="871"/>
                  </a:lnTo>
                  <a:lnTo>
                    <a:pt x="77" y="881"/>
                  </a:lnTo>
                  <a:lnTo>
                    <a:pt x="77" y="881"/>
                  </a:lnTo>
                  <a:lnTo>
                    <a:pt x="103" y="883"/>
                  </a:lnTo>
                  <a:lnTo>
                    <a:pt x="125" y="884"/>
                  </a:lnTo>
                  <a:lnTo>
                    <a:pt x="139" y="885"/>
                  </a:lnTo>
                  <a:lnTo>
                    <a:pt x="139" y="885"/>
                  </a:lnTo>
                  <a:lnTo>
                    <a:pt x="154" y="887"/>
                  </a:lnTo>
                  <a:lnTo>
                    <a:pt x="176" y="888"/>
                  </a:lnTo>
                  <a:lnTo>
                    <a:pt x="197" y="889"/>
                  </a:lnTo>
                  <a:lnTo>
                    <a:pt x="209" y="889"/>
                  </a:lnTo>
                  <a:lnTo>
                    <a:pt x="209" y="889"/>
                  </a:lnTo>
                  <a:lnTo>
                    <a:pt x="210" y="888"/>
                  </a:lnTo>
                  <a:lnTo>
                    <a:pt x="210" y="885"/>
                  </a:lnTo>
                  <a:lnTo>
                    <a:pt x="211" y="879"/>
                  </a:lnTo>
                  <a:lnTo>
                    <a:pt x="210" y="871"/>
                  </a:lnTo>
                  <a:lnTo>
                    <a:pt x="209" y="865"/>
                  </a:lnTo>
                  <a:lnTo>
                    <a:pt x="209" y="865"/>
                  </a:lnTo>
                  <a:lnTo>
                    <a:pt x="205" y="860"/>
                  </a:lnTo>
                  <a:lnTo>
                    <a:pt x="202" y="856"/>
                  </a:lnTo>
                  <a:lnTo>
                    <a:pt x="199" y="854"/>
                  </a:lnTo>
                  <a:lnTo>
                    <a:pt x="195" y="851"/>
                  </a:lnTo>
                  <a:lnTo>
                    <a:pt x="195" y="851"/>
                  </a:lnTo>
                  <a:lnTo>
                    <a:pt x="178" y="845"/>
                  </a:lnTo>
                  <a:lnTo>
                    <a:pt x="167" y="841"/>
                  </a:lnTo>
                  <a:lnTo>
                    <a:pt x="173" y="837"/>
                  </a:lnTo>
                  <a:lnTo>
                    <a:pt x="173" y="837"/>
                  </a:lnTo>
                  <a:lnTo>
                    <a:pt x="172" y="827"/>
                  </a:lnTo>
                  <a:lnTo>
                    <a:pt x="171" y="810"/>
                  </a:lnTo>
                  <a:lnTo>
                    <a:pt x="171" y="810"/>
                  </a:lnTo>
                  <a:lnTo>
                    <a:pt x="172" y="785"/>
                  </a:lnTo>
                  <a:lnTo>
                    <a:pt x="173" y="768"/>
                  </a:lnTo>
                  <a:lnTo>
                    <a:pt x="173" y="768"/>
                  </a:lnTo>
                  <a:lnTo>
                    <a:pt x="178" y="768"/>
                  </a:lnTo>
                  <a:lnTo>
                    <a:pt x="187" y="768"/>
                  </a:lnTo>
                  <a:lnTo>
                    <a:pt x="194" y="767"/>
                  </a:lnTo>
                  <a:lnTo>
                    <a:pt x="199" y="765"/>
                  </a:lnTo>
                  <a:lnTo>
                    <a:pt x="204" y="762"/>
                  </a:lnTo>
                  <a:lnTo>
                    <a:pt x="209" y="758"/>
                  </a:lnTo>
                  <a:lnTo>
                    <a:pt x="209" y="758"/>
                  </a:lnTo>
                  <a:lnTo>
                    <a:pt x="214" y="752"/>
                  </a:lnTo>
                  <a:lnTo>
                    <a:pt x="216" y="748"/>
                  </a:lnTo>
                  <a:lnTo>
                    <a:pt x="216" y="742"/>
                  </a:lnTo>
                  <a:lnTo>
                    <a:pt x="215" y="728"/>
                  </a:lnTo>
                  <a:lnTo>
                    <a:pt x="215" y="728"/>
                  </a:lnTo>
                  <a:lnTo>
                    <a:pt x="205" y="674"/>
                  </a:lnTo>
                  <a:lnTo>
                    <a:pt x="197" y="639"/>
                  </a:lnTo>
                  <a:lnTo>
                    <a:pt x="197" y="639"/>
                  </a:lnTo>
                  <a:lnTo>
                    <a:pt x="187" y="597"/>
                  </a:lnTo>
                  <a:lnTo>
                    <a:pt x="187" y="597"/>
                  </a:lnTo>
                  <a:lnTo>
                    <a:pt x="196" y="597"/>
                  </a:lnTo>
                  <a:lnTo>
                    <a:pt x="215" y="593"/>
                  </a:lnTo>
                  <a:lnTo>
                    <a:pt x="215" y="593"/>
                  </a:lnTo>
                  <a:lnTo>
                    <a:pt x="232" y="589"/>
                  </a:lnTo>
                  <a:lnTo>
                    <a:pt x="239" y="587"/>
                  </a:lnTo>
                  <a:lnTo>
                    <a:pt x="239" y="587"/>
                  </a:lnTo>
                  <a:lnTo>
                    <a:pt x="228" y="502"/>
                  </a:lnTo>
                  <a:lnTo>
                    <a:pt x="219" y="439"/>
                  </a:lnTo>
                  <a:lnTo>
                    <a:pt x="215" y="405"/>
                  </a:lnTo>
                  <a:lnTo>
                    <a:pt x="215" y="405"/>
                  </a:lnTo>
                  <a:lnTo>
                    <a:pt x="211" y="363"/>
                  </a:lnTo>
                  <a:lnTo>
                    <a:pt x="209" y="330"/>
                  </a:lnTo>
                  <a:lnTo>
                    <a:pt x="209" y="330"/>
                  </a:lnTo>
                  <a:lnTo>
                    <a:pt x="209" y="298"/>
                  </a:lnTo>
                  <a:lnTo>
                    <a:pt x="209" y="277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4" y="258"/>
                  </a:lnTo>
                  <a:lnTo>
                    <a:pt x="196" y="249"/>
                  </a:lnTo>
                  <a:lnTo>
                    <a:pt x="188" y="240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1" y="216"/>
                  </a:lnTo>
                  <a:lnTo>
                    <a:pt x="177" y="196"/>
                  </a:lnTo>
                  <a:lnTo>
                    <a:pt x="177" y="196"/>
                  </a:lnTo>
                  <a:lnTo>
                    <a:pt x="174" y="189"/>
                  </a:lnTo>
                  <a:lnTo>
                    <a:pt x="172" y="185"/>
                  </a:lnTo>
                  <a:lnTo>
                    <a:pt x="171" y="182"/>
                  </a:lnTo>
                  <a:lnTo>
                    <a:pt x="163" y="169"/>
                  </a:lnTo>
                  <a:lnTo>
                    <a:pt x="159" y="165"/>
                  </a:lnTo>
                  <a:lnTo>
                    <a:pt x="153" y="161"/>
                  </a:lnTo>
                  <a:lnTo>
                    <a:pt x="153" y="155"/>
                  </a:lnTo>
                  <a:lnTo>
                    <a:pt x="153" y="155"/>
                  </a:lnTo>
                  <a:lnTo>
                    <a:pt x="159" y="155"/>
                  </a:lnTo>
                  <a:lnTo>
                    <a:pt x="163" y="154"/>
                  </a:lnTo>
                  <a:lnTo>
                    <a:pt x="166" y="152"/>
                  </a:lnTo>
                  <a:lnTo>
                    <a:pt x="167" y="151"/>
                  </a:lnTo>
                  <a:lnTo>
                    <a:pt x="167" y="151"/>
                  </a:lnTo>
                  <a:lnTo>
                    <a:pt x="171" y="146"/>
                  </a:lnTo>
                  <a:lnTo>
                    <a:pt x="176" y="140"/>
                  </a:lnTo>
                  <a:lnTo>
                    <a:pt x="180" y="133"/>
                  </a:lnTo>
                  <a:lnTo>
                    <a:pt x="181" y="131"/>
                  </a:lnTo>
                  <a:lnTo>
                    <a:pt x="181" y="127"/>
                  </a:lnTo>
                  <a:lnTo>
                    <a:pt x="181" y="127"/>
                  </a:lnTo>
                  <a:lnTo>
                    <a:pt x="178" y="109"/>
                  </a:lnTo>
                  <a:lnTo>
                    <a:pt x="178" y="98"/>
                  </a:lnTo>
                  <a:lnTo>
                    <a:pt x="180" y="93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6" y="84"/>
                  </a:lnTo>
                  <a:lnTo>
                    <a:pt x="191" y="79"/>
                  </a:lnTo>
                  <a:lnTo>
                    <a:pt x="196" y="72"/>
                  </a:lnTo>
                  <a:lnTo>
                    <a:pt x="197" y="69"/>
                  </a:lnTo>
                  <a:lnTo>
                    <a:pt x="197" y="66"/>
                  </a:lnTo>
                  <a:lnTo>
                    <a:pt x="197" y="66"/>
                  </a:lnTo>
                  <a:lnTo>
                    <a:pt x="197" y="57"/>
                  </a:lnTo>
                  <a:lnTo>
                    <a:pt x="195" y="50"/>
                  </a:lnTo>
                  <a:lnTo>
                    <a:pt x="191" y="41"/>
                  </a:lnTo>
                  <a:lnTo>
                    <a:pt x="183" y="32"/>
                  </a:lnTo>
                  <a:lnTo>
                    <a:pt x="183" y="32"/>
                  </a:lnTo>
                  <a:lnTo>
                    <a:pt x="177" y="22"/>
                  </a:lnTo>
                  <a:lnTo>
                    <a:pt x="167" y="14"/>
                  </a:lnTo>
                  <a:lnTo>
                    <a:pt x="167" y="14"/>
                  </a:lnTo>
                  <a:lnTo>
                    <a:pt x="158" y="8"/>
                  </a:lnTo>
                  <a:lnTo>
                    <a:pt x="150" y="3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30" y="3"/>
                  </a:lnTo>
                  <a:lnTo>
                    <a:pt x="124" y="4"/>
                  </a:lnTo>
                  <a:lnTo>
                    <a:pt x="115" y="4"/>
                  </a:lnTo>
                  <a:lnTo>
                    <a:pt x="115" y="4"/>
                  </a:lnTo>
                  <a:lnTo>
                    <a:pt x="110" y="5"/>
                  </a:lnTo>
                  <a:lnTo>
                    <a:pt x="105" y="9"/>
                  </a:lnTo>
                  <a:lnTo>
                    <a:pt x="101" y="14"/>
                  </a:lnTo>
                  <a:lnTo>
                    <a:pt x="97" y="20"/>
                  </a:lnTo>
                  <a:lnTo>
                    <a:pt x="89" y="33"/>
                  </a:lnTo>
                  <a:lnTo>
                    <a:pt x="87" y="38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72" y="51"/>
                  </a:lnTo>
                  <a:lnTo>
                    <a:pt x="66" y="55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3" y="58"/>
                  </a:lnTo>
                  <a:lnTo>
                    <a:pt x="64" y="65"/>
                  </a:lnTo>
                  <a:lnTo>
                    <a:pt x="66" y="75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3" y="90"/>
                  </a:lnTo>
                  <a:lnTo>
                    <a:pt x="75" y="94"/>
                  </a:lnTo>
                  <a:lnTo>
                    <a:pt x="80" y="99"/>
                  </a:lnTo>
                  <a:lnTo>
                    <a:pt x="85" y="102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5" y="110"/>
                  </a:lnTo>
                  <a:lnTo>
                    <a:pt x="85" y="114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9" y="118"/>
                  </a:lnTo>
                  <a:lnTo>
                    <a:pt x="91" y="121"/>
                  </a:lnTo>
                  <a:lnTo>
                    <a:pt x="91" y="123"/>
                  </a:lnTo>
                  <a:lnTo>
                    <a:pt x="91" y="123"/>
                  </a:lnTo>
                  <a:lnTo>
                    <a:pt x="84" y="122"/>
                  </a:lnTo>
                  <a:lnTo>
                    <a:pt x="77" y="121"/>
                  </a:lnTo>
                  <a:lnTo>
                    <a:pt x="66" y="12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8CED440-A244-494E-9DF8-A5164515B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566" y="728700"/>
              <a:ext cx="704655" cy="1730698"/>
            </a:xfrm>
            <a:custGeom>
              <a:avLst/>
              <a:gdLst>
                <a:gd name="T0" fmla="*/ 338 w 763"/>
                <a:gd name="T1" fmla="*/ 14 h 1874"/>
                <a:gd name="T2" fmla="*/ 302 w 763"/>
                <a:gd name="T3" fmla="*/ 53 h 1874"/>
                <a:gd name="T4" fmla="*/ 288 w 763"/>
                <a:gd name="T5" fmla="*/ 111 h 1874"/>
                <a:gd name="T6" fmla="*/ 299 w 763"/>
                <a:gd name="T7" fmla="*/ 264 h 1874"/>
                <a:gd name="T8" fmla="*/ 282 w 763"/>
                <a:gd name="T9" fmla="*/ 296 h 1874"/>
                <a:gd name="T10" fmla="*/ 176 w 763"/>
                <a:gd name="T11" fmla="*/ 387 h 1874"/>
                <a:gd name="T12" fmla="*/ 151 w 763"/>
                <a:gd name="T13" fmla="*/ 571 h 1874"/>
                <a:gd name="T14" fmla="*/ 117 w 763"/>
                <a:gd name="T15" fmla="*/ 726 h 1874"/>
                <a:gd name="T16" fmla="*/ 94 w 763"/>
                <a:gd name="T17" fmla="*/ 817 h 1874"/>
                <a:gd name="T18" fmla="*/ 61 w 763"/>
                <a:gd name="T19" fmla="*/ 838 h 1874"/>
                <a:gd name="T20" fmla="*/ 64 w 763"/>
                <a:gd name="T21" fmla="*/ 864 h 1874"/>
                <a:gd name="T22" fmla="*/ 91 w 763"/>
                <a:gd name="T23" fmla="*/ 982 h 1874"/>
                <a:gd name="T24" fmla="*/ 113 w 763"/>
                <a:gd name="T25" fmla="*/ 1023 h 1874"/>
                <a:gd name="T26" fmla="*/ 130 w 763"/>
                <a:gd name="T27" fmla="*/ 1023 h 1874"/>
                <a:gd name="T28" fmla="*/ 120 w 763"/>
                <a:gd name="T29" fmla="*/ 1270 h 1874"/>
                <a:gd name="T30" fmla="*/ 130 w 763"/>
                <a:gd name="T31" fmla="*/ 1323 h 1874"/>
                <a:gd name="T32" fmla="*/ 93 w 763"/>
                <a:gd name="T33" fmla="*/ 1514 h 1874"/>
                <a:gd name="T34" fmla="*/ 90 w 763"/>
                <a:gd name="T35" fmla="*/ 1674 h 1874"/>
                <a:gd name="T36" fmla="*/ 67 w 763"/>
                <a:gd name="T37" fmla="*/ 1757 h 1874"/>
                <a:gd name="T38" fmla="*/ 30 w 763"/>
                <a:gd name="T39" fmla="*/ 1772 h 1874"/>
                <a:gd name="T40" fmla="*/ 11 w 763"/>
                <a:gd name="T41" fmla="*/ 1793 h 1874"/>
                <a:gd name="T42" fmla="*/ 0 w 763"/>
                <a:gd name="T43" fmla="*/ 1818 h 1874"/>
                <a:gd name="T44" fmla="*/ 75 w 763"/>
                <a:gd name="T45" fmla="*/ 1842 h 1874"/>
                <a:gd name="T46" fmla="*/ 91 w 763"/>
                <a:gd name="T47" fmla="*/ 1869 h 1874"/>
                <a:gd name="T48" fmla="*/ 150 w 763"/>
                <a:gd name="T49" fmla="*/ 1870 h 1874"/>
                <a:gd name="T50" fmla="*/ 171 w 763"/>
                <a:gd name="T51" fmla="*/ 1824 h 1874"/>
                <a:gd name="T52" fmla="*/ 179 w 763"/>
                <a:gd name="T53" fmla="*/ 1809 h 1874"/>
                <a:gd name="T54" fmla="*/ 157 w 763"/>
                <a:gd name="T55" fmla="*/ 1732 h 1874"/>
                <a:gd name="T56" fmla="*/ 176 w 763"/>
                <a:gd name="T57" fmla="*/ 1586 h 1874"/>
                <a:gd name="T58" fmla="*/ 198 w 763"/>
                <a:gd name="T59" fmla="*/ 1488 h 1874"/>
                <a:gd name="T60" fmla="*/ 266 w 763"/>
                <a:gd name="T61" fmla="*/ 1285 h 1874"/>
                <a:gd name="T62" fmla="*/ 310 w 763"/>
                <a:gd name="T63" fmla="*/ 1334 h 1874"/>
                <a:gd name="T64" fmla="*/ 364 w 763"/>
                <a:gd name="T65" fmla="*/ 1520 h 1874"/>
                <a:gd name="T66" fmla="*/ 327 w 763"/>
                <a:gd name="T67" fmla="*/ 1742 h 1874"/>
                <a:gd name="T68" fmla="*/ 302 w 763"/>
                <a:gd name="T69" fmla="*/ 1787 h 1874"/>
                <a:gd name="T70" fmla="*/ 326 w 763"/>
                <a:gd name="T71" fmla="*/ 1809 h 1874"/>
                <a:gd name="T72" fmla="*/ 408 w 763"/>
                <a:gd name="T73" fmla="*/ 1798 h 1874"/>
                <a:gd name="T74" fmla="*/ 424 w 763"/>
                <a:gd name="T75" fmla="*/ 1771 h 1874"/>
                <a:gd name="T76" fmla="*/ 441 w 763"/>
                <a:gd name="T77" fmla="*/ 1678 h 1874"/>
                <a:gd name="T78" fmla="*/ 446 w 763"/>
                <a:gd name="T79" fmla="*/ 1590 h 1874"/>
                <a:gd name="T80" fmla="*/ 474 w 763"/>
                <a:gd name="T81" fmla="*/ 1470 h 1874"/>
                <a:gd name="T82" fmla="*/ 551 w 763"/>
                <a:gd name="T83" fmla="*/ 1317 h 1874"/>
                <a:gd name="T84" fmla="*/ 595 w 763"/>
                <a:gd name="T85" fmla="*/ 1285 h 1874"/>
                <a:gd name="T86" fmla="*/ 605 w 763"/>
                <a:gd name="T87" fmla="*/ 1219 h 1874"/>
                <a:gd name="T88" fmla="*/ 587 w 763"/>
                <a:gd name="T89" fmla="*/ 907 h 1874"/>
                <a:gd name="T90" fmla="*/ 665 w 763"/>
                <a:gd name="T91" fmla="*/ 771 h 1874"/>
                <a:gd name="T92" fmla="*/ 748 w 763"/>
                <a:gd name="T93" fmla="*/ 844 h 1874"/>
                <a:gd name="T94" fmla="*/ 760 w 763"/>
                <a:gd name="T95" fmla="*/ 817 h 1874"/>
                <a:gd name="T96" fmla="*/ 755 w 763"/>
                <a:gd name="T97" fmla="*/ 780 h 1874"/>
                <a:gd name="T98" fmla="*/ 756 w 763"/>
                <a:gd name="T99" fmla="*/ 733 h 1874"/>
                <a:gd name="T100" fmla="*/ 740 w 763"/>
                <a:gd name="T101" fmla="*/ 687 h 1874"/>
                <a:gd name="T102" fmla="*/ 730 w 763"/>
                <a:gd name="T103" fmla="*/ 646 h 1874"/>
                <a:gd name="T104" fmla="*/ 721 w 763"/>
                <a:gd name="T105" fmla="*/ 580 h 1874"/>
                <a:gd name="T106" fmla="*/ 670 w 763"/>
                <a:gd name="T107" fmla="*/ 533 h 1874"/>
                <a:gd name="T108" fmla="*/ 626 w 763"/>
                <a:gd name="T109" fmla="*/ 498 h 1874"/>
                <a:gd name="T110" fmla="*/ 598 w 763"/>
                <a:gd name="T111" fmla="*/ 344 h 1874"/>
                <a:gd name="T112" fmla="*/ 544 w 763"/>
                <a:gd name="T113" fmla="*/ 296 h 1874"/>
                <a:gd name="T114" fmla="*/ 523 w 763"/>
                <a:gd name="T115" fmla="*/ 261 h 1874"/>
                <a:gd name="T116" fmla="*/ 506 w 763"/>
                <a:gd name="T117" fmla="*/ 144 h 1874"/>
                <a:gd name="T118" fmla="*/ 480 w 763"/>
                <a:gd name="T119" fmla="*/ 40 h 1874"/>
                <a:gd name="T120" fmla="*/ 434 w 763"/>
                <a:gd name="T121" fmla="*/ 3 h 1874"/>
                <a:gd name="T122" fmla="*/ 389 w 763"/>
                <a:gd name="T123" fmla="*/ 8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3" h="1874">
                  <a:moveTo>
                    <a:pt x="381" y="13"/>
                  </a:moveTo>
                  <a:lnTo>
                    <a:pt x="381" y="13"/>
                  </a:lnTo>
                  <a:lnTo>
                    <a:pt x="374" y="11"/>
                  </a:lnTo>
                  <a:lnTo>
                    <a:pt x="359" y="11"/>
                  </a:lnTo>
                  <a:lnTo>
                    <a:pt x="348" y="11"/>
                  </a:lnTo>
                  <a:lnTo>
                    <a:pt x="338" y="14"/>
                  </a:lnTo>
                  <a:lnTo>
                    <a:pt x="329" y="18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14" y="32"/>
                  </a:lnTo>
                  <a:lnTo>
                    <a:pt x="307" y="43"/>
                  </a:lnTo>
                  <a:lnTo>
                    <a:pt x="302" y="53"/>
                  </a:lnTo>
                  <a:lnTo>
                    <a:pt x="296" y="67"/>
                  </a:lnTo>
                  <a:lnTo>
                    <a:pt x="292" y="79"/>
                  </a:lnTo>
                  <a:lnTo>
                    <a:pt x="289" y="92"/>
                  </a:lnTo>
                  <a:lnTo>
                    <a:pt x="288" y="101"/>
                  </a:lnTo>
                  <a:lnTo>
                    <a:pt x="288" y="111"/>
                  </a:lnTo>
                  <a:lnTo>
                    <a:pt x="288" y="111"/>
                  </a:lnTo>
                  <a:lnTo>
                    <a:pt x="293" y="154"/>
                  </a:lnTo>
                  <a:lnTo>
                    <a:pt x="297" y="182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299" y="247"/>
                  </a:lnTo>
                  <a:lnTo>
                    <a:pt x="299" y="264"/>
                  </a:lnTo>
                  <a:lnTo>
                    <a:pt x="299" y="264"/>
                  </a:lnTo>
                  <a:lnTo>
                    <a:pt x="299" y="268"/>
                  </a:lnTo>
                  <a:lnTo>
                    <a:pt x="296" y="273"/>
                  </a:lnTo>
                  <a:lnTo>
                    <a:pt x="293" y="280"/>
                  </a:lnTo>
                  <a:lnTo>
                    <a:pt x="282" y="296"/>
                  </a:lnTo>
                  <a:lnTo>
                    <a:pt x="282" y="296"/>
                  </a:lnTo>
                  <a:lnTo>
                    <a:pt x="239" y="317"/>
                  </a:lnTo>
                  <a:lnTo>
                    <a:pt x="190" y="340"/>
                  </a:lnTo>
                  <a:lnTo>
                    <a:pt x="190" y="340"/>
                  </a:lnTo>
                  <a:lnTo>
                    <a:pt x="187" y="346"/>
                  </a:lnTo>
                  <a:lnTo>
                    <a:pt x="183" y="355"/>
                  </a:lnTo>
                  <a:lnTo>
                    <a:pt x="176" y="387"/>
                  </a:lnTo>
                  <a:lnTo>
                    <a:pt x="162" y="449"/>
                  </a:lnTo>
                  <a:lnTo>
                    <a:pt x="162" y="449"/>
                  </a:lnTo>
                  <a:lnTo>
                    <a:pt x="160" y="462"/>
                  </a:lnTo>
                  <a:lnTo>
                    <a:pt x="158" y="481"/>
                  </a:lnTo>
                  <a:lnTo>
                    <a:pt x="156" y="526"/>
                  </a:lnTo>
                  <a:lnTo>
                    <a:pt x="151" y="571"/>
                  </a:lnTo>
                  <a:lnTo>
                    <a:pt x="149" y="589"/>
                  </a:lnTo>
                  <a:lnTo>
                    <a:pt x="146" y="602"/>
                  </a:lnTo>
                  <a:lnTo>
                    <a:pt x="146" y="602"/>
                  </a:lnTo>
                  <a:lnTo>
                    <a:pt x="138" y="635"/>
                  </a:lnTo>
                  <a:lnTo>
                    <a:pt x="127" y="681"/>
                  </a:lnTo>
                  <a:lnTo>
                    <a:pt x="117" y="726"/>
                  </a:lnTo>
                  <a:lnTo>
                    <a:pt x="113" y="755"/>
                  </a:lnTo>
                  <a:lnTo>
                    <a:pt x="113" y="755"/>
                  </a:lnTo>
                  <a:lnTo>
                    <a:pt x="108" y="815"/>
                  </a:lnTo>
                  <a:lnTo>
                    <a:pt x="108" y="815"/>
                  </a:lnTo>
                  <a:lnTo>
                    <a:pt x="100" y="815"/>
                  </a:lnTo>
                  <a:lnTo>
                    <a:pt x="94" y="817"/>
                  </a:lnTo>
                  <a:lnTo>
                    <a:pt x="91" y="815"/>
                  </a:lnTo>
                  <a:lnTo>
                    <a:pt x="91" y="815"/>
                  </a:lnTo>
                  <a:lnTo>
                    <a:pt x="86" y="818"/>
                  </a:lnTo>
                  <a:lnTo>
                    <a:pt x="75" y="825"/>
                  </a:lnTo>
                  <a:lnTo>
                    <a:pt x="64" y="834"/>
                  </a:lnTo>
                  <a:lnTo>
                    <a:pt x="61" y="838"/>
                  </a:lnTo>
                  <a:lnTo>
                    <a:pt x="59" y="842"/>
                  </a:lnTo>
                  <a:lnTo>
                    <a:pt x="59" y="842"/>
                  </a:lnTo>
                  <a:lnTo>
                    <a:pt x="59" y="847"/>
                  </a:lnTo>
                  <a:lnTo>
                    <a:pt x="59" y="849"/>
                  </a:lnTo>
                  <a:lnTo>
                    <a:pt x="60" y="857"/>
                  </a:lnTo>
                  <a:lnTo>
                    <a:pt x="64" y="864"/>
                  </a:lnTo>
                  <a:lnTo>
                    <a:pt x="102" y="875"/>
                  </a:lnTo>
                  <a:lnTo>
                    <a:pt x="108" y="897"/>
                  </a:lnTo>
                  <a:lnTo>
                    <a:pt x="91" y="963"/>
                  </a:lnTo>
                  <a:lnTo>
                    <a:pt x="91" y="963"/>
                  </a:lnTo>
                  <a:lnTo>
                    <a:pt x="90" y="972"/>
                  </a:lnTo>
                  <a:lnTo>
                    <a:pt x="91" y="982"/>
                  </a:lnTo>
                  <a:lnTo>
                    <a:pt x="94" y="993"/>
                  </a:lnTo>
                  <a:lnTo>
                    <a:pt x="97" y="1001"/>
                  </a:lnTo>
                  <a:lnTo>
                    <a:pt x="97" y="1001"/>
                  </a:lnTo>
                  <a:lnTo>
                    <a:pt x="101" y="1008"/>
                  </a:lnTo>
                  <a:lnTo>
                    <a:pt x="105" y="1013"/>
                  </a:lnTo>
                  <a:lnTo>
                    <a:pt x="113" y="1023"/>
                  </a:lnTo>
                  <a:lnTo>
                    <a:pt x="113" y="1023"/>
                  </a:lnTo>
                  <a:lnTo>
                    <a:pt x="115" y="1024"/>
                  </a:lnTo>
                  <a:lnTo>
                    <a:pt x="117" y="1025"/>
                  </a:lnTo>
                  <a:lnTo>
                    <a:pt x="123" y="1025"/>
                  </a:lnTo>
                  <a:lnTo>
                    <a:pt x="130" y="1023"/>
                  </a:lnTo>
                  <a:lnTo>
                    <a:pt x="130" y="1023"/>
                  </a:lnTo>
                  <a:lnTo>
                    <a:pt x="128" y="1136"/>
                  </a:lnTo>
                  <a:lnTo>
                    <a:pt x="127" y="1215"/>
                  </a:lnTo>
                  <a:lnTo>
                    <a:pt x="125" y="1244"/>
                  </a:lnTo>
                  <a:lnTo>
                    <a:pt x="124" y="1257"/>
                  </a:lnTo>
                  <a:lnTo>
                    <a:pt x="124" y="1257"/>
                  </a:lnTo>
                  <a:lnTo>
                    <a:pt x="120" y="1270"/>
                  </a:lnTo>
                  <a:lnTo>
                    <a:pt x="119" y="1274"/>
                  </a:lnTo>
                  <a:lnTo>
                    <a:pt x="135" y="1285"/>
                  </a:lnTo>
                  <a:lnTo>
                    <a:pt x="135" y="1285"/>
                  </a:lnTo>
                  <a:lnTo>
                    <a:pt x="134" y="1300"/>
                  </a:lnTo>
                  <a:lnTo>
                    <a:pt x="130" y="1323"/>
                  </a:lnTo>
                  <a:lnTo>
                    <a:pt x="130" y="1323"/>
                  </a:lnTo>
                  <a:lnTo>
                    <a:pt x="113" y="1383"/>
                  </a:lnTo>
                  <a:lnTo>
                    <a:pt x="102" y="1425"/>
                  </a:lnTo>
                  <a:lnTo>
                    <a:pt x="100" y="1444"/>
                  </a:lnTo>
                  <a:lnTo>
                    <a:pt x="97" y="1459"/>
                  </a:lnTo>
                  <a:lnTo>
                    <a:pt x="97" y="1459"/>
                  </a:lnTo>
                  <a:lnTo>
                    <a:pt x="93" y="1514"/>
                  </a:lnTo>
                  <a:lnTo>
                    <a:pt x="91" y="1539"/>
                  </a:lnTo>
                  <a:lnTo>
                    <a:pt x="91" y="1558"/>
                  </a:lnTo>
                  <a:lnTo>
                    <a:pt x="91" y="1558"/>
                  </a:lnTo>
                  <a:lnTo>
                    <a:pt x="93" y="1585"/>
                  </a:lnTo>
                  <a:lnTo>
                    <a:pt x="93" y="1629"/>
                  </a:lnTo>
                  <a:lnTo>
                    <a:pt x="90" y="1674"/>
                  </a:lnTo>
                  <a:lnTo>
                    <a:pt x="89" y="1693"/>
                  </a:lnTo>
                  <a:lnTo>
                    <a:pt x="86" y="1705"/>
                  </a:lnTo>
                  <a:lnTo>
                    <a:pt x="86" y="1705"/>
                  </a:lnTo>
                  <a:lnTo>
                    <a:pt x="79" y="1724"/>
                  </a:lnTo>
                  <a:lnTo>
                    <a:pt x="74" y="1742"/>
                  </a:lnTo>
                  <a:lnTo>
                    <a:pt x="67" y="1757"/>
                  </a:lnTo>
                  <a:lnTo>
                    <a:pt x="63" y="1762"/>
                  </a:lnTo>
                  <a:lnTo>
                    <a:pt x="59" y="1765"/>
                  </a:lnTo>
                  <a:lnTo>
                    <a:pt x="59" y="1765"/>
                  </a:lnTo>
                  <a:lnTo>
                    <a:pt x="50" y="1768"/>
                  </a:lnTo>
                  <a:lnTo>
                    <a:pt x="39" y="1771"/>
                  </a:lnTo>
                  <a:lnTo>
                    <a:pt x="30" y="1772"/>
                  </a:lnTo>
                  <a:lnTo>
                    <a:pt x="20" y="1776"/>
                  </a:lnTo>
                  <a:lnTo>
                    <a:pt x="20" y="1776"/>
                  </a:lnTo>
                  <a:lnTo>
                    <a:pt x="16" y="1779"/>
                  </a:lnTo>
                  <a:lnTo>
                    <a:pt x="14" y="1783"/>
                  </a:lnTo>
                  <a:lnTo>
                    <a:pt x="12" y="1787"/>
                  </a:lnTo>
                  <a:lnTo>
                    <a:pt x="11" y="1793"/>
                  </a:lnTo>
                  <a:lnTo>
                    <a:pt x="9" y="1809"/>
                  </a:lnTo>
                  <a:lnTo>
                    <a:pt x="9" y="1809"/>
                  </a:lnTo>
                  <a:lnTo>
                    <a:pt x="8" y="1812"/>
                  </a:lnTo>
                  <a:lnTo>
                    <a:pt x="5" y="1813"/>
                  </a:lnTo>
                  <a:lnTo>
                    <a:pt x="0" y="1817"/>
                  </a:lnTo>
                  <a:lnTo>
                    <a:pt x="0" y="1818"/>
                  </a:lnTo>
                  <a:lnTo>
                    <a:pt x="1" y="1820"/>
                  </a:lnTo>
                  <a:lnTo>
                    <a:pt x="5" y="1823"/>
                  </a:lnTo>
                  <a:lnTo>
                    <a:pt x="15" y="1825"/>
                  </a:lnTo>
                  <a:lnTo>
                    <a:pt x="15" y="1825"/>
                  </a:lnTo>
                  <a:lnTo>
                    <a:pt x="56" y="1838"/>
                  </a:lnTo>
                  <a:lnTo>
                    <a:pt x="75" y="1842"/>
                  </a:lnTo>
                  <a:lnTo>
                    <a:pt x="75" y="1842"/>
                  </a:lnTo>
                  <a:lnTo>
                    <a:pt x="80" y="1855"/>
                  </a:lnTo>
                  <a:lnTo>
                    <a:pt x="86" y="1863"/>
                  </a:lnTo>
                  <a:lnTo>
                    <a:pt x="89" y="1868"/>
                  </a:lnTo>
                  <a:lnTo>
                    <a:pt x="91" y="1869"/>
                  </a:lnTo>
                  <a:lnTo>
                    <a:pt x="91" y="1869"/>
                  </a:lnTo>
                  <a:lnTo>
                    <a:pt x="104" y="1872"/>
                  </a:lnTo>
                  <a:lnTo>
                    <a:pt x="123" y="1874"/>
                  </a:lnTo>
                  <a:lnTo>
                    <a:pt x="132" y="1874"/>
                  </a:lnTo>
                  <a:lnTo>
                    <a:pt x="140" y="1874"/>
                  </a:lnTo>
                  <a:lnTo>
                    <a:pt x="147" y="1873"/>
                  </a:lnTo>
                  <a:lnTo>
                    <a:pt x="150" y="1870"/>
                  </a:lnTo>
                  <a:lnTo>
                    <a:pt x="151" y="1869"/>
                  </a:lnTo>
                  <a:lnTo>
                    <a:pt x="151" y="1869"/>
                  </a:lnTo>
                  <a:lnTo>
                    <a:pt x="162" y="1843"/>
                  </a:lnTo>
                  <a:lnTo>
                    <a:pt x="168" y="1825"/>
                  </a:lnTo>
                  <a:lnTo>
                    <a:pt x="168" y="1825"/>
                  </a:lnTo>
                  <a:lnTo>
                    <a:pt x="171" y="1824"/>
                  </a:lnTo>
                  <a:lnTo>
                    <a:pt x="176" y="1821"/>
                  </a:lnTo>
                  <a:lnTo>
                    <a:pt x="177" y="1818"/>
                  </a:lnTo>
                  <a:lnTo>
                    <a:pt x="179" y="1816"/>
                  </a:lnTo>
                  <a:lnTo>
                    <a:pt x="180" y="1813"/>
                  </a:lnTo>
                  <a:lnTo>
                    <a:pt x="179" y="1809"/>
                  </a:lnTo>
                  <a:lnTo>
                    <a:pt x="179" y="1809"/>
                  </a:lnTo>
                  <a:lnTo>
                    <a:pt x="173" y="1799"/>
                  </a:lnTo>
                  <a:lnTo>
                    <a:pt x="166" y="1784"/>
                  </a:lnTo>
                  <a:lnTo>
                    <a:pt x="164" y="1773"/>
                  </a:lnTo>
                  <a:lnTo>
                    <a:pt x="161" y="1762"/>
                  </a:lnTo>
                  <a:lnTo>
                    <a:pt x="158" y="1749"/>
                  </a:lnTo>
                  <a:lnTo>
                    <a:pt x="157" y="1732"/>
                  </a:lnTo>
                  <a:lnTo>
                    <a:pt x="157" y="1732"/>
                  </a:lnTo>
                  <a:lnTo>
                    <a:pt x="157" y="1713"/>
                  </a:lnTo>
                  <a:lnTo>
                    <a:pt x="158" y="1690"/>
                  </a:lnTo>
                  <a:lnTo>
                    <a:pt x="162" y="1664"/>
                  </a:lnTo>
                  <a:lnTo>
                    <a:pt x="166" y="1637"/>
                  </a:lnTo>
                  <a:lnTo>
                    <a:pt x="176" y="1586"/>
                  </a:lnTo>
                  <a:lnTo>
                    <a:pt x="184" y="1552"/>
                  </a:lnTo>
                  <a:lnTo>
                    <a:pt x="184" y="1552"/>
                  </a:lnTo>
                  <a:lnTo>
                    <a:pt x="190" y="1530"/>
                  </a:lnTo>
                  <a:lnTo>
                    <a:pt x="192" y="1511"/>
                  </a:lnTo>
                  <a:lnTo>
                    <a:pt x="195" y="1495"/>
                  </a:lnTo>
                  <a:lnTo>
                    <a:pt x="198" y="1488"/>
                  </a:lnTo>
                  <a:lnTo>
                    <a:pt x="201" y="1481"/>
                  </a:lnTo>
                  <a:lnTo>
                    <a:pt x="201" y="1481"/>
                  </a:lnTo>
                  <a:lnTo>
                    <a:pt x="206" y="1468"/>
                  </a:lnTo>
                  <a:lnTo>
                    <a:pt x="214" y="1443"/>
                  </a:lnTo>
                  <a:lnTo>
                    <a:pt x="237" y="1376"/>
                  </a:lnTo>
                  <a:lnTo>
                    <a:pt x="266" y="1285"/>
                  </a:lnTo>
                  <a:lnTo>
                    <a:pt x="293" y="1296"/>
                  </a:lnTo>
                  <a:lnTo>
                    <a:pt x="293" y="1296"/>
                  </a:lnTo>
                  <a:lnTo>
                    <a:pt x="296" y="1308"/>
                  </a:lnTo>
                  <a:lnTo>
                    <a:pt x="302" y="1320"/>
                  </a:lnTo>
                  <a:lnTo>
                    <a:pt x="310" y="1334"/>
                  </a:lnTo>
                  <a:lnTo>
                    <a:pt x="310" y="1334"/>
                  </a:lnTo>
                  <a:lnTo>
                    <a:pt x="326" y="1357"/>
                  </a:lnTo>
                  <a:lnTo>
                    <a:pt x="332" y="1367"/>
                  </a:lnTo>
                  <a:lnTo>
                    <a:pt x="359" y="1372"/>
                  </a:lnTo>
                  <a:lnTo>
                    <a:pt x="359" y="1372"/>
                  </a:lnTo>
                  <a:lnTo>
                    <a:pt x="364" y="1520"/>
                  </a:lnTo>
                  <a:lnTo>
                    <a:pt x="364" y="1520"/>
                  </a:lnTo>
                  <a:lnTo>
                    <a:pt x="356" y="1601"/>
                  </a:lnTo>
                  <a:lnTo>
                    <a:pt x="349" y="1660"/>
                  </a:lnTo>
                  <a:lnTo>
                    <a:pt x="342" y="1700"/>
                  </a:lnTo>
                  <a:lnTo>
                    <a:pt x="342" y="1700"/>
                  </a:lnTo>
                  <a:lnTo>
                    <a:pt x="336" y="1722"/>
                  </a:lnTo>
                  <a:lnTo>
                    <a:pt x="327" y="1742"/>
                  </a:lnTo>
                  <a:lnTo>
                    <a:pt x="318" y="1758"/>
                  </a:lnTo>
                  <a:lnTo>
                    <a:pt x="310" y="1771"/>
                  </a:lnTo>
                  <a:lnTo>
                    <a:pt x="310" y="1771"/>
                  </a:lnTo>
                  <a:lnTo>
                    <a:pt x="306" y="1776"/>
                  </a:lnTo>
                  <a:lnTo>
                    <a:pt x="303" y="1782"/>
                  </a:lnTo>
                  <a:lnTo>
                    <a:pt x="302" y="1787"/>
                  </a:lnTo>
                  <a:lnTo>
                    <a:pt x="303" y="1794"/>
                  </a:lnTo>
                  <a:lnTo>
                    <a:pt x="304" y="1799"/>
                  </a:lnTo>
                  <a:lnTo>
                    <a:pt x="310" y="1803"/>
                  </a:lnTo>
                  <a:lnTo>
                    <a:pt x="317" y="1808"/>
                  </a:lnTo>
                  <a:lnTo>
                    <a:pt x="326" y="1809"/>
                  </a:lnTo>
                  <a:lnTo>
                    <a:pt x="326" y="1809"/>
                  </a:lnTo>
                  <a:lnTo>
                    <a:pt x="338" y="1809"/>
                  </a:lnTo>
                  <a:lnTo>
                    <a:pt x="351" y="1809"/>
                  </a:lnTo>
                  <a:lnTo>
                    <a:pt x="375" y="1808"/>
                  </a:lnTo>
                  <a:lnTo>
                    <a:pt x="396" y="1803"/>
                  </a:lnTo>
                  <a:lnTo>
                    <a:pt x="403" y="1801"/>
                  </a:lnTo>
                  <a:lnTo>
                    <a:pt x="408" y="1798"/>
                  </a:lnTo>
                  <a:lnTo>
                    <a:pt x="408" y="1798"/>
                  </a:lnTo>
                  <a:lnTo>
                    <a:pt x="415" y="1791"/>
                  </a:lnTo>
                  <a:lnTo>
                    <a:pt x="420" y="1784"/>
                  </a:lnTo>
                  <a:lnTo>
                    <a:pt x="424" y="1776"/>
                  </a:lnTo>
                  <a:lnTo>
                    <a:pt x="424" y="1771"/>
                  </a:lnTo>
                  <a:lnTo>
                    <a:pt x="424" y="1771"/>
                  </a:lnTo>
                  <a:lnTo>
                    <a:pt x="424" y="1769"/>
                  </a:lnTo>
                  <a:lnTo>
                    <a:pt x="426" y="1769"/>
                  </a:lnTo>
                  <a:lnTo>
                    <a:pt x="430" y="1771"/>
                  </a:lnTo>
                  <a:lnTo>
                    <a:pt x="435" y="1776"/>
                  </a:lnTo>
                  <a:lnTo>
                    <a:pt x="435" y="1776"/>
                  </a:lnTo>
                  <a:lnTo>
                    <a:pt x="441" y="1678"/>
                  </a:lnTo>
                  <a:lnTo>
                    <a:pt x="441" y="1629"/>
                  </a:lnTo>
                  <a:lnTo>
                    <a:pt x="441" y="1629"/>
                  </a:lnTo>
                  <a:lnTo>
                    <a:pt x="441" y="1616"/>
                  </a:lnTo>
                  <a:lnTo>
                    <a:pt x="442" y="1604"/>
                  </a:lnTo>
                  <a:lnTo>
                    <a:pt x="443" y="1597"/>
                  </a:lnTo>
                  <a:lnTo>
                    <a:pt x="446" y="1590"/>
                  </a:lnTo>
                  <a:lnTo>
                    <a:pt x="446" y="1590"/>
                  </a:lnTo>
                  <a:lnTo>
                    <a:pt x="454" y="1569"/>
                  </a:lnTo>
                  <a:lnTo>
                    <a:pt x="463" y="1536"/>
                  </a:lnTo>
                  <a:lnTo>
                    <a:pt x="471" y="1502"/>
                  </a:lnTo>
                  <a:lnTo>
                    <a:pt x="472" y="1485"/>
                  </a:lnTo>
                  <a:lnTo>
                    <a:pt x="474" y="1470"/>
                  </a:lnTo>
                  <a:lnTo>
                    <a:pt x="474" y="1345"/>
                  </a:lnTo>
                  <a:lnTo>
                    <a:pt x="474" y="1345"/>
                  </a:lnTo>
                  <a:lnTo>
                    <a:pt x="484" y="1342"/>
                  </a:lnTo>
                  <a:lnTo>
                    <a:pt x="510" y="1334"/>
                  </a:lnTo>
                  <a:lnTo>
                    <a:pt x="539" y="1324"/>
                  </a:lnTo>
                  <a:lnTo>
                    <a:pt x="551" y="1317"/>
                  </a:lnTo>
                  <a:lnTo>
                    <a:pt x="561" y="1312"/>
                  </a:lnTo>
                  <a:lnTo>
                    <a:pt x="561" y="1312"/>
                  </a:lnTo>
                  <a:lnTo>
                    <a:pt x="575" y="1301"/>
                  </a:lnTo>
                  <a:lnTo>
                    <a:pt x="587" y="1293"/>
                  </a:lnTo>
                  <a:lnTo>
                    <a:pt x="591" y="1289"/>
                  </a:lnTo>
                  <a:lnTo>
                    <a:pt x="595" y="1285"/>
                  </a:lnTo>
                  <a:lnTo>
                    <a:pt x="598" y="1279"/>
                  </a:lnTo>
                  <a:lnTo>
                    <a:pt x="599" y="1274"/>
                  </a:lnTo>
                  <a:lnTo>
                    <a:pt x="599" y="1274"/>
                  </a:lnTo>
                  <a:lnTo>
                    <a:pt x="602" y="1249"/>
                  </a:lnTo>
                  <a:lnTo>
                    <a:pt x="605" y="1236"/>
                  </a:lnTo>
                  <a:lnTo>
                    <a:pt x="605" y="1219"/>
                  </a:lnTo>
                  <a:lnTo>
                    <a:pt x="605" y="1219"/>
                  </a:lnTo>
                  <a:lnTo>
                    <a:pt x="602" y="1161"/>
                  </a:lnTo>
                  <a:lnTo>
                    <a:pt x="594" y="1054"/>
                  </a:lnTo>
                  <a:lnTo>
                    <a:pt x="583" y="908"/>
                  </a:lnTo>
                  <a:lnTo>
                    <a:pt x="583" y="908"/>
                  </a:lnTo>
                  <a:lnTo>
                    <a:pt x="587" y="907"/>
                  </a:lnTo>
                  <a:lnTo>
                    <a:pt x="594" y="903"/>
                  </a:lnTo>
                  <a:lnTo>
                    <a:pt x="594" y="903"/>
                  </a:lnTo>
                  <a:lnTo>
                    <a:pt x="598" y="896"/>
                  </a:lnTo>
                  <a:lnTo>
                    <a:pt x="607" y="881"/>
                  </a:lnTo>
                  <a:lnTo>
                    <a:pt x="632" y="836"/>
                  </a:lnTo>
                  <a:lnTo>
                    <a:pt x="665" y="771"/>
                  </a:lnTo>
                  <a:lnTo>
                    <a:pt x="719" y="826"/>
                  </a:lnTo>
                  <a:lnTo>
                    <a:pt x="719" y="826"/>
                  </a:lnTo>
                  <a:lnTo>
                    <a:pt x="730" y="836"/>
                  </a:lnTo>
                  <a:lnTo>
                    <a:pt x="740" y="842"/>
                  </a:lnTo>
                  <a:lnTo>
                    <a:pt x="744" y="844"/>
                  </a:lnTo>
                  <a:lnTo>
                    <a:pt x="748" y="844"/>
                  </a:lnTo>
                  <a:lnTo>
                    <a:pt x="751" y="841"/>
                  </a:lnTo>
                  <a:lnTo>
                    <a:pt x="752" y="837"/>
                  </a:lnTo>
                  <a:lnTo>
                    <a:pt x="752" y="837"/>
                  </a:lnTo>
                  <a:lnTo>
                    <a:pt x="755" y="827"/>
                  </a:lnTo>
                  <a:lnTo>
                    <a:pt x="757" y="822"/>
                  </a:lnTo>
                  <a:lnTo>
                    <a:pt x="760" y="817"/>
                  </a:lnTo>
                  <a:lnTo>
                    <a:pt x="763" y="810"/>
                  </a:lnTo>
                  <a:lnTo>
                    <a:pt x="763" y="810"/>
                  </a:lnTo>
                  <a:lnTo>
                    <a:pt x="763" y="806"/>
                  </a:lnTo>
                  <a:lnTo>
                    <a:pt x="761" y="800"/>
                  </a:lnTo>
                  <a:lnTo>
                    <a:pt x="757" y="788"/>
                  </a:lnTo>
                  <a:lnTo>
                    <a:pt x="755" y="780"/>
                  </a:lnTo>
                  <a:lnTo>
                    <a:pt x="752" y="771"/>
                  </a:lnTo>
                  <a:lnTo>
                    <a:pt x="752" y="761"/>
                  </a:lnTo>
                  <a:lnTo>
                    <a:pt x="752" y="750"/>
                  </a:lnTo>
                  <a:lnTo>
                    <a:pt x="752" y="750"/>
                  </a:lnTo>
                  <a:lnTo>
                    <a:pt x="753" y="740"/>
                  </a:lnTo>
                  <a:lnTo>
                    <a:pt x="756" y="733"/>
                  </a:lnTo>
                  <a:lnTo>
                    <a:pt x="760" y="728"/>
                  </a:lnTo>
                  <a:lnTo>
                    <a:pt x="761" y="725"/>
                  </a:lnTo>
                  <a:lnTo>
                    <a:pt x="760" y="722"/>
                  </a:lnTo>
                  <a:lnTo>
                    <a:pt x="752" y="706"/>
                  </a:lnTo>
                  <a:lnTo>
                    <a:pt x="752" y="706"/>
                  </a:lnTo>
                  <a:lnTo>
                    <a:pt x="740" y="687"/>
                  </a:lnTo>
                  <a:lnTo>
                    <a:pt x="733" y="673"/>
                  </a:lnTo>
                  <a:lnTo>
                    <a:pt x="730" y="668"/>
                  </a:lnTo>
                  <a:lnTo>
                    <a:pt x="729" y="662"/>
                  </a:lnTo>
                  <a:lnTo>
                    <a:pt x="729" y="654"/>
                  </a:lnTo>
                  <a:lnTo>
                    <a:pt x="730" y="646"/>
                  </a:lnTo>
                  <a:lnTo>
                    <a:pt x="730" y="646"/>
                  </a:lnTo>
                  <a:lnTo>
                    <a:pt x="733" y="625"/>
                  </a:lnTo>
                  <a:lnTo>
                    <a:pt x="733" y="616"/>
                  </a:lnTo>
                  <a:lnTo>
                    <a:pt x="733" y="606"/>
                  </a:lnTo>
                  <a:lnTo>
                    <a:pt x="730" y="597"/>
                  </a:lnTo>
                  <a:lnTo>
                    <a:pt x="726" y="589"/>
                  </a:lnTo>
                  <a:lnTo>
                    <a:pt x="721" y="580"/>
                  </a:lnTo>
                  <a:lnTo>
                    <a:pt x="714" y="575"/>
                  </a:lnTo>
                  <a:lnTo>
                    <a:pt x="714" y="575"/>
                  </a:lnTo>
                  <a:lnTo>
                    <a:pt x="706" y="569"/>
                  </a:lnTo>
                  <a:lnTo>
                    <a:pt x="697" y="563"/>
                  </a:lnTo>
                  <a:lnTo>
                    <a:pt x="682" y="546"/>
                  </a:lnTo>
                  <a:lnTo>
                    <a:pt x="670" y="533"/>
                  </a:lnTo>
                  <a:lnTo>
                    <a:pt x="665" y="526"/>
                  </a:lnTo>
                  <a:lnTo>
                    <a:pt x="665" y="526"/>
                  </a:lnTo>
                  <a:lnTo>
                    <a:pt x="658" y="520"/>
                  </a:lnTo>
                  <a:lnTo>
                    <a:pt x="644" y="511"/>
                  </a:lnTo>
                  <a:lnTo>
                    <a:pt x="626" y="498"/>
                  </a:lnTo>
                  <a:lnTo>
                    <a:pt x="626" y="498"/>
                  </a:lnTo>
                  <a:lnTo>
                    <a:pt x="621" y="451"/>
                  </a:lnTo>
                  <a:lnTo>
                    <a:pt x="615" y="412"/>
                  </a:lnTo>
                  <a:lnTo>
                    <a:pt x="610" y="384"/>
                  </a:lnTo>
                  <a:lnTo>
                    <a:pt x="610" y="384"/>
                  </a:lnTo>
                  <a:lnTo>
                    <a:pt x="605" y="365"/>
                  </a:lnTo>
                  <a:lnTo>
                    <a:pt x="598" y="344"/>
                  </a:lnTo>
                  <a:lnTo>
                    <a:pt x="591" y="328"/>
                  </a:lnTo>
                  <a:lnTo>
                    <a:pt x="587" y="322"/>
                  </a:lnTo>
                  <a:lnTo>
                    <a:pt x="583" y="318"/>
                  </a:lnTo>
                  <a:lnTo>
                    <a:pt x="583" y="318"/>
                  </a:lnTo>
                  <a:lnTo>
                    <a:pt x="544" y="296"/>
                  </a:lnTo>
                  <a:lnTo>
                    <a:pt x="544" y="296"/>
                  </a:lnTo>
                  <a:lnTo>
                    <a:pt x="543" y="296"/>
                  </a:lnTo>
                  <a:lnTo>
                    <a:pt x="539" y="294"/>
                  </a:lnTo>
                  <a:lnTo>
                    <a:pt x="534" y="288"/>
                  </a:lnTo>
                  <a:lnTo>
                    <a:pt x="528" y="280"/>
                  </a:lnTo>
                  <a:lnTo>
                    <a:pt x="528" y="280"/>
                  </a:lnTo>
                  <a:lnTo>
                    <a:pt x="523" y="261"/>
                  </a:lnTo>
                  <a:lnTo>
                    <a:pt x="517" y="231"/>
                  </a:lnTo>
                  <a:lnTo>
                    <a:pt x="513" y="204"/>
                  </a:lnTo>
                  <a:lnTo>
                    <a:pt x="512" y="187"/>
                  </a:lnTo>
                  <a:lnTo>
                    <a:pt x="512" y="187"/>
                  </a:lnTo>
                  <a:lnTo>
                    <a:pt x="510" y="172"/>
                  </a:lnTo>
                  <a:lnTo>
                    <a:pt x="506" y="144"/>
                  </a:lnTo>
                  <a:lnTo>
                    <a:pt x="495" y="84"/>
                  </a:lnTo>
                  <a:lnTo>
                    <a:pt x="495" y="84"/>
                  </a:lnTo>
                  <a:lnTo>
                    <a:pt x="491" y="63"/>
                  </a:lnTo>
                  <a:lnTo>
                    <a:pt x="489" y="55"/>
                  </a:lnTo>
                  <a:lnTo>
                    <a:pt x="484" y="47"/>
                  </a:lnTo>
                  <a:lnTo>
                    <a:pt x="480" y="40"/>
                  </a:lnTo>
                  <a:lnTo>
                    <a:pt x="475" y="32"/>
                  </a:lnTo>
                  <a:lnTo>
                    <a:pt x="467" y="26"/>
                  </a:lnTo>
                  <a:lnTo>
                    <a:pt x="458" y="19"/>
                  </a:lnTo>
                  <a:lnTo>
                    <a:pt x="458" y="19"/>
                  </a:lnTo>
                  <a:lnTo>
                    <a:pt x="443" y="8"/>
                  </a:lnTo>
                  <a:lnTo>
                    <a:pt x="434" y="3"/>
                  </a:lnTo>
                  <a:lnTo>
                    <a:pt x="430" y="2"/>
                  </a:lnTo>
                  <a:lnTo>
                    <a:pt x="426" y="0"/>
                  </a:lnTo>
                  <a:lnTo>
                    <a:pt x="413" y="2"/>
                  </a:lnTo>
                  <a:lnTo>
                    <a:pt x="413" y="2"/>
                  </a:lnTo>
                  <a:lnTo>
                    <a:pt x="400" y="6"/>
                  </a:lnTo>
                  <a:lnTo>
                    <a:pt x="389" y="8"/>
                  </a:lnTo>
                  <a:lnTo>
                    <a:pt x="381" y="13"/>
                  </a:lnTo>
                  <a:lnTo>
                    <a:pt x="381" y="1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id="{F44ABAF2-BB13-4131-8D13-6EB7FC6F0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5367" y="728700"/>
              <a:ext cx="457912" cy="1700182"/>
            </a:xfrm>
            <a:custGeom>
              <a:avLst/>
              <a:gdLst>
                <a:gd name="T0" fmla="*/ 134 w 310"/>
                <a:gd name="T1" fmla="*/ 8 h 1151"/>
                <a:gd name="T2" fmla="*/ 96 w 310"/>
                <a:gd name="T3" fmla="*/ 0 h 1151"/>
                <a:gd name="T4" fmla="*/ 45 w 310"/>
                <a:gd name="T5" fmla="*/ 30 h 1151"/>
                <a:gd name="T6" fmla="*/ 29 w 310"/>
                <a:gd name="T7" fmla="*/ 76 h 1151"/>
                <a:gd name="T8" fmla="*/ 23 w 310"/>
                <a:gd name="T9" fmla="*/ 133 h 1151"/>
                <a:gd name="T10" fmla="*/ 4 w 310"/>
                <a:gd name="T11" fmla="*/ 183 h 1151"/>
                <a:gd name="T12" fmla="*/ 2 w 310"/>
                <a:gd name="T13" fmla="*/ 221 h 1151"/>
                <a:gd name="T14" fmla="*/ 17 w 310"/>
                <a:gd name="T15" fmla="*/ 253 h 1151"/>
                <a:gd name="T16" fmla="*/ 21 w 310"/>
                <a:gd name="T17" fmla="*/ 329 h 1151"/>
                <a:gd name="T18" fmla="*/ 27 w 310"/>
                <a:gd name="T19" fmla="*/ 430 h 1151"/>
                <a:gd name="T20" fmla="*/ 13 w 310"/>
                <a:gd name="T21" fmla="*/ 538 h 1151"/>
                <a:gd name="T22" fmla="*/ 13 w 310"/>
                <a:gd name="T23" fmla="*/ 557 h 1151"/>
                <a:gd name="T24" fmla="*/ 41 w 310"/>
                <a:gd name="T25" fmla="*/ 634 h 1151"/>
                <a:gd name="T26" fmla="*/ 41 w 310"/>
                <a:gd name="T27" fmla="*/ 660 h 1151"/>
                <a:gd name="T28" fmla="*/ 52 w 310"/>
                <a:gd name="T29" fmla="*/ 671 h 1151"/>
                <a:gd name="T30" fmla="*/ 51 w 310"/>
                <a:gd name="T31" fmla="*/ 770 h 1151"/>
                <a:gd name="T32" fmla="*/ 56 w 310"/>
                <a:gd name="T33" fmla="*/ 817 h 1151"/>
                <a:gd name="T34" fmla="*/ 42 w 310"/>
                <a:gd name="T35" fmla="*/ 867 h 1151"/>
                <a:gd name="T36" fmla="*/ 38 w 310"/>
                <a:gd name="T37" fmla="*/ 945 h 1151"/>
                <a:gd name="T38" fmla="*/ 50 w 310"/>
                <a:gd name="T39" fmla="*/ 1030 h 1151"/>
                <a:gd name="T40" fmla="*/ 43 w 310"/>
                <a:gd name="T41" fmla="*/ 1089 h 1151"/>
                <a:gd name="T42" fmla="*/ 39 w 310"/>
                <a:gd name="T43" fmla="*/ 1126 h 1151"/>
                <a:gd name="T44" fmla="*/ 68 w 310"/>
                <a:gd name="T45" fmla="*/ 1147 h 1151"/>
                <a:gd name="T46" fmla="*/ 96 w 310"/>
                <a:gd name="T47" fmla="*/ 1140 h 1151"/>
                <a:gd name="T48" fmla="*/ 126 w 310"/>
                <a:gd name="T49" fmla="*/ 1151 h 1151"/>
                <a:gd name="T50" fmla="*/ 208 w 310"/>
                <a:gd name="T51" fmla="*/ 1144 h 1151"/>
                <a:gd name="T52" fmla="*/ 225 w 310"/>
                <a:gd name="T53" fmla="*/ 1127 h 1151"/>
                <a:gd name="T54" fmla="*/ 231 w 310"/>
                <a:gd name="T55" fmla="*/ 1110 h 1151"/>
                <a:gd name="T56" fmla="*/ 197 w 310"/>
                <a:gd name="T57" fmla="*/ 1093 h 1151"/>
                <a:gd name="T58" fmla="*/ 171 w 310"/>
                <a:gd name="T59" fmla="*/ 1035 h 1151"/>
                <a:gd name="T60" fmla="*/ 177 w 310"/>
                <a:gd name="T61" fmla="*/ 875 h 1151"/>
                <a:gd name="T62" fmla="*/ 184 w 310"/>
                <a:gd name="T63" fmla="*/ 797 h 1151"/>
                <a:gd name="T64" fmla="*/ 196 w 310"/>
                <a:gd name="T65" fmla="*/ 704 h 1151"/>
                <a:gd name="T66" fmla="*/ 201 w 310"/>
                <a:gd name="T67" fmla="*/ 572 h 1151"/>
                <a:gd name="T68" fmla="*/ 217 w 310"/>
                <a:gd name="T69" fmla="*/ 576 h 1151"/>
                <a:gd name="T70" fmla="*/ 222 w 310"/>
                <a:gd name="T71" fmla="*/ 551 h 1151"/>
                <a:gd name="T72" fmla="*/ 259 w 310"/>
                <a:gd name="T73" fmla="*/ 568 h 1151"/>
                <a:gd name="T74" fmla="*/ 292 w 310"/>
                <a:gd name="T75" fmla="*/ 504 h 1151"/>
                <a:gd name="T76" fmla="*/ 292 w 310"/>
                <a:gd name="T77" fmla="*/ 479 h 1151"/>
                <a:gd name="T78" fmla="*/ 276 w 310"/>
                <a:gd name="T79" fmla="*/ 451 h 1151"/>
                <a:gd name="T80" fmla="*/ 288 w 310"/>
                <a:gd name="T81" fmla="*/ 447 h 1151"/>
                <a:gd name="T82" fmla="*/ 300 w 310"/>
                <a:gd name="T83" fmla="*/ 439 h 1151"/>
                <a:gd name="T84" fmla="*/ 305 w 310"/>
                <a:gd name="T85" fmla="*/ 459 h 1151"/>
                <a:gd name="T86" fmla="*/ 310 w 310"/>
                <a:gd name="T87" fmla="*/ 449 h 1151"/>
                <a:gd name="T88" fmla="*/ 293 w 310"/>
                <a:gd name="T89" fmla="*/ 399 h 1151"/>
                <a:gd name="T90" fmla="*/ 287 w 310"/>
                <a:gd name="T91" fmla="*/ 382 h 1151"/>
                <a:gd name="T92" fmla="*/ 263 w 310"/>
                <a:gd name="T93" fmla="*/ 371 h 1151"/>
                <a:gd name="T94" fmla="*/ 255 w 310"/>
                <a:gd name="T95" fmla="*/ 362 h 1151"/>
                <a:gd name="T96" fmla="*/ 225 w 310"/>
                <a:gd name="T97" fmla="*/ 368 h 1151"/>
                <a:gd name="T98" fmla="*/ 198 w 310"/>
                <a:gd name="T99" fmla="*/ 336 h 1151"/>
                <a:gd name="T100" fmla="*/ 193 w 310"/>
                <a:gd name="T101" fmla="*/ 278 h 1151"/>
                <a:gd name="T102" fmla="*/ 191 w 310"/>
                <a:gd name="T103" fmla="*/ 267 h 1151"/>
                <a:gd name="T104" fmla="*/ 180 w 310"/>
                <a:gd name="T105" fmla="*/ 240 h 1151"/>
                <a:gd name="T106" fmla="*/ 147 w 310"/>
                <a:gd name="T107" fmla="*/ 188 h 1151"/>
                <a:gd name="T108" fmla="*/ 147 w 310"/>
                <a:gd name="T109" fmla="*/ 163 h 1151"/>
                <a:gd name="T110" fmla="*/ 158 w 310"/>
                <a:gd name="T111" fmla="*/ 120 h 1151"/>
                <a:gd name="T112" fmla="*/ 170 w 310"/>
                <a:gd name="T113" fmla="*/ 71 h 1151"/>
                <a:gd name="T114" fmla="*/ 160 w 310"/>
                <a:gd name="T115" fmla="*/ 34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0" h="1151">
                  <a:moveTo>
                    <a:pt x="143" y="17"/>
                  </a:moveTo>
                  <a:lnTo>
                    <a:pt x="143" y="17"/>
                  </a:lnTo>
                  <a:lnTo>
                    <a:pt x="142" y="15"/>
                  </a:lnTo>
                  <a:lnTo>
                    <a:pt x="138" y="12"/>
                  </a:lnTo>
                  <a:lnTo>
                    <a:pt x="134" y="8"/>
                  </a:lnTo>
                  <a:lnTo>
                    <a:pt x="127" y="4"/>
                  </a:lnTo>
                  <a:lnTo>
                    <a:pt x="120" y="1"/>
                  </a:lnTo>
                  <a:lnTo>
                    <a:pt x="109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1" y="3"/>
                  </a:lnTo>
                  <a:lnTo>
                    <a:pt x="70" y="7"/>
                  </a:lnTo>
                  <a:lnTo>
                    <a:pt x="59" y="13"/>
                  </a:lnTo>
                  <a:lnTo>
                    <a:pt x="51" y="21"/>
                  </a:lnTo>
                  <a:lnTo>
                    <a:pt x="45" y="30"/>
                  </a:lnTo>
                  <a:lnTo>
                    <a:pt x="38" y="41"/>
                  </a:lnTo>
                  <a:lnTo>
                    <a:pt x="34" y="53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9" y="76"/>
                  </a:lnTo>
                  <a:lnTo>
                    <a:pt x="27" y="86"/>
                  </a:lnTo>
                  <a:lnTo>
                    <a:pt x="27" y="101"/>
                  </a:lnTo>
                  <a:lnTo>
                    <a:pt x="27" y="116"/>
                  </a:lnTo>
                  <a:lnTo>
                    <a:pt x="26" y="124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1" y="144"/>
                  </a:lnTo>
                  <a:lnTo>
                    <a:pt x="17" y="153"/>
                  </a:lnTo>
                  <a:lnTo>
                    <a:pt x="8" y="172"/>
                  </a:lnTo>
                  <a:lnTo>
                    <a:pt x="4" y="183"/>
                  </a:lnTo>
                  <a:lnTo>
                    <a:pt x="1" y="192"/>
                  </a:lnTo>
                  <a:lnTo>
                    <a:pt x="0" y="201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2" y="221"/>
                  </a:lnTo>
                  <a:lnTo>
                    <a:pt x="4" y="229"/>
                  </a:lnTo>
                  <a:lnTo>
                    <a:pt x="10" y="241"/>
                  </a:lnTo>
                  <a:lnTo>
                    <a:pt x="16" y="250"/>
                  </a:lnTo>
                  <a:lnTo>
                    <a:pt x="17" y="253"/>
                  </a:lnTo>
                  <a:lnTo>
                    <a:pt x="17" y="253"/>
                  </a:lnTo>
                  <a:lnTo>
                    <a:pt x="20" y="283"/>
                  </a:lnTo>
                  <a:lnTo>
                    <a:pt x="21" y="307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9"/>
                  </a:lnTo>
                  <a:lnTo>
                    <a:pt x="21" y="336"/>
                  </a:lnTo>
                  <a:lnTo>
                    <a:pt x="25" y="347"/>
                  </a:lnTo>
                  <a:lnTo>
                    <a:pt x="31" y="362"/>
                  </a:lnTo>
                  <a:lnTo>
                    <a:pt x="31" y="362"/>
                  </a:lnTo>
                  <a:lnTo>
                    <a:pt x="27" y="430"/>
                  </a:lnTo>
                  <a:lnTo>
                    <a:pt x="25" y="482"/>
                  </a:lnTo>
                  <a:lnTo>
                    <a:pt x="22" y="500"/>
                  </a:lnTo>
                  <a:lnTo>
                    <a:pt x="21" y="510"/>
                  </a:lnTo>
                  <a:lnTo>
                    <a:pt x="21" y="510"/>
                  </a:lnTo>
                  <a:lnTo>
                    <a:pt x="13" y="538"/>
                  </a:lnTo>
                  <a:lnTo>
                    <a:pt x="10" y="550"/>
                  </a:lnTo>
                  <a:lnTo>
                    <a:pt x="10" y="554"/>
                  </a:lnTo>
                  <a:lnTo>
                    <a:pt x="10" y="555"/>
                  </a:lnTo>
                  <a:lnTo>
                    <a:pt x="10" y="555"/>
                  </a:lnTo>
                  <a:lnTo>
                    <a:pt x="13" y="557"/>
                  </a:lnTo>
                  <a:lnTo>
                    <a:pt x="17" y="558"/>
                  </a:lnTo>
                  <a:lnTo>
                    <a:pt x="21" y="559"/>
                  </a:lnTo>
                  <a:lnTo>
                    <a:pt x="21" y="559"/>
                  </a:lnTo>
                  <a:lnTo>
                    <a:pt x="30" y="595"/>
                  </a:lnTo>
                  <a:lnTo>
                    <a:pt x="41" y="634"/>
                  </a:lnTo>
                  <a:lnTo>
                    <a:pt x="41" y="634"/>
                  </a:lnTo>
                  <a:lnTo>
                    <a:pt x="42" y="639"/>
                  </a:lnTo>
                  <a:lnTo>
                    <a:pt x="42" y="649"/>
                  </a:lnTo>
                  <a:lnTo>
                    <a:pt x="41" y="660"/>
                  </a:lnTo>
                  <a:lnTo>
                    <a:pt x="41" y="660"/>
                  </a:lnTo>
                  <a:lnTo>
                    <a:pt x="48" y="662"/>
                  </a:lnTo>
                  <a:lnTo>
                    <a:pt x="52" y="662"/>
                  </a:lnTo>
                  <a:lnTo>
                    <a:pt x="55" y="660"/>
                  </a:lnTo>
                  <a:lnTo>
                    <a:pt x="55" y="660"/>
                  </a:lnTo>
                  <a:lnTo>
                    <a:pt x="52" y="671"/>
                  </a:lnTo>
                  <a:lnTo>
                    <a:pt x="48" y="697"/>
                  </a:lnTo>
                  <a:lnTo>
                    <a:pt x="47" y="714"/>
                  </a:lnTo>
                  <a:lnTo>
                    <a:pt x="47" y="733"/>
                  </a:lnTo>
                  <a:lnTo>
                    <a:pt x="48" y="752"/>
                  </a:lnTo>
                  <a:lnTo>
                    <a:pt x="51" y="770"/>
                  </a:lnTo>
                  <a:lnTo>
                    <a:pt x="51" y="770"/>
                  </a:lnTo>
                  <a:lnTo>
                    <a:pt x="55" y="785"/>
                  </a:lnTo>
                  <a:lnTo>
                    <a:pt x="56" y="799"/>
                  </a:lnTo>
                  <a:lnTo>
                    <a:pt x="58" y="808"/>
                  </a:lnTo>
                  <a:lnTo>
                    <a:pt x="56" y="817"/>
                  </a:lnTo>
                  <a:lnTo>
                    <a:pt x="55" y="824"/>
                  </a:lnTo>
                  <a:lnTo>
                    <a:pt x="54" y="830"/>
                  </a:lnTo>
                  <a:lnTo>
                    <a:pt x="48" y="845"/>
                  </a:lnTo>
                  <a:lnTo>
                    <a:pt x="48" y="845"/>
                  </a:lnTo>
                  <a:lnTo>
                    <a:pt x="42" y="867"/>
                  </a:lnTo>
                  <a:lnTo>
                    <a:pt x="39" y="880"/>
                  </a:lnTo>
                  <a:lnTo>
                    <a:pt x="38" y="896"/>
                  </a:lnTo>
                  <a:lnTo>
                    <a:pt x="37" y="912"/>
                  </a:lnTo>
                  <a:lnTo>
                    <a:pt x="37" y="929"/>
                  </a:lnTo>
                  <a:lnTo>
                    <a:pt x="38" y="945"/>
                  </a:lnTo>
                  <a:lnTo>
                    <a:pt x="41" y="960"/>
                  </a:lnTo>
                  <a:lnTo>
                    <a:pt x="41" y="960"/>
                  </a:lnTo>
                  <a:lnTo>
                    <a:pt x="45" y="976"/>
                  </a:lnTo>
                  <a:lnTo>
                    <a:pt x="47" y="994"/>
                  </a:lnTo>
                  <a:lnTo>
                    <a:pt x="50" y="1030"/>
                  </a:lnTo>
                  <a:lnTo>
                    <a:pt x="51" y="1058"/>
                  </a:lnTo>
                  <a:lnTo>
                    <a:pt x="51" y="1069"/>
                  </a:lnTo>
                  <a:lnTo>
                    <a:pt x="51" y="1069"/>
                  </a:lnTo>
                  <a:lnTo>
                    <a:pt x="48" y="1075"/>
                  </a:lnTo>
                  <a:lnTo>
                    <a:pt x="43" y="1089"/>
                  </a:lnTo>
                  <a:lnTo>
                    <a:pt x="38" y="1106"/>
                  </a:lnTo>
                  <a:lnTo>
                    <a:pt x="37" y="1114"/>
                  </a:lnTo>
                  <a:lnTo>
                    <a:pt x="38" y="1121"/>
                  </a:lnTo>
                  <a:lnTo>
                    <a:pt x="38" y="1121"/>
                  </a:lnTo>
                  <a:lnTo>
                    <a:pt x="39" y="1126"/>
                  </a:lnTo>
                  <a:lnTo>
                    <a:pt x="43" y="1130"/>
                  </a:lnTo>
                  <a:lnTo>
                    <a:pt x="47" y="1135"/>
                  </a:lnTo>
                  <a:lnTo>
                    <a:pt x="51" y="1139"/>
                  </a:lnTo>
                  <a:lnTo>
                    <a:pt x="60" y="1144"/>
                  </a:lnTo>
                  <a:lnTo>
                    <a:pt x="68" y="1147"/>
                  </a:lnTo>
                  <a:lnTo>
                    <a:pt x="68" y="1147"/>
                  </a:lnTo>
                  <a:lnTo>
                    <a:pt x="76" y="1148"/>
                  </a:lnTo>
                  <a:lnTo>
                    <a:pt x="84" y="1148"/>
                  </a:lnTo>
                  <a:lnTo>
                    <a:pt x="92" y="1147"/>
                  </a:lnTo>
                  <a:lnTo>
                    <a:pt x="96" y="1140"/>
                  </a:lnTo>
                  <a:lnTo>
                    <a:pt x="96" y="1140"/>
                  </a:lnTo>
                  <a:lnTo>
                    <a:pt x="105" y="1146"/>
                  </a:lnTo>
                  <a:lnTo>
                    <a:pt x="114" y="1150"/>
                  </a:lnTo>
                  <a:lnTo>
                    <a:pt x="126" y="1151"/>
                  </a:lnTo>
                  <a:lnTo>
                    <a:pt x="126" y="1151"/>
                  </a:lnTo>
                  <a:lnTo>
                    <a:pt x="167" y="1151"/>
                  </a:lnTo>
                  <a:lnTo>
                    <a:pt x="195" y="1151"/>
                  </a:lnTo>
                  <a:lnTo>
                    <a:pt x="195" y="1151"/>
                  </a:lnTo>
                  <a:lnTo>
                    <a:pt x="202" y="1148"/>
                  </a:lnTo>
                  <a:lnTo>
                    <a:pt x="208" y="1144"/>
                  </a:lnTo>
                  <a:lnTo>
                    <a:pt x="208" y="1143"/>
                  </a:lnTo>
                  <a:lnTo>
                    <a:pt x="208" y="1140"/>
                  </a:lnTo>
                  <a:lnTo>
                    <a:pt x="208" y="1140"/>
                  </a:lnTo>
                  <a:lnTo>
                    <a:pt x="201" y="1127"/>
                  </a:lnTo>
                  <a:lnTo>
                    <a:pt x="225" y="1127"/>
                  </a:lnTo>
                  <a:lnTo>
                    <a:pt x="225" y="1127"/>
                  </a:lnTo>
                  <a:lnTo>
                    <a:pt x="230" y="1119"/>
                  </a:lnTo>
                  <a:lnTo>
                    <a:pt x="233" y="1114"/>
                  </a:lnTo>
                  <a:lnTo>
                    <a:pt x="233" y="1112"/>
                  </a:lnTo>
                  <a:lnTo>
                    <a:pt x="231" y="1110"/>
                  </a:lnTo>
                  <a:lnTo>
                    <a:pt x="231" y="1110"/>
                  </a:lnTo>
                  <a:lnTo>
                    <a:pt x="214" y="1104"/>
                  </a:lnTo>
                  <a:lnTo>
                    <a:pt x="205" y="1100"/>
                  </a:lnTo>
                  <a:lnTo>
                    <a:pt x="200" y="1096"/>
                  </a:lnTo>
                  <a:lnTo>
                    <a:pt x="197" y="1093"/>
                  </a:lnTo>
                  <a:lnTo>
                    <a:pt x="197" y="1093"/>
                  </a:lnTo>
                  <a:lnTo>
                    <a:pt x="193" y="1081"/>
                  </a:lnTo>
                  <a:lnTo>
                    <a:pt x="187" y="1064"/>
                  </a:lnTo>
                  <a:lnTo>
                    <a:pt x="180" y="1042"/>
                  </a:lnTo>
                  <a:lnTo>
                    <a:pt x="171" y="1035"/>
                  </a:lnTo>
                  <a:lnTo>
                    <a:pt x="171" y="1035"/>
                  </a:lnTo>
                  <a:lnTo>
                    <a:pt x="175" y="979"/>
                  </a:lnTo>
                  <a:lnTo>
                    <a:pt x="177" y="927"/>
                  </a:lnTo>
                  <a:lnTo>
                    <a:pt x="177" y="901"/>
                  </a:lnTo>
                  <a:lnTo>
                    <a:pt x="177" y="875"/>
                  </a:lnTo>
                  <a:lnTo>
                    <a:pt x="177" y="875"/>
                  </a:lnTo>
                  <a:lnTo>
                    <a:pt x="177" y="852"/>
                  </a:lnTo>
                  <a:lnTo>
                    <a:pt x="179" y="831"/>
                  </a:lnTo>
                  <a:lnTo>
                    <a:pt x="181" y="813"/>
                  </a:lnTo>
                  <a:lnTo>
                    <a:pt x="184" y="797"/>
                  </a:lnTo>
                  <a:lnTo>
                    <a:pt x="191" y="774"/>
                  </a:lnTo>
                  <a:lnTo>
                    <a:pt x="195" y="759"/>
                  </a:lnTo>
                  <a:lnTo>
                    <a:pt x="195" y="759"/>
                  </a:lnTo>
                  <a:lnTo>
                    <a:pt x="195" y="739"/>
                  </a:lnTo>
                  <a:lnTo>
                    <a:pt x="196" y="704"/>
                  </a:lnTo>
                  <a:lnTo>
                    <a:pt x="195" y="654"/>
                  </a:lnTo>
                  <a:lnTo>
                    <a:pt x="195" y="654"/>
                  </a:lnTo>
                  <a:lnTo>
                    <a:pt x="197" y="612"/>
                  </a:lnTo>
                  <a:lnTo>
                    <a:pt x="201" y="572"/>
                  </a:lnTo>
                  <a:lnTo>
                    <a:pt x="201" y="572"/>
                  </a:lnTo>
                  <a:lnTo>
                    <a:pt x="204" y="574"/>
                  </a:lnTo>
                  <a:lnTo>
                    <a:pt x="209" y="578"/>
                  </a:lnTo>
                  <a:lnTo>
                    <a:pt x="213" y="579"/>
                  </a:lnTo>
                  <a:lnTo>
                    <a:pt x="216" y="578"/>
                  </a:lnTo>
                  <a:lnTo>
                    <a:pt x="217" y="576"/>
                  </a:lnTo>
                  <a:lnTo>
                    <a:pt x="218" y="572"/>
                  </a:lnTo>
                  <a:lnTo>
                    <a:pt x="218" y="572"/>
                  </a:lnTo>
                  <a:lnTo>
                    <a:pt x="218" y="563"/>
                  </a:lnTo>
                  <a:lnTo>
                    <a:pt x="220" y="557"/>
                  </a:lnTo>
                  <a:lnTo>
                    <a:pt x="222" y="551"/>
                  </a:lnTo>
                  <a:lnTo>
                    <a:pt x="222" y="551"/>
                  </a:lnTo>
                  <a:lnTo>
                    <a:pt x="238" y="560"/>
                  </a:lnTo>
                  <a:lnTo>
                    <a:pt x="251" y="567"/>
                  </a:lnTo>
                  <a:lnTo>
                    <a:pt x="255" y="568"/>
                  </a:lnTo>
                  <a:lnTo>
                    <a:pt x="259" y="568"/>
                  </a:lnTo>
                  <a:lnTo>
                    <a:pt x="259" y="568"/>
                  </a:lnTo>
                  <a:lnTo>
                    <a:pt x="263" y="566"/>
                  </a:lnTo>
                  <a:lnTo>
                    <a:pt x="268" y="557"/>
                  </a:lnTo>
                  <a:lnTo>
                    <a:pt x="280" y="532"/>
                  </a:lnTo>
                  <a:lnTo>
                    <a:pt x="292" y="504"/>
                  </a:lnTo>
                  <a:lnTo>
                    <a:pt x="296" y="493"/>
                  </a:lnTo>
                  <a:lnTo>
                    <a:pt x="296" y="487"/>
                  </a:lnTo>
                  <a:lnTo>
                    <a:pt x="296" y="487"/>
                  </a:lnTo>
                  <a:lnTo>
                    <a:pt x="294" y="483"/>
                  </a:lnTo>
                  <a:lnTo>
                    <a:pt x="292" y="479"/>
                  </a:lnTo>
                  <a:lnTo>
                    <a:pt x="285" y="470"/>
                  </a:lnTo>
                  <a:lnTo>
                    <a:pt x="276" y="460"/>
                  </a:lnTo>
                  <a:lnTo>
                    <a:pt x="270" y="446"/>
                  </a:lnTo>
                  <a:lnTo>
                    <a:pt x="270" y="446"/>
                  </a:lnTo>
                  <a:lnTo>
                    <a:pt x="276" y="451"/>
                  </a:lnTo>
                  <a:lnTo>
                    <a:pt x="283" y="454"/>
                  </a:lnTo>
                  <a:lnTo>
                    <a:pt x="285" y="454"/>
                  </a:lnTo>
                  <a:lnTo>
                    <a:pt x="287" y="453"/>
                  </a:lnTo>
                  <a:lnTo>
                    <a:pt x="287" y="453"/>
                  </a:lnTo>
                  <a:lnTo>
                    <a:pt x="288" y="447"/>
                  </a:lnTo>
                  <a:lnTo>
                    <a:pt x="287" y="438"/>
                  </a:lnTo>
                  <a:lnTo>
                    <a:pt x="287" y="426"/>
                  </a:lnTo>
                  <a:lnTo>
                    <a:pt x="287" y="426"/>
                  </a:lnTo>
                  <a:lnTo>
                    <a:pt x="292" y="432"/>
                  </a:lnTo>
                  <a:lnTo>
                    <a:pt x="300" y="439"/>
                  </a:lnTo>
                  <a:lnTo>
                    <a:pt x="300" y="439"/>
                  </a:lnTo>
                  <a:lnTo>
                    <a:pt x="301" y="445"/>
                  </a:lnTo>
                  <a:lnTo>
                    <a:pt x="302" y="451"/>
                  </a:lnTo>
                  <a:lnTo>
                    <a:pt x="304" y="458"/>
                  </a:lnTo>
                  <a:lnTo>
                    <a:pt x="305" y="459"/>
                  </a:lnTo>
                  <a:lnTo>
                    <a:pt x="306" y="460"/>
                  </a:lnTo>
                  <a:lnTo>
                    <a:pt x="306" y="460"/>
                  </a:lnTo>
                  <a:lnTo>
                    <a:pt x="308" y="459"/>
                  </a:lnTo>
                  <a:lnTo>
                    <a:pt x="309" y="457"/>
                  </a:lnTo>
                  <a:lnTo>
                    <a:pt x="310" y="449"/>
                  </a:lnTo>
                  <a:lnTo>
                    <a:pt x="310" y="433"/>
                  </a:lnTo>
                  <a:lnTo>
                    <a:pt x="310" y="433"/>
                  </a:lnTo>
                  <a:lnTo>
                    <a:pt x="308" y="426"/>
                  </a:lnTo>
                  <a:lnTo>
                    <a:pt x="304" y="417"/>
                  </a:lnTo>
                  <a:lnTo>
                    <a:pt x="293" y="399"/>
                  </a:lnTo>
                  <a:lnTo>
                    <a:pt x="293" y="399"/>
                  </a:lnTo>
                  <a:lnTo>
                    <a:pt x="291" y="392"/>
                  </a:lnTo>
                  <a:lnTo>
                    <a:pt x="289" y="387"/>
                  </a:lnTo>
                  <a:lnTo>
                    <a:pt x="288" y="384"/>
                  </a:lnTo>
                  <a:lnTo>
                    <a:pt x="287" y="382"/>
                  </a:lnTo>
                  <a:lnTo>
                    <a:pt x="284" y="380"/>
                  </a:lnTo>
                  <a:lnTo>
                    <a:pt x="280" y="378"/>
                  </a:lnTo>
                  <a:lnTo>
                    <a:pt x="280" y="378"/>
                  </a:lnTo>
                  <a:lnTo>
                    <a:pt x="263" y="371"/>
                  </a:lnTo>
                  <a:lnTo>
                    <a:pt x="263" y="371"/>
                  </a:lnTo>
                  <a:lnTo>
                    <a:pt x="262" y="367"/>
                  </a:lnTo>
                  <a:lnTo>
                    <a:pt x="260" y="363"/>
                  </a:lnTo>
                  <a:lnTo>
                    <a:pt x="258" y="362"/>
                  </a:lnTo>
                  <a:lnTo>
                    <a:pt x="255" y="362"/>
                  </a:lnTo>
                  <a:lnTo>
                    <a:pt x="255" y="362"/>
                  </a:lnTo>
                  <a:lnTo>
                    <a:pt x="248" y="362"/>
                  </a:lnTo>
                  <a:lnTo>
                    <a:pt x="239" y="364"/>
                  </a:lnTo>
                  <a:lnTo>
                    <a:pt x="231" y="367"/>
                  </a:lnTo>
                  <a:lnTo>
                    <a:pt x="225" y="368"/>
                  </a:lnTo>
                  <a:lnTo>
                    <a:pt x="225" y="368"/>
                  </a:lnTo>
                  <a:lnTo>
                    <a:pt x="220" y="370"/>
                  </a:lnTo>
                  <a:lnTo>
                    <a:pt x="213" y="371"/>
                  </a:lnTo>
                  <a:lnTo>
                    <a:pt x="205" y="375"/>
                  </a:lnTo>
                  <a:lnTo>
                    <a:pt x="205" y="375"/>
                  </a:lnTo>
                  <a:lnTo>
                    <a:pt x="198" y="336"/>
                  </a:lnTo>
                  <a:lnTo>
                    <a:pt x="196" y="308"/>
                  </a:lnTo>
                  <a:lnTo>
                    <a:pt x="195" y="290"/>
                  </a:lnTo>
                  <a:lnTo>
                    <a:pt x="195" y="290"/>
                  </a:lnTo>
                  <a:lnTo>
                    <a:pt x="195" y="283"/>
                  </a:lnTo>
                  <a:lnTo>
                    <a:pt x="193" y="278"/>
                  </a:lnTo>
                  <a:lnTo>
                    <a:pt x="192" y="275"/>
                  </a:lnTo>
                  <a:lnTo>
                    <a:pt x="191" y="272"/>
                  </a:lnTo>
                  <a:lnTo>
                    <a:pt x="191" y="272"/>
                  </a:lnTo>
                  <a:lnTo>
                    <a:pt x="191" y="271"/>
                  </a:lnTo>
                  <a:lnTo>
                    <a:pt x="191" y="267"/>
                  </a:lnTo>
                  <a:lnTo>
                    <a:pt x="189" y="262"/>
                  </a:lnTo>
                  <a:lnTo>
                    <a:pt x="188" y="253"/>
                  </a:lnTo>
                  <a:lnTo>
                    <a:pt x="188" y="253"/>
                  </a:lnTo>
                  <a:lnTo>
                    <a:pt x="185" y="246"/>
                  </a:lnTo>
                  <a:lnTo>
                    <a:pt x="180" y="240"/>
                  </a:lnTo>
                  <a:lnTo>
                    <a:pt x="170" y="224"/>
                  </a:lnTo>
                  <a:lnTo>
                    <a:pt x="154" y="201"/>
                  </a:lnTo>
                  <a:lnTo>
                    <a:pt x="154" y="20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6" y="187"/>
                  </a:lnTo>
                  <a:lnTo>
                    <a:pt x="145" y="184"/>
                  </a:lnTo>
                  <a:lnTo>
                    <a:pt x="145" y="176"/>
                  </a:lnTo>
                  <a:lnTo>
                    <a:pt x="147" y="163"/>
                  </a:lnTo>
                  <a:lnTo>
                    <a:pt x="147" y="163"/>
                  </a:lnTo>
                  <a:lnTo>
                    <a:pt x="150" y="150"/>
                  </a:lnTo>
                  <a:lnTo>
                    <a:pt x="152" y="138"/>
                  </a:lnTo>
                  <a:lnTo>
                    <a:pt x="154" y="130"/>
                  </a:lnTo>
                  <a:lnTo>
                    <a:pt x="154" y="130"/>
                  </a:lnTo>
                  <a:lnTo>
                    <a:pt x="158" y="120"/>
                  </a:lnTo>
                  <a:lnTo>
                    <a:pt x="162" y="107"/>
                  </a:lnTo>
                  <a:lnTo>
                    <a:pt x="167" y="88"/>
                  </a:lnTo>
                  <a:lnTo>
                    <a:pt x="167" y="88"/>
                  </a:lnTo>
                  <a:lnTo>
                    <a:pt x="170" y="79"/>
                  </a:lnTo>
                  <a:lnTo>
                    <a:pt x="170" y="71"/>
                  </a:lnTo>
                  <a:lnTo>
                    <a:pt x="170" y="63"/>
                  </a:lnTo>
                  <a:lnTo>
                    <a:pt x="170" y="55"/>
                  </a:lnTo>
                  <a:lnTo>
                    <a:pt x="166" y="44"/>
                  </a:lnTo>
                  <a:lnTo>
                    <a:pt x="160" y="34"/>
                  </a:lnTo>
                  <a:lnTo>
                    <a:pt x="160" y="34"/>
                  </a:lnTo>
                  <a:lnTo>
                    <a:pt x="154" y="26"/>
                  </a:lnTo>
                  <a:lnTo>
                    <a:pt x="148" y="21"/>
                  </a:lnTo>
                  <a:lnTo>
                    <a:pt x="143" y="17"/>
                  </a:lnTo>
                  <a:lnTo>
                    <a:pt x="143" y="1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B8D963A-AABC-4A0F-973E-53A21DD82E1A}"/>
              </a:ext>
            </a:extLst>
          </p:cNvPr>
          <p:cNvGrpSpPr/>
          <p:nvPr/>
        </p:nvGrpSpPr>
        <p:grpSpPr>
          <a:xfrm>
            <a:off x="958729" y="2668063"/>
            <a:ext cx="7977156" cy="1710456"/>
            <a:chOff x="958729" y="2668063"/>
            <a:chExt cx="7977156" cy="1710456"/>
          </a:xfrm>
        </p:grpSpPr>
        <p:sp>
          <p:nvSpPr>
            <p:cNvPr id="5" name="Freeform 18">
              <a:extLst>
                <a:ext uri="{FF2B5EF4-FFF2-40B4-BE49-F238E27FC236}">
                  <a16:creationId xmlns:a16="http://schemas.microsoft.com/office/drawing/2014/main" id="{88516F83-C18F-46FC-A792-F51078CD2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48" y="2726233"/>
              <a:ext cx="663074" cy="1652286"/>
            </a:xfrm>
            <a:custGeom>
              <a:avLst/>
              <a:gdLst>
                <a:gd name="T0" fmla="*/ 183 w 307"/>
                <a:gd name="T1" fmla="*/ 35 h 765"/>
                <a:gd name="T2" fmla="*/ 179 w 307"/>
                <a:gd name="T3" fmla="*/ 69 h 765"/>
                <a:gd name="T4" fmla="*/ 183 w 307"/>
                <a:gd name="T5" fmla="*/ 74 h 765"/>
                <a:gd name="T6" fmla="*/ 180 w 307"/>
                <a:gd name="T7" fmla="*/ 94 h 765"/>
                <a:gd name="T8" fmla="*/ 186 w 307"/>
                <a:gd name="T9" fmla="*/ 100 h 765"/>
                <a:gd name="T10" fmla="*/ 189 w 307"/>
                <a:gd name="T11" fmla="*/ 115 h 765"/>
                <a:gd name="T12" fmla="*/ 173 w 307"/>
                <a:gd name="T13" fmla="*/ 124 h 765"/>
                <a:gd name="T14" fmla="*/ 166 w 307"/>
                <a:gd name="T15" fmla="*/ 132 h 765"/>
                <a:gd name="T16" fmla="*/ 139 w 307"/>
                <a:gd name="T17" fmla="*/ 135 h 765"/>
                <a:gd name="T18" fmla="*/ 104 w 307"/>
                <a:gd name="T19" fmla="*/ 196 h 765"/>
                <a:gd name="T20" fmla="*/ 100 w 307"/>
                <a:gd name="T21" fmla="*/ 217 h 765"/>
                <a:gd name="T22" fmla="*/ 104 w 307"/>
                <a:gd name="T23" fmla="*/ 235 h 765"/>
                <a:gd name="T24" fmla="*/ 116 w 307"/>
                <a:gd name="T25" fmla="*/ 257 h 765"/>
                <a:gd name="T26" fmla="*/ 92 w 307"/>
                <a:gd name="T27" fmla="*/ 265 h 765"/>
                <a:gd name="T28" fmla="*/ 82 w 307"/>
                <a:gd name="T29" fmla="*/ 280 h 765"/>
                <a:gd name="T30" fmla="*/ 35 w 307"/>
                <a:gd name="T31" fmla="*/ 310 h 765"/>
                <a:gd name="T32" fmla="*/ 6 w 307"/>
                <a:gd name="T33" fmla="*/ 375 h 765"/>
                <a:gd name="T34" fmla="*/ 3 w 307"/>
                <a:gd name="T35" fmla="*/ 395 h 765"/>
                <a:gd name="T36" fmla="*/ 112 w 307"/>
                <a:gd name="T37" fmla="*/ 435 h 765"/>
                <a:gd name="T38" fmla="*/ 123 w 307"/>
                <a:gd name="T39" fmla="*/ 570 h 765"/>
                <a:gd name="T40" fmla="*/ 120 w 307"/>
                <a:gd name="T41" fmla="*/ 598 h 765"/>
                <a:gd name="T42" fmla="*/ 128 w 307"/>
                <a:gd name="T43" fmla="*/ 696 h 765"/>
                <a:gd name="T44" fmla="*/ 132 w 307"/>
                <a:gd name="T45" fmla="*/ 713 h 765"/>
                <a:gd name="T46" fmla="*/ 128 w 307"/>
                <a:gd name="T47" fmla="*/ 747 h 765"/>
                <a:gd name="T48" fmla="*/ 134 w 307"/>
                <a:gd name="T49" fmla="*/ 762 h 765"/>
                <a:gd name="T50" fmla="*/ 160 w 307"/>
                <a:gd name="T51" fmla="*/ 763 h 765"/>
                <a:gd name="T52" fmla="*/ 170 w 307"/>
                <a:gd name="T53" fmla="*/ 756 h 765"/>
                <a:gd name="T54" fmla="*/ 167 w 307"/>
                <a:gd name="T55" fmla="*/ 694 h 765"/>
                <a:gd name="T56" fmla="*/ 159 w 307"/>
                <a:gd name="T57" fmla="*/ 674 h 765"/>
                <a:gd name="T58" fmla="*/ 167 w 307"/>
                <a:gd name="T59" fmla="*/ 663 h 765"/>
                <a:gd name="T60" fmla="*/ 176 w 307"/>
                <a:gd name="T61" fmla="*/ 539 h 765"/>
                <a:gd name="T62" fmla="*/ 189 w 307"/>
                <a:gd name="T63" fmla="*/ 449 h 765"/>
                <a:gd name="T64" fmla="*/ 206 w 307"/>
                <a:gd name="T65" fmla="*/ 471 h 765"/>
                <a:gd name="T66" fmla="*/ 224 w 307"/>
                <a:gd name="T67" fmla="*/ 643 h 765"/>
                <a:gd name="T68" fmla="*/ 225 w 307"/>
                <a:gd name="T69" fmla="*/ 684 h 765"/>
                <a:gd name="T70" fmla="*/ 222 w 307"/>
                <a:gd name="T71" fmla="*/ 718 h 765"/>
                <a:gd name="T72" fmla="*/ 214 w 307"/>
                <a:gd name="T73" fmla="*/ 750 h 765"/>
                <a:gd name="T74" fmla="*/ 224 w 307"/>
                <a:gd name="T75" fmla="*/ 764 h 765"/>
                <a:gd name="T76" fmla="*/ 252 w 307"/>
                <a:gd name="T77" fmla="*/ 761 h 765"/>
                <a:gd name="T78" fmla="*/ 251 w 307"/>
                <a:gd name="T79" fmla="*/ 741 h 765"/>
                <a:gd name="T80" fmla="*/ 247 w 307"/>
                <a:gd name="T81" fmla="*/ 694 h 765"/>
                <a:gd name="T82" fmla="*/ 252 w 307"/>
                <a:gd name="T83" fmla="*/ 681 h 765"/>
                <a:gd name="T84" fmla="*/ 265 w 307"/>
                <a:gd name="T85" fmla="*/ 628 h 765"/>
                <a:gd name="T86" fmla="*/ 273 w 307"/>
                <a:gd name="T87" fmla="*/ 552 h 765"/>
                <a:gd name="T88" fmla="*/ 280 w 307"/>
                <a:gd name="T89" fmla="*/ 417 h 765"/>
                <a:gd name="T90" fmla="*/ 282 w 307"/>
                <a:gd name="T91" fmla="*/ 357 h 765"/>
                <a:gd name="T92" fmla="*/ 277 w 307"/>
                <a:gd name="T93" fmla="*/ 323 h 765"/>
                <a:gd name="T94" fmla="*/ 287 w 307"/>
                <a:gd name="T95" fmla="*/ 304 h 765"/>
                <a:gd name="T96" fmla="*/ 291 w 307"/>
                <a:gd name="T97" fmla="*/ 283 h 765"/>
                <a:gd name="T98" fmla="*/ 296 w 307"/>
                <a:gd name="T99" fmla="*/ 292 h 765"/>
                <a:gd name="T100" fmla="*/ 304 w 307"/>
                <a:gd name="T101" fmla="*/ 290 h 765"/>
                <a:gd name="T102" fmla="*/ 305 w 307"/>
                <a:gd name="T103" fmla="*/ 229 h 765"/>
                <a:gd name="T104" fmla="*/ 305 w 307"/>
                <a:gd name="T105" fmla="*/ 153 h 765"/>
                <a:gd name="T106" fmla="*/ 293 w 307"/>
                <a:gd name="T107" fmla="*/ 128 h 765"/>
                <a:gd name="T108" fmla="*/ 269 w 307"/>
                <a:gd name="T109" fmla="*/ 110 h 765"/>
                <a:gd name="T110" fmla="*/ 273 w 307"/>
                <a:gd name="T111" fmla="*/ 97 h 765"/>
                <a:gd name="T112" fmla="*/ 265 w 307"/>
                <a:gd name="T113" fmla="*/ 72 h 765"/>
                <a:gd name="T114" fmla="*/ 262 w 307"/>
                <a:gd name="T115" fmla="*/ 45 h 765"/>
                <a:gd name="T116" fmla="*/ 246 w 307"/>
                <a:gd name="T117" fmla="*/ 21 h 765"/>
                <a:gd name="T118" fmla="*/ 231 w 307"/>
                <a:gd name="T119" fmla="*/ 11 h 765"/>
                <a:gd name="T120" fmla="*/ 219 w 307"/>
                <a:gd name="T121" fmla="*/ 0 h 765"/>
                <a:gd name="T122" fmla="*/ 195 w 307"/>
                <a:gd name="T123" fmla="*/ 5 h 765"/>
                <a:gd name="T124" fmla="*/ 188 w 307"/>
                <a:gd name="T125" fmla="*/ 14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7" h="765">
                  <a:moveTo>
                    <a:pt x="193" y="21"/>
                  </a:moveTo>
                  <a:lnTo>
                    <a:pt x="193" y="21"/>
                  </a:lnTo>
                  <a:lnTo>
                    <a:pt x="191" y="23"/>
                  </a:lnTo>
                  <a:lnTo>
                    <a:pt x="186" y="30"/>
                  </a:lnTo>
                  <a:lnTo>
                    <a:pt x="183" y="35"/>
                  </a:lnTo>
                  <a:lnTo>
                    <a:pt x="180" y="41"/>
                  </a:lnTo>
                  <a:lnTo>
                    <a:pt x="178" y="48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9" y="69"/>
                  </a:lnTo>
                  <a:lnTo>
                    <a:pt x="180" y="74"/>
                  </a:lnTo>
                  <a:lnTo>
                    <a:pt x="182" y="75"/>
                  </a:lnTo>
                  <a:lnTo>
                    <a:pt x="183" y="75"/>
                  </a:lnTo>
                  <a:lnTo>
                    <a:pt x="183" y="74"/>
                  </a:lnTo>
                  <a:lnTo>
                    <a:pt x="183" y="74"/>
                  </a:lnTo>
                  <a:lnTo>
                    <a:pt x="180" y="82"/>
                  </a:lnTo>
                  <a:lnTo>
                    <a:pt x="179" y="89"/>
                  </a:lnTo>
                  <a:lnTo>
                    <a:pt x="179" y="92"/>
                  </a:lnTo>
                  <a:lnTo>
                    <a:pt x="180" y="94"/>
                  </a:lnTo>
                  <a:lnTo>
                    <a:pt x="180" y="94"/>
                  </a:lnTo>
                  <a:lnTo>
                    <a:pt x="184" y="101"/>
                  </a:lnTo>
                  <a:lnTo>
                    <a:pt x="185" y="102"/>
                  </a:lnTo>
                  <a:lnTo>
                    <a:pt x="186" y="102"/>
                  </a:lnTo>
                  <a:lnTo>
                    <a:pt x="186" y="102"/>
                  </a:lnTo>
                  <a:lnTo>
                    <a:pt x="186" y="100"/>
                  </a:lnTo>
                  <a:lnTo>
                    <a:pt x="187" y="101"/>
                  </a:lnTo>
                  <a:lnTo>
                    <a:pt x="188" y="104"/>
                  </a:lnTo>
                  <a:lnTo>
                    <a:pt x="188" y="104"/>
                  </a:lnTo>
                  <a:lnTo>
                    <a:pt x="189" y="110"/>
                  </a:lnTo>
                  <a:lnTo>
                    <a:pt x="189" y="115"/>
                  </a:lnTo>
                  <a:lnTo>
                    <a:pt x="188" y="120"/>
                  </a:lnTo>
                  <a:lnTo>
                    <a:pt x="188" y="120"/>
                  </a:lnTo>
                  <a:lnTo>
                    <a:pt x="182" y="121"/>
                  </a:lnTo>
                  <a:lnTo>
                    <a:pt x="177" y="122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68" y="130"/>
                  </a:lnTo>
                  <a:lnTo>
                    <a:pt x="167" y="132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1" y="131"/>
                  </a:lnTo>
                  <a:lnTo>
                    <a:pt x="152" y="131"/>
                  </a:lnTo>
                  <a:lnTo>
                    <a:pt x="148" y="131"/>
                  </a:lnTo>
                  <a:lnTo>
                    <a:pt x="143" y="132"/>
                  </a:lnTo>
                  <a:lnTo>
                    <a:pt x="139" y="135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27" y="150"/>
                  </a:lnTo>
                  <a:lnTo>
                    <a:pt x="118" y="168"/>
                  </a:lnTo>
                  <a:lnTo>
                    <a:pt x="104" y="196"/>
                  </a:lnTo>
                  <a:lnTo>
                    <a:pt x="104" y="196"/>
                  </a:lnTo>
                  <a:lnTo>
                    <a:pt x="101" y="207"/>
                  </a:lnTo>
                  <a:lnTo>
                    <a:pt x="100" y="211"/>
                  </a:lnTo>
                  <a:lnTo>
                    <a:pt x="100" y="217"/>
                  </a:lnTo>
                  <a:lnTo>
                    <a:pt x="100" y="217"/>
                  </a:lnTo>
                  <a:lnTo>
                    <a:pt x="100" y="221"/>
                  </a:lnTo>
                  <a:lnTo>
                    <a:pt x="101" y="227"/>
                  </a:lnTo>
                  <a:lnTo>
                    <a:pt x="103" y="231"/>
                  </a:lnTo>
                  <a:lnTo>
                    <a:pt x="104" y="235"/>
                  </a:lnTo>
                  <a:lnTo>
                    <a:pt x="104" y="235"/>
                  </a:lnTo>
                  <a:lnTo>
                    <a:pt x="111" y="239"/>
                  </a:lnTo>
                  <a:lnTo>
                    <a:pt x="115" y="244"/>
                  </a:lnTo>
                  <a:lnTo>
                    <a:pt x="116" y="247"/>
                  </a:lnTo>
                  <a:lnTo>
                    <a:pt x="116" y="247"/>
                  </a:lnTo>
                  <a:lnTo>
                    <a:pt x="116" y="257"/>
                  </a:lnTo>
                  <a:lnTo>
                    <a:pt x="116" y="257"/>
                  </a:lnTo>
                  <a:lnTo>
                    <a:pt x="105" y="260"/>
                  </a:lnTo>
                  <a:lnTo>
                    <a:pt x="96" y="263"/>
                  </a:lnTo>
                  <a:lnTo>
                    <a:pt x="92" y="265"/>
                  </a:lnTo>
                  <a:lnTo>
                    <a:pt x="92" y="265"/>
                  </a:lnTo>
                  <a:lnTo>
                    <a:pt x="89" y="273"/>
                  </a:lnTo>
                  <a:lnTo>
                    <a:pt x="87" y="278"/>
                  </a:lnTo>
                  <a:lnTo>
                    <a:pt x="86" y="280"/>
                  </a:lnTo>
                  <a:lnTo>
                    <a:pt x="86" y="280"/>
                  </a:lnTo>
                  <a:lnTo>
                    <a:pt x="82" y="280"/>
                  </a:lnTo>
                  <a:lnTo>
                    <a:pt x="76" y="280"/>
                  </a:lnTo>
                  <a:lnTo>
                    <a:pt x="76" y="280"/>
                  </a:lnTo>
                  <a:lnTo>
                    <a:pt x="46" y="280"/>
                  </a:lnTo>
                  <a:lnTo>
                    <a:pt x="46" y="280"/>
                  </a:lnTo>
                  <a:lnTo>
                    <a:pt x="35" y="310"/>
                  </a:lnTo>
                  <a:lnTo>
                    <a:pt x="28" y="335"/>
                  </a:lnTo>
                  <a:lnTo>
                    <a:pt x="23" y="344"/>
                  </a:lnTo>
                  <a:lnTo>
                    <a:pt x="20" y="351"/>
                  </a:lnTo>
                  <a:lnTo>
                    <a:pt x="20" y="351"/>
                  </a:lnTo>
                  <a:lnTo>
                    <a:pt x="6" y="375"/>
                  </a:lnTo>
                  <a:lnTo>
                    <a:pt x="1" y="385"/>
                  </a:lnTo>
                  <a:lnTo>
                    <a:pt x="0" y="389"/>
                  </a:lnTo>
                  <a:lnTo>
                    <a:pt x="0" y="392"/>
                  </a:lnTo>
                  <a:lnTo>
                    <a:pt x="0" y="392"/>
                  </a:lnTo>
                  <a:lnTo>
                    <a:pt x="3" y="395"/>
                  </a:lnTo>
                  <a:lnTo>
                    <a:pt x="7" y="400"/>
                  </a:lnTo>
                  <a:lnTo>
                    <a:pt x="14" y="403"/>
                  </a:lnTo>
                  <a:lnTo>
                    <a:pt x="23" y="407"/>
                  </a:lnTo>
                  <a:lnTo>
                    <a:pt x="23" y="407"/>
                  </a:lnTo>
                  <a:lnTo>
                    <a:pt x="112" y="435"/>
                  </a:lnTo>
                  <a:lnTo>
                    <a:pt x="112" y="435"/>
                  </a:lnTo>
                  <a:lnTo>
                    <a:pt x="122" y="549"/>
                  </a:lnTo>
                  <a:lnTo>
                    <a:pt x="122" y="549"/>
                  </a:lnTo>
                  <a:lnTo>
                    <a:pt x="123" y="563"/>
                  </a:lnTo>
                  <a:lnTo>
                    <a:pt x="123" y="570"/>
                  </a:lnTo>
                  <a:lnTo>
                    <a:pt x="122" y="574"/>
                  </a:lnTo>
                  <a:lnTo>
                    <a:pt x="122" y="574"/>
                  </a:lnTo>
                  <a:lnTo>
                    <a:pt x="121" y="584"/>
                  </a:lnTo>
                  <a:lnTo>
                    <a:pt x="120" y="598"/>
                  </a:lnTo>
                  <a:lnTo>
                    <a:pt x="120" y="598"/>
                  </a:lnTo>
                  <a:lnTo>
                    <a:pt x="120" y="618"/>
                  </a:lnTo>
                  <a:lnTo>
                    <a:pt x="123" y="652"/>
                  </a:lnTo>
                  <a:lnTo>
                    <a:pt x="125" y="682"/>
                  </a:lnTo>
                  <a:lnTo>
                    <a:pt x="128" y="696"/>
                  </a:lnTo>
                  <a:lnTo>
                    <a:pt x="128" y="696"/>
                  </a:lnTo>
                  <a:lnTo>
                    <a:pt x="131" y="696"/>
                  </a:lnTo>
                  <a:lnTo>
                    <a:pt x="133" y="696"/>
                  </a:lnTo>
                  <a:lnTo>
                    <a:pt x="134" y="696"/>
                  </a:lnTo>
                  <a:lnTo>
                    <a:pt x="134" y="696"/>
                  </a:lnTo>
                  <a:lnTo>
                    <a:pt x="132" y="713"/>
                  </a:lnTo>
                  <a:lnTo>
                    <a:pt x="130" y="727"/>
                  </a:lnTo>
                  <a:lnTo>
                    <a:pt x="130" y="735"/>
                  </a:lnTo>
                  <a:lnTo>
                    <a:pt x="130" y="735"/>
                  </a:lnTo>
                  <a:lnTo>
                    <a:pt x="129" y="739"/>
                  </a:lnTo>
                  <a:lnTo>
                    <a:pt x="128" y="747"/>
                  </a:lnTo>
                  <a:lnTo>
                    <a:pt x="128" y="755"/>
                  </a:lnTo>
                  <a:lnTo>
                    <a:pt x="128" y="757"/>
                  </a:lnTo>
                  <a:lnTo>
                    <a:pt x="130" y="759"/>
                  </a:lnTo>
                  <a:lnTo>
                    <a:pt x="130" y="759"/>
                  </a:lnTo>
                  <a:lnTo>
                    <a:pt x="134" y="762"/>
                  </a:lnTo>
                  <a:lnTo>
                    <a:pt x="138" y="763"/>
                  </a:lnTo>
                  <a:lnTo>
                    <a:pt x="148" y="763"/>
                  </a:lnTo>
                  <a:lnTo>
                    <a:pt x="148" y="763"/>
                  </a:lnTo>
                  <a:lnTo>
                    <a:pt x="160" y="763"/>
                  </a:lnTo>
                  <a:lnTo>
                    <a:pt x="160" y="763"/>
                  </a:lnTo>
                  <a:lnTo>
                    <a:pt x="164" y="764"/>
                  </a:lnTo>
                  <a:lnTo>
                    <a:pt x="166" y="764"/>
                  </a:lnTo>
                  <a:lnTo>
                    <a:pt x="168" y="763"/>
                  </a:lnTo>
                  <a:lnTo>
                    <a:pt x="168" y="763"/>
                  </a:lnTo>
                  <a:lnTo>
                    <a:pt x="170" y="756"/>
                  </a:lnTo>
                  <a:lnTo>
                    <a:pt x="170" y="753"/>
                  </a:lnTo>
                  <a:lnTo>
                    <a:pt x="170" y="749"/>
                  </a:lnTo>
                  <a:lnTo>
                    <a:pt x="170" y="749"/>
                  </a:lnTo>
                  <a:lnTo>
                    <a:pt x="168" y="716"/>
                  </a:lnTo>
                  <a:lnTo>
                    <a:pt x="167" y="694"/>
                  </a:lnTo>
                  <a:lnTo>
                    <a:pt x="166" y="684"/>
                  </a:lnTo>
                  <a:lnTo>
                    <a:pt x="166" y="684"/>
                  </a:lnTo>
                  <a:lnTo>
                    <a:pt x="164" y="682"/>
                  </a:lnTo>
                  <a:lnTo>
                    <a:pt x="161" y="677"/>
                  </a:lnTo>
                  <a:lnTo>
                    <a:pt x="159" y="674"/>
                  </a:lnTo>
                  <a:lnTo>
                    <a:pt x="159" y="672"/>
                  </a:lnTo>
                  <a:lnTo>
                    <a:pt x="160" y="671"/>
                  </a:lnTo>
                  <a:lnTo>
                    <a:pt x="160" y="671"/>
                  </a:lnTo>
                  <a:lnTo>
                    <a:pt x="165" y="666"/>
                  </a:lnTo>
                  <a:lnTo>
                    <a:pt x="167" y="663"/>
                  </a:lnTo>
                  <a:lnTo>
                    <a:pt x="168" y="661"/>
                  </a:lnTo>
                  <a:lnTo>
                    <a:pt x="168" y="661"/>
                  </a:lnTo>
                  <a:lnTo>
                    <a:pt x="171" y="600"/>
                  </a:lnTo>
                  <a:lnTo>
                    <a:pt x="176" y="539"/>
                  </a:lnTo>
                  <a:lnTo>
                    <a:pt x="176" y="539"/>
                  </a:lnTo>
                  <a:lnTo>
                    <a:pt x="183" y="494"/>
                  </a:lnTo>
                  <a:lnTo>
                    <a:pt x="187" y="466"/>
                  </a:lnTo>
                  <a:lnTo>
                    <a:pt x="188" y="453"/>
                  </a:lnTo>
                  <a:lnTo>
                    <a:pt x="188" y="453"/>
                  </a:lnTo>
                  <a:lnTo>
                    <a:pt x="189" y="449"/>
                  </a:lnTo>
                  <a:lnTo>
                    <a:pt x="194" y="441"/>
                  </a:lnTo>
                  <a:lnTo>
                    <a:pt x="201" y="430"/>
                  </a:lnTo>
                  <a:lnTo>
                    <a:pt x="201" y="430"/>
                  </a:lnTo>
                  <a:lnTo>
                    <a:pt x="203" y="444"/>
                  </a:lnTo>
                  <a:lnTo>
                    <a:pt x="206" y="471"/>
                  </a:lnTo>
                  <a:lnTo>
                    <a:pt x="206" y="471"/>
                  </a:lnTo>
                  <a:lnTo>
                    <a:pt x="215" y="552"/>
                  </a:lnTo>
                  <a:lnTo>
                    <a:pt x="224" y="630"/>
                  </a:lnTo>
                  <a:lnTo>
                    <a:pt x="224" y="630"/>
                  </a:lnTo>
                  <a:lnTo>
                    <a:pt x="224" y="643"/>
                  </a:lnTo>
                  <a:lnTo>
                    <a:pt x="224" y="659"/>
                  </a:lnTo>
                  <a:lnTo>
                    <a:pt x="224" y="681"/>
                  </a:lnTo>
                  <a:lnTo>
                    <a:pt x="224" y="681"/>
                  </a:lnTo>
                  <a:lnTo>
                    <a:pt x="224" y="682"/>
                  </a:lnTo>
                  <a:lnTo>
                    <a:pt x="225" y="684"/>
                  </a:lnTo>
                  <a:lnTo>
                    <a:pt x="227" y="686"/>
                  </a:lnTo>
                  <a:lnTo>
                    <a:pt x="224" y="696"/>
                  </a:lnTo>
                  <a:lnTo>
                    <a:pt x="224" y="696"/>
                  </a:lnTo>
                  <a:lnTo>
                    <a:pt x="223" y="709"/>
                  </a:lnTo>
                  <a:lnTo>
                    <a:pt x="222" y="718"/>
                  </a:lnTo>
                  <a:lnTo>
                    <a:pt x="221" y="725"/>
                  </a:lnTo>
                  <a:lnTo>
                    <a:pt x="221" y="725"/>
                  </a:lnTo>
                  <a:lnTo>
                    <a:pt x="219" y="730"/>
                  </a:lnTo>
                  <a:lnTo>
                    <a:pt x="216" y="740"/>
                  </a:lnTo>
                  <a:lnTo>
                    <a:pt x="214" y="750"/>
                  </a:lnTo>
                  <a:lnTo>
                    <a:pt x="214" y="754"/>
                  </a:lnTo>
                  <a:lnTo>
                    <a:pt x="216" y="757"/>
                  </a:lnTo>
                  <a:lnTo>
                    <a:pt x="216" y="757"/>
                  </a:lnTo>
                  <a:lnTo>
                    <a:pt x="221" y="761"/>
                  </a:lnTo>
                  <a:lnTo>
                    <a:pt x="224" y="764"/>
                  </a:lnTo>
                  <a:lnTo>
                    <a:pt x="229" y="765"/>
                  </a:lnTo>
                  <a:lnTo>
                    <a:pt x="234" y="765"/>
                  </a:lnTo>
                  <a:lnTo>
                    <a:pt x="234" y="765"/>
                  </a:lnTo>
                  <a:lnTo>
                    <a:pt x="247" y="763"/>
                  </a:lnTo>
                  <a:lnTo>
                    <a:pt x="252" y="761"/>
                  </a:lnTo>
                  <a:lnTo>
                    <a:pt x="254" y="759"/>
                  </a:lnTo>
                  <a:lnTo>
                    <a:pt x="255" y="757"/>
                  </a:lnTo>
                  <a:lnTo>
                    <a:pt x="255" y="757"/>
                  </a:lnTo>
                  <a:lnTo>
                    <a:pt x="254" y="750"/>
                  </a:lnTo>
                  <a:lnTo>
                    <a:pt x="251" y="741"/>
                  </a:lnTo>
                  <a:lnTo>
                    <a:pt x="247" y="725"/>
                  </a:lnTo>
                  <a:lnTo>
                    <a:pt x="247" y="725"/>
                  </a:lnTo>
                  <a:lnTo>
                    <a:pt x="246" y="708"/>
                  </a:lnTo>
                  <a:lnTo>
                    <a:pt x="247" y="694"/>
                  </a:lnTo>
                  <a:lnTo>
                    <a:pt x="247" y="694"/>
                  </a:lnTo>
                  <a:lnTo>
                    <a:pt x="248" y="691"/>
                  </a:lnTo>
                  <a:lnTo>
                    <a:pt x="250" y="689"/>
                  </a:lnTo>
                  <a:lnTo>
                    <a:pt x="252" y="686"/>
                  </a:lnTo>
                  <a:lnTo>
                    <a:pt x="252" y="681"/>
                  </a:lnTo>
                  <a:lnTo>
                    <a:pt x="252" y="681"/>
                  </a:lnTo>
                  <a:lnTo>
                    <a:pt x="256" y="674"/>
                  </a:lnTo>
                  <a:lnTo>
                    <a:pt x="259" y="666"/>
                  </a:lnTo>
                  <a:lnTo>
                    <a:pt x="259" y="666"/>
                  </a:lnTo>
                  <a:lnTo>
                    <a:pt x="261" y="654"/>
                  </a:lnTo>
                  <a:lnTo>
                    <a:pt x="265" y="628"/>
                  </a:lnTo>
                  <a:lnTo>
                    <a:pt x="269" y="584"/>
                  </a:lnTo>
                  <a:lnTo>
                    <a:pt x="269" y="584"/>
                  </a:lnTo>
                  <a:lnTo>
                    <a:pt x="271" y="566"/>
                  </a:lnTo>
                  <a:lnTo>
                    <a:pt x="273" y="557"/>
                  </a:lnTo>
                  <a:lnTo>
                    <a:pt x="273" y="552"/>
                  </a:lnTo>
                  <a:lnTo>
                    <a:pt x="273" y="552"/>
                  </a:lnTo>
                  <a:lnTo>
                    <a:pt x="274" y="531"/>
                  </a:lnTo>
                  <a:lnTo>
                    <a:pt x="276" y="487"/>
                  </a:lnTo>
                  <a:lnTo>
                    <a:pt x="279" y="441"/>
                  </a:lnTo>
                  <a:lnTo>
                    <a:pt x="280" y="417"/>
                  </a:lnTo>
                  <a:lnTo>
                    <a:pt x="280" y="417"/>
                  </a:lnTo>
                  <a:lnTo>
                    <a:pt x="273" y="366"/>
                  </a:lnTo>
                  <a:lnTo>
                    <a:pt x="273" y="366"/>
                  </a:lnTo>
                  <a:lnTo>
                    <a:pt x="278" y="362"/>
                  </a:lnTo>
                  <a:lnTo>
                    <a:pt x="282" y="357"/>
                  </a:lnTo>
                  <a:lnTo>
                    <a:pt x="283" y="355"/>
                  </a:lnTo>
                  <a:lnTo>
                    <a:pt x="283" y="354"/>
                  </a:lnTo>
                  <a:lnTo>
                    <a:pt x="283" y="354"/>
                  </a:lnTo>
                  <a:lnTo>
                    <a:pt x="280" y="337"/>
                  </a:lnTo>
                  <a:lnTo>
                    <a:pt x="277" y="323"/>
                  </a:lnTo>
                  <a:lnTo>
                    <a:pt x="277" y="323"/>
                  </a:lnTo>
                  <a:lnTo>
                    <a:pt x="278" y="321"/>
                  </a:lnTo>
                  <a:lnTo>
                    <a:pt x="282" y="316"/>
                  </a:lnTo>
                  <a:lnTo>
                    <a:pt x="286" y="309"/>
                  </a:lnTo>
                  <a:lnTo>
                    <a:pt x="287" y="304"/>
                  </a:lnTo>
                  <a:lnTo>
                    <a:pt x="287" y="300"/>
                  </a:lnTo>
                  <a:lnTo>
                    <a:pt x="287" y="300"/>
                  </a:lnTo>
                  <a:lnTo>
                    <a:pt x="288" y="292"/>
                  </a:lnTo>
                  <a:lnTo>
                    <a:pt x="289" y="286"/>
                  </a:lnTo>
                  <a:lnTo>
                    <a:pt x="291" y="283"/>
                  </a:lnTo>
                  <a:lnTo>
                    <a:pt x="291" y="283"/>
                  </a:lnTo>
                  <a:lnTo>
                    <a:pt x="291" y="283"/>
                  </a:lnTo>
                  <a:lnTo>
                    <a:pt x="291" y="285"/>
                  </a:lnTo>
                  <a:lnTo>
                    <a:pt x="294" y="290"/>
                  </a:lnTo>
                  <a:lnTo>
                    <a:pt x="296" y="292"/>
                  </a:lnTo>
                  <a:lnTo>
                    <a:pt x="298" y="293"/>
                  </a:lnTo>
                  <a:lnTo>
                    <a:pt x="301" y="294"/>
                  </a:lnTo>
                  <a:lnTo>
                    <a:pt x="303" y="293"/>
                  </a:lnTo>
                  <a:lnTo>
                    <a:pt x="303" y="293"/>
                  </a:lnTo>
                  <a:lnTo>
                    <a:pt x="304" y="290"/>
                  </a:lnTo>
                  <a:lnTo>
                    <a:pt x="305" y="284"/>
                  </a:lnTo>
                  <a:lnTo>
                    <a:pt x="306" y="271"/>
                  </a:lnTo>
                  <a:lnTo>
                    <a:pt x="305" y="251"/>
                  </a:lnTo>
                  <a:lnTo>
                    <a:pt x="305" y="251"/>
                  </a:lnTo>
                  <a:lnTo>
                    <a:pt x="305" y="229"/>
                  </a:lnTo>
                  <a:lnTo>
                    <a:pt x="305" y="229"/>
                  </a:lnTo>
                  <a:lnTo>
                    <a:pt x="307" y="195"/>
                  </a:lnTo>
                  <a:lnTo>
                    <a:pt x="307" y="169"/>
                  </a:lnTo>
                  <a:lnTo>
                    <a:pt x="306" y="159"/>
                  </a:lnTo>
                  <a:lnTo>
                    <a:pt x="305" y="153"/>
                  </a:lnTo>
                  <a:lnTo>
                    <a:pt x="305" y="153"/>
                  </a:lnTo>
                  <a:lnTo>
                    <a:pt x="302" y="145"/>
                  </a:lnTo>
                  <a:lnTo>
                    <a:pt x="298" y="137"/>
                  </a:lnTo>
                  <a:lnTo>
                    <a:pt x="295" y="131"/>
                  </a:lnTo>
                  <a:lnTo>
                    <a:pt x="293" y="128"/>
                  </a:lnTo>
                  <a:lnTo>
                    <a:pt x="293" y="128"/>
                  </a:lnTo>
                  <a:lnTo>
                    <a:pt x="283" y="120"/>
                  </a:lnTo>
                  <a:lnTo>
                    <a:pt x="277" y="114"/>
                  </a:lnTo>
                  <a:lnTo>
                    <a:pt x="269" y="110"/>
                  </a:lnTo>
                  <a:lnTo>
                    <a:pt x="269" y="110"/>
                  </a:lnTo>
                  <a:lnTo>
                    <a:pt x="270" y="110"/>
                  </a:lnTo>
                  <a:lnTo>
                    <a:pt x="271" y="110"/>
                  </a:lnTo>
                  <a:lnTo>
                    <a:pt x="273" y="106"/>
                  </a:lnTo>
                  <a:lnTo>
                    <a:pt x="273" y="97"/>
                  </a:lnTo>
                  <a:lnTo>
                    <a:pt x="273" y="97"/>
                  </a:lnTo>
                  <a:lnTo>
                    <a:pt x="270" y="86"/>
                  </a:lnTo>
                  <a:lnTo>
                    <a:pt x="268" y="78"/>
                  </a:lnTo>
                  <a:lnTo>
                    <a:pt x="265" y="72"/>
                  </a:lnTo>
                  <a:lnTo>
                    <a:pt x="265" y="72"/>
                  </a:lnTo>
                  <a:lnTo>
                    <a:pt x="265" y="72"/>
                  </a:lnTo>
                  <a:lnTo>
                    <a:pt x="265" y="66"/>
                  </a:lnTo>
                  <a:lnTo>
                    <a:pt x="265" y="66"/>
                  </a:lnTo>
                  <a:lnTo>
                    <a:pt x="265" y="59"/>
                  </a:lnTo>
                  <a:lnTo>
                    <a:pt x="264" y="49"/>
                  </a:lnTo>
                  <a:lnTo>
                    <a:pt x="262" y="45"/>
                  </a:lnTo>
                  <a:lnTo>
                    <a:pt x="261" y="39"/>
                  </a:lnTo>
                  <a:lnTo>
                    <a:pt x="258" y="33"/>
                  </a:lnTo>
                  <a:lnTo>
                    <a:pt x="255" y="29"/>
                  </a:lnTo>
                  <a:lnTo>
                    <a:pt x="255" y="29"/>
                  </a:lnTo>
                  <a:lnTo>
                    <a:pt x="246" y="21"/>
                  </a:lnTo>
                  <a:lnTo>
                    <a:pt x="239" y="17"/>
                  </a:lnTo>
                  <a:lnTo>
                    <a:pt x="233" y="14"/>
                  </a:lnTo>
                  <a:lnTo>
                    <a:pt x="231" y="13"/>
                  </a:lnTo>
                  <a:lnTo>
                    <a:pt x="231" y="13"/>
                  </a:lnTo>
                  <a:lnTo>
                    <a:pt x="231" y="11"/>
                  </a:lnTo>
                  <a:lnTo>
                    <a:pt x="231" y="9"/>
                  </a:lnTo>
                  <a:lnTo>
                    <a:pt x="229" y="5"/>
                  </a:lnTo>
                  <a:lnTo>
                    <a:pt x="227" y="3"/>
                  </a:lnTo>
                  <a:lnTo>
                    <a:pt x="223" y="1"/>
                  </a:lnTo>
                  <a:lnTo>
                    <a:pt x="219" y="0"/>
                  </a:lnTo>
                  <a:lnTo>
                    <a:pt x="211" y="1"/>
                  </a:lnTo>
                  <a:lnTo>
                    <a:pt x="211" y="1"/>
                  </a:lnTo>
                  <a:lnTo>
                    <a:pt x="204" y="2"/>
                  </a:lnTo>
                  <a:lnTo>
                    <a:pt x="200" y="3"/>
                  </a:lnTo>
                  <a:lnTo>
                    <a:pt x="195" y="5"/>
                  </a:lnTo>
                  <a:lnTo>
                    <a:pt x="193" y="8"/>
                  </a:lnTo>
                  <a:lnTo>
                    <a:pt x="189" y="11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4"/>
                  </a:lnTo>
                  <a:lnTo>
                    <a:pt x="188" y="15"/>
                  </a:lnTo>
                  <a:lnTo>
                    <a:pt x="191" y="18"/>
                  </a:lnTo>
                  <a:lnTo>
                    <a:pt x="193" y="21"/>
                  </a:lnTo>
                  <a:lnTo>
                    <a:pt x="193" y="21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2A1C97CC-B1B5-4C81-B211-6E309146F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217" y="2726233"/>
              <a:ext cx="495377" cy="1631426"/>
            </a:xfrm>
            <a:custGeom>
              <a:avLst/>
              <a:gdLst>
                <a:gd name="T0" fmla="*/ 306 w 358"/>
                <a:gd name="T1" fmla="*/ 18 h 1179"/>
                <a:gd name="T2" fmla="*/ 268 w 358"/>
                <a:gd name="T3" fmla="*/ 1 h 1179"/>
                <a:gd name="T4" fmla="*/ 222 w 358"/>
                <a:gd name="T5" fmla="*/ 2 h 1179"/>
                <a:gd name="T6" fmla="*/ 197 w 358"/>
                <a:gd name="T7" fmla="*/ 8 h 1179"/>
                <a:gd name="T8" fmla="*/ 179 w 358"/>
                <a:gd name="T9" fmla="*/ 38 h 1179"/>
                <a:gd name="T10" fmla="*/ 176 w 358"/>
                <a:gd name="T11" fmla="*/ 72 h 1179"/>
                <a:gd name="T12" fmla="*/ 183 w 358"/>
                <a:gd name="T13" fmla="*/ 102 h 1179"/>
                <a:gd name="T14" fmla="*/ 191 w 358"/>
                <a:gd name="T15" fmla="*/ 131 h 1179"/>
                <a:gd name="T16" fmla="*/ 174 w 358"/>
                <a:gd name="T17" fmla="*/ 179 h 1179"/>
                <a:gd name="T18" fmla="*/ 137 w 358"/>
                <a:gd name="T19" fmla="*/ 321 h 1179"/>
                <a:gd name="T20" fmla="*/ 85 w 358"/>
                <a:gd name="T21" fmla="*/ 347 h 1179"/>
                <a:gd name="T22" fmla="*/ 13 w 358"/>
                <a:gd name="T23" fmla="*/ 450 h 1179"/>
                <a:gd name="T24" fmla="*/ 2 w 358"/>
                <a:gd name="T25" fmla="*/ 476 h 1179"/>
                <a:gd name="T26" fmla="*/ 1 w 358"/>
                <a:gd name="T27" fmla="*/ 580 h 1179"/>
                <a:gd name="T28" fmla="*/ 13 w 358"/>
                <a:gd name="T29" fmla="*/ 631 h 1179"/>
                <a:gd name="T30" fmla="*/ 53 w 358"/>
                <a:gd name="T31" fmla="*/ 656 h 1179"/>
                <a:gd name="T32" fmla="*/ 90 w 358"/>
                <a:gd name="T33" fmla="*/ 666 h 1179"/>
                <a:gd name="T34" fmla="*/ 121 w 358"/>
                <a:gd name="T35" fmla="*/ 657 h 1179"/>
                <a:gd name="T36" fmla="*/ 137 w 358"/>
                <a:gd name="T37" fmla="*/ 650 h 1179"/>
                <a:gd name="T38" fmla="*/ 128 w 358"/>
                <a:gd name="T39" fmla="*/ 738 h 1179"/>
                <a:gd name="T40" fmla="*/ 110 w 358"/>
                <a:gd name="T41" fmla="*/ 793 h 1179"/>
                <a:gd name="T42" fmla="*/ 104 w 358"/>
                <a:gd name="T43" fmla="*/ 861 h 1179"/>
                <a:gd name="T44" fmla="*/ 158 w 358"/>
                <a:gd name="T45" fmla="*/ 917 h 1179"/>
                <a:gd name="T46" fmla="*/ 153 w 358"/>
                <a:gd name="T47" fmla="*/ 991 h 1179"/>
                <a:gd name="T48" fmla="*/ 167 w 358"/>
                <a:gd name="T49" fmla="*/ 1067 h 1179"/>
                <a:gd name="T50" fmla="*/ 167 w 358"/>
                <a:gd name="T51" fmla="*/ 1102 h 1179"/>
                <a:gd name="T52" fmla="*/ 161 w 358"/>
                <a:gd name="T53" fmla="*/ 1158 h 1179"/>
                <a:gd name="T54" fmla="*/ 169 w 358"/>
                <a:gd name="T55" fmla="*/ 1169 h 1179"/>
                <a:gd name="T56" fmla="*/ 226 w 358"/>
                <a:gd name="T57" fmla="*/ 1179 h 1179"/>
                <a:gd name="T58" fmla="*/ 294 w 358"/>
                <a:gd name="T59" fmla="*/ 1177 h 1179"/>
                <a:gd name="T60" fmla="*/ 354 w 358"/>
                <a:gd name="T61" fmla="*/ 1162 h 1179"/>
                <a:gd name="T62" fmla="*/ 357 w 358"/>
                <a:gd name="T63" fmla="*/ 1143 h 1179"/>
                <a:gd name="T64" fmla="*/ 344 w 358"/>
                <a:gd name="T65" fmla="*/ 1133 h 1179"/>
                <a:gd name="T66" fmla="*/ 313 w 358"/>
                <a:gd name="T67" fmla="*/ 1131 h 1179"/>
                <a:gd name="T68" fmla="*/ 273 w 358"/>
                <a:gd name="T69" fmla="*/ 1106 h 1179"/>
                <a:gd name="T70" fmla="*/ 258 w 358"/>
                <a:gd name="T71" fmla="*/ 1090 h 1179"/>
                <a:gd name="T72" fmla="*/ 234 w 358"/>
                <a:gd name="T73" fmla="*/ 1037 h 1179"/>
                <a:gd name="T74" fmla="*/ 230 w 358"/>
                <a:gd name="T75" fmla="*/ 988 h 1179"/>
                <a:gd name="T76" fmla="*/ 276 w 358"/>
                <a:gd name="T77" fmla="*/ 886 h 1179"/>
                <a:gd name="T78" fmla="*/ 331 w 358"/>
                <a:gd name="T79" fmla="*/ 891 h 1179"/>
                <a:gd name="T80" fmla="*/ 347 w 358"/>
                <a:gd name="T81" fmla="*/ 881 h 1179"/>
                <a:gd name="T82" fmla="*/ 347 w 358"/>
                <a:gd name="T83" fmla="*/ 687 h 1179"/>
                <a:gd name="T84" fmla="*/ 333 w 358"/>
                <a:gd name="T85" fmla="*/ 574 h 1179"/>
                <a:gd name="T86" fmla="*/ 326 w 358"/>
                <a:gd name="T87" fmla="*/ 410 h 1179"/>
                <a:gd name="T88" fmla="*/ 315 w 358"/>
                <a:gd name="T89" fmla="*/ 336 h 1179"/>
                <a:gd name="T90" fmla="*/ 315 w 358"/>
                <a:gd name="T91" fmla="*/ 294 h 1179"/>
                <a:gd name="T92" fmla="*/ 303 w 358"/>
                <a:gd name="T93" fmla="*/ 258 h 1179"/>
                <a:gd name="T94" fmla="*/ 293 w 358"/>
                <a:gd name="T95" fmla="*/ 233 h 1179"/>
                <a:gd name="T96" fmla="*/ 278 w 358"/>
                <a:gd name="T97" fmla="*/ 153 h 1179"/>
                <a:gd name="T98" fmla="*/ 296 w 358"/>
                <a:gd name="T99" fmla="*/ 161 h 1179"/>
                <a:gd name="T100" fmla="*/ 310 w 358"/>
                <a:gd name="T101" fmla="*/ 158 h 1179"/>
                <a:gd name="T102" fmla="*/ 315 w 358"/>
                <a:gd name="T103" fmla="*/ 122 h 1179"/>
                <a:gd name="T104" fmla="*/ 316 w 358"/>
                <a:gd name="T105" fmla="*/ 116 h 1179"/>
                <a:gd name="T106" fmla="*/ 322 w 358"/>
                <a:gd name="T107" fmla="*/ 106 h 1179"/>
                <a:gd name="T108" fmla="*/ 315 w 358"/>
                <a:gd name="T109" fmla="*/ 90 h 1179"/>
                <a:gd name="T110" fmla="*/ 320 w 358"/>
                <a:gd name="T111" fmla="*/ 63 h 1179"/>
                <a:gd name="T112" fmla="*/ 320 w 358"/>
                <a:gd name="T113" fmla="*/ 59 h 1179"/>
                <a:gd name="T114" fmla="*/ 331 w 358"/>
                <a:gd name="T115" fmla="*/ 53 h 1179"/>
                <a:gd name="T116" fmla="*/ 341 w 358"/>
                <a:gd name="T117" fmla="*/ 48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8" h="1179">
                  <a:moveTo>
                    <a:pt x="320" y="33"/>
                  </a:moveTo>
                  <a:lnTo>
                    <a:pt x="320" y="33"/>
                  </a:lnTo>
                  <a:lnTo>
                    <a:pt x="316" y="29"/>
                  </a:lnTo>
                  <a:lnTo>
                    <a:pt x="306" y="18"/>
                  </a:lnTo>
                  <a:lnTo>
                    <a:pt x="298" y="13"/>
                  </a:lnTo>
                  <a:lnTo>
                    <a:pt x="289" y="8"/>
                  </a:lnTo>
                  <a:lnTo>
                    <a:pt x="280" y="4"/>
                  </a:lnTo>
                  <a:lnTo>
                    <a:pt x="268" y="1"/>
                  </a:lnTo>
                  <a:lnTo>
                    <a:pt x="268" y="1"/>
                  </a:lnTo>
                  <a:lnTo>
                    <a:pt x="256" y="0"/>
                  </a:lnTo>
                  <a:lnTo>
                    <a:pt x="244" y="0"/>
                  </a:lnTo>
                  <a:lnTo>
                    <a:pt x="222" y="2"/>
                  </a:lnTo>
                  <a:lnTo>
                    <a:pt x="206" y="5"/>
                  </a:lnTo>
                  <a:lnTo>
                    <a:pt x="200" y="6"/>
                  </a:lnTo>
                  <a:lnTo>
                    <a:pt x="200" y="6"/>
                  </a:lnTo>
                  <a:lnTo>
                    <a:pt x="197" y="8"/>
                  </a:lnTo>
                  <a:lnTo>
                    <a:pt x="192" y="14"/>
                  </a:lnTo>
                  <a:lnTo>
                    <a:pt x="184" y="23"/>
                  </a:lnTo>
                  <a:lnTo>
                    <a:pt x="182" y="30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8" y="46"/>
                  </a:lnTo>
                  <a:lnTo>
                    <a:pt x="176" y="55"/>
                  </a:lnTo>
                  <a:lnTo>
                    <a:pt x="176" y="72"/>
                  </a:lnTo>
                  <a:lnTo>
                    <a:pt x="178" y="87"/>
                  </a:lnTo>
                  <a:lnTo>
                    <a:pt x="179" y="95"/>
                  </a:lnTo>
                  <a:lnTo>
                    <a:pt x="179" y="95"/>
                  </a:lnTo>
                  <a:lnTo>
                    <a:pt x="183" y="102"/>
                  </a:lnTo>
                  <a:lnTo>
                    <a:pt x="187" y="112"/>
                  </a:lnTo>
                  <a:lnTo>
                    <a:pt x="189" y="118"/>
                  </a:lnTo>
                  <a:lnTo>
                    <a:pt x="191" y="124"/>
                  </a:lnTo>
                  <a:lnTo>
                    <a:pt x="191" y="131"/>
                  </a:lnTo>
                  <a:lnTo>
                    <a:pt x="189" y="137"/>
                  </a:lnTo>
                  <a:lnTo>
                    <a:pt x="189" y="137"/>
                  </a:lnTo>
                  <a:lnTo>
                    <a:pt x="174" y="179"/>
                  </a:lnTo>
                  <a:lnTo>
                    <a:pt x="174" y="179"/>
                  </a:lnTo>
                  <a:lnTo>
                    <a:pt x="169" y="190"/>
                  </a:lnTo>
                  <a:lnTo>
                    <a:pt x="163" y="205"/>
                  </a:lnTo>
                  <a:lnTo>
                    <a:pt x="163" y="205"/>
                  </a:lnTo>
                  <a:lnTo>
                    <a:pt x="137" y="321"/>
                  </a:lnTo>
                  <a:lnTo>
                    <a:pt x="137" y="321"/>
                  </a:lnTo>
                  <a:lnTo>
                    <a:pt x="90" y="341"/>
                  </a:lnTo>
                  <a:lnTo>
                    <a:pt x="90" y="341"/>
                  </a:lnTo>
                  <a:lnTo>
                    <a:pt x="85" y="347"/>
                  </a:lnTo>
                  <a:lnTo>
                    <a:pt x="74" y="358"/>
                  </a:lnTo>
                  <a:lnTo>
                    <a:pt x="48" y="394"/>
                  </a:lnTo>
                  <a:lnTo>
                    <a:pt x="22" y="433"/>
                  </a:lnTo>
                  <a:lnTo>
                    <a:pt x="13" y="450"/>
                  </a:lnTo>
                  <a:lnTo>
                    <a:pt x="6" y="462"/>
                  </a:lnTo>
                  <a:lnTo>
                    <a:pt x="6" y="462"/>
                  </a:lnTo>
                  <a:lnTo>
                    <a:pt x="5" y="467"/>
                  </a:lnTo>
                  <a:lnTo>
                    <a:pt x="2" y="476"/>
                  </a:lnTo>
                  <a:lnTo>
                    <a:pt x="1" y="497"/>
                  </a:lnTo>
                  <a:lnTo>
                    <a:pt x="0" y="523"/>
                  </a:lnTo>
                  <a:lnTo>
                    <a:pt x="0" y="552"/>
                  </a:lnTo>
                  <a:lnTo>
                    <a:pt x="1" y="580"/>
                  </a:lnTo>
                  <a:lnTo>
                    <a:pt x="5" y="605"/>
                  </a:lnTo>
                  <a:lnTo>
                    <a:pt x="7" y="615"/>
                  </a:lnTo>
                  <a:lnTo>
                    <a:pt x="10" y="624"/>
                  </a:lnTo>
                  <a:lnTo>
                    <a:pt x="13" y="631"/>
                  </a:lnTo>
                  <a:lnTo>
                    <a:pt x="17" y="635"/>
                  </a:lnTo>
                  <a:lnTo>
                    <a:pt x="17" y="635"/>
                  </a:lnTo>
                  <a:lnTo>
                    <a:pt x="34" y="645"/>
                  </a:lnTo>
                  <a:lnTo>
                    <a:pt x="53" y="656"/>
                  </a:lnTo>
                  <a:lnTo>
                    <a:pt x="62" y="660"/>
                  </a:lnTo>
                  <a:lnTo>
                    <a:pt x="73" y="663"/>
                  </a:lnTo>
                  <a:lnTo>
                    <a:pt x="82" y="665"/>
                  </a:lnTo>
                  <a:lnTo>
                    <a:pt x="90" y="666"/>
                  </a:lnTo>
                  <a:lnTo>
                    <a:pt x="90" y="666"/>
                  </a:lnTo>
                  <a:lnTo>
                    <a:pt x="98" y="665"/>
                  </a:lnTo>
                  <a:lnTo>
                    <a:pt x="106" y="663"/>
                  </a:lnTo>
                  <a:lnTo>
                    <a:pt x="121" y="657"/>
                  </a:lnTo>
                  <a:lnTo>
                    <a:pt x="132" y="652"/>
                  </a:lnTo>
                  <a:lnTo>
                    <a:pt x="136" y="650"/>
                  </a:lnTo>
                  <a:lnTo>
                    <a:pt x="137" y="650"/>
                  </a:lnTo>
                  <a:lnTo>
                    <a:pt x="137" y="650"/>
                  </a:lnTo>
                  <a:lnTo>
                    <a:pt x="137" y="665"/>
                  </a:lnTo>
                  <a:lnTo>
                    <a:pt x="134" y="699"/>
                  </a:lnTo>
                  <a:lnTo>
                    <a:pt x="132" y="718"/>
                  </a:lnTo>
                  <a:lnTo>
                    <a:pt x="128" y="738"/>
                  </a:lnTo>
                  <a:lnTo>
                    <a:pt x="123" y="758"/>
                  </a:lnTo>
                  <a:lnTo>
                    <a:pt x="116" y="776"/>
                  </a:lnTo>
                  <a:lnTo>
                    <a:pt x="116" y="776"/>
                  </a:lnTo>
                  <a:lnTo>
                    <a:pt x="110" y="793"/>
                  </a:lnTo>
                  <a:lnTo>
                    <a:pt x="107" y="809"/>
                  </a:lnTo>
                  <a:lnTo>
                    <a:pt x="104" y="825"/>
                  </a:lnTo>
                  <a:lnTo>
                    <a:pt x="103" y="839"/>
                  </a:lnTo>
                  <a:lnTo>
                    <a:pt x="104" y="861"/>
                  </a:lnTo>
                  <a:lnTo>
                    <a:pt x="106" y="870"/>
                  </a:lnTo>
                  <a:lnTo>
                    <a:pt x="163" y="876"/>
                  </a:lnTo>
                  <a:lnTo>
                    <a:pt x="163" y="876"/>
                  </a:lnTo>
                  <a:lnTo>
                    <a:pt x="158" y="917"/>
                  </a:lnTo>
                  <a:lnTo>
                    <a:pt x="154" y="955"/>
                  </a:lnTo>
                  <a:lnTo>
                    <a:pt x="153" y="974"/>
                  </a:lnTo>
                  <a:lnTo>
                    <a:pt x="153" y="991"/>
                  </a:lnTo>
                  <a:lnTo>
                    <a:pt x="153" y="991"/>
                  </a:lnTo>
                  <a:lnTo>
                    <a:pt x="154" y="1005"/>
                  </a:lnTo>
                  <a:lnTo>
                    <a:pt x="157" y="1020"/>
                  </a:lnTo>
                  <a:lnTo>
                    <a:pt x="162" y="1044"/>
                  </a:lnTo>
                  <a:lnTo>
                    <a:pt x="167" y="1067"/>
                  </a:lnTo>
                  <a:lnTo>
                    <a:pt x="169" y="1078"/>
                  </a:lnTo>
                  <a:lnTo>
                    <a:pt x="169" y="1090"/>
                  </a:lnTo>
                  <a:lnTo>
                    <a:pt x="169" y="1090"/>
                  </a:lnTo>
                  <a:lnTo>
                    <a:pt x="167" y="1102"/>
                  </a:lnTo>
                  <a:lnTo>
                    <a:pt x="165" y="1115"/>
                  </a:lnTo>
                  <a:lnTo>
                    <a:pt x="161" y="1139"/>
                  </a:lnTo>
                  <a:lnTo>
                    <a:pt x="159" y="1149"/>
                  </a:lnTo>
                  <a:lnTo>
                    <a:pt x="161" y="1158"/>
                  </a:lnTo>
                  <a:lnTo>
                    <a:pt x="161" y="1162"/>
                  </a:lnTo>
                  <a:lnTo>
                    <a:pt x="163" y="1165"/>
                  </a:lnTo>
                  <a:lnTo>
                    <a:pt x="166" y="1168"/>
                  </a:lnTo>
                  <a:lnTo>
                    <a:pt x="169" y="1169"/>
                  </a:lnTo>
                  <a:lnTo>
                    <a:pt x="169" y="1169"/>
                  </a:lnTo>
                  <a:lnTo>
                    <a:pt x="187" y="1174"/>
                  </a:lnTo>
                  <a:lnTo>
                    <a:pt x="208" y="1177"/>
                  </a:lnTo>
                  <a:lnTo>
                    <a:pt x="226" y="1179"/>
                  </a:lnTo>
                  <a:lnTo>
                    <a:pt x="237" y="1179"/>
                  </a:lnTo>
                  <a:lnTo>
                    <a:pt x="237" y="1179"/>
                  </a:lnTo>
                  <a:lnTo>
                    <a:pt x="256" y="1178"/>
                  </a:lnTo>
                  <a:lnTo>
                    <a:pt x="294" y="1177"/>
                  </a:lnTo>
                  <a:lnTo>
                    <a:pt x="347" y="1174"/>
                  </a:lnTo>
                  <a:lnTo>
                    <a:pt x="347" y="1174"/>
                  </a:lnTo>
                  <a:lnTo>
                    <a:pt x="349" y="1170"/>
                  </a:lnTo>
                  <a:lnTo>
                    <a:pt x="354" y="1162"/>
                  </a:lnTo>
                  <a:lnTo>
                    <a:pt x="357" y="1152"/>
                  </a:lnTo>
                  <a:lnTo>
                    <a:pt x="358" y="1147"/>
                  </a:lnTo>
                  <a:lnTo>
                    <a:pt x="357" y="1143"/>
                  </a:lnTo>
                  <a:lnTo>
                    <a:pt x="357" y="1143"/>
                  </a:lnTo>
                  <a:lnTo>
                    <a:pt x="354" y="1139"/>
                  </a:lnTo>
                  <a:lnTo>
                    <a:pt x="352" y="1137"/>
                  </a:lnTo>
                  <a:lnTo>
                    <a:pt x="348" y="1135"/>
                  </a:lnTo>
                  <a:lnTo>
                    <a:pt x="344" y="1133"/>
                  </a:lnTo>
                  <a:lnTo>
                    <a:pt x="333" y="1133"/>
                  </a:lnTo>
                  <a:lnTo>
                    <a:pt x="320" y="1132"/>
                  </a:lnTo>
                  <a:lnTo>
                    <a:pt x="320" y="1132"/>
                  </a:lnTo>
                  <a:lnTo>
                    <a:pt x="313" y="1131"/>
                  </a:lnTo>
                  <a:lnTo>
                    <a:pt x="306" y="1128"/>
                  </a:lnTo>
                  <a:lnTo>
                    <a:pt x="292" y="1122"/>
                  </a:lnTo>
                  <a:lnTo>
                    <a:pt x="280" y="1114"/>
                  </a:lnTo>
                  <a:lnTo>
                    <a:pt x="273" y="1106"/>
                  </a:lnTo>
                  <a:lnTo>
                    <a:pt x="273" y="1106"/>
                  </a:lnTo>
                  <a:lnTo>
                    <a:pt x="268" y="1099"/>
                  </a:lnTo>
                  <a:lnTo>
                    <a:pt x="264" y="1094"/>
                  </a:lnTo>
                  <a:lnTo>
                    <a:pt x="258" y="1090"/>
                  </a:lnTo>
                  <a:lnTo>
                    <a:pt x="237" y="1090"/>
                  </a:lnTo>
                  <a:lnTo>
                    <a:pt x="237" y="1090"/>
                  </a:lnTo>
                  <a:lnTo>
                    <a:pt x="235" y="1061"/>
                  </a:lnTo>
                  <a:lnTo>
                    <a:pt x="234" y="1037"/>
                  </a:lnTo>
                  <a:lnTo>
                    <a:pt x="231" y="1017"/>
                  </a:lnTo>
                  <a:lnTo>
                    <a:pt x="231" y="1017"/>
                  </a:lnTo>
                  <a:lnTo>
                    <a:pt x="230" y="1005"/>
                  </a:lnTo>
                  <a:lnTo>
                    <a:pt x="230" y="988"/>
                  </a:lnTo>
                  <a:lnTo>
                    <a:pt x="230" y="941"/>
                  </a:lnTo>
                  <a:lnTo>
                    <a:pt x="231" y="881"/>
                  </a:lnTo>
                  <a:lnTo>
                    <a:pt x="231" y="881"/>
                  </a:lnTo>
                  <a:lnTo>
                    <a:pt x="276" y="886"/>
                  </a:lnTo>
                  <a:lnTo>
                    <a:pt x="310" y="890"/>
                  </a:lnTo>
                  <a:lnTo>
                    <a:pt x="323" y="891"/>
                  </a:lnTo>
                  <a:lnTo>
                    <a:pt x="331" y="891"/>
                  </a:lnTo>
                  <a:lnTo>
                    <a:pt x="331" y="891"/>
                  </a:lnTo>
                  <a:lnTo>
                    <a:pt x="339" y="890"/>
                  </a:lnTo>
                  <a:lnTo>
                    <a:pt x="344" y="887"/>
                  </a:lnTo>
                  <a:lnTo>
                    <a:pt x="347" y="885"/>
                  </a:lnTo>
                  <a:lnTo>
                    <a:pt x="347" y="881"/>
                  </a:lnTo>
                  <a:lnTo>
                    <a:pt x="347" y="881"/>
                  </a:lnTo>
                  <a:lnTo>
                    <a:pt x="347" y="797"/>
                  </a:lnTo>
                  <a:lnTo>
                    <a:pt x="345" y="734"/>
                  </a:lnTo>
                  <a:lnTo>
                    <a:pt x="347" y="687"/>
                  </a:lnTo>
                  <a:lnTo>
                    <a:pt x="347" y="687"/>
                  </a:lnTo>
                  <a:lnTo>
                    <a:pt x="347" y="666"/>
                  </a:lnTo>
                  <a:lnTo>
                    <a:pt x="343" y="639"/>
                  </a:lnTo>
                  <a:lnTo>
                    <a:pt x="333" y="574"/>
                  </a:lnTo>
                  <a:lnTo>
                    <a:pt x="324" y="517"/>
                  </a:lnTo>
                  <a:lnTo>
                    <a:pt x="320" y="493"/>
                  </a:lnTo>
                  <a:lnTo>
                    <a:pt x="326" y="410"/>
                  </a:lnTo>
                  <a:lnTo>
                    <a:pt x="326" y="410"/>
                  </a:lnTo>
                  <a:lnTo>
                    <a:pt x="320" y="378"/>
                  </a:lnTo>
                  <a:lnTo>
                    <a:pt x="316" y="355"/>
                  </a:lnTo>
                  <a:lnTo>
                    <a:pt x="315" y="344"/>
                  </a:lnTo>
                  <a:lnTo>
                    <a:pt x="315" y="336"/>
                  </a:lnTo>
                  <a:lnTo>
                    <a:pt x="315" y="336"/>
                  </a:lnTo>
                  <a:lnTo>
                    <a:pt x="318" y="317"/>
                  </a:lnTo>
                  <a:lnTo>
                    <a:pt x="316" y="307"/>
                  </a:lnTo>
                  <a:lnTo>
                    <a:pt x="315" y="294"/>
                  </a:lnTo>
                  <a:lnTo>
                    <a:pt x="315" y="294"/>
                  </a:lnTo>
                  <a:lnTo>
                    <a:pt x="311" y="280"/>
                  </a:lnTo>
                  <a:lnTo>
                    <a:pt x="307" y="268"/>
                  </a:lnTo>
                  <a:lnTo>
                    <a:pt x="303" y="258"/>
                  </a:lnTo>
                  <a:lnTo>
                    <a:pt x="299" y="247"/>
                  </a:lnTo>
                  <a:lnTo>
                    <a:pt x="299" y="247"/>
                  </a:lnTo>
                  <a:lnTo>
                    <a:pt x="297" y="241"/>
                  </a:lnTo>
                  <a:lnTo>
                    <a:pt x="293" y="233"/>
                  </a:lnTo>
                  <a:lnTo>
                    <a:pt x="282" y="214"/>
                  </a:lnTo>
                  <a:lnTo>
                    <a:pt x="268" y="195"/>
                  </a:lnTo>
                  <a:lnTo>
                    <a:pt x="273" y="179"/>
                  </a:lnTo>
                  <a:lnTo>
                    <a:pt x="278" y="153"/>
                  </a:lnTo>
                  <a:lnTo>
                    <a:pt x="278" y="153"/>
                  </a:lnTo>
                  <a:lnTo>
                    <a:pt x="282" y="156"/>
                  </a:lnTo>
                  <a:lnTo>
                    <a:pt x="290" y="159"/>
                  </a:lnTo>
                  <a:lnTo>
                    <a:pt x="296" y="161"/>
                  </a:lnTo>
                  <a:lnTo>
                    <a:pt x="301" y="162"/>
                  </a:lnTo>
                  <a:lnTo>
                    <a:pt x="306" y="161"/>
                  </a:lnTo>
                  <a:lnTo>
                    <a:pt x="310" y="158"/>
                  </a:lnTo>
                  <a:lnTo>
                    <a:pt x="310" y="158"/>
                  </a:lnTo>
                  <a:lnTo>
                    <a:pt x="313" y="153"/>
                  </a:lnTo>
                  <a:lnTo>
                    <a:pt x="314" y="148"/>
                  </a:lnTo>
                  <a:lnTo>
                    <a:pt x="315" y="133"/>
                  </a:lnTo>
                  <a:lnTo>
                    <a:pt x="315" y="122"/>
                  </a:lnTo>
                  <a:lnTo>
                    <a:pt x="315" y="116"/>
                  </a:lnTo>
                  <a:lnTo>
                    <a:pt x="315" y="116"/>
                  </a:lnTo>
                  <a:lnTo>
                    <a:pt x="316" y="116"/>
                  </a:lnTo>
                  <a:lnTo>
                    <a:pt x="316" y="116"/>
                  </a:lnTo>
                  <a:lnTo>
                    <a:pt x="318" y="115"/>
                  </a:lnTo>
                  <a:lnTo>
                    <a:pt x="320" y="111"/>
                  </a:lnTo>
                  <a:lnTo>
                    <a:pt x="320" y="111"/>
                  </a:lnTo>
                  <a:lnTo>
                    <a:pt x="322" y="106"/>
                  </a:lnTo>
                  <a:lnTo>
                    <a:pt x="320" y="101"/>
                  </a:lnTo>
                  <a:lnTo>
                    <a:pt x="318" y="97"/>
                  </a:lnTo>
                  <a:lnTo>
                    <a:pt x="315" y="90"/>
                  </a:lnTo>
                  <a:lnTo>
                    <a:pt x="315" y="90"/>
                  </a:lnTo>
                  <a:lnTo>
                    <a:pt x="314" y="86"/>
                  </a:lnTo>
                  <a:lnTo>
                    <a:pt x="315" y="81"/>
                  </a:lnTo>
                  <a:lnTo>
                    <a:pt x="318" y="70"/>
                  </a:lnTo>
                  <a:lnTo>
                    <a:pt x="320" y="63"/>
                  </a:lnTo>
                  <a:lnTo>
                    <a:pt x="320" y="60"/>
                  </a:lnTo>
                  <a:lnTo>
                    <a:pt x="320" y="59"/>
                  </a:lnTo>
                  <a:lnTo>
                    <a:pt x="320" y="59"/>
                  </a:lnTo>
                  <a:lnTo>
                    <a:pt x="320" y="59"/>
                  </a:lnTo>
                  <a:lnTo>
                    <a:pt x="320" y="59"/>
                  </a:lnTo>
                  <a:lnTo>
                    <a:pt x="324" y="59"/>
                  </a:lnTo>
                  <a:lnTo>
                    <a:pt x="331" y="59"/>
                  </a:lnTo>
                  <a:lnTo>
                    <a:pt x="331" y="53"/>
                  </a:lnTo>
                  <a:lnTo>
                    <a:pt x="331" y="53"/>
                  </a:lnTo>
                  <a:lnTo>
                    <a:pt x="336" y="51"/>
                  </a:lnTo>
                  <a:lnTo>
                    <a:pt x="341" y="48"/>
                  </a:lnTo>
                  <a:lnTo>
                    <a:pt x="341" y="48"/>
                  </a:lnTo>
                  <a:lnTo>
                    <a:pt x="331" y="40"/>
                  </a:lnTo>
                  <a:lnTo>
                    <a:pt x="320" y="33"/>
                  </a:lnTo>
                  <a:lnTo>
                    <a:pt x="320" y="33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D91055EB-B234-4DBC-9280-3FD583155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2436" y="2753925"/>
              <a:ext cx="393449" cy="1603734"/>
            </a:xfrm>
            <a:custGeom>
              <a:avLst/>
              <a:gdLst>
                <a:gd name="T0" fmla="*/ 5 w 276"/>
                <a:gd name="T1" fmla="*/ 26 h 1125"/>
                <a:gd name="T2" fmla="*/ 34 w 276"/>
                <a:gd name="T3" fmla="*/ 3 h 1125"/>
                <a:gd name="T4" fmla="*/ 83 w 276"/>
                <a:gd name="T5" fmla="*/ 5 h 1125"/>
                <a:gd name="T6" fmla="*/ 114 w 276"/>
                <a:gd name="T7" fmla="*/ 1 h 1125"/>
                <a:gd name="T8" fmla="*/ 145 w 276"/>
                <a:gd name="T9" fmla="*/ 19 h 1125"/>
                <a:gd name="T10" fmla="*/ 164 w 276"/>
                <a:gd name="T11" fmla="*/ 85 h 1125"/>
                <a:gd name="T12" fmla="*/ 163 w 276"/>
                <a:gd name="T13" fmla="*/ 144 h 1125"/>
                <a:gd name="T14" fmla="*/ 185 w 276"/>
                <a:gd name="T15" fmla="*/ 202 h 1125"/>
                <a:gd name="T16" fmla="*/ 196 w 276"/>
                <a:gd name="T17" fmla="*/ 305 h 1125"/>
                <a:gd name="T18" fmla="*/ 201 w 276"/>
                <a:gd name="T19" fmla="*/ 356 h 1125"/>
                <a:gd name="T20" fmla="*/ 224 w 276"/>
                <a:gd name="T21" fmla="*/ 535 h 1125"/>
                <a:gd name="T22" fmla="*/ 243 w 276"/>
                <a:gd name="T23" fmla="*/ 580 h 1125"/>
                <a:gd name="T24" fmla="*/ 253 w 276"/>
                <a:gd name="T25" fmla="*/ 606 h 1125"/>
                <a:gd name="T26" fmla="*/ 253 w 276"/>
                <a:gd name="T27" fmla="*/ 616 h 1125"/>
                <a:gd name="T28" fmla="*/ 276 w 276"/>
                <a:gd name="T29" fmla="*/ 640 h 1125"/>
                <a:gd name="T30" fmla="*/ 267 w 276"/>
                <a:gd name="T31" fmla="*/ 641 h 1125"/>
                <a:gd name="T32" fmla="*/ 264 w 276"/>
                <a:gd name="T33" fmla="*/ 648 h 1125"/>
                <a:gd name="T34" fmla="*/ 207 w 276"/>
                <a:gd name="T35" fmla="*/ 593 h 1125"/>
                <a:gd name="T36" fmla="*/ 207 w 276"/>
                <a:gd name="T37" fmla="*/ 645 h 1125"/>
                <a:gd name="T38" fmla="*/ 214 w 276"/>
                <a:gd name="T39" fmla="*/ 816 h 1125"/>
                <a:gd name="T40" fmla="*/ 242 w 276"/>
                <a:gd name="T41" fmla="*/ 991 h 1125"/>
                <a:gd name="T42" fmla="*/ 238 w 276"/>
                <a:gd name="T43" fmla="*/ 1048 h 1125"/>
                <a:gd name="T44" fmla="*/ 237 w 276"/>
                <a:gd name="T45" fmla="*/ 1086 h 1125"/>
                <a:gd name="T46" fmla="*/ 216 w 276"/>
                <a:gd name="T47" fmla="*/ 1123 h 1125"/>
                <a:gd name="T48" fmla="*/ 82 w 276"/>
                <a:gd name="T49" fmla="*/ 1123 h 1125"/>
                <a:gd name="T50" fmla="*/ 76 w 276"/>
                <a:gd name="T51" fmla="*/ 1106 h 1125"/>
                <a:gd name="T52" fmla="*/ 18 w 276"/>
                <a:gd name="T53" fmla="*/ 1092 h 1125"/>
                <a:gd name="T54" fmla="*/ 10 w 276"/>
                <a:gd name="T55" fmla="*/ 1077 h 1125"/>
                <a:gd name="T56" fmla="*/ 51 w 276"/>
                <a:gd name="T57" fmla="*/ 1061 h 1125"/>
                <a:gd name="T58" fmla="*/ 62 w 276"/>
                <a:gd name="T59" fmla="*/ 1041 h 1125"/>
                <a:gd name="T60" fmla="*/ 88 w 276"/>
                <a:gd name="T61" fmla="*/ 1020 h 1125"/>
                <a:gd name="T62" fmla="*/ 82 w 276"/>
                <a:gd name="T63" fmla="*/ 979 h 1125"/>
                <a:gd name="T64" fmla="*/ 91 w 276"/>
                <a:gd name="T65" fmla="*/ 946 h 1125"/>
                <a:gd name="T66" fmla="*/ 45 w 276"/>
                <a:gd name="T67" fmla="*/ 822 h 1125"/>
                <a:gd name="T68" fmla="*/ 35 w 276"/>
                <a:gd name="T69" fmla="*/ 689 h 1125"/>
                <a:gd name="T70" fmla="*/ 39 w 276"/>
                <a:gd name="T71" fmla="*/ 614 h 1125"/>
                <a:gd name="T72" fmla="*/ 30 w 276"/>
                <a:gd name="T73" fmla="*/ 622 h 1125"/>
                <a:gd name="T74" fmla="*/ 20 w 276"/>
                <a:gd name="T75" fmla="*/ 641 h 1125"/>
                <a:gd name="T76" fmla="*/ 32 w 276"/>
                <a:gd name="T77" fmla="*/ 668 h 1125"/>
                <a:gd name="T78" fmla="*/ 24 w 276"/>
                <a:gd name="T79" fmla="*/ 665 h 1125"/>
                <a:gd name="T80" fmla="*/ 13 w 276"/>
                <a:gd name="T81" fmla="*/ 668 h 1125"/>
                <a:gd name="T82" fmla="*/ 1 w 276"/>
                <a:gd name="T83" fmla="*/ 630 h 1125"/>
                <a:gd name="T84" fmla="*/ 4 w 276"/>
                <a:gd name="T85" fmla="*/ 597 h 1125"/>
                <a:gd name="T86" fmla="*/ 9 w 276"/>
                <a:gd name="T87" fmla="*/ 540 h 1125"/>
                <a:gd name="T88" fmla="*/ 12 w 276"/>
                <a:gd name="T89" fmla="*/ 419 h 1125"/>
                <a:gd name="T90" fmla="*/ 5 w 276"/>
                <a:gd name="T91" fmla="*/ 361 h 1125"/>
                <a:gd name="T92" fmla="*/ 1 w 276"/>
                <a:gd name="T93" fmla="*/ 310 h 1125"/>
                <a:gd name="T94" fmla="*/ 26 w 276"/>
                <a:gd name="T95" fmla="*/ 234 h 1125"/>
                <a:gd name="T96" fmla="*/ 30 w 276"/>
                <a:gd name="T97" fmla="*/ 214 h 1125"/>
                <a:gd name="T98" fmla="*/ 18 w 276"/>
                <a:gd name="T99" fmla="*/ 215 h 1125"/>
                <a:gd name="T100" fmla="*/ 39 w 276"/>
                <a:gd name="T101" fmla="*/ 197 h 1125"/>
                <a:gd name="T102" fmla="*/ 41 w 276"/>
                <a:gd name="T103" fmla="*/ 159 h 1125"/>
                <a:gd name="T104" fmla="*/ 17 w 276"/>
                <a:gd name="T105" fmla="*/ 147 h 1125"/>
                <a:gd name="T106" fmla="*/ 17 w 276"/>
                <a:gd name="T107" fmla="*/ 130 h 1125"/>
                <a:gd name="T108" fmla="*/ 4 w 276"/>
                <a:gd name="T109" fmla="*/ 107 h 1125"/>
                <a:gd name="T110" fmla="*/ 10 w 276"/>
                <a:gd name="T111" fmla="*/ 77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6" h="1125">
                  <a:moveTo>
                    <a:pt x="9" y="63"/>
                  </a:moveTo>
                  <a:lnTo>
                    <a:pt x="9" y="63"/>
                  </a:lnTo>
                  <a:lnTo>
                    <a:pt x="8" y="59"/>
                  </a:lnTo>
                  <a:lnTo>
                    <a:pt x="5" y="47"/>
                  </a:lnTo>
                  <a:lnTo>
                    <a:pt x="4" y="32"/>
                  </a:lnTo>
                  <a:lnTo>
                    <a:pt x="5" y="26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10" y="15"/>
                  </a:lnTo>
                  <a:lnTo>
                    <a:pt x="17" y="10"/>
                  </a:lnTo>
                  <a:lnTo>
                    <a:pt x="25" y="7"/>
                  </a:lnTo>
                  <a:lnTo>
                    <a:pt x="34" y="3"/>
                  </a:lnTo>
                  <a:lnTo>
                    <a:pt x="54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75" y="1"/>
                  </a:lnTo>
                  <a:lnTo>
                    <a:pt x="80" y="3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4" y="5"/>
                  </a:lnTo>
                  <a:lnTo>
                    <a:pt x="88" y="3"/>
                  </a:lnTo>
                  <a:lnTo>
                    <a:pt x="97" y="1"/>
                  </a:lnTo>
                  <a:lnTo>
                    <a:pt x="109" y="1"/>
                  </a:lnTo>
                  <a:lnTo>
                    <a:pt x="114" y="1"/>
                  </a:lnTo>
                  <a:lnTo>
                    <a:pt x="120" y="2"/>
                  </a:lnTo>
                  <a:lnTo>
                    <a:pt x="120" y="2"/>
                  </a:lnTo>
                  <a:lnTo>
                    <a:pt x="129" y="6"/>
                  </a:lnTo>
                  <a:lnTo>
                    <a:pt x="137" y="11"/>
                  </a:lnTo>
                  <a:lnTo>
                    <a:pt x="141" y="15"/>
                  </a:lnTo>
                  <a:lnTo>
                    <a:pt x="145" y="19"/>
                  </a:lnTo>
                  <a:lnTo>
                    <a:pt x="149" y="24"/>
                  </a:lnTo>
                  <a:lnTo>
                    <a:pt x="151" y="31"/>
                  </a:lnTo>
                  <a:lnTo>
                    <a:pt x="151" y="31"/>
                  </a:lnTo>
                  <a:lnTo>
                    <a:pt x="157" y="47"/>
                  </a:lnTo>
                  <a:lnTo>
                    <a:pt x="160" y="67"/>
                  </a:lnTo>
                  <a:lnTo>
                    <a:pt x="164" y="85"/>
                  </a:lnTo>
                  <a:lnTo>
                    <a:pt x="166" y="101"/>
                  </a:lnTo>
                  <a:lnTo>
                    <a:pt x="166" y="101"/>
                  </a:lnTo>
                  <a:lnTo>
                    <a:pt x="166" y="114"/>
                  </a:lnTo>
                  <a:lnTo>
                    <a:pt x="164" y="126"/>
                  </a:lnTo>
                  <a:lnTo>
                    <a:pt x="163" y="144"/>
                  </a:lnTo>
                  <a:lnTo>
                    <a:pt x="163" y="144"/>
                  </a:lnTo>
                  <a:lnTo>
                    <a:pt x="163" y="148"/>
                  </a:lnTo>
                  <a:lnTo>
                    <a:pt x="166" y="155"/>
                  </a:lnTo>
                  <a:lnTo>
                    <a:pt x="172" y="169"/>
                  </a:lnTo>
                  <a:lnTo>
                    <a:pt x="180" y="186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8" y="215"/>
                  </a:lnTo>
                  <a:lnTo>
                    <a:pt x="188" y="228"/>
                  </a:lnTo>
                  <a:lnTo>
                    <a:pt x="185" y="240"/>
                  </a:lnTo>
                  <a:lnTo>
                    <a:pt x="185" y="240"/>
                  </a:lnTo>
                  <a:lnTo>
                    <a:pt x="192" y="276"/>
                  </a:lnTo>
                  <a:lnTo>
                    <a:pt x="196" y="305"/>
                  </a:lnTo>
                  <a:lnTo>
                    <a:pt x="197" y="323"/>
                  </a:lnTo>
                  <a:lnTo>
                    <a:pt x="197" y="323"/>
                  </a:lnTo>
                  <a:lnTo>
                    <a:pt x="199" y="335"/>
                  </a:lnTo>
                  <a:lnTo>
                    <a:pt x="201" y="345"/>
                  </a:lnTo>
                  <a:lnTo>
                    <a:pt x="204" y="356"/>
                  </a:lnTo>
                  <a:lnTo>
                    <a:pt x="201" y="356"/>
                  </a:lnTo>
                  <a:lnTo>
                    <a:pt x="201" y="356"/>
                  </a:lnTo>
                  <a:lnTo>
                    <a:pt x="212" y="419"/>
                  </a:lnTo>
                  <a:lnTo>
                    <a:pt x="212" y="419"/>
                  </a:lnTo>
                  <a:lnTo>
                    <a:pt x="216" y="449"/>
                  </a:lnTo>
                  <a:lnTo>
                    <a:pt x="220" y="487"/>
                  </a:lnTo>
                  <a:lnTo>
                    <a:pt x="224" y="535"/>
                  </a:lnTo>
                  <a:lnTo>
                    <a:pt x="233" y="549"/>
                  </a:lnTo>
                  <a:lnTo>
                    <a:pt x="233" y="549"/>
                  </a:lnTo>
                  <a:lnTo>
                    <a:pt x="237" y="558"/>
                  </a:lnTo>
                  <a:lnTo>
                    <a:pt x="241" y="573"/>
                  </a:lnTo>
                  <a:lnTo>
                    <a:pt x="241" y="573"/>
                  </a:lnTo>
                  <a:lnTo>
                    <a:pt x="243" y="580"/>
                  </a:lnTo>
                  <a:lnTo>
                    <a:pt x="249" y="587"/>
                  </a:lnTo>
                  <a:lnTo>
                    <a:pt x="255" y="599"/>
                  </a:lnTo>
                  <a:lnTo>
                    <a:pt x="255" y="599"/>
                  </a:lnTo>
                  <a:lnTo>
                    <a:pt x="255" y="602"/>
                  </a:lnTo>
                  <a:lnTo>
                    <a:pt x="255" y="603"/>
                  </a:lnTo>
                  <a:lnTo>
                    <a:pt x="253" y="606"/>
                  </a:lnTo>
                  <a:lnTo>
                    <a:pt x="250" y="605"/>
                  </a:lnTo>
                  <a:lnTo>
                    <a:pt x="250" y="605"/>
                  </a:lnTo>
                  <a:lnTo>
                    <a:pt x="235" y="597"/>
                  </a:lnTo>
                  <a:lnTo>
                    <a:pt x="235" y="597"/>
                  </a:lnTo>
                  <a:lnTo>
                    <a:pt x="242" y="605"/>
                  </a:lnTo>
                  <a:lnTo>
                    <a:pt x="253" y="616"/>
                  </a:lnTo>
                  <a:lnTo>
                    <a:pt x="253" y="616"/>
                  </a:lnTo>
                  <a:lnTo>
                    <a:pt x="267" y="628"/>
                  </a:lnTo>
                  <a:lnTo>
                    <a:pt x="275" y="635"/>
                  </a:lnTo>
                  <a:lnTo>
                    <a:pt x="276" y="637"/>
                  </a:lnTo>
                  <a:lnTo>
                    <a:pt x="276" y="640"/>
                  </a:lnTo>
                  <a:lnTo>
                    <a:pt x="276" y="640"/>
                  </a:lnTo>
                  <a:lnTo>
                    <a:pt x="275" y="640"/>
                  </a:lnTo>
                  <a:lnTo>
                    <a:pt x="272" y="640"/>
                  </a:lnTo>
                  <a:lnTo>
                    <a:pt x="267" y="639"/>
                  </a:lnTo>
                  <a:lnTo>
                    <a:pt x="262" y="636"/>
                  </a:lnTo>
                  <a:lnTo>
                    <a:pt x="262" y="636"/>
                  </a:lnTo>
                  <a:lnTo>
                    <a:pt x="267" y="641"/>
                  </a:lnTo>
                  <a:lnTo>
                    <a:pt x="271" y="645"/>
                  </a:lnTo>
                  <a:lnTo>
                    <a:pt x="271" y="647"/>
                  </a:lnTo>
                  <a:lnTo>
                    <a:pt x="270" y="648"/>
                  </a:lnTo>
                  <a:lnTo>
                    <a:pt x="270" y="648"/>
                  </a:lnTo>
                  <a:lnTo>
                    <a:pt x="268" y="649"/>
                  </a:lnTo>
                  <a:lnTo>
                    <a:pt x="264" y="648"/>
                  </a:lnTo>
                  <a:lnTo>
                    <a:pt x="255" y="645"/>
                  </a:lnTo>
                  <a:lnTo>
                    <a:pt x="247" y="640"/>
                  </a:lnTo>
                  <a:lnTo>
                    <a:pt x="241" y="636"/>
                  </a:lnTo>
                  <a:lnTo>
                    <a:pt x="241" y="636"/>
                  </a:lnTo>
                  <a:lnTo>
                    <a:pt x="222" y="614"/>
                  </a:lnTo>
                  <a:lnTo>
                    <a:pt x="207" y="593"/>
                  </a:lnTo>
                  <a:lnTo>
                    <a:pt x="207" y="593"/>
                  </a:lnTo>
                  <a:lnTo>
                    <a:pt x="208" y="612"/>
                  </a:lnTo>
                  <a:lnTo>
                    <a:pt x="208" y="630"/>
                  </a:lnTo>
                  <a:lnTo>
                    <a:pt x="208" y="637"/>
                  </a:lnTo>
                  <a:lnTo>
                    <a:pt x="207" y="645"/>
                  </a:lnTo>
                  <a:lnTo>
                    <a:pt x="207" y="645"/>
                  </a:lnTo>
                  <a:lnTo>
                    <a:pt x="201" y="662"/>
                  </a:lnTo>
                  <a:lnTo>
                    <a:pt x="201" y="665"/>
                  </a:lnTo>
                  <a:lnTo>
                    <a:pt x="201" y="665"/>
                  </a:lnTo>
                  <a:lnTo>
                    <a:pt x="209" y="790"/>
                  </a:lnTo>
                  <a:lnTo>
                    <a:pt x="209" y="790"/>
                  </a:lnTo>
                  <a:lnTo>
                    <a:pt x="214" y="816"/>
                  </a:lnTo>
                  <a:lnTo>
                    <a:pt x="225" y="864"/>
                  </a:lnTo>
                  <a:lnTo>
                    <a:pt x="235" y="916"/>
                  </a:lnTo>
                  <a:lnTo>
                    <a:pt x="239" y="941"/>
                  </a:lnTo>
                  <a:lnTo>
                    <a:pt x="241" y="961"/>
                  </a:lnTo>
                  <a:lnTo>
                    <a:pt x="241" y="961"/>
                  </a:lnTo>
                  <a:lnTo>
                    <a:pt x="242" y="991"/>
                  </a:lnTo>
                  <a:lnTo>
                    <a:pt x="241" y="1011"/>
                  </a:lnTo>
                  <a:lnTo>
                    <a:pt x="238" y="1031"/>
                  </a:lnTo>
                  <a:lnTo>
                    <a:pt x="238" y="1031"/>
                  </a:lnTo>
                  <a:lnTo>
                    <a:pt x="238" y="1039"/>
                  </a:lnTo>
                  <a:lnTo>
                    <a:pt x="238" y="1048"/>
                  </a:lnTo>
                  <a:lnTo>
                    <a:pt x="238" y="1048"/>
                  </a:lnTo>
                  <a:lnTo>
                    <a:pt x="237" y="1052"/>
                  </a:lnTo>
                  <a:lnTo>
                    <a:pt x="235" y="1053"/>
                  </a:lnTo>
                  <a:lnTo>
                    <a:pt x="235" y="1054"/>
                  </a:lnTo>
                  <a:lnTo>
                    <a:pt x="235" y="1057"/>
                  </a:lnTo>
                  <a:lnTo>
                    <a:pt x="235" y="1057"/>
                  </a:lnTo>
                  <a:lnTo>
                    <a:pt x="237" y="1086"/>
                  </a:lnTo>
                  <a:lnTo>
                    <a:pt x="238" y="1117"/>
                  </a:lnTo>
                  <a:lnTo>
                    <a:pt x="238" y="1117"/>
                  </a:lnTo>
                  <a:lnTo>
                    <a:pt x="237" y="1119"/>
                  </a:lnTo>
                  <a:lnTo>
                    <a:pt x="234" y="1120"/>
                  </a:lnTo>
                  <a:lnTo>
                    <a:pt x="226" y="1123"/>
                  </a:lnTo>
                  <a:lnTo>
                    <a:pt x="216" y="1123"/>
                  </a:lnTo>
                  <a:lnTo>
                    <a:pt x="146" y="1120"/>
                  </a:lnTo>
                  <a:lnTo>
                    <a:pt x="146" y="1120"/>
                  </a:lnTo>
                  <a:lnTo>
                    <a:pt x="117" y="1124"/>
                  </a:lnTo>
                  <a:lnTo>
                    <a:pt x="96" y="1125"/>
                  </a:lnTo>
                  <a:lnTo>
                    <a:pt x="87" y="1125"/>
                  </a:lnTo>
                  <a:lnTo>
                    <a:pt x="82" y="1123"/>
                  </a:lnTo>
                  <a:lnTo>
                    <a:pt x="82" y="1123"/>
                  </a:lnTo>
                  <a:lnTo>
                    <a:pt x="72" y="1117"/>
                  </a:lnTo>
                  <a:lnTo>
                    <a:pt x="72" y="1116"/>
                  </a:lnTo>
                  <a:lnTo>
                    <a:pt x="74" y="1112"/>
                  </a:lnTo>
                  <a:lnTo>
                    <a:pt x="74" y="1112"/>
                  </a:lnTo>
                  <a:lnTo>
                    <a:pt x="76" y="1106"/>
                  </a:lnTo>
                  <a:lnTo>
                    <a:pt x="80" y="1100"/>
                  </a:lnTo>
                  <a:lnTo>
                    <a:pt x="84" y="1094"/>
                  </a:lnTo>
                  <a:lnTo>
                    <a:pt x="30" y="1094"/>
                  </a:lnTo>
                  <a:lnTo>
                    <a:pt x="30" y="1094"/>
                  </a:lnTo>
                  <a:lnTo>
                    <a:pt x="26" y="1094"/>
                  </a:lnTo>
                  <a:lnTo>
                    <a:pt x="18" y="1092"/>
                  </a:lnTo>
                  <a:lnTo>
                    <a:pt x="14" y="1091"/>
                  </a:lnTo>
                  <a:lnTo>
                    <a:pt x="12" y="1089"/>
                  </a:lnTo>
                  <a:lnTo>
                    <a:pt x="9" y="1086"/>
                  </a:lnTo>
                  <a:lnTo>
                    <a:pt x="9" y="1082"/>
                  </a:lnTo>
                  <a:lnTo>
                    <a:pt x="9" y="1082"/>
                  </a:lnTo>
                  <a:lnTo>
                    <a:pt x="10" y="1077"/>
                  </a:lnTo>
                  <a:lnTo>
                    <a:pt x="12" y="1073"/>
                  </a:lnTo>
                  <a:lnTo>
                    <a:pt x="16" y="1070"/>
                  </a:lnTo>
                  <a:lnTo>
                    <a:pt x="24" y="1067"/>
                  </a:lnTo>
                  <a:lnTo>
                    <a:pt x="24" y="1067"/>
                  </a:lnTo>
                  <a:lnTo>
                    <a:pt x="45" y="1064"/>
                  </a:lnTo>
                  <a:lnTo>
                    <a:pt x="51" y="1061"/>
                  </a:lnTo>
                  <a:lnTo>
                    <a:pt x="55" y="1060"/>
                  </a:lnTo>
                  <a:lnTo>
                    <a:pt x="55" y="1060"/>
                  </a:lnTo>
                  <a:lnTo>
                    <a:pt x="57" y="1056"/>
                  </a:lnTo>
                  <a:lnTo>
                    <a:pt x="58" y="1050"/>
                  </a:lnTo>
                  <a:lnTo>
                    <a:pt x="59" y="1044"/>
                  </a:lnTo>
                  <a:lnTo>
                    <a:pt x="62" y="1041"/>
                  </a:lnTo>
                  <a:lnTo>
                    <a:pt x="64" y="1039"/>
                  </a:lnTo>
                  <a:lnTo>
                    <a:pt x="64" y="1039"/>
                  </a:lnTo>
                  <a:lnTo>
                    <a:pt x="78" y="1032"/>
                  </a:lnTo>
                  <a:lnTo>
                    <a:pt x="84" y="1028"/>
                  </a:lnTo>
                  <a:lnTo>
                    <a:pt x="84" y="1028"/>
                  </a:lnTo>
                  <a:lnTo>
                    <a:pt x="88" y="1020"/>
                  </a:lnTo>
                  <a:lnTo>
                    <a:pt x="91" y="1010"/>
                  </a:lnTo>
                  <a:lnTo>
                    <a:pt x="91" y="1010"/>
                  </a:lnTo>
                  <a:lnTo>
                    <a:pt x="89" y="1004"/>
                  </a:lnTo>
                  <a:lnTo>
                    <a:pt x="85" y="995"/>
                  </a:lnTo>
                  <a:lnTo>
                    <a:pt x="83" y="985"/>
                  </a:lnTo>
                  <a:lnTo>
                    <a:pt x="82" y="979"/>
                  </a:lnTo>
                  <a:lnTo>
                    <a:pt x="82" y="975"/>
                  </a:lnTo>
                  <a:lnTo>
                    <a:pt x="82" y="975"/>
                  </a:lnTo>
                  <a:lnTo>
                    <a:pt x="84" y="966"/>
                  </a:lnTo>
                  <a:lnTo>
                    <a:pt x="87" y="957"/>
                  </a:lnTo>
                  <a:lnTo>
                    <a:pt x="89" y="950"/>
                  </a:lnTo>
                  <a:lnTo>
                    <a:pt x="91" y="946"/>
                  </a:lnTo>
                  <a:lnTo>
                    <a:pt x="91" y="946"/>
                  </a:lnTo>
                  <a:lnTo>
                    <a:pt x="79" y="923"/>
                  </a:lnTo>
                  <a:lnTo>
                    <a:pt x="67" y="900"/>
                  </a:lnTo>
                  <a:lnTo>
                    <a:pt x="67" y="900"/>
                  </a:lnTo>
                  <a:lnTo>
                    <a:pt x="45" y="822"/>
                  </a:lnTo>
                  <a:lnTo>
                    <a:pt x="45" y="822"/>
                  </a:lnTo>
                  <a:lnTo>
                    <a:pt x="37" y="810"/>
                  </a:lnTo>
                  <a:lnTo>
                    <a:pt x="30" y="795"/>
                  </a:lnTo>
                  <a:lnTo>
                    <a:pt x="30" y="795"/>
                  </a:lnTo>
                  <a:lnTo>
                    <a:pt x="30" y="777"/>
                  </a:lnTo>
                  <a:lnTo>
                    <a:pt x="32" y="741"/>
                  </a:lnTo>
                  <a:lnTo>
                    <a:pt x="35" y="689"/>
                  </a:lnTo>
                  <a:lnTo>
                    <a:pt x="45" y="622"/>
                  </a:lnTo>
                  <a:lnTo>
                    <a:pt x="45" y="593"/>
                  </a:lnTo>
                  <a:lnTo>
                    <a:pt x="38" y="576"/>
                  </a:lnTo>
                  <a:lnTo>
                    <a:pt x="38" y="576"/>
                  </a:lnTo>
                  <a:lnTo>
                    <a:pt x="39" y="598"/>
                  </a:lnTo>
                  <a:lnTo>
                    <a:pt x="39" y="614"/>
                  </a:lnTo>
                  <a:lnTo>
                    <a:pt x="39" y="619"/>
                  </a:lnTo>
                  <a:lnTo>
                    <a:pt x="38" y="622"/>
                  </a:lnTo>
                  <a:lnTo>
                    <a:pt x="38" y="622"/>
                  </a:lnTo>
                  <a:lnTo>
                    <a:pt x="34" y="626"/>
                  </a:lnTo>
                  <a:lnTo>
                    <a:pt x="32" y="624"/>
                  </a:lnTo>
                  <a:lnTo>
                    <a:pt x="30" y="622"/>
                  </a:lnTo>
                  <a:lnTo>
                    <a:pt x="30" y="622"/>
                  </a:lnTo>
                  <a:lnTo>
                    <a:pt x="24" y="611"/>
                  </a:lnTo>
                  <a:lnTo>
                    <a:pt x="24" y="611"/>
                  </a:lnTo>
                  <a:lnTo>
                    <a:pt x="18" y="636"/>
                  </a:lnTo>
                  <a:lnTo>
                    <a:pt x="18" y="636"/>
                  </a:lnTo>
                  <a:lnTo>
                    <a:pt x="20" y="641"/>
                  </a:lnTo>
                  <a:lnTo>
                    <a:pt x="25" y="648"/>
                  </a:lnTo>
                  <a:lnTo>
                    <a:pt x="33" y="657"/>
                  </a:lnTo>
                  <a:lnTo>
                    <a:pt x="33" y="657"/>
                  </a:lnTo>
                  <a:lnTo>
                    <a:pt x="33" y="660"/>
                  </a:lnTo>
                  <a:lnTo>
                    <a:pt x="33" y="664"/>
                  </a:lnTo>
                  <a:lnTo>
                    <a:pt x="32" y="668"/>
                  </a:lnTo>
                  <a:lnTo>
                    <a:pt x="30" y="669"/>
                  </a:lnTo>
                  <a:lnTo>
                    <a:pt x="30" y="669"/>
                  </a:lnTo>
                  <a:lnTo>
                    <a:pt x="30" y="669"/>
                  </a:lnTo>
                  <a:lnTo>
                    <a:pt x="25" y="665"/>
                  </a:lnTo>
                  <a:lnTo>
                    <a:pt x="24" y="665"/>
                  </a:lnTo>
                  <a:lnTo>
                    <a:pt x="24" y="665"/>
                  </a:lnTo>
                  <a:lnTo>
                    <a:pt x="24" y="670"/>
                  </a:lnTo>
                  <a:lnTo>
                    <a:pt x="21" y="672"/>
                  </a:lnTo>
                  <a:lnTo>
                    <a:pt x="20" y="672"/>
                  </a:lnTo>
                  <a:lnTo>
                    <a:pt x="18" y="672"/>
                  </a:lnTo>
                  <a:lnTo>
                    <a:pt x="18" y="672"/>
                  </a:lnTo>
                  <a:lnTo>
                    <a:pt x="13" y="668"/>
                  </a:lnTo>
                  <a:lnTo>
                    <a:pt x="8" y="661"/>
                  </a:lnTo>
                  <a:lnTo>
                    <a:pt x="3" y="655"/>
                  </a:lnTo>
                  <a:lnTo>
                    <a:pt x="0" y="648"/>
                  </a:lnTo>
                  <a:lnTo>
                    <a:pt x="0" y="648"/>
                  </a:lnTo>
                  <a:lnTo>
                    <a:pt x="0" y="640"/>
                  </a:lnTo>
                  <a:lnTo>
                    <a:pt x="1" y="630"/>
                  </a:lnTo>
                  <a:lnTo>
                    <a:pt x="1" y="620"/>
                  </a:lnTo>
                  <a:lnTo>
                    <a:pt x="0" y="614"/>
                  </a:lnTo>
                  <a:lnTo>
                    <a:pt x="0" y="614"/>
                  </a:lnTo>
                  <a:lnTo>
                    <a:pt x="0" y="608"/>
                  </a:lnTo>
                  <a:lnTo>
                    <a:pt x="1" y="603"/>
                  </a:lnTo>
                  <a:lnTo>
                    <a:pt x="4" y="597"/>
                  </a:lnTo>
                  <a:lnTo>
                    <a:pt x="4" y="597"/>
                  </a:lnTo>
                  <a:lnTo>
                    <a:pt x="4" y="583"/>
                  </a:lnTo>
                  <a:lnTo>
                    <a:pt x="7" y="570"/>
                  </a:lnTo>
                  <a:lnTo>
                    <a:pt x="7" y="570"/>
                  </a:lnTo>
                  <a:lnTo>
                    <a:pt x="8" y="560"/>
                  </a:lnTo>
                  <a:lnTo>
                    <a:pt x="9" y="540"/>
                  </a:lnTo>
                  <a:lnTo>
                    <a:pt x="12" y="509"/>
                  </a:lnTo>
                  <a:lnTo>
                    <a:pt x="12" y="509"/>
                  </a:lnTo>
                  <a:lnTo>
                    <a:pt x="13" y="464"/>
                  </a:lnTo>
                  <a:lnTo>
                    <a:pt x="13" y="434"/>
                  </a:lnTo>
                  <a:lnTo>
                    <a:pt x="13" y="424"/>
                  </a:lnTo>
                  <a:lnTo>
                    <a:pt x="12" y="419"/>
                  </a:lnTo>
                  <a:lnTo>
                    <a:pt x="12" y="419"/>
                  </a:lnTo>
                  <a:lnTo>
                    <a:pt x="10" y="412"/>
                  </a:lnTo>
                  <a:lnTo>
                    <a:pt x="8" y="398"/>
                  </a:lnTo>
                  <a:lnTo>
                    <a:pt x="7" y="376"/>
                  </a:lnTo>
                  <a:lnTo>
                    <a:pt x="7" y="376"/>
                  </a:lnTo>
                  <a:lnTo>
                    <a:pt x="5" y="361"/>
                  </a:lnTo>
                  <a:lnTo>
                    <a:pt x="4" y="347"/>
                  </a:lnTo>
                  <a:lnTo>
                    <a:pt x="4" y="347"/>
                  </a:lnTo>
                  <a:lnTo>
                    <a:pt x="3" y="341"/>
                  </a:lnTo>
                  <a:lnTo>
                    <a:pt x="0" y="331"/>
                  </a:lnTo>
                  <a:lnTo>
                    <a:pt x="0" y="318"/>
                  </a:lnTo>
                  <a:lnTo>
                    <a:pt x="1" y="310"/>
                  </a:lnTo>
                  <a:lnTo>
                    <a:pt x="4" y="301"/>
                  </a:lnTo>
                  <a:lnTo>
                    <a:pt x="4" y="301"/>
                  </a:lnTo>
                  <a:lnTo>
                    <a:pt x="9" y="280"/>
                  </a:lnTo>
                  <a:lnTo>
                    <a:pt x="17" y="259"/>
                  </a:lnTo>
                  <a:lnTo>
                    <a:pt x="26" y="234"/>
                  </a:lnTo>
                  <a:lnTo>
                    <a:pt x="26" y="234"/>
                  </a:lnTo>
                  <a:lnTo>
                    <a:pt x="35" y="224"/>
                  </a:lnTo>
                  <a:lnTo>
                    <a:pt x="45" y="217"/>
                  </a:lnTo>
                  <a:lnTo>
                    <a:pt x="45" y="217"/>
                  </a:lnTo>
                  <a:lnTo>
                    <a:pt x="39" y="214"/>
                  </a:lnTo>
                  <a:lnTo>
                    <a:pt x="35" y="214"/>
                  </a:lnTo>
                  <a:lnTo>
                    <a:pt x="30" y="214"/>
                  </a:lnTo>
                  <a:lnTo>
                    <a:pt x="30" y="214"/>
                  </a:lnTo>
                  <a:lnTo>
                    <a:pt x="24" y="215"/>
                  </a:lnTo>
                  <a:lnTo>
                    <a:pt x="20" y="219"/>
                  </a:lnTo>
                  <a:lnTo>
                    <a:pt x="14" y="222"/>
                  </a:lnTo>
                  <a:lnTo>
                    <a:pt x="14" y="222"/>
                  </a:lnTo>
                  <a:lnTo>
                    <a:pt x="18" y="215"/>
                  </a:lnTo>
                  <a:lnTo>
                    <a:pt x="22" y="210"/>
                  </a:lnTo>
                  <a:lnTo>
                    <a:pt x="26" y="205"/>
                  </a:lnTo>
                  <a:lnTo>
                    <a:pt x="26" y="205"/>
                  </a:lnTo>
                  <a:lnTo>
                    <a:pt x="32" y="202"/>
                  </a:lnTo>
                  <a:lnTo>
                    <a:pt x="35" y="199"/>
                  </a:lnTo>
                  <a:lnTo>
                    <a:pt x="39" y="197"/>
                  </a:lnTo>
                  <a:lnTo>
                    <a:pt x="41" y="190"/>
                  </a:lnTo>
                  <a:lnTo>
                    <a:pt x="41" y="190"/>
                  </a:lnTo>
                  <a:lnTo>
                    <a:pt x="43" y="170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1" y="159"/>
                  </a:lnTo>
                  <a:lnTo>
                    <a:pt x="32" y="159"/>
                  </a:lnTo>
                  <a:lnTo>
                    <a:pt x="24" y="157"/>
                  </a:lnTo>
                  <a:lnTo>
                    <a:pt x="20" y="156"/>
                  </a:lnTo>
                  <a:lnTo>
                    <a:pt x="18" y="153"/>
                  </a:lnTo>
                  <a:lnTo>
                    <a:pt x="18" y="153"/>
                  </a:lnTo>
                  <a:lnTo>
                    <a:pt x="17" y="147"/>
                  </a:lnTo>
                  <a:lnTo>
                    <a:pt x="16" y="142"/>
                  </a:lnTo>
                  <a:lnTo>
                    <a:pt x="17" y="139"/>
                  </a:lnTo>
                  <a:lnTo>
                    <a:pt x="18" y="135"/>
                  </a:lnTo>
                  <a:lnTo>
                    <a:pt x="18" y="135"/>
                  </a:lnTo>
                  <a:lnTo>
                    <a:pt x="18" y="132"/>
                  </a:lnTo>
                  <a:lnTo>
                    <a:pt x="17" y="130"/>
                  </a:lnTo>
                  <a:lnTo>
                    <a:pt x="14" y="127"/>
                  </a:lnTo>
                  <a:lnTo>
                    <a:pt x="12" y="121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5" y="111"/>
                  </a:lnTo>
                  <a:lnTo>
                    <a:pt x="4" y="107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7" y="9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10" y="77"/>
                  </a:lnTo>
                  <a:lnTo>
                    <a:pt x="9" y="71"/>
                  </a:lnTo>
                  <a:lnTo>
                    <a:pt x="9" y="63"/>
                  </a:lnTo>
                  <a:lnTo>
                    <a:pt x="9" y="63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46EAB55E-0499-447F-8728-6EAFE5D16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" y="2668063"/>
              <a:ext cx="556090" cy="1710456"/>
            </a:xfrm>
            <a:custGeom>
              <a:avLst/>
              <a:gdLst>
                <a:gd name="T0" fmla="*/ 126 w 290"/>
                <a:gd name="T1" fmla="*/ 3 h 892"/>
                <a:gd name="T2" fmla="*/ 104 w 290"/>
                <a:gd name="T3" fmla="*/ 16 h 892"/>
                <a:gd name="T4" fmla="*/ 96 w 290"/>
                <a:gd name="T5" fmla="*/ 32 h 892"/>
                <a:gd name="T6" fmla="*/ 98 w 290"/>
                <a:gd name="T7" fmla="*/ 40 h 892"/>
                <a:gd name="T8" fmla="*/ 100 w 290"/>
                <a:gd name="T9" fmla="*/ 65 h 892"/>
                <a:gd name="T10" fmla="*/ 105 w 290"/>
                <a:gd name="T11" fmla="*/ 85 h 892"/>
                <a:gd name="T12" fmla="*/ 104 w 290"/>
                <a:gd name="T13" fmla="*/ 96 h 892"/>
                <a:gd name="T14" fmla="*/ 108 w 290"/>
                <a:gd name="T15" fmla="*/ 105 h 892"/>
                <a:gd name="T16" fmla="*/ 107 w 290"/>
                <a:gd name="T17" fmla="*/ 122 h 892"/>
                <a:gd name="T18" fmla="*/ 112 w 290"/>
                <a:gd name="T19" fmla="*/ 126 h 892"/>
                <a:gd name="T20" fmla="*/ 124 w 290"/>
                <a:gd name="T21" fmla="*/ 140 h 892"/>
                <a:gd name="T22" fmla="*/ 98 w 290"/>
                <a:gd name="T23" fmla="*/ 145 h 892"/>
                <a:gd name="T24" fmla="*/ 88 w 290"/>
                <a:gd name="T25" fmla="*/ 157 h 892"/>
                <a:gd name="T26" fmla="*/ 77 w 290"/>
                <a:gd name="T27" fmla="*/ 249 h 892"/>
                <a:gd name="T28" fmla="*/ 75 w 290"/>
                <a:gd name="T29" fmla="*/ 272 h 892"/>
                <a:gd name="T30" fmla="*/ 65 w 290"/>
                <a:gd name="T31" fmla="*/ 275 h 892"/>
                <a:gd name="T32" fmla="*/ 46 w 290"/>
                <a:gd name="T33" fmla="*/ 266 h 892"/>
                <a:gd name="T34" fmla="*/ 43 w 290"/>
                <a:gd name="T35" fmla="*/ 229 h 892"/>
                <a:gd name="T36" fmla="*/ 4 w 290"/>
                <a:gd name="T37" fmla="*/ 252 h 892"/>
                <a:gd name="T38" fmla="*/ 0 w 290"/>
                <a:gd name="T39" fmla="*/ 259 h 892"/>
                <a:gd name="T40" fmla="*/ 4 w 290"/>
                <a:gd name="T41" fmla="*/ 266 h 892"/>
                <a:gd name="T42" fmla="*/ 10 w 290"/>
                <a:gd name="T43" fmla="*/ 272 h 892"/>
                <a:gd name="T44" fmla="*/ 18 w 290"/>
                <a:gd name="T45" fmla="*/ 282 h 892"/>
                <a:gd name="T46" fmla="*/ 36 w 290"/>
                <a:gd name="T47" fmla="*/ 286 h 892"/>
                <a:gd name="T48" fmla="*/ 82 w 290"/>
                <a:gd name="T49" fmla="*/ 321 h 892"/>
                <a:gd name="T50" fmla="*/ 99 w 290"/>
                <a:gd name="T51" fmla="*/ 319 h 892"/>
                <a:gd name="T52" fmla="*/ 72 w 290"/>
                <a:gd name="T53" fmla="*/ 421 h 892"/>
                <a:gd name="T54" fmla="*/ 72 w 290"/>
                <a:gd name="T55" fmla="*/ 470 h 892"/>
                <a:gd name="T56" fmla="*/ 152 w 290"/>
                <a:gd name="T57" fmla="*/ 780 h 892"/>
                <a:gd name="T58" fmla="*/ 167 w 290"/>
                <a:gd name="T59" fmla="*/ 837 h 892"/>
                <a:gd name="T60" fmla="*/ 167 w 290"/>
                <a:gd name="T61" fmla="*/ 845 h 892"/>
                <a:gd name="T62" fmla="*/ 160 w 290"/>
                <a:gd name="T63" fmla="*/ 855 h 892"/>
                <a:gd name="T64" fmla="*/ 152 w 290"/>
                <a:gd name="T65" fmla="*/ 862 h 892"/>
                <a:gd name="T66" fmla="*/ 167 w 290"/>
                <a:gd name="T67" fmla="*/ 875 h 892"/>
                <a:gd name="T68" fmla="*/ 217 w 290"/>
                <a:gd name="T69" fmla="*/ 891 h 892"/>
                <a:gd name="T70" fmla="*/ 243 w 290"/>
                <a:gd name="T71" fmla="*/ 887 h 892"/>
                <a:gd name="T72" fmla="*/ 243 w 290"/>
                <a:gd name="T73" fmla="*/ 876 h 892"/>
                <a:gd name="T74" fmla="*/ 254 w 290"/>
                <a:gd name="T75" fmla="*/ 874 h 892"/>
                <a:gd name="T76" fmla="*/ 260 w 290"/>
                <a:gd name="T77" fmla="*/ 866 h 892"/>
                <a:gd name="T78" fmla="*/ 260 w 290"/>
                <a:gd name="T79" fmla="*/ 861 h 892"/>
                <a:gd name="T80" fmla="*/ 265 w 290"/>
                <a:gd name="T81" fmla="*/ 852 h 892"/>
                <a:gd name="T82" fmla="*/ 262 w 290"/>
                <a:gd name="T83" fmla="*/ 798 h 892"/>
                <a:gd name="T84" fmla="*/ 259 w 290"/>
                <a:gd name="T85" fmla="*/ 785 h 892"/>
                <a:gd name="T86" fmla="*/ 247 w 290"/>
                <a:gd name="T87" fmla="*/ 758 h 892"/>
                <a:gd name="T88" fmla="*/ 239 w 290"/>
                <a:gd name="T89" fmla="*/ 673 h 892"/>
                <a:gd name="T90" fmla="*/ 233 w 290"/>
                <a:gd name="T91" fmla="*/ 641 h 892"/>
                <a:gd name="T92" fmla="*/ 222 w 290"/>
                <a:gd name="T93" fmla="*/ 601 h 892"/>
                <a:gd name="T94" fmla="*/ 235 w 290"/>
                <a:gd name="T95" fmla="*/ 552 h 892"/>
                <a:gd name="T96" fmla="*/ 262 w 290"/>
                <a:gd name="T97" fmla="*/ 497 h 892"/>
                <a:gd name="T98" fmla="*/ 284 w 290"/>
                <a:gd name="T99" fmla="*/ 456 h 892"/>
                <a:gd name="T100" fmla="*/ 290 w 290"/>
                <a:gd name="T101" fmla="*/ 404 h 892"/>
                <a:gd name="T102" fmla="*/ 286 w 290"/>
                <a:gd name="T103" fmla="*/ 345 h 892"/>
                <a:gd name="T104" fmla="*/ 281 w 290"/>
                <a:gd name="T105" fmla="*/ 207 h 892"/>
                <a:gd name="T106" fmla="*/ 289 w 290"/>
                <a:gd name="T107" fmla="*/ 192 h 892"/>
                <a:gd name="T108" fmla="*/ 287 w 290"/>
                <a:gd name="T109" fmla="*/ 178 h 892"/>
                <a:gd name="T110" fmla="*/ 268 w 290"/>
                <a:gd name="T111" fmla="*/ 141 h 892"/>
                <a:gd name="T112" fmla="*/ 263 w 290"/>
                <a:gd name="T113" fmla="*/ 117 h 892"/>
                <a:gd name="T114" fmla="*/ 246 w 290"/>
                <a:gd name="T115" fmla="*/ 81 h 892"/>
                <a:gd name="T116" fmla="*/ 224 w 290"/>
                <a:gd name="T117" fmla="*/ 56 h 892"/>
                <a:gd name="T118" fmla="*/ 206 w 290"/>
                <a:gd name="T119" fmla="*/ 24 h 892"/>
                <a:gd name="T120" fmla="*/ 189 w 290"/>
                <a:gd name="T121" fmla="*/ 8 h 892"/>
                <a:gd name="T122" fmla="*/ 157 w 290"/>
                <a:gd name="T123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0" h="892">
                  <a:moveTo>
                    <a:pt x="141" y="5"/>
                  </a:moveTo>
                  <a:lnTo>
                    <a:pt x="141" y="5"/>
                  </a:lnTo>
                  <a:lnTo>
                    <a:pt x="136" y="3"/>
                  </a:lnTo>
                  <a:lnTo>
                    <a:pt x="126" y="3"/>
                  </a:lnTo>
                  <a:lnTo>
                    <a:pt x="120" y="3"/>
                  </a:lnTo>
                  <a:lnTo>
                    <a:pt x="114" y="6"/>
                  </a:lnTo>
                  <a:lnTo>
                    <a:pt x="108" y="9"/>
                  </a:lnTo>
                  <a:lnTo>
                    <a:pt x="104" y="16"/>
                  </a:lnTo>
                  <a:lnTo>
                    <a:pt x="104" y="16"/>
                  </a:lnTo>
                  <a:lnTo>
                    <a:pt x="99" y="23"/>
                  </a:lnTo>
                  <a:lnTo>
                    <a:pt x="96" y="28"/>
                  </a:lnTo>
                  <a:lnTo>
                    <a:pt x="96" y="32"/>
                  </a:lnTo>
                  <a:lnTo>
                    <a:pt x="95" y="36"/>
                  </a:lnTo>
                  <a:lnTo>
                    <a:pt x="96" y="40"/>
                  </a:lnTo>
                  <a:lnTo>
                    <a:pt x="98" y="40"/>
                  </a:lnTo>
                  <a:lnTo>
                    <a:pt x="98" y="40"/>
                  </a:lnTo>
                  <a:lnTo>
                    <a:pt x="100" y="48"/>
                  </a:lnTo>
                  <a:lnTo>
                    <a:pt x="101" y="56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9"/>
                  </a:lnTo>
                  <a:lnTo>
                    <a:pt x="100" y="72"/>
                  </a:lnTo>
                  <a:lnTo>
                    <a:pt x="102" y="79"/>
                  </a:lnTo>
                  <a:lnTo>
                    <a:pt x="105" y="85"/>
                  </a:lnTo>
                  <a:lnTo>
                    <a:pt x="106" y="89"/>
                  </a:lnTo>
                  <a:lnTo>
                    <a:pt x="106" y="89"/>
                  </a:lnTo>
                  <a:lnTo>
                    <a:pt x="104" y="93"/>
                  </a:lnTo>
                  <a:lnTo>
                    <a:pt x="104" y="96"/>
                  </a:lnTo>
                  <a:lnTo>
                    <a:pt x="104" y="96"/>
                  </a:lnTo>
                  <a:lnTo>
                    <a:pt x="104" y="99"/>
                  </a:lnTo>
                  <a:lnTo>
                    <a:pt x="106" y="102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7" y="112"/>
                  </a:lnTo>
                  <a:lnTo>
                    <a:pt x="107" y="119"/>
                  </a:lnTo>
                  <a:lnTo>
                    <a:pt x="107" y="122"/>
                  </a:lnTo>
                  <a:lnTo>
                    <a:pt x="108" y="124"/>
                  </a:lnTo>
                  <a:lnTo>
                    <a:pt x="108" y="124"/>
                  </a:lnTo>
                  <a:lnTo>
                    <a:pt x="110" y="125"/>
                  </a:lnTo>
                  <a:lnTo>
                    <a:pt x="112" y="126"/>
                  </a:lnTo>
                  <a:lnTo>
                    <a:pt x="118" y="128"/>
                  </a:lnTo>
                  <a:lnTo>
                    <a:pt x="124" y="126"/>
                  </a:lnTo>
                  <a:lnTo>
                    <a:pt x="124" y="140"/>
                  </a:lnTo>
                  <a:lnTo>
                    <a:pt x="124" y="140"/>
                  </a:lnTo>
                  <a:lnTo>
                    <a:pt x="122" y="140"/>
                  </a:lnTo>
                  <a:lnTo>
                    <a:pt x="113" y="141"/>
                  </a:lnTo>
                  <a:lnTo>
                    <a:pt x="102" y="142"/>
                  </a:lnTo>
                  <a:lnTo>
                    <a:pt x="98" y="145"/>
                  </a:lnTo>
                  <a:lnTo>
                    <a:pt x="93" y="148"/>
                  </a:lnTo>
                  <a:lnTo>
                    <a:pt x="93" y="148"/>
                  </a:lnTo>
                  <a:lnTo>
                    <a:pt x="90" y="151"/>
                  </a:lnTo>
                  <a:lnTo>
                    <a:pt x="88" y="157"/>
                  </a:lnTo>
                  <a:lnTo>
                    <a:pt x="84" y="171"/>
                  </a:lnTo>
                  <a:lnTo>
                    <a:pt x="82" y="190"/>
                  </a:lnTo>
                  <a:lnTo>
                    <a:pt x="79" y="211"/>
                  </a:lnTo>
                  <a:lnTo>
                    <a:pt x="77" y="249"/>
                  </a:lnTo>
                  <a:lnTo>
                    <a:pt x="76" y="266"/>
                  </a:lnTo>
                  <a:lnTo>
                    <a:pt x="76" y="266"/>
                  </a:lnTo>
                  <a:lnTo>
                    <a:pt x="76" y="269"/>
                  </a:lnTo>
                  <a:lnTo>
                    <a:pt x="75" y="272"/>
                  </a:lnTo>
                  <a:lnTo>
                    <a:pt x="73" y="274"/>
                  </a:lnTo>
                  <a:lnTo>
                    <a:pt x="71" y="275"/>
                  </a:lnTo>
                  <a:lnTo>
                    <a:pt x="69" y="276"/>
                  </a:lnTo>
                  <a:lnTo>
                    <a:pt x="65" y="275"/>
                  </a:lnTo>
                  <a:lnTo>
                    <a:pt x="65" y="275"/>
                  </a:lnTo>
                  <a:lnTo>
                    <a:pt x="58" y="272"/>
                  </a:lnTo>
                  <a:lnTo>
                    <a:pt x="52" y="270"/>
                  </a:lnTo>
                  <a:lnTo>
                    <a:pt x="46" y="266"/>
                  </a:lnTo>
                  <a:lnTo>
                    <a:pt x="41" y="257"/>
                  </a:lnTo>
                  <a:lnTo>
                    <a:pt x="67" y="248"/>
                  </a:lnTo>
                  <a:lnTo>
                    <a:pt x="67" y="242"/>
                  </a:lnTo>
                  <a:lnTo>
                    <a:pt x="43" y="229"/>
                  </a:lnTo>
                  <a:lnTo>
                    <a:pt x="6" y="246"/>
                  </a:lnTo>
                  <a:lnTo>
                    <a:pt x="6" y="251"/>
                  </a:lnTo>
                  <a:lnTo>
                    <a:pt x="6" y="251"/>
                  </a:lnTo>
                  <a:lnTo>
                    <a:pt x="4" y="252"/>
                  </a:lnTo>
                  <a:lnTo>
                    <a:pt x="0" y="257"/>
                  </a:lnTo>
                  <a:lnTo>
                    <a:pt x="0" y="257"/>
                  </a:lnTo>
                  <a:lnTo>
                    <a:pt x="0" y="258"/>
                  </a:lnTo>
                  <a:lnTo>
                    <a:pt x="0" y="259"/>
                  </a:lnTo>
                  <a:lnTo>
                    <a:pt x="2" y="261"/>
                  </a:lnTo>
                  <a:lnTo>
                    <a:pt x="6" y="264"/>
                  </a:lnTo>
                  <a:lnTo>
                    <a:pt x="6" y="264"/>
                  </a:lnTo>
                  <a:lnTo>
                    <a:pt x="4" y="266"/>
                  </a:lnTo>
                  <a:lnTo>
                    <a:pt x="4" y="268"/>
                  </a:lnTo>
                  <a:lnTo>
                    <a:pt x="6" y="270"/>
                  </a:lnTo>
                  <a:lnTo>
                    <a:pt x="6" y="270"/>
                  </a:lnTo>
                  <a:lnTo>
                    <a:pt x="10" y="272"/>
                  </a:lnTo>
                  <a:lnTo>
                    <a:pt x="11" y="275"/>
                  </a:lnTo>
                  <a:lnTo>
                    <a:pt x="11" y="275"/>
                  </a:lnTo>
                  <a:lnTo>
                    <a:pt x="16" y="281"/>
                  </a:lnTo>
                  <a:lnTo>
                    <a:pt x="18" y="282"/>
                  </a:lnTo>
                  <a:lnTo>
                    <a:pt x="19" y="283"/>
                  </a:lnTo>
                  <a:lnTo>
                    <a:pt x="19" y="283"/>
                  </a:lnTo>
                  <a:lnTo>
                    <a:pt x="36" y="286"/>
                  </a:lnTo>
                  <a:lnTo>
                    <a:pt x="36" y="286"/>
                  </a:lnTo>
                  <a:lnTo>
                    <a:pt x="55" y="301"/>
                  </a:lnTo>
                  <a:lnTo>
                    <a:pt x="70" y="313"/>
                  </a:lnTo>
                  <a:lnTo>
                    <a:pt x="82" y="321"/>
                  </a:lnTo>
                  <a:lnTo>
                    <a:pt x="82" y="321"/>
                  </a:lnTo>
                  <a:lnTo>
                    <a:pt x="85" y="322"/>
                  </a:lnTo>
                  <a:lnTo>
                    <a:pt x="88" y="322"/>
                  </a:lnTo>
                  <a:lnTo>
                    <a:pt x="94" y="322"/>
                  </a:lnTo>
                  <a:lnTo>
                    <a:pt x="99" y="319"/>
                  </a:lnTo>
                  <a:lnTo>
                    <a:pt x="100" y="318"/>
                  </a:lnTo>
                  <a:lnTo>
                    <a:pt x="100" y="318"/>
                  </a:lnTo>
                  <a:lnTo>
                    <a:pt x="84" y="376"/>
                  </a:lnTo>
                  <a:lnTo>
                    <a:pt x="72" y="421"/>
                  </a:lnTo>
                  <a:lnTo>
                    <a:pt x="69" y="439"/>
                  </a:lnTo>
                  <a:lnTo>
                    <a:pt x="67" y="451"/>
                  </a:lnTo>
                  <a:lnTo>
                    <a:pt x="67" y="451"/>
                  </a:lnTo>
                  <a:lnTo>
                    <a:pt x="72" y="470"/>
                  </a:lnTo>
                  <a:lnTo>
                    <a:pt x="81" y="509"/>
                  </a:lnTo>
                  <a:lnTo>
                    <a:pt x="108" y="616"/>
                  </a:lnTo>
                  <a:lnTo>
                    <a:pt x="137" y="723"/>
                  </a:lnTo>
                  <a:lnTo>
                    <a:pt x="152" y="780"/>
                  </a:lnTo>
                  <a:lnTo>
                    <a:pt x="152" y="780"/>
                  </a:lnTo>
                  <a:lnTo>
                    <a:pt x="155" y="796"/>
                  </a:lnTo>
                  <a:lnTo>
                    <a:pt x="161" y="814"/>
                  </a:lnTo>
                  <a:lnTo>
                    <a:pt x="167" y="837"/>
                  </a:lnTo>
                  <a:lnTo>
                    <a:pt x="167" y="837"/>
                  </a:lnTo>
                  <a:lnTo>
                    <a:pt x="167" y="841"/>
                  </a:lnTo>
                  <a:lnTo>
                    <a:pt x="167" y="843"/>
                  </a:lnTo>
                  <a:lnTo>
                    <a:pt x="167" y="845"/>
                  </a:lnTo>
                  <a:lnTo>
                    <a:pt x="176" y="852"/>
                  </a:lnTo>
                  <a:lnTo>
                    <a:pt x="176" y="852"/>
                  </a:lnTo>
                  <a:lnTo>
                    <a:pt x="171" y="852"/>
                  </a:lnTo>
                  <a:lnTo>
                    <a:pt x="160" y="855"/>
                  </a:lnTo>
                  <a:lnTo>
                    <a:pt x="155" y="856"/>
                  </a:lnTo>
                  <a:lnTo>
                    <a:pt x="153" y="858"/>
                  </a:lnTo>
                  <a:lnTo>
                    <a:pt x="152" y="860"/>
                  </a:lnTo>
                  <a:lnTo>
                    <a:pt x="152" y="862"/>
                  </a:lnTo>
                  <a:lnTo>
                    <a:pt x="154" y="866"/>
                  </a:lnTo>
                  <a:lnTo>
                    <a:pt x="154" y="866"/>
                  </a:lnTo>
                  <a:lnTo>
                    <a:pt x="160" y="870"/>
                  </a:lnTo>
                  <a:lnTo>
                    <a:pt x="167" y="875"/>
                  </a:lnTo>
                  <a:lnTo>
                    <a:pt x="176" y="879"/>
                  </a:lnTo>
                  <a:lnTo>
                    <a:pt x="184" y="882"/>
                  </a:lnTo>
                  <a:lnTo>
                    <a:pt x="202" y="887"/>
                  </a:lnTo>
                  <a:lnTo>
                    <a:pt x="217" y="891"/>
                  </a:lnTo>
                  <a:lnTo>
                    <a:pt x="217" y="891"/>
                  </a:lnTo>
                  <a:lnTo>
                    <a:pt x="234" y="892"/>
                  </a:lnTo>
                  <a:lnTo>
                    <a:pt x="240" y="891"/>
                  </a:lnTo>
                  <a:lnTo>
                    <a:pt x="243" y="887"/>
                  </a:lnTo>
                  <a:lnTo>
                    <a:pt x="243" y="887"/>
                  </a:lnTo>
                  <a:lnTo>
                    <a:pt x="246" y="884"/>
                  </a:lnTo>
                  <a:lnTo>
                    <a:pt x="246" y="880"/>
                  </a:lnTo>
                  <a:lnTo>
                    <a:pt x="243" y="876"/>
                  </a:lnTo>
                  <a:lnTo>
                    <a:pt x="243" y="876"/>
                  </a:lnTo>
                  <a:lnTo>
                    <a:pt x="246" y="878"/>
                  </a:lnTo>
                  <a:lnTo>
                    <a:pt x="249" y="876"/>
                  </a:lnTo>
                  <a:lnTo>
                    <a:pt x="254" y="874"/>
                  </a:lnTo>
                  <a:lnTo>
                    <a:pt x="254" y="874"/>
                  </a:lnTo>
                  <a:lnTo>
                    <a:pt x="257" y="872"/>
                  </a:lnTo>
                  <a:lnTo>
                    <a:pt x="258" y="870"/>
                  </a:lnTo>
                  <a:lnTo>
                    <a:pt x="260" y="866"/>
                  </a:lnTo>
                  <a:lnTo>
                    <a:pt x="260" y="862"/>
                  </a:lnTo>
                  <a:lnTo>
                    <a:pt x="259" y="861"/>
                  </a:lnTo>
                  <a:lnTo>
                    <a:pt x="259" y="861"/>
                  </a:lnTo>
                  <a:lnTo>
                    <a:pt x="260" y="861"/>
                  </a:lnTo>
                  <a:lnTo>
                    <a:pt x="263" y="861"/>
                  </a:lnTo>
                  <a:lnTo>
                    <a:pt x="265" y="858"/>
                  </a:lnTo>
                  <a:lnTo>
                    <a:pt x="265" y="852"/>
                  </a:lnTo>
                  <a:lnTo>
                    <a:pt x="265" y="852"/>
                  </a:lnTo>
                  <a:lnTo>
                    <a:pt x="264" y="832"/>
                  </a:lnTo>
                  <a:lnTo>
                    <a:pt x="263" y="806"/>
                  </a:lnTo>
                  <a:lnTo>
                    <a:pt x="263" y="806"/>
                  </a:lnTo>
                  <a:lnTo>
                    <a:pt x="262" y="798"/>
                  </a:lnTo>
                  <a:lnTo>
                    <a:pt x="262" y="792"/>
                  </a:lnTo>
                  <a:lnTo>
                    <a:pt x="262" y="788"/>
                  </a:lnTo>
                  <a:lnTo>
                    <a:pt x="259" y="785"/>
                  </a:lnTo>
                  <a:lnTo>
                    <a:pt x="259" y="785"/>
                  </a:lnTo>
                  <a:lnTo>
                    <a:pt x="252" y="778"/>
                  </a:lnTo>
                  <a:lnTo>
                    <a:pt x="246" y="772"/>
                  </a:lnTo>
                  <a:lnTo>
                    <a:pt x="246" y="772"/>
                  </a:lnTo>
                  <a:lnTo>
                    <a:pt x="247" y="758"/>
                  </a:lnTo>
                  <a:lnTo>
                    <a:pt x="249" y="747"/>
                  </a:lnTo>
                  <a:lnTo>
                    <a:pt x="249" y="747"/>
                  </a:lnTo>
                  <a:lnTo>
                    <a:pt x="242" y="703"/>
                  </a:lnTo>
                  <a:lnTo>
                    <a:pt x="239" y="673"/>
                  </a:lnTo>
                  <a:lnTo>
                    <a:pt x="235" y="658"/>
                  </a:lnTo>
                  <a:lnTo>
                    <a:pt x="235" y="658"/>
                  </a:lnTo>
                  <a:lnTo>
                    <a:pt x="234" y="653"/>
                  </a:lnTo>
                  <a:lnTo>
                    <a:pt x="233" y="641"/>
                  </a:lnTo>
                  <a:lnTo>
                    <a:pt x="230" y="623"/>
                  </a:lnTo>
                  <a:lnTo>
                    <a:pt x="230" y="623"/>
                  </a:lnTo>
                  <a:lnTo>
                    <a:pt x="227" y="614"/>
                  </a:lnTo>
                  <a:lnTo>
                    <a:pt x="222" y="601"/>
                  </a:lnTo>
                  <a:lnTo>
                    <a:pt x="222" y="601"/>
                  </a:lnTo>
                  <a:lnTo>
                    <a:pt x="223" y="595"/>
                  </a:lnTo>
                  <a:lnTo>
                    <a:pt x="225" y="583"/>
                  </a:lnTo>
                  <a:lnTo>
                    <a:pt x="235" y="552"/>
                  </a:lnTo>
                  <a:lnTo>
                    <a:pt x="249" y="507"/>
                  </a:lnTo>
                  <a:lnTo>
                    <a:pt x="249" y="507"/>
                  </a:lnTo>
                  <a:lnTo>
                    <a:pt x="253" y="504"/>
                  </a:lnTo>
                  <a:lnTo>
                    <a:pt x="262" y="497"/>
                  </a:lnTo>
                  <a:lnTo>
                    <a:pt x="268" y="489"/>
                  </a:lnTo>
                  <a:lnTo>
                    <a:pt x="274" y="481"/>
                  </a:lnTo>
                  <a:lnTo>
                    <a:pt x="278" y="470"/>
                  </a:lnTo>
                  <a:lnTo>
                    <a:pt x="284" y="456"/>
                  </a:lnTo>
                  <a:lnTo>
                    <a:pt x="284" y="456"/>
                  </a:lnTo>
                  <a:lnTo>
                    <a:pt x="288" y="440"/>
                  </a:lnTo>
                  <a:lnTo>
                    <a:pt x="290" y="422"/>
                  </a:lnTo>
                  <a:lnTo>
                    <a:pt x="290" y="404"/>
                  </a:lnTo>
                  <a:lnTo>
                    <a:pt x="290" y="386"/>
                  </a:lnTo>
                  <a:lnTo>
                    <a:pt x="289" y="370"/>
                  </a:lnTo>
                  <a:lnTo>
                    <a:pt x="288" y="356"/>
                  </a:lnTo>
                  <a:lnTo>
                    <a:pt x="286" y="345"/>
                  </a:lnTo>
                  <a:lnTo>
                    <a:pt x="284" y="337"/>
                  </a:lnTo>
                  <a:lnTo>
                    <a:pt x="284" y="337"/>
                  </a:lnTo>
                  <a:lnTo>
                    <a:pt x="270" y="307"/>
                  </a:lnTo>
                  <a:lnTo>
                    <a:pt x="281" y="207"/>
                  </a:lnTo>
                  <a:lnTo>
                    <a:pt x="281" y="207"/>
                  </a:lnTo>
                  <a:lnTo>
                    <a:pt x="284" y="204"/>
                  </a:lnTo>
                  <a:lnTo>
                    <a:pt x="287" y="199"/>
                  </a:lnTo>
                  <a:lnTo>
                    <a:pt x="289" y="192"/>
                  </a:lnTo>
                  <a:lnTo>
                    <a:pt x="289" y="192"/>
                  </a:lnTo>
                  <a:lnTo>
                    <a:pt x="290" y="187"/>
                  </a:lnTo>
                  <a:lnTo>
                    <a:pt x="289" y="184"/>
                  </a:lnTo>
                  <a:lnTo>
                    <a:pt x="287" y="178"/>
                  </a:lnTo>
                  <a:lnTo>
                    <a:pt x="282" y="171"/>
                  </a:lnTo>
                  <a:lnTo>
                    <a:pt x="276" y="159"/>
                  </a:lnTo>
                  <a:lnTo>
                    <a:pt x="276" y="159"/>
                  </a:lnTo>
                  <a:lnTo>
                    <a:pt x="268" y="141"/>
                  </a:lnTo>
                  <a:lnTo>
                    <a:pt x="266" y="136"/>
                  </a:lnTo>
                  <a:lnTo>
                    <a:pt x="265" y="129"/>
                  </a:lnTo>
                  <a:lnTo>
                    <a:pt x="265" y="129"/>
                  </a:lnTo>
                  <a:lnTo>
                    <a:pt x="263" y="117"/>
                  </a:lnTo>
                  <a:lnTo>
                    <a:pt x="258" y="104"/>
                  </a:lnTo>
                  <a:lnTo>
                    <a:pt x="252" y="89"/>
                  </a:lnTo>
                  <a:lnTo>
                    <a:pt x="246" y="81"/>
                  </a:lnTo>
                  <a:lnTo>
                    <a:pt x="246" y="81"/>
                  </a:lnTo>
                  <a:lnTo>
                    <a:pt x="242" y="77"/>
                  </a:lnTo>
                  <a:lnTo>
                    <a:pt x="239" y="76"/>
                  </a:lnTo>
                  <a:lnTo>
                    <a:pt x="234" y="70"/>
                  </a:lnTo>
                  <a:lnTo>
                    <a:pt x="224" y="56"/>
                  </a:lnTo>
                  <a:lnTo>
                    <a:pt x="224" y="56"/>
                  </a:lnTo>
                  <a:lnTo>
                    <a:pt x="216" y="41"/>
                  </a:lnTo>
                  <a:lnTo>
                    <a:pt x="208" y="29"/>
                  </a:lnTo>
                  <a:lnTo>
                    <a:pt x="206" y="24"/>
                  </a:lnTo>
                  <a:lnTo>
                    <a:pt x="201" y="19"/>
                  </a:lnTo>
                  <a:lnTo>
                    <a:pt x="196" y="13"/>
                  </a:lnTo>
                  <a:lnTo>
                    <a:pt x="189" y="8"/>
                  </a:lnTo>
                  <a:lnTo>
                    <a:pt x="189" y="8"/>
                  </a:lnTo>
                  <a:lnTo>
                    <a:pt x="181" y="3"/>
                  </a:lnTo>
                  <a:lnTo>
                    <a:pt x="172" y="1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6" y="3"/>
                  </a:lnTo>
                  <a:lnTo>
                    <a:pt x="141" y="5"/>
                  </a:lnTo>
                  <a:lnTo>
                    <a:pt x="141" y="5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F5440616-033A-4884-A6B4-52C74CCB4B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8267" y="2726233"/>
              <a:ext cx="509252" cy="1631426"/>
            </a:xfrm>
            <a:custGeom>
              <a:avLst/>
              <a:gdLst>
                <a:gd name="T0" fmla="*/ 108 w 280"/>
                <a:gd name="T1" fmla="*/ 100 h 897"/>
                <a:gd name="T2" fmla="*/ 104 w 280"/>
                <a:gd name="T3" fmla="*/ 137 h 897"/>
                <a:gd name="T4" fmla="*/ 90 w 280"/>
                <a:gd name="T5" fmla="*/ 159 h 897"/>
                <a:gd name="T6" fmla="*/ 67 w 280"/>
                <a:gd name="T7" fmla="*/ 235 h 897"/>
                <a:gd name="T8" fmla="*/ 51 w 280"/>
                <a:gd name="T9" fmla="*/ 268 h 897"/>
                <a:gd name="T10" fmla="*/ 2 w 280"/>
                <a:gd name="T11" fmla="*/ 376 h 897"/>
                <a:gd name="T12" fmla="*/ 20 w 280"/>
                <a:gd name="T13" fmla="*/ 393 h 897"/>
                <a:gd name="T14" fmla="*/ 57 w 280"/>
                <a:gd name="T15" fmla="*/ 440 h 897"/>
                <a:gd name="T16" fmla="*/ 65 w 280"/>
                <a:gd name="T17" fmla="*/ 451 h 897"/>
                <a:gd name="T18" fmla="*/ 55 w 280"/>
                <a:gd name="T19" fmla="*/ 531 h 897"/>
                <a:gd name="T20" fmla="*/ 87 w 280"/>
                <a:gd name="T21" fmla="*/ 545 h 897"/>
                <a:gd name="T22" fmla="*/ 115 w 280"/>
                <a:gd name="T23" fmla="*/ 572 h 897"/>
                <a:gd name="T24" fmla="*/ 110 w 280"/>
                <a:gd name="T25" fmla="*/ 651 h 897"/>
                <a:gd name="T26" fmla="*/ 114 w 280"/>
                <a:gd name="T27" fmla="*/ 724 h 897"/>
                <a:gd name="T28" fmla="*/ 121 w 280"/>
                <a:gd name="T29" fmla="*/ 786 h 897"/>
                <a:gd name="T30" fmla="*/ 108 w 280"/>
                <a:gd name="T31" fmla="*/ 788 h 897"/>
                <a:gd name="T32" fmla="*/ 93 w 280"/>
                <a:gd name="T33" fmla="*/ 812 h 897"/>
                <a:gd name="T34" fmla="*/ 99 w 280"/>
                <a:gd name="T35" fmla="*/ 824 h 897"/>
                <a:gd name="T36" fmla="*/ 118 w 280"/>
                <a:gd name="T37" fmla="*/ 841 h 897"/>
                <a:gd name="T38" fmla="*/ 138 w 280"/>
                <a:gd name="T39" fmla="*/ 853 h 897"/>
                <a:gd name="T40" fmla="*/ 152 w 280"/>
                <a:gd name="T41" fmla="*/ 889 h 897"/>
                <a:gd name="T42" fmla="*/ 194 w 280"/>
                <a:gd name="T43" fmla="*/ 897 h 897"/>
                <a:gd name="T44" fmla="*/ 226 w 280"/>
                <a:gd name="T45" fmla="*/ 886 h 897"/>
                <a:gd name="T46" fmla="*/ 248 w 280"/>
                <a:gd name="T47" fmla="*/ 872 h 897"/>
                <a:gd name="T48" fmla="*/ 240 w 280"/>
                <a:gd name="T49" fmla="*/ 851 h 897"/>
                <a:gd name="T50" fmla="*/ 214 w 280"/>
                <a:gd name="T51" fmla="*/ 824 h 897"/>
                <a:gd name="T52" fmla="*/ 207 w 280"/>
                <a:gd name="T53" fmla="*/ 775 h 897"/>
                <a:gd name="T54" fmla="*/ 215 w 280"/>
                <a:gd name="T55" fmla="*/ 677 h 897"/>
                <a:gd name="T56" fmla="*/ 223 w 280"/>
                <a:gd name="T57" fmla="*/ 620 h 897"/>
                <a:gd name="T58" fmla="*/ 262 w 280"/>
                <a:gd name="T59" fmla="*/ 500 h 897"/>
                <a:gd name="T60" fmla="*/ 268 w 280"/>
                <a:gd name="T61" fmla="*/ 471 h 897"/>
                <a:gd name="T62" fmla="*/ 269 w 280"/>
                <a:gd name="T63" fmla="*/ 499 h 897"/>
                <a:gd name="T64" fmla="*/ 270 w 280"/>
                <a:gd name="T65" fmla="*/ 509 h 897"/>
                <a:gd name="T66" fmla="*/ 278 w 280"/>
                <a:gd name="T67" fmla="*/ 480 h 897"/>
                <a:gd name="T68" fmla="*/ 280 w 280"/>
                <a:gd name="T69" fmla="*/ 435 h 897"/>
                <a:gd name="T70" fmla="*/ 274 w 280"/>
                <a:gd name="T71" fmla="*/ 423 h 897"/>
                <a:gd name="T72" fmla="*/ 257 w 280"/>
                <a:gd name="T73" fmla="*/ 259 h 897"/>
                <a:gd name="T74" fmla="*/ 268 w 280"/>
                <a:gd name="T75" fmla="*/ 239 h 897"/>
                <a:gd name="T76" fmla="*/ 260 w 280"/>
                <a:gd name="T77" fmla="*/ 211 h 897"/>
                <a:gd name="T78" fmla="*/ 249 w 280"/>
                <a:gd name="T79" fmla="*/ 211 h 897"/>
                <a:gd name="T80" fmla="*/ 237 w 280"/>
                <a:gd name="T81" fmla="*/ 133 h 897"/>
                <a:gd name="T82" fmla="*/ 243 w 280"/>
                <a:gd name="T83" fmla="*/ 120 h 897"/>
                <a:gd name="T84" fmla="*/ 245 w 280"/>
                <a:gd name="T85" fmla="*/ 104 h 897"/>
                <a:gd name="T86" fmla="*/ 245 w 280"/>
                <a:gd name="T87" fmla="*/ 83 h 897"/>
                <a:gd name="T88" fmla="*/ 252 w 280"/>
                <a:gd name="T89" fmla="*/ 73 h 897"/>
                <a:gd name="T90" fmla="*/ 240 w 280"/>
                <a:gd name="T91" fmla="*/ 44 h 897"/>
                <a:gd name="T92" fmla="*/ 227 w 280"/>
                <a:gd name="T93" fmla="*/ 12 h 897"/>
                <a:gd name="T94" fmla="*/ 175 w 280"/>
                <a:gd name="T95" fmla="*/ 0 h 897"/>
                <a:gd name="T96" fmla="*/ 140 w 280"/>
                <a:gd name="T97" fmla="*/ 14 h 897"/>
                <a:gd name="T98" fmla="*/ 110 w 280"/>
                <a:gd name="T99" fmla="*/ 42 h 897"/>
                <a:gd name="T100" fmla="*/ 108 w 280"/>
                <a:gd name="T101" fmla="*/ 49 h 897"/>
                <a:gd name="T102" fmla="*/ 117 w 280"/>
                <a:gd name="T103" fmla="*/ 65 h 897"/>
                <a:gd name="T104" fmla="*/ 84 w 280"/>
                <a:gd name="T105" fmla="*/ 209 h 897"/>
                <a:gd name="T106" fmla="*/ 87 w 280"/>
                <a:gd name="T107" fmla="*/ 231 h 897"/>
                <a:gd name="T108" fmla="*/ 82 w 280"/>
                <a:gd name="T109" fmla="*/ 251 h 897"/>
                <a:gd name="T110" fmla="*/ 84 w 280"/>
                <a:gd name="T111" fmla="*/ 209 h 897"/>
                <a:gd name="T112" fmla="*/ 226 w 280"/>
                <a:gd name="T113" fmla="*/ 126 h 897"/>
                <a:gd name="T114" fmla="*/ 234 w 280"/>
                <a:gd name="T115" fmla="*/ 192 h 897"/>
                <a:gd name="T116" fmla="*/ 214 w 280"/>
                <a:gd name="T117" fmla="*/ 161 h 897"/>
                <a:gd name="T118" fmla="*/ 207 w 280"/>
                <a:gd name="T119" fmla="*/ 152 h 897"/>
                <a:gd name="T120" fmla="*/ 203 w 280"/>
                <a:gd name="T121" fmla="*/ 131 h 897"/>
                <a:gd name="T122" fmla="*/ 221 w 280"/>
                <a:gd name="T123" fmla="*/ 12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0" h="897">
                  <a:moveTo>
                    <a:pt x="125" y="75"/>
                  </a:moveTo>
                  <a:lnTo>
                    <a:pt x="125" y="75"/>
                  </a:lnTo>
                  <a:lnTo>
                    <a:pt x="118" y="82"/>
                  </a:lnTo>
                  <a:lnTo>
                    <a:pt x="112" y="89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5" y="107"/>
                  </a:lnTo>
                  <a:lnTo>
                    <a:pt x="104" y="113"/>
                  </a:lnTo>
                  <a:lnTo>
                    <a:pt x="103" y="125"/>
                  </a:lnTo>
                  <a:lnTo>
                    <a:pt x="104" y="134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5" y="137"/>
                  </a:lnTo>
                  <a:lnTo>
                    <a:pt x="105" y="139"/>
                  </a:lnTo>
                  <a:lnTo>
                    <a:pt x="96" y="148"/>
                  </a:lnTo>
                  <a:lnTo>
                    <a:pt x="96" y="148"/>
                  </a:lnTo>
                  <a:lnTo>
                    <a:pt x="92" y="153"/>
                  </a:lnTo>
                  <a:lnTo>
                    <a:pt x="90" y="159"/>
                  </a:lnTo>
                  <a:lnTo>
                    <a:pt x="86" y="171"/>
                  </a:lnTo>
                  <a:lnTo>
                    <a:pt x="85" y="181"/>
                  </a:lnTo>
                  <a:lnTo>
                    <a:pt x="85" y="186"/>
                  </a:lnTo>
                  <a:lnTo>
                    <a:pt x="85" y="186"/>
                  </a:lnTo>
                  <a:lnTo>
                    <a:pt x="74" y="215"/>
                  </a:lnTo>
                  <a:lnTo>
                    <a:pt x="67" y="235"/>
                  </a:lnTo>
                  <a:lnTo>
                    <a:pt x="62" y="248"/>
                  </a:lnTo>
                  <a:lnTo>
                    <a:pt x="62" y="248"/>
                  </a:lnTo>
                  <a:lnTo>
                    <a:pt x="61" y="253"/>
                  </a:lnTo>
                  <a:lnTo>
                    <a:pt x="58" y="257"/>
                  </a:lnTo>
                  <a:lnTo>
                    <a:pt x="51" y="268"/>
                  </a:lnTo>
                  <a:lnTo>
                    <a:pt x="51" y="268"/>
                  </a:lnTo>
                  <a:lnTo>
                    <a:pt x="23" y="322"/>
                  </a:lnTo>
                  <a:lnTo>
                    <a:pt x="8" y="356"/>
                  </a:lnTo>
                  <a:lnTo>
                    <a:pt x="2" y="367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2" y="376"/>
                  </a:lnTo>
                  <a:lnTo>
                    <a:pt x="3" y="380"/>
                  </a:lnTo>
                  <a:lnTo>
                    <a:pt x="5" y="382"/>
                  </a:lnTo>
                  <a:lnTo>
                    <a:pt x="9" y="385"/>
                  </a:lnTo>
                  <a:lnTo>
                    <a:pt x="9" y="385"/>
                  </a:lnTo>
                  <a:lnTo>
                    <a:pt x="14" y="387"/>
                  </a:lnTo>
                  <a:lnTo>
                    <a:pt x="20" y="393"/>
                  </a:lnTo>
                  <a:lnTo>
                    <a:pt x="28" y="404"/>
                  </a:lnTo>
                  <a:lnTo>
                    <a:pt x="40" y="421"/>
                  </a:lnTo>
                  <a:lnTo>
                    <a:pt x="40" y="421"/>
                  </a:lnTo>
                  <a:lnTo>
                    <a:pt x="46" y="429"/>
                  </a:lnTo>
                  <a:lnTo>
                    <a:pt x="52" y="437"/>
                  </a:lnTo>
                  <a:lnTo>
                    <a:pt x="57" y="440"/>
                  </a:lnTo>
                  <a:lnTo>
                    <a:pt x="61" y="443"/>
                  </a:lnTo>
                  <a:lnTo>
                    <a:pt x="64" y="444"/>
                  </a:lnTo>
                  <a:lnTo>
                    <a:pt x="67" y="444"/>
                  </a:lnTo>
                  <a:lnTo>
                    <a:pt x="68" y="444"/>
                  </a:lnTo>
                  <a:lnTo>
                    <a:pt x="68" y="444"/>
                  </a:lnTo>
                  <a:lnTo>
                    <a:pt x="65" y="451"/>
                  </a:lnTo>
                  <a:lnTo>
                    <a:pt x="59" y="469"/>
                  </a:lnTo>
                  <a:lnTo>
                    <a:pt x="59" y="469"/>
                  </a:lnTo>
                  <a:lnTo>
                    <a:pt x="47" y="503"/>
                  </a:lnTo>
                  <a:lnTo>
                    <a:pt x="40" y="526"/>
                  </a:lnTo>
                  <a:lnTo>
                    <a:pt x="40" y="526"/>
                  </a:lnTo>
                  <a:lnTo>
                    <a:pt x="55" y="531"/>
                  </a:lnTo>
                  <a:lnTo>
                    <a:pt x="68" y="535"/>
                  </a:lnTo>
                  <a:lnTo>
                    <a:pt x="76" y="540"/>
                  </a:lnTo>
                  <a:lnTo>
                    <a:pt x="76" y="540"/>
                  </a:lnTo>
                  <a:lnTo>
                    <a:pt x="81" y="544"/>
                  </a:lnTo>
                  <a:lnTo>
                    <a:pt x="82" y="544"/>
                  </a:lnTo>
                  <a:lnTo>
                    <a:pt x="87" y="545"/>
                  </a:lnTo>
                  <a:lnTo>
                    <a:pt x="87" y="545"/>
                  </a:lnTo>
                  <a:lnTo>
                    <a:pt x="97" y="549"/>
                  </a:lnTo>
                  <a:lnTo>
                    <a:pt x="105" y="550"/>
                  </a:lnTo>
                  <a:lnTo>
                    <a:pt x="112" y="551"/>
                  </a:lnTo>
                  <a:lnTo>
                    <a:pt x="112" y="551"/>
                  </a:lnTo>
                  <a:lnTo>
                    <a:pt x="115" y="572"/>
                  </a:lnTo>
                  <a:lnTo>
                    <a:pt x="118" y="603"/>
                  </a:lnTo>
                  <a:lnTo>
                    <a:pt x="118" y="603"/>
                  </a:lnTo>
                  <a:lnTo>
                    <a:pt x="118" y="608"/>
                  </a:lnTo>
                  <a:lnTo>
                    <a:pt x="118" y="615"/>
                  </a:lnTo>
                  <a:lnTo>
                    <a:pt x="115" y="633"/>
                  </a:lnTo>
                  <a:lnTo>
                    <a:pt x="110" y="651"/>
                  </a:lnTo>
                  <a:lnTo>
                    <a:pt x="108" y="668"/>
                  </a:lnTo>
                  <a:lnTo>
                    <a:pt x="108" y="668"/>
                  </a:lnTo>
                  <a:lnTo>
                    <a:pt x="108" y="675"/>
                  </a:lnTo>
                  <a:lnTo>
                    <a:pt x="108" y="685"/>
                  </a:lnTo>
                  <a:lnTo>
                    <a:pt x="110" y="705"/>
                  </a:lnTo>
                  <a:lnTo>
                    <a:pt x="114" y="724"/>
                  </a:lnTo>
                  <a:lnTo>
                    <a:pt x="116" y="733"/>
                  </a:lnTo>
                  <a:lnTo>
                    <a:pt x="116" y="733"/>
                  </a:lnTo>
                  <a:lnTo>
                    <a:pt x="117" y="743"/>
                  </a:lnTo>
                  <a:lnTo>
                    <a:pt x="118" y="761"/>
                  </a:lnTo>
                  <a:lnTo>
                    <a:pt x="121" y="786"/>
                  </a:lnTo>
                  <a:lnTo>
                    <a:pt x="121" y="786"/>
                  </a:lnTo>
                  <a:lnTo>
                    <a:pt x="121" y="788"/>
                  </a:lnTo>
                  <a:lnTo>
                    <a:pt x="120" y="788"/>
                  </a:lnTo>
                  <a:lnTo>
                    <a:pt x="116" y="786"/>
                  </a:lnTo>
                  <a:lnTo>
                    <a:pt x="110" y="784"/>
                  </a:lnTo>
                  <a:lnTo>
                    <a:pt x="110" y="784"/>
                  </a:lnTo>
                  <a:lnTo>
                    <a:pt x="108" y="788"/>
                  </a:lnTo>
                  <a:lnTo>
                    <a:pt x="104" y="798"/>
                  </a:lnTo>
                  <a:lnTo>
                    <a:pt x="104" y="798"/>
                  </a:lnTo>
                  <a:lnTo>
                    <a:pt x="102" y="802"/>
                  </a:lnTo>
                  <a:lnTo>
                    <a:pt x="99" y="806"/>
                  </a:lnTo>
                  <a:lnTo>
                    <a:pt x="96" y="808"/>
                  </a:lnTo>
                  <a:lnTo>
                    <a:pt x="93" y="812"/>
                  </a:lnTo>
                  <a:lnTo>
                    <a:pt x="93" y="812"/>
                  </a:lnTo>
                  <a:lnTo>
                    <a:pt x="93" y="814"/>
                  </a:lnTo>
                  <a:lnTo>
                    <a:pt x="93" y="816"/>
                  </a:lnTo>
                  <a:lnTo>
                    <a:pt x="96" y="820"/>
                  </a:lnTo>
                  <a:lnTo>
                    <a:pt x="99" y="824"/>
                  </a:lnTo>
                  <a:lnTo>
                    <a:pt x="99" y="824"/>
                  </a:lnTo>
                  <a:lnTo>
                    <a:pt x="100" y="854"/>
                  </a:lnTo>
                  <a:lnTo>
                    <a:pt x="100" y="873"/>
                  </a:lnTo>
                  <a:lnTo>
                    <a:pt x="102" y="883"/>
                  </a:lnTo>
                  <a:lnTo>
                    <a:pt x="102" y="883"/>
                  </a:lnTo>
                  <a:lnTo>
                    <a:pt x="118" y="886"/>
                  </a:lnTo>
                  <a:lnTo>
                    <a:pt x="118" y="841"/>
                  </a:lnTo>
                  <a:lnTo>
                    <a:pt x="118" y="841"/>
                  </a:lnTo>
                  <a:lnTo>
                    <a:pt x="122" y="841"/>
                  </a:lnTo>
                  <a:lnTo>
                    <a:pt x="125" y="842"/>
                  </a:lnTo>
                  <a:lnTo>
                    <a:pt x="127" y="843"/>
                  </a:lnTo>
                  <a:lnTo>
                    <a:pt x="127" y="843"/>
                  </a:lnTo>
                  <a:lnTo>
                    <a:pt x="138" y="853"/>
                  </a:lnTo>
                  <a:lnTo>
                    <a:pt x="147" y="860"/>
                  </a:lnTo>
                  <a:lnTo>
                    <a:pt x="147" y="860"/>
                  </a:lnTo>
                  <a:lnTo>
                    <a:pt x="149" y="873"/>
                  </a:lnTo>
                  <a:lnTo>
                    <a:pt x="150" y="882"/>
                  </a:lnTo>
                  <a:lnTo>
                    <a:pt x="152" y="889"/>
                  </a:lnTo>
                  <a:lnTo>
                    <a:pt x="152" y="889"/>
                  </a:lnTo>
                  <a:lnTo>
                    <a:pt x="155" y="890"/>
                  </a:lnTo>
                  <a:lnTo>
                    <a:pt x="158" y="892"/>
                  </a:lnTo>
                  <a:lnTo>
                    <a:pt x="168" y="895"/>
                  </a:lnTo>
                  <a:lnTo>
                    <a:pt x="181" y="896"/>
                  </a:lnTo>
                  <a:lnTo>
                    <a:pt x="194" y="897"/>
                  </a:lnTo>
                  <a:lnTo>
                    <a:pt x="194" y="897"/>
                  </a:lnTo>
                  <a:lnTo>
                    <a:pt x="202" y="897"/>
                  </a:lnTo>
                  <a:lnTo>
                    <a:pt x="208" y="896"/>
                  </a:lnTo>
                  <a:lnTo>
                    <a:pt x="217" y="892"/>
                  </a:lnTo>
                  <a:lnTo>
                    <a:pt x="223" y="888"/>
                  </a:lnTo>
                  <a:lnTo>
                    <a:pt x="226" y="886"/>
                  </a:lnTo>
                  <a:lnTo>
                    <a:pt x="226" y="886"/>
                  </a:lnTo>
                  <a:lnTo>
                    <a:pt x="231" y="884"/>
                  </a:lnTo>
                  <a:lnTo>
                    <a:pt x="240" y="883"/>
                  </a:lnTo>
                  <a:lnTo>
                    <a:pt x="240" y="883"/>
                  </a:lnTo>
                  <a:lnTo>
                    <a:pt x="243" y="882"/>
                  </a:lnTo>
                  <a:lnTo>
                    <a:pt x="246" y="878"/>
                  </a:lnTo>
                  <a:lnTo>
                    <a:pt x="248" y="872"/>
                  </a:lnTo>
                  <a:lnTo>
                    <a:pt x="249" y="864"/>
                  </a:lnTo>
                  <a:lnTo>
                    <a:pt x="249" y="864"/>
                  </a:lnTo>
                  <a:lnTo>
                    <a:pt x="248" y="859"/>
                  </a:lnTo>
                  <a:lnTo>
                    <a:pt x="246" y="855"/>
                  </a:lnTo>
                  <a:lnTo>
                    <a:pt x="243" y="853"/>
                  </a:lnTo>
                  <a:lnTo>
                    <a:pt x="240" y="851"/>
                  </a:lnTo>
                  <a:lnTo>
                    <a:pt x="234" y="849"/>
                  </a:lnTo>
                  <a:lnTo>
                    <a:pt x="232" y="849"/>
                  </a:lnTo>
                  <a:lnTo>
                    <a:pt x="232" y="849"/>
                  </a:lnTo>
                  <a:lnTo>
                    <a:pt x="228" y="845"/>
                  </a:lnTo>
                  <a:lnTo>
                    <a:pt x="221" y="836"/>
                  </a:lnTo>
                  <a:lnTo>
                    <a:pt x="214" y="824"/>
                  </a:lnTo>
                  <a:lnTo>
                    <a:pt x="211" y="816"/>
                  </a:lnTo>
                  <a:lnTo>
                    <a:pt x="209" y="809"/>
                  </a:lnTo>
                  <a:lnTo>
                    <a:pt x="209" y="809"/>
                  </a:lnTo>
                  <a:lnTo>
                    <a:pt x="207" y="792"/>
                  </a:lnTo>
                  <a:lnTo>
                    <a:pt x="207" y="775"/>
                  </a:lnTo>
                  <a:lnTo>
                    <a:pt x="207" y="775"/>
                  </a:lnTo>
                  <a:lnTo>
                    <a:pt x="205" y="762"/>
                  </a:lnTo>
                  <a:lnTo>
                    <a:pt x="207" y="749"/>
                  </a:lnTo>
                  <a:lnTo>
                    <a:pt x="208" y="731"/>
                  </a:lnTo>
                  <a:lnTo>
                    <a:pt x="211" y="704"/>
                  </a:lnTo>
                  <a:lnTo>
                    <a:pt x="211" y="704"/>
                  </a:lnTo>
                  <a:lnTo>
                    <a:pt x="215" y="677"/>
                  </a:lnTo>
                  <a:lnTo>
                    <a:pt x="216" y="657"/>
                  </a:lnTo>
                  <a:lnTo>
                    <a:pt x="216" y="644"/>
                  </a:lnTo>
                  <a:lnTo>
                    <a:pt x="217" y="637"/>
                  </a:lnTo>
                  <a:lnTo>
                    <a:pt x="217" y="637"/>
                  </a:lnTo>
                  <a:lnTo>
                    <a:pt x="219" y="630"/>
                  </a:lnTo>
                  <a:lnTo>
                    <a:pt x="223" y="620"/>
                  </a:lnTo>
                  <a:lnTo>
                    <a:pt x="223" y="620"/>
                  </a:lnTo>
                  <a:lnTo>
                    <a:pt x="227" y="605"/>
                  </a:lnTo>
                  <a:lnTo>
                    <a:pt x="231" y="585"/>
                  </a:lnTo>
                  <a:lnTo>
                    <a:pt x="234" y="557"/>
                  </a:lnTo>
                  <a:lnTo>
                    <a:pt x="268" y="555"/>
                  </a:lnTo>
                  <a:lnTo>
                    <a:pt x="262" y="500"/>
                  </a:lnTo>
                  <a:lnTo>
                    <a:pt x="266" y="494"/>
                  </a:lnTo>
                  <a:lnTo>
                    <a:pt x="266" y="494"/>
                  </a:lnTo>
                  <a:lnTo>
                    <a:pt x="267" y="484"/>
                  </a:lnTo>
                  <a:lnTo>
                    <a:pt x="267" y="476"/>
                  </a:lnTo>
                  <a:lnTo>
                    <a:pt x="268" y="471"/>
                  </a:lnTo>
                  <a:lnTo>
                    <a:pt x="268" y="471"/>
                  </a:lnTo>
                  <a:lnTo>
                    <a:pt x="269" y="474"/>
                  </a:lnTo>
                  <a:lnTo>
                    <a:pt x="269" y="481"/>
                  </a:lnTo>
                  <a:lnTo>
                    <a:pt x="270" y="492"/>
                  </a:lnTo>
                  <a:lnTo>
                    <a:pt x="270" y="492"/>
                  </a:lnTo>
                  <a:lnTo>
                    <a:pt x="270" y="494"/>
                  </a:lnTo>
                  <a:lnTo>
                    <a:pt x="269" y="499"/>
                  </a:lnTo>
                  <a:lnTo>
                    <a:pt x="266" y="509"/>
                  </a:lnTo>
                  <a:lnTo>
                    <a:pt x="266" y="509"/>
                  </a:lnTo>
                  <a:lnTo>
                    <a:pt x="266" y="511"/>
                  </a:lnTo>
                  <a:lnTo>
                    <a:pt x="267" y="511"/>
                  </a:lnTo>
                  <a:lnTo>
                    <a:pt x="268" y="510"/>
                  </a:lnTo>
                  <a:lnTo>
                    <a:pt x="270" y="509"/>
                  </a:lnTo>
                  <a:lnTo>
                    <a:pt x="270" y="509"/>
                  </a:lnTo>
                  <a:lnTo>
                    <a:pt x="273" y="505"/>
                  </a:lnTo>
                  <a:lnTo>
                    <a:pt x="275" y="500"/>
                  </a:lnTo>
                  <a:lnTo>
                    <a:pt x="276" y="492"/>
                  </a:lnTo>
                  <a:lnTo>
                    <a:pt x="276" y="492"/>
                  </a:lnTo>
                  <a:lnTo>
                    <a:pt x="278" y="480"/>
                  </a:lnTo>
                  <a:lnTo>
                    <a:pt x="279" y="471"/>
                  </a:lnTo>
                  <a:lnTo>
                    <a:pt x="276" y="441"/>
                  </a:lnTo>
                  <a:lnTo>
                    <a:pt x="279" y="438"/>
                  </a:lnTo>
                  <a:lnTo>
                    <a:pt x="279" y="438"/>
                  </a:lnTo>
                  <a:lnTo>
                    <a:pt x="280" y="437"/>
                  </a:lnTo>
                  <a:lnTo>
                    <a:pt x="280" y="435"/>
                  </a:lnTo>
                  <a:lnTo>
                    <a:pt x="279" y="429"/>
                  </a:lnTo>
                  <a:lnTo>
                    <a:pt x="279" y="429"/>
                  </a:lnTo>
                  <a:lnTo>
                    <a:pt x="278" y="427"/>
                  </a:lnTo>
                  <a:lnTo>
                    <a:pt x="276" y="424"/>
                  </a:lnTo>
                  <a:lnTo>
                    <a:pt x="274" y="423"/>
                  </a:lnTo>
                  <a:lnTo>
                    <a:pt x="274" y="423"/>
                  </a:lnTo>
                  <a:lnTo>
                    <a:pt x="266" y="393"/>
                  </a:lnTo>
                  <a:lnTo>
                    <a:pt x="266" y="393"/>
                  </a:lnTo>
                  <a:lnTo>
                    <a:pt x="261" y="364"/>
                  </a:lnTo>
                  <a:lnTo>
                    <a:pt x="255" y="321"/>
                  </a:lnTo>
                  <a:lnTo>
                    <a:pt x="249" y="262"/>
                  </a:lnTo>
                  <a:lnTo>
                    <a:pt x="257" y="259"/>
                  </a:lnTo>
                  <a:lnTo>
                    <a:pt x="257" y="259"/>
                  </a:lnTo>
                  <a:lnTo>
                    <a:pt x="262" y="254"/>
                  </a:lnTo>
                  <a:lnTo>
                    <a:pt x="266" y="250"/>
                  </a:lnTo>
                  <a:lnTo>
                    <a:pt x="268" y="242"/>
                  </a:lnTo>
                  <a:lnTo>
                    <a:pt x="268" y="242"/>
                  </a:lnTo>
                  <a:lnTo>
                    <a:pt x="268" y="239"/>
                  </a:lnTo>
                  <a:lnTo>
                    <a:pt x="268" y="235"/>
                  </a:lnTo>
                  <a:lnTo>
                    <a:pt x="266" y="228"/>
                  </a:lnTo>
                  <a:lnTo>
                    <a:pt x="262" y="219"/>
                  </a:lnTo>
                  <a:lnTo>
                    <a:pt x="262" y="219"/>
                  </a:lnTo>
                  <a:lnTo>
                    <a:pt x="262" y="218"/>
                  </a:lnTo>
                  <a:lnTo>
                    <a:pt x="260" y="211"/>
                  </a:lnTo>
                  <a:lnTo>
                    <a:pt x="260" y="211"/>
                  </a:lnTo>
                  <a:lnTo>
                    <a:pt x="258" y="209"/>
                  </a:lnTo>
                  <a:lnTo>
                    <a:pt x="256" y="207"/>
                  </a:lnTo>
                  <a:lnTo>
                    <a:pt x="252" y="209"/>
                  </a:lnTo>
                  <a:lnTo>
                    <a:pt x="250" y="210"/>
                  </a:lnTo>
                  <a:lnTo>
                    <a:pt x="249" y="211"/>
                  </a:lnTo>
                  <a:lnTo>
                    <a:pt x="243" y="192"/>
                  </a:lnTo>
                  <a:lnTo>
                    <a:pt x="243" y="192"/>
                  </a:lnTo>
                  <a:lnTo>
                    <a:pt x="242" y="182"/>
                  </a:lnTo>
                  <a:lnTo>
                    <a:pt x="240" y="157"/>
                  </a:lnTo>
                  <a:lnTo>
                    <a:pt x="240" y="157"/>
                  </a:lnTo>
                  <a:lnTo>
                    <a:pt x="237" y="133"/>
                  </a:lnTo>
                  <a:lnTo>
                    <a:pt x="237" y="125"/>
                  </a:lnTo>
                  <a:lnTo>
                    <a:pt x="237" y="123"/>
                  </a:lnTo>
                  <a:lnTo>
                    <a:pt x="237" y="123"/>
                  </a:lnTo>
                  <a:lnTo>
                    <a:pt x="238" y="123"/>
                  </a:lnTo>
                  <a:lnTo>
                    <a:pt x="239" y="123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4" y="119"/>
                  </a:lnTo>
                  <a:lnTo>
                    <a:pt x="245" y="117"/>
                  </a:lnTo>
                  <a:lnTo>
                    <a:pt x="245" y="110"/>
                  </a:lnTo>
                  <a:lnTo>
                    <a:pt x="245" y="110"/>
                  </a:lnTo>
                  <a:lnTo>
                    <a:pt x="245" y="104"/>
                  </a:lnTo>
                  <a:lnTo>
                    <a:pt x="244" y="99"/>
                  </a:lnTo>
                  <a:lnTo>
                    <a:pt x="243" y="92"/>
                  </a:lnTo>
                  <a:lnTo>
                    <a:pt x="243" y="92"/>
                  </a:lnTo>
                  <a:lnTo>
                    <a:pt x="244" y="88"/>
                  </a:lnTo>
                  <a:lnTo>
                    <a:pt x="245" y="83"/>
                  </a:lnTo>
                  <a:lnTo>
                    <a:pt x="245" y="83"/>
                  </a:lnTo>
                  <a:lnTo>
                    <a:pt x="246" y="79"/>
                  </a:lnTo>
                  <a:lnTo>
                    <a:pt x="248" y="76"/>
                  </a:lnTo>
                  <a:lnTo>
                    <a:pt x="251" y="75"/>
                  </a:lnTo>
                  <a:lnTo>
                    <a:pt x="251" y="75"/>
                  </a:lnTo>
                  <a:lnTo>
                    <a:pt x="252" y="75"/>
                  </a:lnTo>
                  <a:lnTo>
                    <a:pt x="252" y="73"/>
                  </a:lnTo>
                  <a:lnTo>
                    <a:pt x="250" y="70"/>
                  </a:lnTo>
                  <a:lnTo>
                    <a:pt x="245" y="64"/>
                  </a:lnTo>
                  <a:lnTo>
                    <a:pt x="245" y="64"/>
                  </a:lnTo>
                  <a:lnTo>
                    <a:pt x="243" y="49"/>
                  </a:lnTo>
                  <a:lnTo>
                    <a:pt x="243" y="49"/>
                  </a:lnTo>
                  <a:lnTo>
                    <a:pt x="240" y="44"/>
                  </a:lnTo>
                  <a:lnTo>
                    <a:pt x="235" y="35"/>
                  </a:lnTo>
                  <a:lnTo>
                    <a:pt x="228" y="24"/>
                  </a:lnTo>
                  <a:lnTo>
                    <a:pt x="237" y="24"/>
                  </a:lnTo>
                  <a:lnTo>
                    <a:pt x="237" y="24"/>
                  </a:lnTo>
                  <a:lnTo>
                    <a:pt x="233" y="17"/>
                  </a:lnTo>
                  <a:lnTo>
                    <a:pt x="227" y="12"/>
                  </a:lnTo>
                  <a:lnTo>
                    <a:pt x="223" y="9"/>
                  </a:lnTo>
                  <a:lnTo>
                    <a:pt x="220" y="7"/>
                  </a:lnTo>
                  <a:lnTo>
                    <a:pt x="220" y="7"/>
                  </a:lnTo>
                  <a:lnTo>
                    <a:pt x="207" y="3"/>
                  </a:lnTo>
                  <a:lnTo>
                    <a:pt x="186" y="1"/>
                  </a:lnTo>
                  <a:lnTo>
                    <a:pt x="175" y="0"/>
                  </a:lnTo>
                  <a:lnTo>
                    <a:pt x="166" y="0"/>
                  </a:lnTo>
                  <a:lnTo>
                    <a:pt x="156" y="1"/>
                  </a:lnTo>
                  <a:lnTo>
                    <a:pt x="150" y="5"/>
                  </a:lnTo>
                  <a:lnTo>
                    <a:pt x="150" y="5"/>
                  </a:lnTo>
                  <a:lnTo>
                    <a:pt x="145" y="8"/>
                  </a:lnTo>
                  <a:lnTo>
                    <a:pt x="140" y="14"/>
                  </a:lnTo>
                  <a:lnTo>
                    <a:pt x="132" y="26"/>
                  </a:lnTo>
                  <a:lnTo>
                    <a:pt x="126" y="36"/>
                  </a:lnTo>
                  <a:lnTo>
                    <a:pt x="125" y="41"/>
                  </a:lnTo>
                  <a:lnTo>
                    <a:pt x="125" y="41"/>
                  </a:lnTo>
                  <a:lnTo>
                    <a:pt x="116" y="42"/>
                  </a:lnTo>
                  <a:lnTo>
                    <a:pt x="110" y="4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103" y="44"/>
                  </a:lnTo>
                  <a:lnTo>
                    <a:pt x="103" y="46"/>
                  </a:lnTo>
                  <a:lnTo>
                    <a:pt x="104" y="48"/>
                  </a:lnTo>
                  <a:lnTo>
                    <a:pt x="108" y="49"/>
                  </a:lnTo>
                  <a:lnTo>
                    <a:pt x="108" y="49"/>
                  </a:lnTo>
                  <a:lnTo>
                    <a:pt x="109" y="49"/>
                  </a:lnTo>
                  <a:lnTo>
                    <a:pt x="109" y="51"/>
                  </a:lnTo>
                  <a:lnTo>
                    <a:pt x="110" y="53"/>
                  </a:lnTo>
                  <a:lnTo>
                    <a:pt x="110" y="53"/>
                  </a:lnTo>
                  <a:lnTo>
                    <a:pt x="117" y="65"/>
                  </a:lnTo>
                  <a:lnTo>
                    <a:pt x="125" y="75"/>
                  </a:lnTo>
                  <a:lnTo>
                    <a:pt x="125" y="75"/>
                  </a:lnTo>
                  <a:close/>
                  <a:moveTo>
                    <a:pt x="85" y="205"/>
                  </a:moveTo>
                  <a:lnTo>
                    <a:pt x="85" y="205"/>
                  </a:lnTo>
                  <a:lnTo>
                    <a:pt x="84" y="209"/>
                  </a:lnTo>
                  <a:lnTo>
                    <a:pt x="84" y="209"/>
                  </a:lnTo>
                  <a:lnTo>
                    <a:pt x="85" y="205"/>
                  </a:lnTo>
                  <a:lnTo>
                    <a:pt x="85" y="205"/>
                  </a:lnTo>
                  <a:close/>
                  <a:moveTo>
                    <a:pt x="85" y="228"/>
                  </a:moveTo>
                  <a:lnTo>
                    <a:pt x="85" y="228"/>
                  </a:lnTo>
                  <a:lnTo>
                    <a:pt x="87" y="229"/>
                  </a:lnTo>
                  <a:lnTo>
                    <a:pt x="87" y="231"/>
                  </a:lnTo>
                  <a:lnTo>
                    <a:pt x="87" y="231"/>
                  </a:lnTo>
                  <a:lnTo>
                    <a:pt x="93" y="268"/>
                  </a:lnTo>
                  <a:lnTo>
                    <a:pt x="93" y="268"/>
                  </a:lnTo>
                  <a:lnTo>
                    <a:pt x="90" y="262"/>
                  </a:lnTo>
                  <a:lnTo>
                    <a:pt x="86" y="256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77" y="247"/>
                  </a:lnTo>
                  <a:lnTo>
                    <a:pt x="73" y="246"/>
                  </a:lnTo>
                  <a:lnTo>
                    <a:pt x="68" y="245"/>
                  </a:lnTo>
                  <a:lnTo>
                    <a:pt x="68" y="245"/>
                  </a:lnTo>
                  <a:lnTo>
                    <a:pt x="84" y="209"/>
                  </a:lnTo>
                  <a:lnTo>
                    <a:pt x="84" y="209"/>
                  </a:lnTo>
                  <a:lnTo>
                    <a:pt x="84" y="219"/>
                  </a:lnTo>
                  <a:lnTo>
                    <a:pt x="84" y="225"/>
                  </a:lnTo>
                  <a:lnTo>
                    <a:pt x="85" y="228"/>
                  </a:lnTo>
                  <a:lnTo>
                    <a:pt x="85" y="228"/>
                  </a:lnTo>
                  <a:close/>
                  <a:moveTo>
                    <a:pt x="226" y="126"/>
                  </a:moveTo>
                  <a:lnTo>
                    <a:pt x="226" y="126"/>
                  </a:lnTo>
                  <a:lnTo>
                    <a:pt x="228" y="135"/>
                  </a:lnTo>
                  <a:lnTo>
                    <a:pt x="232" y="152"/>
                  </a:lnTo>
                  <a:lnTo>
                    <a:pt x="232" y="152"/>
                  </a:lnTo>
                  <a:lnTo>
                    <a:pt x="233" y="175"/>
                  </a:lnTo>
                  <a:lnTo>
                    <a:pt x="234" y="192"/>
                  </a:lnTo>
                  <a:lnTo>
                    <a:pt x="226" y="188"/>
                  </a:lnTo>
                  <a:lnTo>
                    <a:pt x="226" y="188"/>
                  </a:lnTo>
                  <a:lnTo>
                    <a:pt x="223" y="182"/>
                  </a:lnTo>
                  <a:lnTo>
                    <a:pt x="217" y="169"/>
                  </a:lnTo>
                  <a:lnTo>
                    <a:pt x="217" y="169"/>
                  </a:lnTo>
                  <a:lnTo>
                    <a:pt x="214" y="161"/>
                  </a:lnTo>
                  <a:lnTo>
                    <a:pt x="213" y="157"/>
                  </a:lnTo>
                  <a:lnTo>
                    <a:pt x="211" y="153"/>
                  </a:lnTo>
                  <a:lnTo>
                    <a:pt x="210" y="152"/>
                  </a:lnTo>
                  <a:lnTo>
                    <a:pt x="209" y="152"/>
                  </a:lnTo>
                  <a:lnTo>
                    <a:pt x="209" y="152"/>
                  </a:lnTo>
                  <a:lnTo>
                    <a:pt x="207" y="152"/>
                  </a:lnTo>
                  <a:lnTo>
                    <a:pt x="205" y="151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1"/>
                  </a:lnTo>
                  <a:lnTo>
                    <a:pt x="203" y="135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5" y="130"/>
                  </a:lnTo>
                  <a:lnTo>
                    <a:pt x="208" y="129"/>
                  </a:lnTo>
                  <a:lnTo>
                    <a:pt x="215" y="126"/>
                  </a:lnTo>
                  <a:lnTo>
                    <a:pt x="215" y="126"/>
                  </a:lnTo>
                  <a:lnTo>
                    <a:pt x="221" y="125"/>
                  </a:lnTo>
                  <a:lnTo>
                    <a:pt x="226" y="126"/>
                  </a:lnTo>
                  <a:lnTo>
                    <a:pt x="226" y="126"/>
                  </a:ln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B69DA3D-89B9-44C7-AA6A-9C5391723A8F}"/>
              </a:ext>
            </a:extLst>
          </p:cNvPr>
          <p:cNvGrpSpPr/>
          <p:nvPr/>
        </p:nvGrpSpPr>
        <p:grpSpPr>
          <a:xfrm>
            <a:off x="998649" y="4578591"/>
            <a:ext cx="8000072" cy="1758425"/>
            <a:chOff x="998649" y="4578591"/>
            <a:chExt cx="8000072" cy="1758425"/>
          </a:xfrm>
        </p:grpSpPr>
        <p:sp>
          <p:nvSpPr>
            <p:cNvPr id="14" name="Freeform 56">
              <a:extLst>
                <a:ext uri="{FF2B5EF4-FFF2-40B4-BE49-F238E27FC236}">
                  <a16:creationId xmlns:a16="http://schemas.microsoft.com/office/drawing/2014/main" id="{C9C63995-E7A7-4008-8C95-CB708389D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49" y="4697914"/>
              <a:ext cx="476250" cy="1600200"/>
            </a:xfrm>
            <a:custGeom>
              <a:avLst/>
              <a:gdLst>
                <a:gd name="T0" fmla="*/ 272 w 300"/>
                <a:gd name="T1" fmla="*/ 195 h 1008"/>
                <a:gd name="T2" fmla="*/ 284 w 300"/>
                <a:gd name="T3" fmla="*/ 244 h 1008"/>
                <a:gd name="T4" fmla="*/ 287 w 300"/>
                <a:gd name="T5" fmla="*/ 424 h 1008"/>
                <a:gd name="T6" fmla="*/ 295 w 300"/>
                <a:gd name="T7" fmla="*/ 500 h 1008"/>
                <a:gd name="T8" fmla="*/ 287 w 300"/>
                <a:gd name="T9" fmla="*/ 525 h 1008"/>
                <a:gd name="T10" fmla="*/ 291 w 300"/>
                <a:gd name="T11" fmla="*/ 757 h 1008"/>
                <a:gd name="T12" fmla="*/ 269 w 300"/>
                <a:gd name="T13" fmla="*/ 895 h 1008"/>
                <a:gd name="T14" fmla="*/ 277 w 300"/>
                <a:gd name="T15" fmla="*/ 907 h 1008"/>
                <a:gd name="T16" fmla="*/ 290 w 300"/>
                <a:gd name="T17" fmla="*/ 940 h 1008"/>
                <a:gd name="T18" fmla="*/ 257 w 300"/>
                <a:gd name="T19" fmla="*/ 971 h 1008"/>
                <a:gd name="T20" fmla="*/ 207 w 300"/>
                <a:gd name="T21" fmla="*/ 992 h 1008"/>
                <a:gd name="T22" fmla="*/ 147 w 300"/>
                <a:gd name="T23" fmla="*/ 984 h 1008"/>
                <a:gd name="T24" fmla="*/ 156 w 300"/>
                <a:gd name="T25" fmla="*/ 977 h 1008"/>
                <a:gd name="T26" fmla="*/ 178 w 300"/>
                <a:gd name="T27" fmla="*/ 965 h 1008"/>
                <a:gd name="T28" fmla="*/ 194 w 300"/>
                <a:gd name="T29" fmla="*/ 940 h 1008"/>
                <a:gd name="T30" fmla="*/ 200 w 300"/>
                <a:gd name="T31" fmla="*/ 925 h 1008"/>
                <a:gd name="T32" fmla="*/ 213 w 300"/>
                <a:gd name="T33" fmla="*/ 913 h 1008"/>
                <a:gd name="T34" fmla="*/ 208 w 300"/>
                <a:gd name="T35" fmla="*/ 840 h 1008"/>
                <a:gd name="T36" fmla="*/ 106 w 300"/>
                <a:gd name="T37" fmla="*/ 889 h 1008"/>
                <a:gd name="T38" fmla="*/ 131 w 300"/>
                <a:gd name="T39" fmla="*/ 971 h 1008"/>
                <a:gd name="T40" fmla="*/ 114 w 300"/>
                <a:gd name="T41" fmla="*/ 983 h 1008"/>
                <a:gd name="T42" fmla="*/ 82 w 300"/>
                <a:gd name="T43" fmla="*/ 985 h 1008"/>
                <a:gd name="T44" fmla="*/ 61 w 300"/>
                <a:gd name="T45" fmla="*/ 1003 h 1008"/>
                <a:gd name="T46" fmla="*/ 23 w 300"/>
                <a:gd name="T47" fmla="*/ 1008 h 1008"/>
                <a:gd name="T48" fmla="*/ 3 w 300"/>
                <a:gd name="T49" fmla="*/ 985 h 1008"/>
                <a:gd name="T50" fmla="*/ 29 w 300"/>
                <a:gd name="T51" fmla="*/ 975 h 1008"/>
                <a:gd name="T52" fmla="*/ 41 w 300"/>
                <a:gd name="T53" fmla="*/ 962 h 1008"/>
                <a:gd name="T54" fmla="*/ 56 w 300"/>
                <a:gd name="T55" fmla="*/ 928 h 1008"/>
                <a:gd name="T56" fmla="*/ 64 w 300"/>
                <a:gd name="T57" fmla="*/ 886 h 1008"/>
                <a:gd name="T58" fmla="*/ 72 w 300"/>
                <a:gd name="T59" fmla="*/ 883 h 1008"/>
                <a:gd name="T60" fmla="*/ 14 w 300"/>
                <a:gd name="T61" fmla="*/ 757 h 1008"/>
                <a:gd name="T62" fmla="*/ 43 w 300"/>
                <a:gd name="T63" fmla="*/ 695 h 1008"/>
                <a:gd name="T64" fmla="*/ 68 w 300"/>
                <a:gd name="T65" fmla="*/ 619 h 1008"/>
                <a:gd name="T66" fmla="*/ 90 w 300"/>
                <a:gd name="T67" fmla="*/ 505 h 1008"/>
                <a:gd name="T68" fmla="*/ 66 w 300"/>
                <a:gd name="T69" fmla="*/ 504 h 1008"/>
                <a:gd name="T70" fmla="*/ 8 w 300"/>
                <a:gd name="T71" fmla="*/ 475 h 1008"/>
                <a:gd name="T72" fmla="*/ 3 w 300"/>
                <a:gd name="T73" fmla="*/ 412 h 1008"/>
                <a:gd name="T74" fmla="*/ 11 w 300"/>
                <a:gd name="T75" fmla="*/ 356 h 1008"/>
                <a:gd name="T76" fmla="*/ 30 w 300"/>
                <a:gd name="T77" fmla="*/ 344 h 1008"/>
                <a:gd name="T78" fmla="*/ 18 w 300"/>
                <a:gd name="T79" fmla="*/ 329 h 1008"/>
                <a:gd name="T80" fmla="*/ 27 w 300"/>
                <a:gd name="T81" fmla="*/ 307 h 1008"/>
                <a:gd name="T82" fmla="*/ 77 w 300"/>
                <a:gd name="T83" fmla="*/ 304 h 1008"/>
                <a:gd name="T84" fmla="*/ 93 w 300"/>
                <a:gd name="T85" fmla="*/ 295 h 1008"/>
                <a:gd name="T86" fmla="*/ 106 w 300"/>
                <a:gd name="T87" fmla="*/ 241 h 1008"/>
                <a:gd name="T88" fmla="*/ 148 w 300"/>
                <a:gd name="T89" fmla="*/ 189 h 1008"/>
                <a:gd name="T90" fmla="*/ 158 w 300"/>
                <a:gd name="T91" fmla="*/ 171 h 1008"/>
                <a:gd name="T92" fmla="*/ 194 w 300"/>
                <a:gd name="T93" fmla="*/ 157 h 1008"/>
                <a:gd name="T94" fmla="*/ 158 w 300"/>
                <a:gd name="T95" fmla="*/ 133 h 1008"/>
                <a:gd name="T96" fmla="*/ 144 w 300"/>
                <a:gd name="T97" fmla="*/ 121 h 1008"/>
                <a:gd name="T98" fmla="*/ 149 w 300"/>
                <a:gd name="T99" fmla="*/ 104 h 1008"/>
                <a:gd name="T100" fmla="*/ 146 w 300"/>
                <a:gd name="T101" fmla="*/ 95 h 1008"/>
                <a:gd name="T102" fmla="*/ 142 w 300"/>
                <a:gd name="T103" fmla="*/ 72 h 1008"/>
                <a:gd name="T104" fmla="*/ 150 w 300"/>
                <a:gd name="T105" fmla="*/ 66 h 1008"/>
                <a:gd name="T106" fmla="*/ 166 w 300"/>
                <a:gd name="T107" fmla="*/ 45 h 1008"/>
                <a:gd name="T108" fmla="*/ 158 w 300"/>
                <a:gd name="T109" fmla="*/ 39 h 1008"/>
                <a:gd name="T110" fmla="*/ 191 w 300"/>
                <a:gd name="T111" fmla="*/ 6 h 1008"/>
                <a:gd name="T112" fmla="*/ 237 w 300"/>
                <a:gd name="T113" fmla="*/ 1 h 1008"/>
                <a:gd name="T114" fmla="*/ 269 w 300"/>
                <a:gd name="T115" fmla="*/ 14 h 1008"/>
                <a:gd name="T116" fmla="*/ 275 w 300"/>
                <a:gd name="T117" fmla="*/ 28 h 1008"/>
                <a:gd name="T118" fmla="*/ 284 w 300"/>
                <a:gd name="T119" fmla="*/ 54 h 1008"/>
                <a:gd name="T120" fmla="*/ 275 w 300"/>
                <a:gd name="T121" fmla="*/ 93 h 1008"/>
                <a:gd name="T122" fmla="*/ 257 w 300"/>
                <a:gd name="T123" fmla="*/ 129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0" h="1008">
                  <a:moveTo>
                    <a:pt x="248" y="147"/>
                  </a:moveTo>
                  <a:lnTo>
                    <a:pt x="260" y="171"/>
                  </a:lnTo>
                  <a:lnTo>
                    <a:pt x="260" y="171"/>
                  </a:lnTo>
                  <a:lnTo>
                    <a:pt x="263" y="177"/>
                  </a:lnTo>
                  <a:lnTo>
                    <a:pt x="272" y="195"/>
                  </a:lnTo>
                  <a:lnTo>
                    <a:pt x="272" y="195"/>
                  </a:lnTo>
                  <a:lnTo>
                    <a:pt x="278" y="210"/>
                  </a:lnTo>
                  <a:lnTo>
                    <a:pt x="282" y="222"/>
                  </a:lnTo>
                  <a:lnTo>
                    <a:pt x="284" y="234"/>
                  </a:lnTo>
                  <a:lnTo>
                    <a:pt x="284" y="244"/>
                  </a:lnTo>
                  <a:lnTo>
                    <a:pt x="284" y="244"/>
                  </a:lnTo>
                  <a:lnTo>
                    <a:pt x="284" y="272"/>
                  </a:lnTo>
                  <a:lnTo>
                    <a:pt x="284" y="326"/>
                  </a:lnTo>
                  <a:lnTo>
                    <a:pt x="285" y="383"/>
                  </a:lnTo>
                  <a:lnTo>
                    <a:pt x="287" y="424"/>
                  </a:lnTo>
                  <a:lnTo>
                    <a:pt x="287" y="424"/>
                  </a:lnTo>
                  <a:lnTo>
                    <a:pt x="290" y="451"/>
                  </a:lnTo>
                  <a:lnTo>
                    <a:pt x="293" y="475"/>
                  </a:lnTo>
                  <a:lnTo>
                    <a:pt x="295" y="493"/>
                  </a:lnTo>
                  <a:lnTo>
                    <a:pt x="295" y="500"/>
                  </a:lnTo>
                  <a:lnTo>
                    <a:pt x="293" y="506"/>
                  </a:lnTo>
                  <a:lnTo>
                    <a:pt x="293" y="506"/>
                  </a:lnTo>
                  <a:lnTo>
                    <a:pt x="289" y="520"/>
                  </a:lnTo>
                  <a:lnTo>
                    <a:pt x="287" y="525"/>
                  </a:lnTo>
                  <a:lnTo>
                    <a:pt x="287" y="525"/>
                  </a:lnTo>
                  <a:lnTo>
                    <a:pt x="287" y="549"/>
                  </a:lnTo>
                  <a:lnTo>
                    <a:pt x="288" y="604"/>
                  </a:lnTo>
                  <a:lnTo>
                    <a:pt x="290" y="720"/>
                  </a:lnTo>
                  <a:lnTo>
                    <a:pt x="290" y="720"/>
                  </a:lnTo>
                  <a:lnTo>
                    <a:pt x="291" y="757"/>
                  </a:lnTo>
                  <a:lnTo>
                    <a:pt x="294" y="790"/>
                  </a:lnTo>
                  <a:lnTo>
                    <a:pt x="296" y="822"/>
                  </a:lnTo>
                  <a:lnTo>
                    <a:pt x="260" y="834"/>
                  </a:lnTo>
                  <a:lnTo>
                    <a:pt x="269" y="895"/>
                  </a:lnTo>
                  <a:lnTo>
                    <a:pt x="269" y="895"/>
                  </a:lnTo>
                  <a:lnTo>
                    <a:pt x="272" y="896"/>
                  </a:lnTo>
                  <a:lnTo>
                    <a:pt x="273" y="897"/>
                  </a:lnTo>
                  <a:lnTo>
                    <a:pt x="275" y="898"/>
                  </a:lnTo>
                  <a:lnTo>
                    <a:pt x="275" y="898"/>
                  </a:lnTo>
                  <a:lnTo>
                    <a:pt x="277" y="907"/>
                  </a:lnTo>
                  <a:lnTo>
                    <a:pt x="279" y="914"/>
                  </a:lnTo>
                  <a:lnTo>
                    <a:pt x="284" y="925"/>
                  </a:lnTo>
                  <a:lnTo>
                    <a:pt x="284" y="925"/>
                  </a:lnTo>
                  <a:lnTo>
                    <a:pt x="288" y="932"/>
                  </a:lnTo>
                  <a:lnTo>
                    <a:pt x="290" y="940"/>
                  </a:lnTo>
                  <a:lnTo>
                    <a:pt x="295" y="959"/>
                  </a:lnTo>
                  <a:lnTo>
                    <a:pt x="300" y="979"/>
                  </a:lnTo>
                  <a:lnTo>
                    <a:pt x="266" y="989"/>
                  </a:lnTo>
                  <a:lnTo>
                    <a:pt x="257" y="971"/>
                  </a:lnTo>
                  <a:lnTo>
                    <a:pt x="257" y="971"/>
                  </a:lnTo>
                  <a:lnTo>
                    <a:pt x="246" y="978"/>
                  </a:lnTo>
                  <a:lnTo>
                    <a:pt x="224" y="989"/>
                  </a:lnTo>
                  <a:lnTo>
                    <a:pt x="224" y="989"/>
                  </a:lnTo>
                  <a:lnTo>
                    <a:pt x="217" y="991"/>
                  </a:lnTo>
                  <a:lnTo>
                    <a:pt x="207" y="992"/>
                  </a:lnTo>
                  <a:lnTo>
                    <a:pt x="184" y="996"/>
                  </a:lnTo>
                  <a:lnTo>
                    <a:pt x="154" y="997"/>
                  </a:lnTo>
                  <a:lnTo>
                    <a:pt x="154" y="997"/>
                  </a:lnTo>
                  <a:lnTo>
                    <a:pt x="149" y="990"/>
                  </a:lnTo>
                  <a:lnTo>
                    <a:pt x="147" y="984"/>
                  </a:lnTo>
                  <a:lnTo>
                    <a:pt x="147" y="981"/>
                  </a:lnTo>
                  <a:lnTo>
                    <a:pt x="148" y="979"/>
                  </a:lnTo>
                  <a:lnTo>
                    <a:pt x="148" y="979"/>
                  </a:lnTo>
                  <a:lnTo>
                    <a:pt x="153" y="978"/>
                  </a:lnTo>
                  <a:lnTo>
                    <a:pt x="156" y="977"/>
                  </a:lnTo>
                  <a:lnTo>
                    <a:pt x="161" y="975"/>
                  </a:lnTo>
                  <a:lnTo>
                    <a:pt x="166" y="973"/>
                  </a:lnTo>
                  <a:lnTo>
                    <a:pt x="166" y="973"/>
                  </a:lnTo>
                  <a:lnTo>
                    <a:pt x="172" y="969"/>
                  </a:lnTo>
                  <a:lnTo>
                    <a:pt x="178" y="965"/>
                  </a:lnTo>
                  <a:lnTo>
                    <a:pt x="185" y="957"/>
                  </a:lnTo>
                  <a:lnTo>
                    <a:pt x="190" y="949"/>
                  </a:lnTo>
                  <a:lnTo>
                    <a:pt x="190" y="949"/>
                  </a:lnTo>
                  <a:lnTo>
                    <a:pt x="193" y="945"/>
                  </a:lnTo>
                  <a:lnTo>
                    <a:pt x="194" y="940"/>
                  </a:lnTo>
                  <a:lnTo>
                    <a:pt x="194" y="933"/>
                  </a:lnTo>
                  <a:lnTo>
                    <a:pt x="195" y="927"/>
                  </a:lnTo>
                  <a:lnTo>
                    <a:pt x="197" y="926"/>
                  </a:lnTo>
                  <a:lnTo>
                    <a:pt x="200" y="925"/>
                  </a:lnTo>
                  <a:lnTo>
                    <a:pt x="200" y="925"/>
                  </a:lnTo>
                  <a:lnTo>
                    <a:pt x="205" y="925"/>
                  </a:lnTo>
                  <a:lnTo>
                    <a:pt x="208" y="922"/>
                  </a:lnTo>
                  <a:lnTo>
                    <a:pt x="212" y="919"/>
                  </a:lnTo>
                  <a:lnTo>
                    <a:pt x="212" y="919"/>
                  </a:lnTo>
                  <a:lnTo>
                    <a:pt x="213" y="913"/>
                  </a:lnTo>
                  <a:lnTo>
                    <a:pt x="214" y="904"/>
                  </a:lnTo>
                  <a:lnTo>
                    <a:pt x="214" y="904"/>
                  </a:lnTo>
                  <a:lnTo>
                    <a:pt x="214" y="893"/>
                  </a:lnTo>
                  <a:lnTo>
                    <a:pt x="212" y="872"/>
                  </a:lnTo>
                  <a:lnTo>
                    <a:pt x="208" y="840"/>
                  </a:lnTo>
                  <a:lnTo>
                    <a:pt x="144" y="840"/>
                  </a:lnTo>
                  <a:lnTo>
                    <a:pt x="142" y="810"/>
                  </a:lnTo>
                  <a:lnTo>
                    <a:pt x="120" y="810"/>
                  </a:lnTo>
                  <a:lnTo>
                    <a:pt x="106" y="889"/>
                  </a:lnTo>
                  <a:lnTo>
                    <a:pt x="106" y="889"/>
                  </a:lnTo>
                  <a:lnTo>
                    <a:pt x="120" y="934"/>
                  </a:lnTo>
                  <a:lnTo>
                    <a:pt x="120" y="934"/>
                  </a:lnTo>
                  <a:lnTo>
                    <a:pt x="129" y="957"/>
                  </a:lnTo>
                  <a:lnTo>
                    <a:pt x="131" y="966"/>
                  </a:lnTo>
                  <a:lnTo>
                    <a:pt x="131" y="971"/>
                  </a:lnTo>
                  <a:lnTo>
                    <a:pt x="130" y="973"/>
                  </a:lnTo>
                  <a:lnTo>
                    <a:pt x="130" y="973"/>
                  </a:lnTo>
                  <a:lnTo>
                    <a:pt x="126" y="978"/>
                  </a:lnTo>
                  <a:lnTo>
                    <a:pt x="122" y="981"/>
                  </a:lnTo>
                  <a:lnTo>
                    <a:pt x="114" y="983"/>
                  </a:lnTo>
                  <a:lnTo>
                    <a:pt x="106" y="983"/>
                  </a:lnTo>
                  <a:lnTo>
                    <a:pt x="106" y="983"/>
                  </a:lnTo>
                  <a:lnTo>
                    <a:pt x="90" y="983"/>
                  </a:lnTo>
                  <a:lnTo>
                    <a:pt x="85" y="983"/>
                  </a:lnTo>
                  <a:lnTo>
                    <a:pt x="82" y="985"/>
                  </a:lnTo>
                  <a:lnTo>
                    <a:pt x="82" y="985"/>
                  </a:lnTo>
                  <a:lnTo>
                    <a:pt x="77" y="990"/>
                  </a:lnTo>
                  <a:lnTo>
                    <a:pt x="71" y="996"/>
                  </a:lnTo>
                  <a:lnTo>
                    <a:pt x="66" y="1000"/>
                  </a:lnTo>
                  <a:lnTo>
                    <a:pt x="61" y="1003"/>
                  </a:lnTo>
                  <a:lnTo>
                    <a:pt x="55" y="1006"/>
                  </a:lnTo>
                  <a:lnTo>
                    <a:pt x="48" y="1007"/>
                  </a:lnTo>
                  <a:lnTo>
                    <a:pt x="48" y="1007"/>
                  </a:lnTo>
                  <a:lnTo>
                    <a:pt x="35" y="1008"/>
                  </a:lnTo>
                  <a:lnTo>
                    <a:pt x="23" y="1008"/>
                  </a:lnTo>
                  <a:lnTo>
                    <a:pt x="12" y="1007"/>
                  </a:lnTo>
                  <a:lnTo>
                    <a:pt x="12" y="1007"/>
                  </a:lnTo>
                  <a:lnTo>
                    <a:pt x="7" y="998"/>
                  </a:lnTo>
                  <a:lnTo>
                    <a:pt x="5" y="991"/>
                  </a:lnTo>
                  <a:lnTo>
                    <a:pt x="3" y="985"/>
                  </a:lnTo>
                  <a:lnTo>
                    <a:pt x="3" y="985"/>
                  </a:lnTo>
                  <a:lnTo>
                    <a:pt x="5" y="984"/>
                  </a:lnTo>
                  <a:lnTo>
                    <a:pt x="7" y="983"/>
                  </a:lnTo>
                  <a:lnTo>
                    <a:pt x="17" y="979"/>
                  </a:lnTo>
                  <a:lnTo>
                    <a:pt x="29" y="975"/>
                  </a:lnTo>
                  <a:lnTo>
                    <a:pt x="32" y="973"/>
                  </a:lnTo>
                  <a:lnTo>
                    <a:pt x="36" y="971"/>
                  </a:lnTo>
                  <a:lnTo>
                    <a:pt x="36" y="971"/>
                  </a:lnTo>
                  <a:lnTo>
                    <a:pt x="40" y="966"/>
                  </a:lnTo>
                  <a:lnTo>
                    <a:pt x="41" y="962"/>
                  </a:lnTo>
                  <a:lnTo>
                    <a:pt x="42" y="957"/>
                  </a:lnTo>
                  <a:lnTo>
                    <a:pt x="46" y="949"/>
                  </a:lnTo>
                  <a:lnTo>
                    <a:pt x="46" y="949"/>
                  </a:lnTo>
                  <a:lnTo>
                    <a:pt x="54" y="934"/>
                  </a:lnTo>
                  <a:lnTo>
                    <a:pt x="56" y="928"/>
                  </a:lnTo>
                  <a:lnTo>
                    <a:pt x="58" y="922"/>
                  </a:lnTo>
                  <a:lnTo>
                    <a:pt x="58" y="922"/>
                  </a:lnTo>
                  <a:lnTo>
                    <a:pt x="61" y="901"/>
                  </a:lnTo>
                  <a:lnTo>
                    <a:pt x="64" y="886"/>
                  </a:lnTo>
                  <a:lnTo>
                    <a:pt x="64" y="886"/>
                  </a:lnTo>
                  <a:lnTo>
                    <a:pt x="67" y="884"/>
                  </a:lnTo>
                  <a:lnTo>
                    <a:pt x="71" y="883"/>
                  </a:lnTo>
                  <a:lnTo>
                    <a:pt x="72" y="883"/>
                  </a:lnTo>
                  <a:lnTo>
                    <a:pt x="72" y="883"/>
                  </a:lnTo>
                  <a:lnTo>
                    <a:pt x="72" y="883"/>
                  </a:lnTo>
                  <a:lnTo>
                    <a:pt x="66" y="802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5" y="772"/>
                  </a:lnTo>
                  <a:lnTo>
                    <a:pt x="14" y="757"/>
                  </a:lnTo>
                  <a:lnTo>
                    <a:pt x="26" y="738"/>
                  </a:lnTo>
                  <a:lnTo>
                    <a:pt x="31" y="726"/>
                  </a:lnTo>
                  <a:lnTo>
                    <a:pt x="36" y="714"/>
                  </a:lnTo>
                  <a:lnTo>
                    <a:pt x="36" y="714"/>
                  </a:lnTo>
                  <a:lnTo>
                    <a:pt x="43" y="695"/>
                  </a:lnTo>
                  <a:lnTo>
                    <a:pt x="49" y="679"/>
                  </a:lnTo>
                  <a:lnTo>
                    <a:pt x="55" y="661"/>
                  </a:lnTo>
                  <a:lnTo>
                    <a:pt x="64" y="635"/>
                  </a:lnTo>
                  <a:lnTo>
                    <a:pt x="64" y="635"/>
                  </a:lnTo>
                  <a:lnTo>
                    <a:pt x="68" y="619"/>
                  </a:lnTo>
                  <a:lnTo>
                    <a:pt x="72" y="598"/>
                  </a:lnTo>
                  <a:lnTo>
                    <a:pt x="82" y="555"/>
                  </a:lnTo>
                  <a:lnTo>
                    <a:pt x="90" y="503"/>
                  </a:lnTo>
                  <a:lnTo>
                    <a:pt x="90" y="503"/>
                  </a:lnTo>
                  <a:lnTo>
                    <a:pt x="90" y="505"/>
                  </a:lnTo>
                  <a:lnTo>
                    <a:pt x="89" y="506"/>
                  </a:lnTo>
                  <a:lnTo>
                    <a:pt x="85" y="508"/>
                  </a:lnTo>
                  <a:lnTo>
                    <a:pt x="82" y="508"/>
                  </a:lnTo>
                  <a:lnTo>
                    <a:pt x="74" y="506"/>
                  </a:lnTo>
                  <a:lnTo>
                    <a:pt x="66" y="504"/>
                  </a:lnTo>
                  <a:lnTo>
                    <a:pt x="54" y="500"/>
                  </a:lnTo>
                  <a:lnTo>
                    <a:pt x="54" y="500"/>
                  </a:lnTo>
                  <a:lnTo>
                    <a:pt x="31" y="490"/>
                  </a:lnTo>
                  <a:lnTo>
                    <a:pt x="14" y="480"/>
                  </a:lnTo>
                  <a:lnTo>
                    <a:pt x="8" y="475"/>
                  </a:lnTo>
                  <a:lnTo>
                    <a:pt x="3" y="471"/>
                  </a:lnTo>
                  <a:lnTo>
                    <a:pt x="1" y="468"/>
                  </a:lnTo>
                  <a:lnTo>
                    <a:pt x="0" y="464"/>
                  </a:lnTo>
                  <a:lnTo>
                    <a:pt x="0" y="464"/>
                  </a:lnTo>
                  <a:lnTo>
                    <a:pt x="3" y="412"/>
                  </a:lnTo>
                  <a:lnTo>
                    <a:pt x="6" y="379"/>
                  </a:lnTo>
                  <a:lnTo>
                    <a:pt x="7" y="365"/>
                  </a:lnTo>
                  <a:lnTo>
                    <a:pt x="9" y="358"/>
                  </a:lnTo>
                  <a:lnTo>
                    <a:pt x="9" y="358"/>
                  </a:lnTo>
                  <a:lnTo>
                    <a:pt x="11" y="356"/>
                  </a:lnTo>
                  <a:lnTo>
                    <a:pt x="14" y="352"/>
                  </a:lnTo>
                  <a:lnTo>
                    <a:pt x="21" y="347"/>
                  </a:lnTo>
                  <a:lnTo>
                    <a:pt x="27" y="345"/>
                  </a:lnTo>
                  <a:lnTo>
                    <a:pt x="30" y="344"/>
                  </a:lnTo>
                  <a:lnTo>
                    <a:pt x="30" y="344"/>
                  </a:lnTo>
                  <a:lnTo>
                    <a:pt x="27" y="342"/>
                  </a:lnTo>
                  <a:lnTo>
                    <a:pt x="23" y="339"/>
                  </a:lnTo>
                  <a:lnTo>
                    <a:pt x="20" y="336"/>
                  </a:lnTo>
                  <a:lnTo>
                    <a:pt x="18" y="333"/>
                  </a:lnTo>
                  <a:lnTo>
                    <a:pt x="18" y="329"/>
                  </a:lnTo>
                  <a:lnTo>
                    <a:pt x="18" y="326"/>
                  </a:lnTo>
                  <a:lnTo>
                    <a:pt x="18" y="326"/>
                  </a:lnTo>
                  <a:lnTo>
                    <a:pt x="23" y="312"/>
                  </a:lnTo>
                  <a:lnTo>
                    <a:pt x="25" y="309"/>
                  </a:lnTo>
                  <a:lnTo>
                    <a:pt x="27" y="307"/>
                  </a:lnTo>
                  <a:lnTo>
                    <a:pt x="30" y="307"/>
                  </a:lnTo>
                  <a:lnTo>
                    <a:pt x="48" y="307"/>
                  </a:lnTo>
                  <a:lnTo>
                    <a:pt x="72" y="307"/>
                  </a:lnTo>
                  <a:lnTo>
                    <a:pt x="72" y="307"/>
                  </a:lnTo>
                  <a:lnTo>
                    <a:pt x="77" y="304"/>
                  </a:lnTo>
                  <a:lnTo>
                    <a:pt x="81" y="300"/>
                  </a:lnTo>
                  <a:lnTo>
                    <a:pt x="84" y="298"/>
                  </a:lnTo>
                  <a:lnTo>
                    <a:pt x="84" y="298"/>
                  </a:lnTo>
                  <a:lnTo>
                    <a:pt x="89" y="297"/>
                  </a:lnTo>
                  <a:lnTo>
                    <a:pt x="93" y="295"/>
                  </a:lnTo>
                  <a:lnTo>
                    <a:pt x="96" y="292"/>
                  </a:lnTo>
                  <a:lnTo>
                    <a:pt x="96" y="292"/>
                  </a:lnTo>
                  <a:lnTo>
                    <a:pt x="100" y="269"/>
                  </a:lnTo>
                  <a:lnTo>
                    <a:pt x="103" y="250"/>
                  </a:lnTo>
                  <a:lnTo>
                    <a:pt x="106" y="241"/>
                  </a:lnTo>
                  <a:lnTo>
                    <a:pt x="108" y="235"/>
                  </a:lnTo>
                  <a:lnTo>
                    <a:pt x="108" y="235"/>
                  </a:lnTo>
                  <a:lnTo>
                    <a:pt x="118" y="222"/>
                  </a:lnTo>
                  <a:lnTo>
                    <a:pt x="131" y="207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88"/>
                  </a:lnTo>
                  <a:lnTo>
                    <a:pt x="149" y="184"/>
                  </a:lnTo>
                  <a:lnTo>
                    <a:pt x="152" y="178"/>
                  </a:lnTo>
                  <a:lnTo>
                    <a:pt x="158" y="171"/>
                  </a:lnTo>
                  <a:lnTo>
                    <a:pt x="158" y="171"/>
                  </a:lnTo>
                  <a:lnTo>
                    <a:pt x="161" y="169"/>
                  </a:lnTo>
                  <a:lnTo>
                    <a:pt x="167" y="165"/>
                  </a:lnTo>
                  <a:lnTo>
                    <a:pt x="179" y="160"/>
                  </a:lnTo>
                  <a:lnTo>
                    <a:pt x="194" y="157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79" y="141"/>
                  </a:lnTo>
                  <a:lnTo>
                    <a:pt x="167" y="137"/>
                  </a:lnTo>
                  <a:lnTo>
                    <a:pt x="158" y="133"/>
                  </a:lnTo>
                  <a:lnTo>
                    <a:pt x="158" y="133"/>
                  </a:lnTo>
                  <a:lnTo>
                    <a:pt x="147" y="127"/>
                  </a:lnTo>
                  <a:lnTo>
                    <a:pt x="146" y="124"/>
                  </a:lnTo>
                  <a:lnTo>
                    <a:pt x="144" y="121"/>
                  </a:lnTo>
                  <a:lnTo>
                    <a:pt x="144" y="121"/>
                  </a:lnTo>
                  <a:lnTo>
                    <a:pt x="146" y="115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5"/>
                  </a:lnTo>
                  <a:lnTo>
                    <a:pt x="149" y="104"/>
                  </a:lnTo>
                  <a:lnTo>
                    <a:pt x="150" y="101"/>
                  </a:lnTo>
                  <a:lnTo>
                    <a:pt x="148" y="99"/>
                  </a:lnTo>
                  <a:lnTo>
                    <a:pt x="148" y="99"/>
                  </a:lnTo>
                  <a:lnTo>
                    <a:pt x="146" y="98"/>
                  </a:lnTo>
                  <a:lnTo>
                    <a:pt x="146" y="95"/>
                  </a:lnTo>
                  <a:lnTo>
                    <a:pt x="148" y="90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44" y="77"/>
                  </a:lnTo>
                  <a:lnTo>
                    <a:pt x="142" y="72"/>
                  </a:lnTo>
                  <a:lnTo>
                    <a:pt x="141" y="71"/>
                  </a:lnTo>
                  <a:lnTo>
                    <a:pt x="142" y="69"/>
                  </a:lnTo>
                  <a:lnTo>
                    <a:pt x="142" y="69"/>
                  </a:lnTo>
                  <a:lnTo>
                    <a:pt x="146" y="68"/>
                  </a:lnTo>
                  <a:lnTo>
                    <a:pt x="150" y="66"/>
                  </a:lnTo>
                  <a:lnTo>
                    <a:pt x="154" y="66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62" y="52"/>
                  </a:lnTo>
                  <a:lnTo>
                    <a:pt x="166" y="45"/>
                  </a:lnTo>
                  <a:lnTo>
                    <a:pt x="166" y="45"/>
                  </a:lnTo>
                  <a:lnTo>
                    <a:pt x="161" y="43"/>
                  </a:lnTo>
                  <a:lnTo>
                    <a:pt x="159" y="41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60" y="34"/>
                  </a:lnTo>
                  <a:lnTo>
                    <a:pt x="167" y="24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91" y="6"/>
                  </a:lnTo>
                  <a:lnTo>
                    <a:pt x="202" y="2"/>
                  </a:lnTo>
                  <a:lnTo>
                    <a:pt x="207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37" y="1"/>
                  </a:lnTo>
                  <a:lnTo>
                    <a:pt x="249" y="1"/>
                  </a:lnTo>
                  <a:lnTo>
                    <a:pt x="257" y="2"/>
                  </a:lnTo>
                  <a:lnTo>
                    <a:pt x="257" y="2"/>
                  </a:lnTo>
                  <a:lnTo>
                    <a:pt x="261" y="7"/>
                  </a:lnTo>
                  <a:lnTo>
                    <a:pt x="269" y="14"/>
                  </a:lnTo>
                  <a:lnTo>
                    <a:pt x="273" y="23"/>
                  </a:lnTo>
                  <a:lnTo>
                    <a:pt x="275" y="25"/>
                  </a:lnTo>
                  <a:lnTo>
                    <a:pt x="275" y="27"/>
                  </a:lnTo>
                  <a:lnTo>
                    <a:pt x="275" y="27"/>
                  </a:lnTo>
                  <a:lnTo>
                    <a:pt x="275" y="28"/>
                  </a:lnTo>
                  <a:lnTo>
                    <a:pt x="276" y="30"/>
                  </a:lnTo>
                  <a:lnTo>
                    <a:pt x="278" y="35"/>
                  </a:lnTo>
                  <a:lnTo>
                    <a:pt x="282" y="43"/>
                  </a:lnTo>
                  <a:lnTo>
                    <a:pt x="283" y="48"/>
                  </a:lnTo>
                  <a:lnTo>
                    <a:pt x="284" y="54"/>
                  </a:lnTo>
                  <a:lnTo>
                    <a:pt x="284" y="54"/>
                  </a:lnTo>
                  <a:lnTo>
                    <a:pt x="284" y="66"/>
                  </a:lnTo>
                  <a:lnTo>
                    <a:pt x="283" y="77"/>
                  </a:lnTo>
                  <a:lnTo>
                    <a:pt x="279" y="86"/>
                  </a:lnTo>
                  <a:lnTo>
                    <a:pt x="275" y="93"/>
                  </a:lnTo>
                  <a:lnTo>
                    <a:pt x="275" y="93"/>
                  </a:lnTo>
                  <a:lnTo>
                    <a:pt x="270" y="102"/>
                  </a:lnTo>
                  <a:lnTo>
                    <a:pt x="264" y="113"/>
                  </a:lnTo>
                  <a:lnTo>
                    <a:pt x="257" y="129"/>
                  </a:lnTo>
                  <a:lnTo>
                    <a:pt x="257" y="129"/>
                  </a:lnTo>
                  <a:lnTo>
                    <a:pt x="252" y="140"/>
                  </a:lnTo>
                  <a:lnTo>
                    <a:pt x="248" y="147"/>
                  </a:lnTo>
                  <a:lnTo>
                    <a:pt x="248" y="1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36">
              <a:extLst>
                <a:ext uri="{FF2B5EF4-FFF2-40B4-BE49-F238E27FC236}">
                  <a16:creationId xmlns:a16="http://schemas.microsoft.com/office/drawing/2014/main" id="{480D33D6-2329-40D5-91C2-8EA1B8D19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6664" y="4578591"/>
              <a:ext cx="576165" cy="1726600"/>
            </a:xfrm>
            <a:custGeom>
              <a:avLst/>
              <a:gdLst>
                <a:gd name="T0" fmla="*/ 98 w 304"/>
                <a:gd name="T1" fmla="*/ 110 h 911"/>
                <a:gd name="T2" fmla="*/ 82 w 304"/>
                <a:gd name="T3" fmla="*/ 139 h 911"/>
                <a:gd name="T4" fmla="*/ 87 w 304"/>
                <a:gd name="T5" fmla="*/ 160 h 911"/>
                <a:gd name="T6" fmla="*/ 96 w 304"/>
                <a:gd name="T7" fmla="*/ 161 h 911"/>
                <a:gd name="T8" fmla="*/ 84 w 304"/>
                <a:gd name="T9" fmla="*/ 175 h 911"/>
                <a:gd name="T10" fmla="*/ 106 w 304"/>
                <a:gd name="T11" fmla="*/ 186 h 911"/>
                <a:gd name="T12" fmla="*/ 77 w 304"/>
                <a:gd name="T13" fmla="*/ 244 h 911"/>
                <a:gd name="T14" fmla="*/ 73 w 304"/>
                <a:gd name="T15" fmla="*/ 313 h 911"/>
                <a:gd name="T16" fmla="*/ 77 w 304"/>
                <a:gd name="T17" fmla="*/ 337 h 911"/>
                <a:gd name="T18" fmla="*/ 60 w 304"/>
                <a:gd name="T19" fmla="*/ 382 h 911"/>
                <a:gd name="T20" fmla="*/ 29 w 304"/>
                <a:gd name="T21" fmla="*/ 603 h 911"/>
                <a:gd name="T22" fmla="*/ 37 w 304"/>
                <a:gd name="T23" fmla="*/ 845 h 911"/>
                <a:gd name="T24" fmla="*/ 24 w 304"/>
                <a:gd name="T25" fmla="*/ 897 h 911"/>
                <a:gd name="T26" fmla="*/ 44 w 304"/>
                <a:gd name="T27" fmla="*/ 910 h 911"/>
                <a:gd name="T28" fmla="*/ 133 w 304"/>
                <a:gd name="T29" fmla="*/ 910 h 911"/>
                <a:gd name="T30" fmla="*/ 161 w 304"/>
                <a:gd name="T31" fmla="*/ 900 h 911"/>
                <a:gd name="T32" fmla="*/ 122 w 304"/>
                <a:gd name="T33" fmla="*/ 868 h 911"/>
                <a:gd name="T34" fmla="*/ 98 w 304"/>
                <a:gd name="T35" fmla="*/ 842 h 911"/>
                <a:gd name="T36" fmla="*/ 90 w 304"/>
                <a:gd name="T37" fmla="*/ 834 h 911"/>
                <a:gd name="T38" fmla="*/ 100 w 304"/>
                <a:gd name="T39" fmla="*/ 734 h 911"/>
                <a:gd name="T40" fmla="*/ 177 w 304"/>
                <a:gd name="T41" fmla="*/ 823 h 911"/>
                <a:gd name="T42" fmla="*/ 169 w 304"/>
                <a:gd name="T43" fmla="*/ 839 h 911"/>
                <a:gd name="T44" fmla="*/ 164 w 304"/>
                <a:gd name="T45" fmla="*/ 874 h 911"/>
                <a:gd name="T46" fmla="*/ 181 w 304"/>
                <a:gd name="T47" fmla="*/ 895 h 911"/>
                <a:gd name="T48" fmla="*/ 298 w 304"/>
                <a:gd name="T49" fmla="*/ 886 h 911"/>
                <a:gd name="T50" fmla="*/ 303 w 304"/>
                <a:gd name="T51" fmla="*/ 869 h 911"/>
                <a:gd name="T52" fmla="*/ 275 w 304"/>
                <a:gd name="T53" fmla="*/ 854 h 911"/>
                <a:gd name="T54" fmla="*/ 243 w 304"/>
                <a:gd name="T55" fmla="*/ 831 h 911"/>
                <a:gd name="T56" fmla="*/ 237 w 304"/>
                <a:gd name="T57" fmla="*/ 712 h 911"/>
                <a:gd name="T58" fmla="*/ 243 w 304"/>
                <a:gd name="T59" fmla="*/ 620 h 911"/>
                <a:gd name="T60" fmla="*/ 233 w 304"/>
                <a:gd name="T61" fmla="*/ 448 h 911"/>
                <a:gd name="T62" fmla="*/ 227 w 304"/>
                <a:gd name="T63" fmla="*/ 465 h 911"/>
                <a:gd name="T64" fmla="*/ 235 w 304"/>
                <a:gd name="T65" fmla="*/ 461 h 911"/>
                <a:gd name="T66" fmla="*/ 237 w 304"/>
                <a:gd name="T67" fmla="*/ 474 h 911"/>
                <a:gd name="T68" fmla="*/ 247 w 304"/>
                <a:gd name="T69" fmla="*/ 479 h 911"/>
                <a:gd name="T70" fmla="*/ 248 w 304"/>
                <a:gd name="T71" fmla="*/ 454 h 911"/>
                <a:gd name="T72" fmla="*/ 245 w 304"/>
                <a:gd name="T73" fmla="*/ 436 h 911"/>
                <a:gd name="T74" fmla="*/ 251 w 304"/>
                <a:gd name="T75" fmla="*/ 413 h 911"/>
                <a:gd name="T76" fmla="*/ 242 w 304"/>
                <a:gd name="T77" fmla="*/ 394 h 911"/>
                <a:gd name="T78" fmla="*/ 221 w 304"/>
                <a:gd name="T79" fmla="*/ 373 h 911"/>
                <a:gd name="T80" fmla="*/ 225 w 304"/>
                <a:gd name="T81" fmla="*/ 306 h 911"/>
                <a:gd name="T82" fmla="*/ 229 w 304"/>
                <a:gd name="T83" fmla="*/ 263 h 911"/>
                <a:gd name="T84" fmla="*/ 234 w 304"/>
                <a:gd name="T85" fmla="*/ 219 h 911"/>
                <a:gd name="T86" fmla="*/ 206 w 304"/>
                <a:gd name="T87" fmla="*/ 152 h 911"/>
                <a:gd name="T88" fmla="*/ 245 w 304"/>
                <a:gd name="T89" fmla="*/ 131 h 911"/>
                <a:gd name="T90" fmla="*/ 248 w 304"/>
                <a:gd name="T91" fmla="*/ 110 h 911"/>
                <a:gd name="T92" fmla="*/ 246 w 304"/>
                <a:gd name="T93" fmla="*/ 94 h 911"/>
                <a:gd name="T94" fmla="*/ 257 w 304"/>
                <a:gd name="T95" fmla="*/ 88 h 911"/>
                <a:gd name="T96" fmla="*/ 243 w 304"/>
                <a:gd name="T97" fmla="*/ 62 h 911"/>
                <a:gd name="T98" fmla="*/ 241 w 304"/>
                <a:gd name="T99" fmla="*/ 31 h 911"/>
                <a:gd name="T100" fmla="*/ 248 w 304"/>
                <a:gd name="T101" fmla="*/ 23 h 911"/>
                <a:gd name="T102" fmla="*/ 211 w 304"/>
                <a:gd name="T103" fmla="*/ 4 h 911"/>
                <a:gd name="T104" fmla="*/ 161 w 304"/>
                <a:gd name="T105" fmla="*/ 6 h 911"/>
                <a:gd name="T106" fmla="*/ 129 w 304"/>
                <a:gd name="T107" fmla="*/ 35 h 911"/>
                <a:gd name="T108" fmla="*/ 126 w 304"/>
                <a:gd name="T109" fmla="*/ 70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4" h="911">
                  <a:moveTo>
                    <a:pt x="126" y="70"/>
                  </a:moveTo>
                  <a:lnTo>
                    <a:pt x="126" y="70"/>
                  </a:lnTo>
                  <a:lnTo>
                    <a:pt x="116" y="87"/>
                  </a:lnTo>
                  <a:lnTo>
                    <a:pt x="106" y="102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2" y="114"/>
                  </a:lnTo>
                  <a:lnTo>
                    <a:pt x="87" y="120"/>
                  </a:lnTo>
                  <a:lnTo>
                    <a:pt x="84" y="123"/>
                  </a:lnTo>
                  <a:lnTo>
                    <a:pt x="83" y="128"/>
                  </a:lnTo>
                  <a:lnTo>
                    <a:pt x="82" y="133"/>
                  </a:lnTo>
                  <a:lnTo>
                    <a:pt x="82" y="139"/>
                  </a:lnTo>
                  <a:lnTo>
                    <a:pt x="82" y="139"/>
                  </a:lnTo>
                  <a:lnTo>
                    <a:pt x="83" y="150"/>
                  </a:lnTo>
                  <a:lnTo>
                    <a:pt x="84" y="156"/>
                  </a:lnTo>
                  <a:lnTo>
                    <a:pt x="87" y="160"/>
                  </a:lnTo>
                  <a:lnTo>
                    <a:pt x="87" y="160"/>
                  </a:lnTo>
                  <a:lnTo>
                    <a:pt x="87" y="160"/>
                  </a:lnTo>
                  <a:lnTo>
                    <a:pt x="89" y="161"/>
                  </a:lnTo>
                  <a:lnTo>
                    <a:pt x="92" y="161"/>
                  </a:lnTo>
                  <a:lnTo>
                    <a:pt x="93" y="160"/>
                  </a:lnTo>
                  <a:lnTo>
                    <a:pt x="93" y="160"/>
                  </a:lnTo>
                  <a:lnTo>
                    <a:pt x="94" y="160"/>
                  </a:lnTo>
                  <a:lnTo>
                    <a:pt x="96" y="161"/>
                  </a:lnTo>
                  <a:lnTo>
                    <a:pt x="100" y="163"/>
                  </a:lnTo>
                  <a:lnTo>
                    <a:pt x="106" y="163"/>
                  </a:lnTo>
                  <a:lnTo>
                    <a:pt x="106" y="163"/>
                  </a:lnTo>
                  <a:lnTo>
                    <a:pt x="98" y="167"/>
                  </a:lnTo>
                  <a:lnTo>
                    <a:pt x="90" y="172"/>
                  </a:lnTo>
                  <a:lnTo>
                    <a:pt x="84" y="175"/>
                  </a:lnTo>
                  <a:lnTo>
                    <a:pt x="84" y="175"/>
                  </a:lnTo>
                  <a:lnTo>
                    <a:pt x="83" y="178"/>
                  </a:lnTo>
                  <a:lnTo>
                    <a:pt x="83" y="181"/>
                  </a:lnTo>
                  <a:lnTo>
                    <a:pt x="85" y="187"/>
                  </a:lnTo>
                  <a:lnTo>
                    <a:pt x="90" y="195"/>
                  </a:lnTo>
                  <a:lnTo>
                    <a:pt x="106" y="186"/>
                  </a:lnTo>
                  <a:lnTo>
                    <a:pt x="106" y="186"/>
                  </a:lnTo>
                  <a:lnTo>
                    <a:pt x="102" y="192"/>
                  </a:lnTo>
                  <a:lnTo>
                    <a:pt x="94" y="205"/>
                  </a:lnTo>
                  <a:lnTo>
                    <a:pt x="84" y="225"/>
                  </a:lnTo>
                  <a:lnTo>
                    <a:pt x="79" y="234"/>
                  </a:lnTo>
                  <a:lnTo>
                    <a:pt x="77" y="244"/>
                  </a:lnTo>
                  <a:lnTo>
                    <a:pt x="77" y="244"/>
                  </a:lnTo>
                  <a:lnTo>
                    <a:pt x="75" y="255"/>
                  </a:lnTo>
                  <a:lnTo>
                    <a:pt x="73" y="265"/>
                  </a:lnTo>
                  <a:lnTo>
                    <a:pt x="73" y="284"/>
                  </a:lnTo>
                  <a:lnTo>
                    <a:pt x="73" y="302"/>
                  </a:lnTo>
                  <a:lnTo>
                    <a:pt x="73" y="313"/>
                  </a:lnTo>
                  <a:lnTo>
                    <a:pt x="73" y="313"/>
                  </a:lnTo>
                  <a:lnTo>
                    <a:pt x="75" y="318"/>
                  </a:lnTo>
                  <a:lnTo>
                    <a:pt x="75" y="321"/>
                  </a:lnTo>
                  <a:lnTo>
                    <a:pt x="77" y="328"/>
                  </a:lnTo>
                  <a:lnTo>
                    <a:pt x="77" y="332"/>
                  </a:lnTo>
                  <a:lnTo>
                    <a:pt x="77" y="337"/>
                  </a:lnTo>
                  <a:lnTo>
                    <a:pt x="76" y="342"/>
                  </a:lnTo>
                  <a:lnTo>
                    <a:pt x="73" y="348"/>
                  </a:lnTo>
                  <a:lnTo>
                    <a:pt x="73" y="348"/>
                  </a:lnTo>
                  <a:lnTo>
                    <a:pt x="64" y="369"/>
                  </a:lnTo>
                  <a:lnTo>
                    <a:pt x="61" y="377"/>
                  </a:lnTo>
                  <a:lnTo>
                    <a:pt x="60" y="382"/>
                  </a:lnTo>
                  <a:lnTo>
                    <a:pt x="60" y="382"/>
                  </a:lnTo>
                  <a:lnTo>
                    <a:pt x="64" y="388"/>
                  </a:lnTo>
                  <a:lnTo>
                    <a:pt x="66" y="390"/>
                  </a:lnTo>
                  <a:lnTo>
                    <a:pt x="66" y="390"/>
                  </a:lnTo>
                  <a:lnTo>
                    <a:pt x="29" y="603"/>
                  </a:lnTo>
                  <a:lnTo>
                    <a:pt x="29" y="603"/>
                  </a:lnTo>
                  <a:lnTo>
                    <a:pt x="23" y="635"/>
                  </a:lnTo>
                  <a:lnTo>
                    <a:pt x="13" y="673"/>
                  </a:lnTo>
                  <a:lnTo>
                    <a:pt x="0" y="723"/>
                  </a:lnTo>
                  <a:lnTo>
                    <a:pt x="31" y="723"/>
                  </a:lnTo>
                  <a:lnTo>
                    <a:pt x="47" y="845"/>
                  </a:lnTo>
                  <a:lnTo>
                    <a:pt x="37" y="845"/>
                  </a:lnTo>
                  <a:lnTo>
                    <a:pt x="37" y="845"/>
                  </a:lnTo>
                  <a:lnTo>
                    <a:pt x="29" y="868"/>
                  </a:lnTo>
                  <a:lnTo>
                    <a:pt x="29" y="868"/>
                  </a:lnTo>
                  <a:lnTo>
                    <a:pt x="28" y="875"/>
                  </a:lnTo>
                  <a:lnTo>
                    <a:pt x="25" y="886"/>
                  </a:lnTo>
                  <a:lnTo>
                    <a:pt x="24" y="897"/>
                  </a:lnTo>
                  <a:lnTo>
                    <a:pt x="25" y="901"/>
                  </a:lnTo>
                  <a:lnTo>
                    <a:pt x="26" y="905"/>
                  </a:lnTo>
                  <a:lnTo>
                    <a:pt x="26" y="905"/>
                  </a:lnTo>
                  <a:lnTo>
                    <a:pt x="29" y="906"/>
                  </a:lnTo>
                  <a:lnTo>
                    <a:pt x="32" y="907"/>
                  </a:lnTo>
                  <a:lnTo>
                    <a:pt x="44" y="910"/>
                  </a:lnTo>
                  <a:lnTo>
                    <a:pt x="60" y="911"/>
                  </a:lnTo>
                  <a:lnTo>
                    <a:pt x="78" y="911"/>
                  </a:lnTo>
                  <a:lnTo>
                    <a:pt x="112" y="911"/>
                  </a:lnTo>
                  <a:lnTo>
                    <a:pt x="126" y="910"/>
                  </a:lnTo>
                  <a:lnTo>
                    <a:pt x="126" y="910"/>
                  </a:lnTo>
                  <a:lnTo>
                    <a:pt x="133" y="910"/>
                  </a:lnTo>
                  <a:lnTo>
                    <a:pt x="145" y="909"/>
                  </a:lnTo>
                  <a:lnTo>
                    <a:pt x="152" y="907"/>
                  </a:lnTo>
                  <a:lnTo>
                    <a:pt x="157" y="905"/>
                  </a:lnTo>
                  <a:lnTo>
                    <a:pt x="160" y="903"/>
                  </a:lnTo>
                  <a:lnTo>
                    <a:pt x="161" y="901"/>
                  </a:lnTo>
                  <a:lnTo>
                    <a:pt x="161" y="900"/>
                  </a:lnTo>
                  <a:lnTo>
                    <a:pt x="161" y="900"/>
                  </a:lnTo>
                  <a:lnTo>
                    <a:pt x="159" y="897"/>
                  </a:lnTo>
                  <a:lnTo>
                    <a:pt x="155" y="892"/>
                  </a:lnTo>
                  <a:lnTo>
                    <a:pt x="143" y="882"/>
                  </a:lnTo>
                  <a:lnTo>
                    <a:pt x="131" y="874"/>
                  </a:lnTo>
                  <a:lnTo>
                    <a:pt x="122" y="868"/>
                  </a:lnTo>
                  <a:lnTo>
                    <a:pt x="122" y="868"/>
                  </a:lnTo>
                  <a:lnTo>
                    <a:pt x="107" y="859"/>
                  </a:lnTo>
                  <a:lnTo>
                    <a:pt x="100" y="856"/>
                  </a:lnTo>
                  <a:lnTo>
                    <a:pt x="98" y="852"/>
                  </a:lnTo>
                  <a:lnTo>
                    <a:pt x="98" y="852"/>
                  </a:lnTo>
                  <a:lnTo>
                    <a:pt x="98" y="842"/>
                  </a:lnTo>
                  <a:lnTo>
                    <a:pt x="96" y="836"/>
                  </a:lnTo>
                  <a:lnTo>
                    <a:pt x="96" y="835"/>
                  </a:lnTo>
                  <a:lnTo>
                    <a:pt x="95" y="834"/>
                  </a:lnTo>
                  <a:lnTo>
                    <a:pt x="95" y="834"/>
                  </a:lnTo>
                  <a:lnTo>
                    <a:pt x="92" y="834"/>
                  </a:lnTo>
                  <a:lnTo>
                    <a:pt x="90" y="834"/>
                  </a:lnTo>
                  <a:lnTo>
                    <a:pt x="90" y="834"/>
                  </a:lnTo>
                  <a:lnTo>
                    <a:pt x="92" y="809"/>
                  </a:lnTo>
                  <a:lnTo>
                    <a:pt x="93" y="787"/>
                  </a:lnTo>
                  <a:lnTo>
                    <a:pt x="95" y="770"/>
                  </a:lnTo>
                  <a:lnTo>
                    <a:pt x="95" y="770"/>
                  </a:lnTo>
                  <a:lnTo>
                    <a:pt x="100" y="734"/>
                  </a:lnTo>
                  <a:lnTo>
                    <a:pt x="100" y="734"/>
                  </a:lnTo>
                  <a:lnTo>
                    <a:pt x="123" y="736"/>
                  </a:lnTo>
                  <a:lnTo>
                    <a:pt x="141" y="737"/>
                  </a:lnTo>
                  <a:lnTo>
                    <a:pt x="155" y="739"/>
                  </a:lnTo>
                  <a:lnTo>
                    <a:pt x="177" y="739"/>
                  </a:lnTo>
                  <a:lnTo>
                    <a:pt x="177" y="823"/>
                  </a:lnTo>
                  <a:lnTo>
                    <a:pt x="177" y="823"/>
                  </a:lnTo>
                  <a:lnTo>
                    <a:pt x="175" y="824"/>
                  </a:lnTo>
                  <a:lnTo>
                    <a:pt x="174" y="827"/>
                  </a:lnTo>
                  <a:lnTo>
                    <a:pt x="172" y="831"/>
                  </a:lnTo>
                  <a:lnTo>
                    <a:pt x="172" y="831"/>
                  </a:lnTo>
                  <a:lnTo>
                    <a:pt x="169" y="839"/>
                  </a:lnTo>
                  <a:lnTo>
                    <a:pt x="166" y="850"/>
                  </a:lnTo>
                  <a:lnTo>
                    <a:pt x="166" y="850"/>
                  </a:lnTo>
                  <a:lnTo>
                    <a:pt x="164" y="860"/>
                  </a:lnTo>
                  <a:lnTo>
                    <a:pt x="163" y="865"/>
                  </a:lnTo>
                  <a:lnTo>
                    <a:pt x="164" y="874"/>
                  </a:lnTo>
                  <a:lnTo>
                    <a:pt x="164" y="874"/>
                  </a:lnTo>
                  <a:lnTo>
                    <a:pt x="165" y="882"/>
                  </a:lnTo>
                  <a:lnTo>
                    <a:pt x="168" y="887"/>
                  </a:lnTo>
                  <a:lnTo>
                    <a:pt x="170" y="892"/>
                  </a:lnTo>
                  <a:lnTo>
                    <a:pt x="175" y="894"/>
                  </a:lnTo>
                  <a:lnTo>
                    <a:pt x="175" y="894"/>
                  </a:lnTo>
                  <a:lnTo>
                    <a:pt x="181" y="895"/>
                  </a:lnTo>
                  <a:lnTo>
                    <a:pt x="195" y="895"/>
                  </a:lnTo>
                  <a:lnTo>
                    <a:pt x="234" y="893"/>
                  </a:lnTo>
                  <a:lnTo>
                    <a:pt x="288" y="889"/>
                  </a:lnTo>
                  <a:lnTo>
                    <a:pt x="288" y="889"/>
                  </a:lnTo>
                  <a:lnTo>
                    <a:pt x="292" y="888"/>
                  </a:lnTo>
                  <a:lnTo>
                    <a:pt x="298" y="886"/>
                  </a:lnTo>
                  <a:lnTo>
                    <a:pt x="300" y="883"/>
                  </a:lnTo>
                  <a:lnTo>
                    <a:pt x="303" y="881"/>
                  </a:lnTo>
                  <a:lnTo>
                    <a:pt x="304" y="877"/>
                  </a:lnTo>
                  <a:lnTo>
                    <a:pt x="304" y="874"/>
                  </a:lnTo>
                  <a:lnTo>
                    <a:pt x="304" y="874"/>
                  </a:lnTo>
                  <a:lnTo>
                    <a:pt x="303" y="869"/>
                  </a:lnTo>
                  <a:lnTo>
                    <a:pt x="299" y="865"/>
                  </a:lnTo>
                  <a:lnTo>
                    <a:pt x="294" y="863"/>
                  </a:lnTo>
                  <a:lnTo>
                    <a:pt x="288" y="859"/>
                  </a:lnTo>
                  <a:lnTo>
                    <a:pt x="280" y="856"/>
                  </a:lnTo>
                  <a:lnTo>
                    <a:pt x="275" y="854"/>
                  </a:lnTo>
                  <a:lnTo>
                    <a:pt x="275" y="854"/>
                  </a:lnTo>
                  <a:lnTo>
                    <a:pt x="275" y="853"/>
                  </a:lnTo>
                  <a:lnTo>
                    <a:pt x="272" y="851"/>
                  </a:lnTo>
                  <a:lnTo>
                    <a:pt x="268" y="847"/>
                  </a:lnTo>
                  <a:lnTo>
                    <a:pt x="268" y="847"/>
                  </a:lnTo>
                  <a:lnTo>
                    <a:pt x="243" y="831"/>
                  </a:lnTo>
                  <a:lnTo>
                    <a:pt x="243" y="831"/>
                  </a:lnTo>
                  <a:lnTo>
                    <a:pt x="236" y="823"/>
                  </a:lnTo>
                  <a:lnTo>
                    <a:pt x="230" y="816"/>
                  </a:lnTo>
                  <a:lnTo>
                    <a:pt x="228" y="718"/>
                  </a:lnTo>
                  <a:lnTo>
                    <a:pt x="228" y="718"/>
                  </a:lnTo>
                  <a:lnTo>
                    <a:pt x="237" y="712"/>
                  </a:lnTo>
                  <a:lnTo>
                    <a:pt x="237" y="712"/>
                  </a:lnTo>
                  <a:lnTo>
                    <a:pt x="242" y="708"/>
                  </a:lnTo>
                  <a:lnTo>
                    <a:pt x="246" y="704"/>
                  </a:lnTo>
                  <a:lnTo>
                    <a:pt x="248" y="698"/>
                  </a:lnTo>
                  <a:lnTo>
                    <a:pt x="248" y="694"/>
                  </a:lnTo>
                  <a:lnTo>
                    <a:pt x="248" y="694"/>
                  </a:lnTo>
                  <a:lnTo>
                    <a:pt x="243" y="620"/>
                  </a:lnTo>
                  <a:lnTo>
                    <a:pt x="225" y="479"/>
                  </a:lnTo>
                  <a:lnTo>
                    <a:pt x="222" y="445"/>
                  </a:lnTo>
                  <a:lnTo>
                    <a:pt x="230" y="443"/>
                  </a:lnTo>
                  <a:lnTo>
                    <a:pt x="230" y="443"/>
                  </a:lnTo>
                  <a:lnTo>
                    <a:pt x="231" y="444"/>
                  </a:lnTo>
                  <a:lnTo>
                    <a:pt x="233" y="448"/>
                  </a:lnTo>
                  <a:lnTo>
                    <a:pt x="233" y="448"/>
                  </a:lnTo>
                  <a:lnTo>
                    <a:pt x="230" y="453"/>
                  </a:lnTo>
                  <a:lnTo>
                    <a:pt x="228" y="456"/>
                  </a:lnTo>
                  <a:lnTo>
                    <a:pt x="228" y="459"/>
                  </a:lnTo>
                  <a:lnTo>
                    <a:pt x="228" y="459"/>
                  </a:lnTo>
                  <a:lnTo>
                    <a:pt x="227" y="465"/>
                  </a:lnTo>
                  <a:lnTo>
                    <a:pt x="227" y="466"/>
                  </a:lnTo>
                  <a:lnTo>
                    <a:pt x="228" y="466"/>
                  </a:lnTo>
                  <a:lnTo>
                    <a:pt x="228" y="466"/>
                  </a:lnTo>
                  <a:lnTo>
                    <a:pt x="233" y="464"/>
                  </a:lnTo>
                  <a:lnTo>
                    <a:pt x="235" y="461"/>
                  </a:lnTo>
                  <a:lnTo>
                    <a:pt x="235" y="461"/>
                  </a:lnTo>
                  <a:lnTo>
                    <a:pt x="234" y="470"/>
                  </a:lnTo>
                  <a:lnTo>
                    <a:pt x="234" y="474"/>
                  </a:lnTo>
                  <a:lnTo>
                    <a:pt x="235" y="477"/>
                  </a:lnTo>
                  <a:lnTo>
                    <a:pt x="235" y="477"/>
                  </a:lnTo>
                  <a:lnTo>
                    <a:pt x="235" y="477"/>
                  </a:lnTo>
                  <a:lnTo>
                    <a:pt x="237" y="474"/>
                  </a:lnTo>
                  <a:lnTo>
                    <a:pt x="240" y="471"/>
                  </a:lnTo>
                  <a:lnTo>
                    <a:pt x="243" y="464"/>
                  </a:lnTo>
                  <a:lnTo>
                    <a:pt x="243" y="464"/>
                  </a:lnTo>
                  <a:lnTo>
                    <a:pt x="245" y="472"/>
                  </a:lnTo>
                  <a:lnTo>
                    <a:pt x="246" y="478"/>
                  </a:lnTo>
                  <a:lnTo>
                    <a:pt x="247" y="479"/>
                  </a:lnTo>
                  <a:lnTo>
                    <a:pt x="248" y="479"/>
                  </a:lnTo>
                  <a:lnTo>
                    <a:pt x="248" y="479"/>
                  </a:lnTo>
                  <a:lnTo>
                    <a:pt x="250" y="478"/>
                  </a:lnTo>
                  <a:lnTo>
                    <a:pt x="250" y="476"/>
                  </a:lnTo>
                  <a:lnTo>
                    <a:pt x="250" y="468"/>
                  </a:lnTo>
                  <a:lnTo>
                    <a:pt x="248" y="454"/>
                  </a:lnTo>
                  <a:lnTo>
                    <a:pt x="248" y="454"/>
                  </a:lnTo>
                  <a:lnTo>
                    <a:pt x="248" y="448"/>
                  </a:lnTo>
                  <a:lnTo>
                    <a:pt x="248" y="443"/>
                  </a:lnTo>
                  <a:lnTo>
                    <a:pt x="248" y="443"/>
                  </a:lnTo>
                  <a:lnTo>
                    <a:pt x="247" y="439"/>
                  </a:lnTo>
                  <a:lnTo>
                    <a:pt x="245" y="436"/>
                  </a:lnTo>
                  <a:lnTo>
                    <a:pt x="243" y="431"/>
                  </a:lnTo>
                  <a:lnTo>
                    <a:pt x="243" y="424"/>
                  </a:lnTo>
                  <a:lnTo>
                    <a:pt x="243" y="424"/>
                  </a:lnTo>
                  <a:lnTo>
                    <a:pt x="245" y="421"/>
                  </a:lnTo>
                  <a:lnTo>
                    <a:pt x="246" y="418"/>
                  </a:lnTo>
                  <a:lnTo>
                    <a:pt x="251" y="413"/>
                  </a:lnTo>
                  <a:lnTo>
                    <a:pt x="252" y="410"/>
                  </a:lnTo>
                  <a:lnTo>
                    <a:pt x="253" y="408"/>
                  </a:lnTo>
                  <a:lnTo>
                    <a:pt x="252" y="404"/>
                  </a:lnTo>
                  <a:lnTo>
                    <a:pt x="248" y="401"/>
                  </a:lnTo>
                  <a:lnTo>
                    <a:pt x="248" y="401"/>
                  </a:lnTo>
                  <a:lnTo>
                    <a:pt x="242" y="394"/>
                  </a:lnTo>
                  <a:lnTo>
                    <a:pt x="237" y="390"/>
                  </a:lnTo>
                  <a:lnTo>
                    <a:pt x="230" y="385"/>
                  </a:lnTo>
                  <a:lnTo>
                    <a:pt x="230" y="385"/>
                  </a:lnTo>
                  <a:lnTo>
                    <a:pt x="227" y="380"/>
                  </a:lnTo>
                  <a:lnTo>
                    <a:pt x="223" y="376"/>
                  </a:lnTo>
                  <a:lnTo>
                    <a:pt x="221" y="373"/>
                  </a:lnTo>
                  <a:lnTo>
                    <a:pt x="219" y="372"/>
                  </a:lnTo>
                  <a:lnTo>
                    <a:pt x="219" y="372"/>
                  </a:lnTo>
                  <a:lnTo>
                    <a:pt x="219" y="362"/>
                  </a:lnTo>
                  <a:lnTo>
                    <a:pt x="221" y="341"/>
                  </a:lnTo>
                  <a:lnTo>
                    <a:pt x="225" y="306"/>
                  </a:lnTo>
                  <a:lnTo>
                    <a:pt x="225" y="306"/>
                  </a:lnTo>
                  <a:lnTo>
                    <a:pt x="225" y="296"/>
                  </a:lnTo>
                  <a:lnTo>
                    <a:pt x="225" y="283"/>
                  </a:lnTo>
                  <a:lnTo>
                    <a:pt x="225" y="266"/>
                  </a:lnTo>
                  <a:lnTo>
                    <a:pt x="225" y="266"/>
                  </a:lnTo>
                  <a:lnTo>
                    <a:pt x="227" y="266"/>
                  </a:lnTo>
                  <a:lnTo>
                    <a:pt x="229" y="263"/>
                  </a:lnTo>
                  <a:lnTo>
                    <a:pt x="233" y="259"/>
                  </a:lnTo>
                  <a:lnTo>
                    <a:pt x="235" y="250"/>
                  </a:lnTo>
                  <a:lnTo>
                    <a:pt x="235" y="250"/>
                  </a:lnTo>
                  <a:lnTo>
                    <a:pt x="236" y="238"/>
                  </a:lnTo>
                  <a:lnTo>
                    <a:pt x="236" y="228"/>
                  </a:lnTo>
                  <a:lnTo>
                    <a:pt x="234" y="219"/>
                  </a:lnTo>
                  <a:lnTo>
                    <a:pt x="230" y="210"/>
                  </a:lnTo>
                  <a:lnTo>
                    <a:pt x="230" y="210"/>
                  </a:lnTo>
                  <a:lnTo>
                    <a:pt x="217" y="187"/>
                  </a:lnTo>
                  <a:lnTo>
                    <a:pt x="206" y="170"/>
                  </a:lnTo>
                  <a:lnTo>
                    <a:pt x="204" y="163"/>
                  </a:lnTo>
                  <a:lnTo>
                    <a:pt x="206" y="152"/>
                  </a:lnTo>
                  <a:lnTo>
                    <a:pt x="206" y="152"/>
                  </a:lnTo>
                  <a:lnTo>
                    <a:pt x="224" y="146"/>
                  </a:lnTo>
                  <a:lnTo>
                    <a:pt x="237" y="142"/>
                  </a:lnTo>
                  <a:lnTo>
                    <a:pt x="243" y="139"/>
                  </a:lnTo>
                  <a:lnTo>
                    <a:pt x="243" y="139"/>
                  </a:lnTo>
                  <a:lnTo>
                    <a:pt x="245" y="131"/>
                  </a:lnTo>
                  <a:lnTo>
                    <a:pt x="243" y="123"/>
                  </a:lnTo>
                  <a:lnTo>
                    <a:pt x="243" y="123"/>
                  </a:lnTo>
                  <a:lnTo>
                    <a:pt x="243" y="120"/>
                  </a:lnTo>
                  <a:lnTo>
                    <a:pt x="246" y="115"/>
                  </a:lnTo>
                  <a:lnTo>
                    <a:pt x="248" y="110"/>
                  </a:lnTo>
                  <a:lnTo>
                    <a:pt x="248" y="110"/>
                  </a:lnTo>
                  <a:lnTo>
                    <a:pt x="247" y="110"/>
                  </a:lnTo>
                  <a:lnTo>
                    <a:pt x="247" y="109"/>
                  </a:lnTo>
                  <a:lnTo>
                    <a:pt x="246" y="108"/>
                  </a:lnTo>
                  <a:lnTo>
                    <a:pt x="246" y="108"/>
                  </a:lnTo>
                  <a:lnTo>
                    <a:pt x="246" y="99"/>
                  </a:lnTo>
                  <a:lnTo>
                    <a:pt x="246" y="94"/>
                  </a:lnTo>
                  <a:lnTo>
                    <a:pt x="246" y="94"/>
                  </a:lnTo>
                  <a:lnTo>
                    <a:pt x="252" y="93"/>
                  </a:lnTo>
                  <a:lnTo>
                    <a:pt x="256" y="91"/>
                  </a:lnTo>
                  <a:lnTo>
                    <a:pt x="257" y="90"/>
                  </a:lnTo>
                  <a:lnTo>
                    <a:pt x="257" y="88"/>
                  </a:lnTo>
                  <a:lnTo>
                    <a:pt x="257" y="88"/>
                  </a:lnTo>
                  <a:lnTo>
                    <a:pt x="256" y="86"/>
                  </a:lnTo>
                  <a:lnTo>
                    <a:pt x="253" y="82"/>
                  </a:lnTo>
                  <a:lnTo>
                    <a:pt x="250" y="78"/>
                  </a:lnTo>
                  <a:lnTo>
                    <a:pt x="246" y="70"/>
                  </a:lnTo>
                  <a:lnTo>
                    <a:pt x="246" y="70"/>
                  </a:lnTo>
                  <a:lnTo>
                    <a:pt x="243" y="62"/>
                  </a:lnTo>
                  <a:lnTo>
                    <a:pt x="241" y="55"/>
                  </a:lnTo>
                  <a:lnTo>
                    <a:pt x="241" y="44"/>
                  </a:lnTo>
                  <a:lnTo>
                    <a:pt x="241" y="44"/>
                  </a:lnTo>
                  <a:lnTo>
                    <a:pt x="241" y="37"/>
                  </a:lnTo>
                  <a:lnTo>
                    <a:pt x="241" y="33"/>
                  </a:lnTo>
                  <a:lnTo>
                    <a:pt x="241" y="31"/>
                  </a:lnTo>
                  <a:lnTo>
                    <a:pt x="241" y="31"/>
                  </a:lnTo>
                  <a:lnTo>
                    <a:pt x="241" y="29"/>
                  </a:lnTo>
                  <a:lnTo>
                    <a:pt x="242" y="28"/>
                  </a:lnTo>
                  <a:lnTo>
                    <a:pt x="246" y="26"/>
                  </a:lnTo>
                  <a:lnTo>
                    <a:pt x="248" y="24"/>
                  </a:lnTo>
                  <a:lnTo>
                    <a:pt x="248" y="23"/>
                  </a:lnTo>
                  <a:lnTo>
                    <a:pt x="247" y="22"/>
                  </a:lnTo>
                  <a:lnTo>
                    <a:pt x="243" y="20"/>
                  </a:lnTo>
                  <a:lnTo>
                    <a:pt x="243" y="20"/>
                  </a:lnTo>
                  <a:lnTo>
                    <a:pt x="230" y="12"/>
                  </a:lnTo>
                  <a:lnTo>
                    <a:pt x="221" y="9"/>
                  </a:lnTo>
                  <a:lnTo>
                    <a:pt x="211" y="4"/>
                  </a:lnTo>
                  <a:lnTo>
                    <a:pt x="200" y="2"/>
                  </a:lnTo>
                  <a:lnTo>
                    <a:pt x="188" y="0"/>
                  </a:lnTo>
                  <a:lnTo>
                    <a:pt x="181" y="0"/>
                  </a:lnTo>
                  <a:lnTo>
                    <a:pt x="175" y="2"/>
                  </a:lnTo>
                  <a:lnTo>
                    <a:pt x="168" y="4"/>
                  </a:lnTo>
                  <a:lnTo>
                    <a:pt x="161" y="6"/>
                  </a:lnTo>
                  <a:lnTo>
                    <a:pt x="161" y="6"/>
                  </a:lnTo>
                  <a:lnTo>
                    <a:pt x="149" y="14"/>
                  </a:lnTo>
                  <a:lnTo>
                    <a:pt x="141" y="20"/>
                  </a:lnTo>
                  <a:lnTo>
                    <a:pt x="135" y="26"/>
                  </a:lnTo>
                  <a:lnTo>
                    <a:pt x="131" y="31"/>
                  </a:lnTo>
                  <a:lnTo>
                    <a:pt x="129" y="35"/>
                  </a:lnTo>
                  <a:lnTo>
                    <a:pt x="128" y="40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25" y="53"/>
                  </a:lnTo>
                  <a:lnTo>
                    <a:pt x="125" y="61"/>
                  </a:lnTo>
                  <a:lnTo>
                    <a:pt x="126" y="70"/>
                  </a:lnTo>
                  <a:lnTo>
                    <a:pt x="126" y="7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55">
              <a:extLst>
                <a:ext uri="{FF2B5EF4-FFF2-40B4-BE49-F238E27FC236}">
                  <a16:creationId xmlns:a16="http://schemas.microsoft.com/office/drawing/2014/main" id="{47D94C4E-F27B-46EA-B939-6C6EF7CCC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697" y="4674110"/>
              <a:ext cx="582613" cy="1639888"/>
            </a:xfrm>
            <a:custGeom>
              <a:avLst/>
              <a:gdLst>
                <a:gd name="T0" fmla="*/ 105 w 367"/>
                <a:gd name="T1" fmla="*/ 11 h 1033"/>
                <a:gd name="T2" fmla="*/ 86 w 367"/>
                <a:gd name="T3" fmla="*/ 53 h 1033"/>
                <a:gd name="T4" fmla="*/ 91 w 367"/>
                <a:gd name="T5" fmla="*/ 139 h 1033"/>
                <a:gd name="T6" fmla="*/ 74 w 367"/>
                <a:gd name="T7" fmla="*/ 180 h 1033"/>
                <a:gd name="T8" fmla="*/ 45 w 367"/>
                <a:gd name="T9" fmla="*/ 207 h 1033"/>
                <a:gd name="T10" fmla="*/ 35 w 367"/>
                <a:gd name="T11" fmla="*/ 413 h 1033"/>
                <a:gd name="T12" fmla="*/ 44 w 367"/>
                <a:gd name="T13" fmla="*/ 529 h 1033"/>
                <a:gd name="T14" fmla="*/ 40 w 367"/>
                <a:gd name="T15" fmla="*/ 591 h 1033"/>
                <a:gd name="T16" fmla="*/ 44 w 367"/>
                <a:gd name="T17" fmla="*/ 571 h 1033"/>
                <a:gd name="T18" fmla="*/ 51 w 367"/>
                <a:gd name="T19" fmla="*/ 567 h 1033"/>
                <a:gd name="T20" fmla="*/ 59 w 367"/>
                <a:gd name="T21" fmla="*/ 567 h 1033"/>
                <a:gd name="T22" fmla="*/ 73 w 367"/>
                <a:gd name="T23" fmla="*/ 682 h 1033"/>
                <a:gd name="T24" fmla="*/ 65 w 367"/>
                <a:gd name="T25" fmla="*/ 730 h 1033"/>
                <a:gd name="T26" fmla="*/ 52 w 367"/>
                <a:gd name="T27" fmla="*/ 746 h 1033"/>
                <a:gd name="T28" fmla="*/ 50 w 367"/>
                <a:gd name="T29" fmla="*/ 764 h 1033"/>
                <a:gd name="T30" fmla="*/ 23 w 367"/>
                <a:gd name="T31" fmla="*/ 880 h 1033"/>
                <a:gd name="T32" fmla="*/ 16 w 367"/>
                <a:gd name="T33" fmla="*/ 920 h 1033"/>
                <a:gd name="T34" fmla="*/ 22 w 367"/>
                <a:gd name="T35" fmla="*/ 941 h 1033"/>
                <a:gd name="T36" fmla="*/ 6 w 367"/>
                <a:gd name="T37" fmla="*/ 981 h 1033"/>
                <a:gd name="T38" fmla="*/ 11 w 367"/>
                <a:gd name="T39" fmla="*/ 1027 h 1033"/>
                <a:gd name="T40" fmla="*/ 56 w 367"/>
                <a:gd name="T41" fmla="*/ 1027 h 1033"/>
                <a:gd name="T42" fmla="*/ 69 w 367"/>
                <a:gd name="T43" fmla="*/ 956 h 1033"/>
                <a:gd name="T44" fmla="*/ 77 w 367"/>
                <a:gd name="T45" fmla="*/ 933 h 1033"/>
                <a:gd name="T46" fmla="*/ 120 w 367"/>
                <a:gd name="T47" fmla="*/ 780 h 1033"/>
                <a:gd name="T48" fmla="*/ 164 w 367"/>
                <a:gd name="T49" fmla="*/ 647 h 1033"/>
                <a:gd name="T50" fmla="*/ 187 w 367"/>
                <a:gd name="T51" fmla="*/ 576 h 1033"/>
                <a:gd name="T52" fmla="*/ 217 w 367"/>
                <a:gd name="T53" fmla="*/ 737 h 1033"/>
                <a:gd name="T54" fmla="*/ 254 w 367"/>
                <a:gd name="T55" fmla="*/ 892 h 1033"/>
                <a:gd name="T56" fmla="*/ 251 w 367"/>
                <a:gd name="T57" fmla="*/ 920 h 1033"/>
                <a:gd name="T58" fmla="*/ 256 w 367"/>
                <a:gd name="T59" fmla="*/ 941 h 1033"/>
                <a:gd name="T60" fmla="*/ 255 w 367"/>
                <a:gd name="T61" fmla="*/ 977 h 1033"/>
                <a:gd name="T62" fmla="*/ 270 w 367"/>
                <a:gd name="T63" fmla="*/ 1010 h 1033"/>
                <a:gd name="T64" fmla="*/ 317 w 367"/>
                <a:gd name="T65" fmla="*/ 1010 h 1033"/>
                <a:gd name="T66" fmla="*/ 314 w 367"/>
                <a:gd name="T67" fmla="*/ 988 h 1033"/>
                <a:gd name="T68" fmla="*/ 302 w 367"/>
                <a:gd name="T69" fmla="*/ 941 h 1033"/>
                <a:gd name="T70" fmla="*/ 305 w 367"/>
                <a:gd name="T71" fmla="*/ 934 h 1033"/>
                <a:gd name="T72" fmla="*/ 302 w 367"/>
                <a:gd name="T73" fmla="*/ 903 h 1033"/>
                <a:gd name="T74" fmla="*/ 301 w 367"/>
                <a:gd name="T75" fmla="*/ 754 h 1033"/>
                <a:gd name="T76" fmla="*/ 302 w 367"/>
                <a:gd name="T77" fmla="*/ 593 h 1033"/>
                <a:gd name="T78" fmla="*/ 310 w 367"/>
                <a:gd name="T79" fmla="*/ 448 h 1033"/>
                <a:gd name="T80" fmla="*/ 284 w 367"/>
                <a:gd name="T81" fmla="*/ 350 h 1033"/>
                <a:gd name="T82" fmla="*/ 298 w 367"/>
                <a:gd name="T83" fmla="*/ 371 h 1033"/>
                <a:gd name="T84" fmla="*/ 321 w 367"/>
                <a:gd name="T85" fmla="*/ 462 h 1033"/>
                <a:gd name="T86" fmla="*/ 333 w 367"/>
                <a:gd name="T87" fmla="*/ 497 h 1033"/>
                <a:gd name="T88" fmla="*/ 340 w 367"/>
                <a:gd name="T89" fmla="*/ 532 h 1033"/>
                <a:gd name="T90" fmla="*/ 343 w 367"/>
                <a:gd name="T91" fmla="*/ 503 h 1033"/>
                <a:gd name="T92" fmla="*/ 352 w 367"/>
                <a:gd name="T93" fmla="*/ 520 h 1033"/>
                <a:gd name="T94" fmla="*/ 349 w 367"/>
                <a:gd name="T95" fmla="*/ 546 h 1033"/>
                <a:gd name="T96" fmla="*/ 363 w 367"/>
                <a:gd name="T97" fmla="*/ 528 h 1033"/>
                <a:gd name="T98" fmla="*/ 366 w 367"/>
                <a:gd name="T99" fmla="*/ 485 h 1033"/>
                <a:gd name="T100" fmla="*/ 361 w 367"/>
                <a:gd name="T101" fmla="*/ 460 h 1033"/>
                <a:gd name="T102" fmla="*/ 345 w 367"/>
                <a:gd name="T103" fmla="*/ 357 h 1033"/>
                <a:gd name="T104" fmla="*/ 311 w 367"/>
                <a:gd name="T105" fmla="*/ 245 h 1033"/>
                <a:gd name="T106" fmla="*/ 290 w 367"/>
                <a:gd name="T107" fmla="*/ 185 h 1033"/>
                <a:gd name="T108" fmla="*/ 250 w 367"/>
                <a:gd name="T109" fmla="*/ 142 h 1033"/>
                <a:gd name="T110" fmla="*/ 243 w 367"/>
                <a:gd name="T111" fmla="*/ 104 h 1033"/>
                <a:gd name="T112" fmla="*/ 223 w 367"/>
                <a:gd name="T113" fmla="*/ 82 h 1033"/>
                <a:gd name="T114" fmla="*/ 211 w 367"/>
                <a:gd name="T115" fmla="*/ 39 h 1033"/>
                <a:gd name="T116" fmla="*/ 180 w 367"/>
                <a:gd name="T117" fmla="*/ 2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7" h="1033">
                  <a:moveTo>
                    <a:pt x="153" y="0"/>
                  </a:moveTo>
                  <a:lnTo>
                    <a:pt x="153" y="0"/>
                  </a:lnTo>
                  <a:lnTo>
                    <a:pt x="147" y="0"/>
                  </a:lnTo>
                  <a:lnTo>
                    <a:pt x="132" y="2"/>
                  </a:lnTo>
                  <a:lnTo>
                    <a:pt x="122" y="3"/>
                  </a:lnTo>
                  <a:lnTo>
                    <a:pt x="114" y="6"/>
                  </a:lnTo>
                  <a:lnTo>
                    <a:pt x="105" y="11"/>
                  </a:lnTo>
                  <a:lnTo>
                    <a:pt x="102" y="14"/>
                  </a:lnTo>
                  <a:lnTo>
                    <a:pt x="98" y="17"/>
                  </a:lnTo>
                  <a:lnTo>
                    <a:pt x="98" y="17"/>
                  </a:lnTo>
                  <a:lnTo>
                    <a:pt x="93" y="26"/>
                  </a:lnTo>
                  <a:lnTo>
                    <a:pt x="89" y="3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6" y="73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6" y="104"/>
                  </a:lnTo>
                  <a:lnTo>
                    <a:pt x="88" y="119"/>
                  </a:lnTo>
                  <a:lnTo>
                    <a:pt x="91" y="133"/>
                  </a:lnTo>
                  <a:lnTo>
                    <a:pt x="91" y="139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5" y="168"/>
                  </a:lnTo>
                  <a:lnTo>
                    <a:pt x="81" y="179"/>
                  </a:lnTo>
                  <a:lnTo>
                    <a:pt x="81" y="179"/>
                  </a:lnTo>
                  <a:lnTo>
                    <a:pt x="77" y="179"/>
                  </a:lnTo>
                  <a:lnTo>
                    <a:pt x="74" y="180"/>
                  </a:lnTo>
                  <a:lnTo>
                    <a:pt x="69" y="181"/>
                  </a:lnTo>
                  <a:lnTo>
                    <a:pt x="63" y="184"/>
                  </a:lnTo>
                  <a:lnTo>
                    <a:pt x="57" y="187"/>
                  </a:lnTo>
                  <a:lnTo>
                    <a:pt x="52" y="193"/>
                  </a:lnTo>
                  <a:lnTo>
                    <a:pt x="47" y="201"/>
                  </a:lnTo>
                  <a:lnTo>
                    <a:pt x="47" y="201"/>
                  </a:lnTo>
                  <a:lnTo>
                    <a:pt x="45" y="207"/>
                  </a:lnTo>
                  <a:lnTo>
                    <a:pt x="44" y="216"/>
                  </a:lnTo>
                  <a:lnTo>
                    <a:pt x="41" y="240"/>
                  </a:lnTo>
                  <a:lnTo>
                    <a:pt x="39" y="273"/>
                  </a:lnTo>
                  <a:lnTo>
                    <a:pt x="36" y="308"/>
                  </a:lnTo>
                  <a:lnTo>
                    <a:pt x="35" y="374"/>
                  </a:lnTo>
                  <a:lnTo>
                    <a:pt x="35" y="413"/>
                  </a:lnTo>
                  <a:lnTo>
                    <a:pt x="35" y="413"/>
                  </a:lnTo>
                  <a:lnTo>
                    <a:pt x="35" y="465"/>
                  </a:lnTo>
                  <a:lnTo>
                    <a:pt x="35" y="507"/>
                  </a:lnTo>
                  <a:lnTo>
                    <a:pt x="35" y="507"/>
                  </a:lnTo>
                  <a:lnTo>
                    <a:pt x="34" y="519"/>
                  </a:lnTo>
                  <a:lnTo>
                    <a:pt x="35" y="524"/>
                  </a:lnTo>
                  <a:lnTo>
                    <a:pt x="44" y="529"/>
                  </a:lnTo>
                  <a:lnTo>
                    <a:pt x="44" y="529"/>
                  </a:lnTo>
                  <a:lnTo>
                    <a:pt x="36" y="542"/>
                  </a:lnTo>
                  <a:lnTo>
                    <a:pt x="33" y="553"/>
                  </a:lnTo>
                  <a:lnTo>
                    <a:pt x="30" y="563"/>
                  </a:lnTo>
                  <a:lnTo>
                    <a:pt x="30" y="563"/>
                  </a:lnTo>
                  <a:lnTo>
                    <a:pt x="32" y="571"/>
                  </a:lnTo>
                  <a:lnTo>
                    <a:pt x="35" y="583"/>
                  </a:lnTo>
                  <a:lnTo>
                    <a:pt x="40" y="591"/>
                  </a:lnTo>
                  <a:lnTo>
                    <a:pt x="41" y="595"/>
                  </a:lnTo>
                  <a:lnTo>
                    <a:pt x="44" y="596"/>
                  </a:lnTo>
                  <a:lnTo>
                    <a:pt x="44" y="596"/>
                  </a:lnTo>
                  <a:lnTo>
                    <a:pt x="44" y="596"/>
                  </a:lnTo>
                  <a:lnTo>
                    <a:pt x="45" y="594"/>
                  </a:lnTo>
                  <a:lnTo>
                    <a:pt x="45" y="585"/>
                  </a:lnTo>
                  <a:lnTo>
                    <a:pt x="44" y="571"/>
                  </a:lnTo>
                  <a:lnTo>
                    <a:pt x="44" y="571"/>
                  </a:lnTo>
                  <a:lnTo>
                    <a:pt x="44" y="567"/>
                  </a:lnTo>
                  <a:lnTo>
                    <a:pt x="46" y="564"/>
                  </a:lnTo>
                  <a:lnTo>
                    <a:pt x="52" y="558"/>
                  </a:lnTo>
                  <a:lnTo>
                    <a:pt x="52" y="558"/>
                  </a:lnTo>
                  <a:lnTo>
                    <a:pt x="52" y="561"/>
                  </a:lnTo>
                  <a:lnTo>
                    <a:pt x="51" y="567"/>
                  </a:lnTo>
                  <a:lnTo>
                    <a:pt x="50" y="575"/>
                  </a:lnTo>
                  <a:lnTo>
                    <a:pt x="51" y="578"/>
                  </a:lnTo>
                  <a:lnTo>
                    <a:pt x="52" y="579"/>
                  </a:lnTo>
                  <a:lnTo>
                    <a:pt x="52" y="579"/>
                  </a:lnTo>
                  <a:lnTo>
                    <a:pt x="53" y="579"/>
                  </a:lnTo>
                  <a:lnTo>
                    <a:pt x="56" y="576"/>
                  </a:lnTo>
                  <a:lnTo>
                    <a:pt x="59" y="567"/>
                  </a:lnTo>
                  <a:lnTo>
                    <a:pt x="63" y="559"/>
                  </a:lnTo>
                  <a:lnTo>
                    <a:pt x="64" y="558"/>
                  </a:lnTo>
                  <a:lnTo>
                    <a:pt x="64" y="558"/>
                  </a:lnTo>
                  <a:lnTo>
                    <a:pt x="64" y="558"/>
                  </a:lnTo>
                  <a:lnTo>
                    <a:pt x="69" y="619"/>
                  </a:lnTo>
                  <a:lnTo>
                    <a:pt x="73" y="659"/>
                  </a:lnTo>
                  <a:lnTo>
                    <a:pt x="73" y="682"/>
                  </a:lnTo>
                  <a:lnTo>
                    <a:pt x="73" y="682"/>
                  </a:lnTo>
                  <a:lnTo>
                    <a:pt x="68" y="702"/>
                  </a:lnTo>
                  <a:lnTo>
                    <a:pt x="65" y="713"/>
                  </a:lnTo>
                  <a:lnTo>
                    <a:pt x="64" y="719"/>
                  </a:lnTo>
                  <a:lnTo>
                    <a:pt x="64" y="719"/>
                  </a:lnTo>
                  <a:lnTo>
                    <a:pt x="65" y="728"/>
                  </a:lnTo>
                  <a:lnTo>
                    <a:pt x="65" y="730"/>
                  </a:lnTo>
                  <a:lnTo>
                    <a:pt x="64" y="733"/>
                  </a:lnTo>
                  <a:lnTo>
                    <a:pt x="64" y="733"/>
                  </a:lnTo>
                  <a:lnTo>
                    <a:pt x="63" y="734"/>
                  </a:lnTo>
                  <a:lnTo>
                    <a:pt x="61" y="737"/>
                  </a:lnTo>
                  <a:lnTo>
                    <a:pt x="61" y="737"/>
                  </a:lnTo>
                  <a:lnTo>
                    <a:pt x="55" y="742"/>
                  </a:lnTo>
                  <a:lnTo>
                    <a:pt x="52" y="746"/>
                  </a:lnTo>
                  <a:lnTo>
                    <a:pt x="52" y="749"/>
                  </a:lnTo>
                  <a:lnTo>
                    <a:pt x="52" y="749"/>
                  </a:lnTo>
                  <a:lnTo>
                    <a:pt x="52" y="758"/>
                  </a:lnTo>
                  <a:lnTo>
                    <a:pt x="53" y="762"/>
                  </a:lnTo>
                  <a:lnTo>
                    <a:pt x="52" y="763"/>
                  </a:lnTo>
                  <a:lnTo>
                    <a:pt x="52" y="763"/>
                  </a:lnTo>
                  <a:lnTo>
                    <a:pt x="50" y="764"/>
                  </a:lnTo>
                  <a:lnTo>
                    <a:pt x="48" y="766"/>
                  </a:lnTo>
                  <a:lnTo>
                    <a:pt x="42" y="780"/>
                  </a:lnTo>
                  <a:lnTo>
                    <a:pt x="36" y="800"/>
                  </a:lnTo>
                  <a:lnTo>
                    <a:pt x="30" y="827"/>
                  </a:lnTo>
                  <a:lnTo>
                    <a:pt x="30" y="827"/>
                  </a:lnTo>
                  <a:lnTo>
                    <a:pt x="26" y="854"/>
                  </a:lnTo>
                  <a:lnTo>
                    <a:pt x="23" y="880"/>
                  </a:lnTo>
                  <a:lnTo>
                    <a:pt x="22" y="903"/>
                  </a:lnTo>
                  <a:lnTo>
                    <a:pt x="22" y="903"/>
                  </a:lnTo>
                  <a:lnTo>
                    <a:pt x="21" y="905"/>
                  </a:lnTo>
                  <a:lnTo>
                    <a:pt x="17" y="907"/>
                  </a:lnTo>
                  <a:lnTo>
                    <a:pt x="17" y="907"/>
                  </a:lnTo>
                  <a:lnTo>
                    <a:pt x="16" y="911"/>
                  </a:lnTo>
                  <a:lnTo>
                    <a:pt x="16" y="920"/>
                  </a:lnTo>
                  <a:lnTo>
                    <a:pt x="16" y="928"/>
                  </a:lnTo>
                  <a:lnTo>
                    <a:pt x="17" y="933"/>
                  </a:lnTo>
                  <a:lnTo>
                    <a:pt x="22" y="936"/>
                  </a:lnTo>
                  <a:lnTo>
                    <a:pt x="22" y="936"/>
                  </a:lnTo>
                  <a:lnTo>
                    <a:pt x="22" y="939"/>
                  </a:lnTo>
                  <a:lnTo>
                    <a:pt x="22" y="941"/>
                  </a:lnTo>
                  <a:lnTo>
                    <a:pt x="22" y="941"/>
                  </a:lnTo>
                  <a:lnTo>
                    <a:pt x="21" y="942"/>
                  </a:lnTo>
                  <a:lnTo>
                    <a:pt x="17" y="946"/>
                  </a:lnTo>
                  <a:lnTo>
                    <a:pt x="14" y="953"/>
                  </a:lnTo>
                  <a:lnTo>
                    <a:pt x="11" y="959"/>
                  </a:lnTo>
                  <a:lnTo>
                    <a:pt x="9" y="967"/>
                  </a:lnTo>
                  <a:lnTo>
                    <a:pt x="9" y="967"/>
                  </a:lnTo>
                  <a:lnTo>
                    <a:pt x="6" y="981"/>
                  </a:lnTo>
                  <a:lnTo>
                    <a:pt x="3" y="993"/>
                  </a:lnTo>
                  <a:lnTo>
                    <a:pt x="0" y="1004"/>
                  </a:lnTo>
                  <a:lnTo>
                    <a:pt x="0" y="1014"/>
                  </a:lnTo>
                  <a:lnTo>
                    <a:pt x="0" y="1014"/>
                  </a:lnTo>
                  <a:lnTo>
                    <a:pt x="3" y="1021"/>
                  </a:lnTo>
                  <a:lnTo>
                    <a:pt x="6" y="1024"/>
                  </a:lnTo>
                  <a:lnTo>
                    <a:pt x="11" y="1027"/>
                  </a:lnTo>
                  <a:lnTo>
                    <a:pt x="17" y="1031"/>
                  </a:lnTo>
                  <a:lnTo>
                    <a:pt x="17" y="1031"/>
                  </a:lnTo>
                  <a:lnTo>
                    <a:pt x="22" y="1033"/>
                  </a:lnTo>
                  <a:lnTo>
                    <a:pt x="27" y="1033"/>
                  </a:lnTo>
                  <a:lnTo>
                    <a:pt x="40" y="1032"/>
                  </a:lnTo>
                  <a:lnTo>
                    <a:pt x="51" y="1029"/>
                  </a:lnTo>
                  <a:lnTo>
                    <a:pt x="56" y="1027"/>
                  </a:lnTo>
                  <a:lnTo>
                    <a:pt x="56" y="1027"/>
                  </a:lnTo>
                  <a:lnTo>
                    <a:pt x="58" y="1017"/>
                  </a:lnTo>
                  <a:lnTo>
                    <a:pt x="63" y="998"/>
                  </a:lnTo>
                  <a:lnTo>
                    <a:pt x="67" y="979"/>
                  </a:lnTo>
                  <a:lnTo>
                    <a:pt x="69" y="967"/>
                  </a:lnTo>
                  <a:lnTo>
                    <a:pt x="69" y="967"/>
                  </a:lnTo>
                  <a:lnTo>
                    <a:pt x="69" y="956"/>
                  </a:lnTo>
                  <a:lnTo>
                    <a:pt x="69" y="950"/>
                  </a:lnTo>
                  <a:lnTo>
                    <a:pt x="69" y="945"/>
                  </a:lnTo>
                  <a:lnTo>
                    <a:pt x="69" y="945"/>
                  </a:lnTo>
                  <a:lnTo>
                    <a:pt x="68" y="941"/>
                  </a:lnTo>
                  <a:lnTo>
                    <a:pt x="68" y="938"/>
                  </a:lnTo>
                  <a:lnTo>
                    <a:pt x="69" y="933"/>
                  </a:lnTo>
                  <a:lnTo>
                    <a:pt x="77" y="933"/>
                  </a:lnTo>
                  <a:lnTo>
                    <a:pt x="81" y="903"/>
                  </a:lnTo>
                  <a:lnTo>
                    <a:pt x="81" y="903"/>
                  </a:lnTo>
                  <a:lnTo>
                    <a:pt x="96" y="852"/>
                  </a:lnTo>
                  <a:lnTo>
                    <a:pt x="108" y="811"/>
                  </a:lnTo>
                  <a:lnTo>
                    <a:pt x="114" y="793"/>
                  </a:lnTo>
                  <a:lnTo>
                    <a:pt x="120" y="780"/>
                  </a:lnTo>
                  <a:lnTo>
                    <a:pt x="120" y="780"/>
                  </a:lnTo>
                  <a:lnTo>
                    <a:pt x="132" y="749"/>
                  </a:lnTo>
                  <a:lnTo>
                    <a:pt x="135" y="741"/>
                  </a:lnTo>
                  <a:lnTo>
                    <a:pt x="140" y="733"/>
                  </a:lnTo>
                  <a:lnTo>
                    <a:pt x="140" y="733"/>
                  </a:lnTo>
                  <a:lnTo>
                    <a:pt x="145" y="722"/>
                  </a:lnTo>
                  <a:lnTo>
                    <a:pt x="151" y="702"/>
                  </a:lnTo>
                  <a:lnTo>
                    <a:pt x="164" y="647"/>
                  </a:lnTo>
                  <a:lnTo>
                    <a:pt x="171" y="619"/>
                  </a:lnTo>
                  <a:lnTo>
                    <a:pt x="178" y="595"/>
                  </a:lnTo>
                  <a:lnTo>
                    <a:pt x="184" y="579"/>
                  </a:lnTo>
                  <a:lnTo>
                    <a:pt x="186" y="576"/>
                  </a:lnTo>
                  <a:lnTo>
                    <a:pt x="186" y="575"/>
                  </a:lnTo>
                  <a:lnTo>
                    <a:pt x="187" y="576"/>
                  </a:lnTo>
                  <a:lnTo>
                    <a:pt x="187" y="576"/>
                  </a:lnTo>
                  <a:lnTo>
                    <a:pt x="190" y="578"/>
                  </a:lnTo>
                  <a:lnTo>
                    <a:pt x="191" y="583"/>
                  </a:lnTo>
                  <a:lnTo>
                    <a:pt x="196" y="601"/>
                  </a:lnTo>
                  <a:lnTo>
                    <a:pt x="205" y="654"/>
                  </a:lnTo>
                  <a:lnTo>
                    <a:pt x="213" y="707"/>
                  </a:lnTo>
                  <a:lnTo>
                    <a:pt x="217" y="737"/>
                  </a:lnTo>
                  <a:lnTo>
                    <a:pt x="217" y="737"/>
                  </a:lnTo>
                  <a:lnTo>
                    <a:pt x="222" y="763"/>
                  </a:lnTo>
                  <a:lnTo>
                    <a:pt x="226" y="777"/>
                  </a:lnTo>
                  <a:lnTo>
                    <a:pt x="229" y="792"/>
                  </a:lnTo>
                  <a:lnTo>
                    <a:pt x="229" y="792"/>
                  </a:lnTo>
                  <a:lnTo>
                    <a:pt x="237" y="817"/>
                  </a:lnTo>
                  <a:lnTo>
                    <a:pt x="246" y="856"/>
                  </a:lnTo>
                  <a:lnTo>
                    <a:pt x="254" y="892"/>
                  </a:lnTo>
                  <a:lnTo>
                    <a:pt x="255" y="903"/>
                  </a:lnTo>
                  <a:lnTo>
                    <a:pt x="256" y="907"/>
                  </a:lnTo>
                  <a:lnTo>
                    <a:pt x="256" y="907"/>
                  </a:lnTo>
                  <a:lnTo>
                    <a:pt x="254" y="909"/>
                  </a:lnTo>
                  <a:lnTo>
                    <a:pt x="254" y="911"/>
                  </a:lnTo>
                  <a:lnTo>
                    <a:pt x="251" y="920"/>
                  </a:lnTo>
                  <a:lnTo>
                    <a:pt x="251" y="920"/>
                  </a:lnTo>
                  <a:lnTo>
                    <a:pt x="250" y="927"/>
                  </a:lnTo>
                  <a:lnTo>
                    <a:pt x="250" y="934"/>
                  </a:lnTo>
                  <a:lnTo>
                    <a:pt x="251" y="941"/>
                  </a:lnTo>
                  <a:lnTo>
                    <a:pt x="251" y="941"/>
                  </a:lnTo>
                  <a:lnTo>
                    <a:pt x="252" y="940"/>
                  </a:lnTo>
                  <a:lnTo>
                    <a:pt x="254" y="940"/>
                  </a:lnTo>
                  <a:lnTo>
                    <a:pt x="256" y="941"/>
                  </a:lnTo>
                  <a:lnTo>
                    <a:pt x="256" y="941"/>
                  </a:lnTo>
                  <a:lnTo>
                    <a:pt x="256" y="951"/>
                  </a:lnTo>
                  <a:lnTo>
                    <a:pt x="256" y="958"/>
                  </a:lnTo>
                  <a:lnTo>
                    <a:pt x="256" y="963"/>
                  </a:lnTo>
                  <a:lnTo>
                    <a:pt x="256" y="963"/>
                  </a:lnTo>
                  <a:lnTo>
                    <a:pt x="255" y="968"/>
                  </a:lnTo>
                  <a:lnTo>
                    <a:pt x="255" y="977"/>
                  </a:lnTo>
                  <a:lnTo>
                    <a:pt x="256" y="988"/>
                  </a:lnTo>
                  <a:lnTo>
                    <a:pt x="258" y="993"/>
                  </a:lnTo>
                  <a:lnTo>
                    <a:pt x="260" y="997"/>
                  </a:lnTo>
                  <a:lnTo>
                    <a:pt x="260" y="997"/>
                  </a:lnTo>
                  <a:lnTo>
                    <a:pt x="263" y="1003"/>
                  </a:lnTo>
                  <a:lnTo>
                    <a:pt x="267" y="1006"/>
                  </a:lnTo>
                  <a:lnTo>
                    <a:pt x="270" y="1010"/>
                  </a:lnTo>
                  <a:lnTo>
                    <a:pt x="276" y="1014"/>
                  </a:lnTo>
                  <a:lnTo>
                    <a:pt x="276" y="1014"/>
                  </a:lnTo>
                  <a:lnTo>
                    <a:pt x="281" y="1015"/>
                  </a:lnTo>
                  <a:lnTo>
                    <a:pt x="287" y="1016"/>
                  </a:lnTo>
                  <a:lnTo>
                    <a:pt x="304" y="1014"/>
                  </a:lnTo>
                  <a:lnTo>
                    <a:pt x="311" y="1012"/>
                  </a:lnTo>
                  <a:lnTo>
                    <a:pt x="317" y="1010"/>
                  </a:lnTo>
                  <a:lnTo>
                    <a:pt x="322" y="1008"/>
                  </a:lnTo>
                  <a:lnTo>
                    <a:pt x="323" y="1006"/>
                  </a:lnTo>
                  <a:lnTo>
                    <a:pt x="323" y="1005"/>
                  </a:lnTo>
                  <a:lnTo>
                    <a:pt x="323" y="1005"/>
                  </a:lnTo>
                  <a:lnTo>
                    <a:pt x="322" y="1002"/>
                  </a:lnTo>
                  <a:lnTo>
                    <a:pt x="320" y="998"/>
                  </a:lnTo>
                  <a:lnTo>
                    <a:pt x="314" y="988"/>
                  </a:lnTo>
                  <a:lnTo>
                    <a:pt x="308" y="979"/>
                  </a:lnTo>
                  <a:lnTo>
                    <a:pt x="307" y="975"/>
                  </a:lnTo>
                  <a:lnTo>
                    <a:pt x="307" y="971"/>
                  </a:lnTo>
                  <a:lnTo>
                    <a:pt x="307" y="971"/>
                  </a:lnTo>
                  <a:lnTo>
                    <a:pt x="307" y="963"/>
                  </a:lnTo>
                  <a:lnTo>
                    <a:pt x="305" y="953"/>
                  </a:lnTo>
                  <a:lnTo>
                    <a:pt x="302" y="941"/>
                  </a:lnTo>
                  <a:lnTo>
                    <a:pt x="302" y="941"/>
                  </a:lnTo>
                  <a:lnTo>
                    <a:pt x="299" y="939"/>
                  </a:lnTo>
                  <a:lnTo>
                    <a:pt x="298" y="936"/>
                  </a:lnTo>
                  <a:lnTo>
                    <a:pt x="298" y="933"/>
                  </a:lnTo>
                  <a:lnTo>
                    <a:pt x="298" y="933"/>
                  </a:lnTo>
                  <a:lnTo>
                    <a:pt x="302" y="934"/>
                  </a:lnTo>
                  <a:lnTo>
                    <a:pt x="305" y="934"/>
                  </a:lnTo>
                  <a:lnTo>
                    <a:pt x="305" y="934"/>
                  </a:lnTo>
                  <a:lnTo>
                    <a:pt x="307" y="933"/>
                  </a:lnTo>
                  <a:lnTo>
                    <a:pt x="307" y="911"/>
                  </a:lnTo>
                  <a:lnTo>
                    <a:pt x="307" y="911"/>
                  </a:lnTo>
                  <a:lnTo>
                    <a:pt x="304" y="910"/>
                  </a:lnTo>
                  <a:lnTo>
                    <a:pt x="303" y="907"/>
                  </a:lnTo>
                  <a:lnTo>
                    <a:pt x="302" y="903"/>
                  </a:lnTo>
                  <a:lnTo>
                    <a:pt x="302" y="903"/>
                  </a:lnTo>
                  <a:lnTo>
                    <a:pt x="302" y="847"/>
                  </a:lnTo>
                  <a:lnTo>
                    <a:pt x="302" y="807"/>
                  </a:lnTo>
                  <a:lnTo>
                    <a:pt x="302" y="780"/>
                  </a:lnTo>
                  <a:lnTo>
                    <a:pt x="302" y="780"/>
                  </a:lnTo>
                  <a:lnTo>
                    <a:pt x="302" y="769"/>
                  </a:lnTo>
                  <a:lnTo>
                    <a:pt x="301" y="754"/>
                  </a:lnTo>
                  <a:lnTo>
                    <a:pt x="295" y="718"/>
                  </a:lnTo>
                  <a:lnTo>
                    <a:pt x="288" y="687"/>
                  </a:lnTo>
                  <a:lnTo>
                    <a:pt x="285" y="673"/>
                  </a:lnTo>
                  <a:lnTo>
                    <a:pt x="285" y="673"/>
                  </a:lnTo>
                  <a:lnTo>
                    <a:pt x="286" y="665"/>
                  </a:lnTo>
                  <a:lnTo>
                    <a:pt x="290" y="645"/>
                  </a:lnTo>
                  <a:lnTo>
                    <a:pt x="302" y="593"/>
                  </a:lnTo>
                  <a:lnTo>
                    <a:pt x="302" y="593"/>
                  </a:lnTo>
                  <a:lnTo>
                    <a:pt x="311" y="550"/>
                  </a:lnTo>
                  <a:lnTo>
                    <a:pt x="315" y="532"/>
                  </a:lnTo>
                  <a:lnTo>
                    <a:pt x="310" y="520"/>
                  </a:lnTo>
                  <a:lnTo>
                    <a:pt x="319" y="515"/>
                  </a:lnTo>
                  <a:lnTo>
                    <a:pt x="319" y="507"/>
                  </a:lnTo>
                  <a:lnTo>
                    <a:pt x="310" y="448"/>
                  </a:lnTo>
                  <a:lnTo>
                    <a:pt x="310" y="448"/>
                  </a:lnTo>
                  <a:lnTo>
                    <a:pt x="307" y="436"/>
                  </a:lnTo>
                  <a:lnTo>
                    <a:pt x="302" y="423"/>
                  </a:lnTo>
                  <a:lnTo>
                    <a:pt x="302" y="423"/>
                  </a:lnTo>
                  <a:lnTo>
                    <a:pt x="290" y="388"/>
                  </a:lnTo>
                  <a:lnTo>
                    <a:pt x="290" y="388"/>
                  </a:lnTo>
                  <a:lnTo>
                    <a:pt x="284" y="350"/>
                  </a:lnTo>
                  <a:lnTo>
                    <a:pt x="279" y="324"/>
                  </a:lnTo>
                  <a:lnTo>
                    <a:pt x="276" y="312"/>
                  </a:lnTo>
                  <a:lnTo>
                    <a:pt x="276" y="312"/>
                  </a:lnTo>
                  <a:lnTo>
                    <a:pt x="279" y="318"/>
                  </a:lnTo>
                  <a:lnTo>
                    <a:pt x="285" y="335"/>
                  </a:lnTo>
                  <a:lnTo>
                    <a:pt x="292" y="355"/>
                  </a:lnTo>
                  <a:lnTo>
                    <a:pt x="298" y="371"/>
                  </a:lnTo>
                  <a:lnTo>
                    <a:pt x="298" y="371"/>
                  </a:lnTo>
                  <a:lnTo>
                    <a:pt x="308" y="404"/>
                  </a:lnTo>
                  <a:lnTo>
                    <a:pt x="313" y="421"/>
                  </a:lnTo>
                  <a:lnTo>
                    <a:pt x="315" y="431"/>
                  </a:lnTo>
                  <a:lnTo>
                    <a:pt x="315" y="431"/>
                  </a:lnTo>
                  <a:lnTo>
                    <a:pt x="319" y="452"/>
                  </a:lnTo>
                  <a:lnTo>
                    <a:pt x="321" y="462"/>
                  </a:lnTo>
                  <a:lnTo>
                    <a:pt x="323" y="468"/>
                  </a:lnTo>
                  <a:lnTo>
                    <a:pt x="323" y="468"/>
                  </a:lnTo>
                  <a:lnTo>
                    <a:pt x="331" y="472"/>
                  </a:lnTo>
                  <a:lnTo>
                    <a:pt x="336" y="473"/>
                  </a:lnTo>
                  <a:lnTo>
                    <a:pt x="336" y="473"/>
                  </a:lnTo>
                  <a:lnTo>
                    <a:pt x="334" y="488"/>
                  </a:lnTo>
                  <a:lnTo>
                    <a:pt x="333" y="497"/>
                  </a:lnTo>
                  <a:lnTo>
                    <a:pt x="332" y="503"/>
                  </a:lnTo>
                  <a:lnTo>
                    <a:pt x="332" y="503"/>
                  </a:lnTo>
                  <a:lnTo>
                    <a:pt x="332" y="508"/>
                  </a:lnTo>
                  <a:lnTo>
                    <a:pt x="333" y="518"/>
                  </a:lnTo>
                  <a:lnTo>
                    <a:pt x="337" y="528"/>
                  </a:lnTo>
                  <a:lnTo>
                    <a:pt x="338" y="531"/>
                  </a:lnTo>
                  <a:lnTo>
                    <a:pt x="340" y="532"/>
                  </a:lnTo>
                  <a:lnTo>
                    <a:pt x="340" y="532"/>
                  </a:lnTo>
                  <a:lnTo>
                    <a:pt x="342" y="532"/>
                  </a:lnTo>
                  <a:lnTo>
                    <a:pt x="342" y="532"/>
                  </a:lnTo>
                  <a:lnTo>
                    <a:pt x="343" y="529"/>
                  </a:lnTo>
                  <a:lnTo>
                    <a:pt x="343" y="518"/>
                  </a:lnTo>
                  <a:lnTo>
                    <a:pt x="343" y="507"/>
                  </a:lnTo>
                  <a:lnTo>
                    <a:pt x="343" y="503"/>
                  </a:lnTo>
                  <a:lnTo>
                    <a:pt x="344" y="503"/>
                  </a:lnTo>
                  <a:lnTo>
                    <a:pt x="344" y="503"/>
                  </a:lnTo>
                  <a:lnTo>
                    <a:pt x="344" y="503"/>
                  </a:lnTo>
                  <a:lnTo>
                    <a:pt x="346" y="505"/>
                  </a:lnTo>
                  <a:lnTo>
                    <a:pt x="348" y="507"/>
                  </a:lnTo>
                  <a:lnTo>
                    <a:pt x="351" y="513"/>
                  </a:lnTo>
                  <a:lnTo>
                    <a:pt x="352" y="520"/>
                  </a:lnTo>
                  <a:lnTo>
                    <a:pt x="352" y="524"/>
                  </a:lnTo>
                  <a:lnTo>
                    <a:pt x="352" y="524"/>
                  </a:lnTo>
                  <a:lnTo>
                    <a:pt x="349" y="536"/>
                  </a:lnTo>
                  <a:lnTo>
                    <a:pt x="348" y="543"/>
                  </a:lnTo>
                  <a:lnTo>
                    <a:pt x="348" y="544"/>
                  </a:lnTo>
                  <a:lnTo>
                    <a:pt x="349" y="546"/>
                  </a:lnTo>
                  <a:lnTo>
                    <a:pt x="349" y="546"/>
                  </a:lnTo>
                  <a:lnTo>
                    <a:pt x="352" y="544"/>
                  </a:lnTo>
                  <a:lnTo>
                    <a:pt x="356" y="541"/>
                  </a:lnTo>
                  <a:lnTo>
                    <a:pt x="360" y="537"/>
                  </a:lnTo>
                  <a:lnTo>
                    <a:pt x="362" y="532"/>
                  </a:lnTo>
                  <a:lnTo>
                    <a:pt x="362" y="532"/>
                  </a:lnTo>
                  <a:lnTo>
                    <a:pt x="362" y="530"/>
                  </a:lnTo>
                  <a:lnTo>
                    <a:pt x="363" y="528"/>
                  </a:lnTo>
                  <a:lnTo>
                    <a:pt x="366" y="524"/>
                  </a:lnTo>
                  <a:lnTo>
                    <a:pt x="366" y="520"/>
                  </a:lnTo>
                  <a:lnTo>
                    <a:pt x="366" y="520"/>
                  </a:lnTo>
                  <a:lnTo>
                    <a:pt x="367" y="502"/>
                  </a:lnTo>
                  <a:lnTo>
                    <a:pt x="367" y="493"/>
                  </a:lnTo>
                  <a:lnTo>
                    <a:pt x="366" y="485"/>
                  </a:lnTo>
                  <a:lnTo>
                    <a:pt x="366" y="485"/>
                  </a:lnTo>
                  <a:lnTo>
                    <a:pt x="357" y="465"/>
                  </a:lnTo>
                  <a:lnTo>
                    <a:pt x="357" y="465"/>
                  </a:lnTo>
                  <a:lnTo>
                    <a:pt x="358" y="467"/>
                  </a:lnTo>
                  <a:lnTo>
                    <a:pt x="361" y="467"/>
                  </a:lnTo>
                  <a:lnTo>
                    <a:pt x="362" y="465"/>
                  </a:lnTo>
                  <a:lnTo>
                    <a:pt x="362" y="465"/>
                  </a:lnTo>
                  <a:lnTo>
                    <a:pt x="361" y="460"/>
                  </a:lnTo>
                  <a:lnTo>
                    <a:pt x="360" y="455"/>
                  </a:lnTo>
                  <a:lnTo>
                    <a:pt x="358" y="448"/>
                  </a:lnTo>
                  <a:lnTo>
                    <a:pt x="357" y="439"/>
                  </a:lnTo>
                  <a:lnTo>
                    <a:pt x="357" y="439"/>
                  </a:lnTo>
                  <a:lnTo>
                    <a:pt x="355" y="419"/>
                  </a:lnTo>
                  <a:lnTo>
                    <a:pt x="350" y="389"/>
                  </a:lnTo>
                  <a:lnTo>
                    <a:pt x="345" y="357"/>
                  </a:lnTo>
                  <a:lnTo>
                    <a:pt x="340" y="337"/>
                  </a:lnTo>
                  <a:lnTo>
                    <a:pt x="340" y="337"/>
                  </a:lnTo>
                  <a:lnTo>
                    <a:pt x="327" y="291"/>
                  </a:lnTo>
                  <a:lnTo>
                    <a:pt x="320" y="268"/>
                  </a:lnTo>
                  <a:lnTo>
                    <a:pt x="315" y="256"/>
                  </a:lnTo>
                  <a:lnTo>
                    <a:pt x="315" y="256"/>
                  </a:lnTo>
                  <a:lnTo>
                    <a:pt x="311" y="245"/>
                  </a:lnTo>
                  <a:lnTo>
                    <a:pt x="307" y="226"/>
                  </a:lnTo>
                  <a:lnTo>
                    <a:pt x="302" y="205"/>
                  </a:lnTo>
                  <a:lnTo>
                    <a:pt x="299" y="197"/>
                  </a:lnTo>
                  <a:lnTo>
                    <a:pt x="298" y="192"/>
                  </a:lnTo>
                  <a:lnTo>
                    <a:pt x="298" y="192"/>
                  </a:lnTo>
                  <a:lnTo>
                    <a:pt x="295" y="187"/>
                  </a:lnTo>
                  <a:lnTo>
                    <a:pt x="290" y="185"/>
                  </a:lnTo>
                  <a:lnTo>
                    <a:pt x="285" y="181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61" y="160"/>
                  </a:lnTo>
                  <a:lnTo>
                    <a:pt x="256" y="154"/>
                  </a:lnTo>
                  <a:lnTo>
                    <a:pt x="256" y="154"/>
                  </a:lnTo>
                  <a:lnTo>
                    <a:pt x="250" y="142"/>
                  </a:lnTo>
                  <a:lnTo>
                    <a:pt x="246" y="133"/>
                  </a:lnTo>
                  <a:lnTo>
                    <a:pt x="243" y="128"/>
                  </a:lnTo>
                  <a:lnTo>
                    <a:pt x="243" y="128"/>
                  </a:lnTo>
                  <a:lnTo>
                    <a:pt x="241" y="127"/>
                  </a:lnTo>
                  <a:lnTo>
                    <a:pt x="241" y="123"/>
                  </a:lnTo>
                  <a:lnTo>
                    <a:pt x="243" y="115"/>
                  </a:lnTo>
                  <a:lnTo>
                    <a:pt x="243" y="104"/>
                  </a:lnTo>
                  <a:lnTo>
                    <a:pt x="241" y="99"/>
                  </a:lnTo>
                  <a:lnTo>
                    <a:pt x="238" y="94"/>
                  </a:lnTo>
                  <a:lnTo>
                    <a:pt x="238" y="94"/>
                  </a:lnTo>
                  <a:lnTo>
                    <a:pt x="235" y="91"/>
                  </a:lnTo>
                  <a:lnTo>
                    <a:pt x="232" y="87"/>
                  </a:lnTo>
                  <a:lnTo>
                    <a:pt x="226" y="84"/>
                  </a:lnTo>
                  <a:lnTo>
                    <a:pt x="223" y="82"/>
                  </a:lnTo>
                  <a:lnTo>
                    <a:pt x="221" y="79"/>
                  </a:lnTo>
                  <a:lnTo>
                    <a:pt x="219" y="75"/>
                  </a:lnTo>
                  <a:lnTo>
                    <a:pt x="217" y="69"/>
                  </a:lnTo>
                  <a:lnTo>
                    <a:pt x="217" y="69"/>
                  </a:lnTo>
                  <a:lnTo>
                    <a:pt x="215" y="56"/>
                  </a:lnTo>
                  <a:lnTo>
                    <a:pt x="213" y="45"/>
                  </a:lnTo>
                  <a:lnTo>
                    <a:pt x="211" y="39"/>
                  </a:lnTo>
                  <a:lnTo>
                    <a:pt x="209" y="34"/>
                  </a:lnTo>
                  <a:lnTo>
                    <a:pt x="205" y="28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191" y="11"/>
                  </a:lnTo>
                  <a:lnTo>
                    <a:pt x="185" y="5"/>
                  </a:lnTo>
                  <a:lnTo>
                    <a:pt x="180" y="2"/>
                  </a:lnTo>
                  <a:lnTo>
                    <a:pt x="175" y="0"/>
                  </a:lnTo>
                  <a:lnTo>
                    <a:pt x="175" y="0"/>
                  </a:lnTo>
                  <a:lnTo>
                    <a:pt x="162" y="0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58">
              <a:extLst>
                <a:ext uri="{FF2B5EF4-FFF2-40B4-BE49-F238E27FC236}">
                  <a16:creationId xmlns:a16="http://schemas.microsoft.com/office/drawing/2014/main" id="{FF2BD390-9591-4416-A229-67754006F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5169" y="4651091"/>
              <a:ext cx="581025" cy="1685925"/>
            </a:xfrm>
            <a:custGeom>
              <a:avLst/>
              <a:gdLst>
                <a:gd name="T0" fmla="*/ 134 w 366"/>
                <a:gd name="T1" fmla="*/ 0 h 1062"/>
                <a:gd name="T2" fmla="*/ 101 w 366"/>
                <a:gd name="T3" fmla="*/ 21 h 1062"/>
                <a:gd name="T4" fmla="*/ 79 w 366"/>
                <a:gd name="T5" fmla="*/ 76 h 1062"/>
                <a:gd name="T6" fmla="*/ 77 w 366"/>
                <a:gd name="T7" fmla="*/ 145 h 1062"/>
                <a:gd name="T8" fmla="*/ 31 w 366"/>
                <a:gd name="T9" fmla="*/ 222 h 1062"/>
                <a:gd name="T10" fmla="*/ 1 w 366"/>
                <a:gd name="T11" fmla="*/ 344 h 1062"/>
                <a:gd name="T12" fmla="*/ 2 w 366"/>
                <a:gd name="T13" fmla="*/ 549 h 1062"/>
                <a:gd name="T14" fmla="*/ 27 w 366"/>
                <a:gd name="T15" fmla="*/ 697 h 1062"/>
                <a:gd name="T16" fmla="*/ 43 w 366"/>
                <a:gd name="T17" fmla="*/ 718 h 1062"/>
                <a:gd name="T18" fmla="*/ 67 w 366"/>
                <a:gd name="T19" fmla="*/ 685 h 1062"/>
                <a:gd name="T20" fmla="*/ 77 w 366"/>
                <a:gd name="T21" fmla="*/ 770 h 1062"/>
                <a:gd name="T22" fmla="*/ 73 w 366"/>
                <a:gd name="T23" fmla="*/ 847 h 1062"/>
                <a:gd name="T24" fmla="*/ 54 w 366"/>
                <a:gd name="T25" fmla="*/ 889 h 1062"/>
                <a:gd name="T26" fmla="*/ 47 w 366"/>
                <a:gd name="T27" fmla="*/ 911 h 1062"/>
                <a:gd name="T28" fmla="*/ 65 w 366"/>
                <a:gd name="T29" fmla="*/ 969 h 1062"/>
                <a:gd name="T30" fmla="*/ 78 w 366"/>
                <a:gd name="T31" fmla="*/ 1009 h 1062"/>
                <a:gd name="T32" fmla="*/ 103 w 366"/>
                <a:gd name="T33" fmla="*/ 1022 h 1062"/>
                <a:gd name="T34" fmla="*/ 103 w 366"/>
                <a:gd name="T35" fmla="*/ 1051 h 1062"/>
                <a:gd name="T36" fmla="*/ 154 w 366"/>
                <a:gd name="T37" fmla="*/ 1059 h 1062"/>
                <a:gd name="T38" fmla="*/ 242 w 366"/>
                <a:gd name="T39" fmla="*/ 1060 h 1062"/>
                <a:gd name="T40" fmla="*/ 211 w 366"/>
                <a:gd name="T41" fmla="*/ 1022 h 1062"/>
                <a:gd name="T42" fmla="*/ 184 w 366"/>
                <a:gd name="T43" fmla="*/ 998 h 1062"/>
                <a:gd name="T44" fmla="*/ 162 w 366"/>
                <a:gd name="T45" fmla="*/ 986 h 1062"/>
                <a:gd name="T46" fmla="*/ 152 w 366"/>
                <a:gd name="T47" fmla="*/ 940 h 1062"/>
                <a:gd name="T48" fmla="*/ 226 w 366"/>
                <a:gd name="T49" fmla="*/ 809 h 1062"/>
                <a:gd name="T50" fmla="*/ 266 w 366"/>
                <a:gd name="T51" fmla="*/ 767 h 1062"/>
                <a:gd name="T52" fmla="*/ 277 w 366"/>
                <a:gd name="T53" fmla="*/ 706 h 1062"/>
                <a:gd name="T54" fmla="*/ 255 w 366"/>
                <a:gd name="T55" fmla="*/ 543 h 1062"/>
                <a:gd name="T56" fmla="*/ 255 w 366"/>
                <a:gd name="T57" fmla="*/ 448 h 1062"/>
                <a:gd name="T58" fmla="*/ 270 w 366"/>
                <a:gd name="T59" fmla="*/ 431 h 1062"/>
                <a:gd name="T60" fmla="*/ 302 w 366"/>
                <a:gd name="T61" fmla="*/ 356 h 1062"/>
                <a:gd name="T62" fmla="*/ 359 w 366"/>
                <a:gd name="T63" fmla="*/ 270 h 1062"/>
                <a:gd name="T64" fmla="*/ 364 w 366"/>
                <a:gd name="T65" fmla="*/ 233 h 1062"/>
                <a:gd name="T66" fmla="*/ 330 w 366"/>
                <a:gd name="T67" fmla="*/ 165 h 1062"/>
                <a:gd name="T68" fmla="*/ 318 w 366"/>
                <a:gd name="T69" fmla="*/ 156 h 1062"/>
                <a:gd name="T70" fmla="*/ 278 w 366"/>
                <a:gd name="T71" fmla="*/ 76 h 1062"/>
                <a:gd name="T72" fmla="*/ 251 w 366"/>
                <a:gd name="T73" fmla="*/ 40 h 1062"/>
                <a:gd name="T74" fmla="*/ 222 w 366"/>
                <a:gd name="T75" fmla="*/ 45 h 1062"/>
                <a:gd name="T76" fmla="*/ 242 w 366"/>
                <a:gd name="T77" fmla="*/ 52 h 1062"/>
                <a:gd name="T78" fmla="*/ 232 w 366"/>
                <a:gd name="T79" fmla="*/ 57 h 1062"/>
                <a:gd name="T80" fmla="*/ 229 w 366"/>
                <a:gd name="T81" fmla="*/ 65 h 1062"/>
                <a:gd name="T82" fmla="*/ 252 w 366"/>
                <a:gd name="T83" fmla="*/ 110 h 1062"/>
                <a:gd name="T84" fmla="*/ 276 w 366"/>
                <a:gd name="T85" fmla="*/ 133 h 1062"/>
                <a:gd name="T86" fmla="*/ 289 w 366"/>
                <a:gd name="T87" fmla="*/ 189 h 1062"/>
                <a:gd name="T88" fmla="*/ 257 w 366"/>
                <a:gd name="T89" fmla="*/ 204 h 1062"/>
                <a:gd name="T90" fmla="*/ 217 w 366"/>
                <a:gd name="T91" fmla="*/ 169 h 1062"/>
                <a:gd name="T92" fmla="*/ 217 w 366"/>
                <a:gd name="T93" fmla="*/ 120 h 1062"/>
                <a:gd name="T94" fmla="*/ 219 w 366"/>
                <a:gd name="T95" fmla="*/ 86 h 1062"/>
                <a:gd name="T96" fmla="*/ 219 w 366"/>
                <a:gd name="T97" fmla="*/ 54 h 1062"/>
                <a:gd name="T98" fmla="*/ 213 w 366"/>
                <a:gd name="T99" fmla="*/ 31 h 1062"/>
                <a:gd name="T100" fmla="*/ 169 w 366"/>
                <a:gd name="T101" fmla="*/ 7 h 1062"/>
                <a:gd name="T102" fmla="*/ 187 w 366"/>
                <a:gd name="T103" fmla="*/ 766 h 1062"/>
                <a:gd name="T104" fmla="*/ 149 w 366"/>
                <a:gd name="T105" fmla="*/ 801 h 1062"/>
                <a:gd name="T106" fmla="*/ 149 w 366"/>
                <a:gd name="T107" fmla="*/ 761 h 1062"/>
                <a:gd name="T108" fmla="*/ 169 w 366"/>
                <a:gd name="T109" fmla="*/ 70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6" h="1062">
                  <a:moveTo>
                    <a:pt x="162" y="7"/>
                  </a:moveTo>
                  <a:lnTo>
                    <a:pt x="162" y="7"/>
                  </a:lnTo>
                  <a:lnTo>
                    <a:pt x="160" y="5"/>
                  </a:lnTo>
                  <a:lnTo>
                    <a:pt x="152" y="3"/>
                  </a:lnTo>
                  <a:lnTo>
                    <a:pt x="141" y="0"/>
                  </a:lnTo>
                  <a:lnTo>
                    <a:pt x="134" y="0"/>
                  </a:lnTo>
                  <a:lnTo>
                    <a:pt x="126" y="1"/>
                  </a:lnTo>
                  <a:lnTo>
                    <a:pt x="126" y="1"/>
                  </a:lnTo>
                  <a:lnTo>
                    <a:pt x="119" y="4"/>
                  </a:lnTo>
                  <a:lnTo>
                    <a:pt x="113" y="7"/>
                  </a:lnTo>
                  <a:lnTo>
                    <a:pt x="106" y="13"/>
                  </a:lnTo>
                  <a:lnTo>
                    <a:pt x="101" y="21"/>
                  </a:lnTo>
                  <a:lnTo>
                    <a:pt x="96" y="29"/>
                  </a:lnTo>
                  <a:lnTo>
                    <a:pt x="91" y="37"/>
                  </a:lnTo>
                  <a:lnTo>
                    <a:pt x="88" y="47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79" y="76"/>
                  </a:lnTo>
                  <a:lnTo>
                    <a:pt x="76" y="93"/>
                  </a:lnTo>
                  <a:lnTo>
                    <a:pt x="73" y="107"/>
                  </a:lnTo>
                  <a:lnTo>
                    <a:pt x="73" y="120"/>
                  </a:lnTo>
                  <a:lnTo>
                    <a:pt x="73" y="120"/>
                  </a:lnTo>
                  <a:lnTo>
                    <a:pt x="74" y="132"/>
                  </a:lnTo>
                  <a:lnTo>
                    <a:pt x="77" y="145"/>
                  </a:lnTo>
                  <a:lnTo>
                    <a:pt x="82" y="161"/>
                  </a:lnTo>
                  <a:lnTo>
                    <a:pt x="82" y="161"/>
                  </a:lnTo>
                  <a:lnTo>
                    <a:pt x="48" y="189"/>
                  </a:lnTo>
                  <a:lnTo>
                    <a:pt x="48" y="189"/>
                  </a:lnTo>
                  <a:lnTo>
                    <a:pt x="42" y="200"/>
                  </a:lnTo>
                  <a:lnTo>
                    <a:pt x="31" y="222"/>
                  </a:lnTo>
                  <a:lnTo>
                    <a:pt x="14" y="259"/>
                  </a:lnTo>
                  <a:lnTo>
                    <a:pt x="14" y="259"/>
                  </a:lnTo>
                  <a:lnTo>
                    <a:pt x="12" y="265"/>
                  </a:lnTo>
                  <a:lnTo>
                    <a:pt x="9" y="278"/>
                  </a:lnTo>
                  <a:lnTo>
                    <a:pt x="6" y="310"/>
                  </a:lnTo>
                  <a:lnTo>
                    <a:pt x="1" y="344"/>
                  </a:lnTo>
                  <a:lnTo>
                    <a:pt x="0" y="363"/>
                  </a:lnTo>
                  <a:lnTo>
                    <a:pt x="0" y="363"/>
                  </a:lnTo>
                  <a:lnTo>
                    <a:pt x="6" y="518"/>
                  </a:lnTo>
                  <a:lnTo>
                    <a:pt x="6" y="518"/>
                  </a:lnTo>
                  <a:lnTo>
                    <a:pt x="3" y="534"/>
                  </a:lnTo>
                  <a:lnTo>
                    <a:pt x="2" y="549"/>
                  </a:lnTo>
                  <a:lnTo>
                    <a:pt x="2" y="562"/>
                  </a:lnTo>
                  <a:lnTo>
                    <a:pt x="2" y="562"/>
                  </a:lnTo>
                  <a:lnTo>
                    <a:pt x="6" y="588"/>
                  </a:lnTo>
                  <a:lnTo>
                    <a:pt x="14" y="630"/>
                  </a:lnTo>
                  <a:lnTo>
                    <a:pt x="27" y="697"/>
                  </a:lnTo>
                  <a:lnTo>
                    <a:pt x="27" y="697"/>
                  </a:lnTo>
                  <a:lnTo>
                    <a:pt x="30" y="702"/>
                  </a:lnTo>
                  <a:lnTo>
                    <a:pt x="31" y="707"/>
                  </a:lnTo>
                  <a:lnTo>
                    <a:pt x="37" y="714"/>
                  </a:lnTo>
                  <a:lnTo>
                    <a:pt x="39" y="717"/>
                  </a:lnTo>
                  <a:lnTo>
                    <a:pt x="42" y="718"/>
                  </a:lnTo>
                  <a:lnTo>
                    <a:pt x="43" y="718"/>
                  </a:lnTo>
                  <a:lnTo>
                    <a:pt x="44" y="717"/>
                  </a:lnTo>
                  <a:lnTo>
                    <a:pt x="44" y="717"/>
                  </a:lnTo>
                  <a:lnTo>
                    <a:pt x="49" y="709"/>
                  </a:lnTo>
                  <a:lnTo>
                    <a:pt x="56" y="699"/>
                  </a:lnTo>
                  <a:lnTo>
                    <a:pt x="67" y="685"/>
                  </a:lnTo>
                  <a:lnTo>
                    <a:pt x="67" y="685"/>
                  </a:lnTo>
                  <a:lnTo>
                    <a:pt x="74" y="712"/>
                  </a:lnTo>
                  <a:lnTo>
                    <a:pt x="79" y="732"/>
                  </a:lnTo>
                  <a:lnTo>
                    <a:pt x="82" y="747"/>
                  </a:lnTo>
                  <a:lnTo>
                    <a:pt x="82" y="747"/>
                  </a:lnTo>
                  <a:lnTo>
                    <a:pt x="80" y="758"/>
                  </a:lnTo>
                  <a:lnTo>
                    <a:pt x="77" y="770"/>
                  </a:lnTo>
                  <a:lnTo>
                    <a:pt x="73" y="783"/>
                  </a:lnTo>
                  <a:lnTo>
                    <a:pt x="70" y="797"/>
                  </a:lnTo>
                  <a:lnTo>
                    <a:pt x="70" y="797"/>
                  </a:lnTo>
                  <a:lnTo>
                    <a:pt x="70" y="807"/>
                  </a:lnTo>
                  <a:lnTo>
                    <a:pt x="71" y="819"/>
                  </a:lnTo>
                  <a:lnTo>
                    <a:pt x="73" y="847"/>
                  </a:lnTo>
                  <a:lnTo>
                    <a:pt x="77" y="870"/>
                  </a:lnTo>
                  <a:lnTo>
                    <a:pt x="78" y="879"/>
                  </a:lnTo>
                  <a:lnTo>
                    <a:pt x="78" y="879"/>
                  </a:lnTo>
                  <a:lnTo>
                    <a:pt x="73" y="881"/>
                  </a:lnTo>
                  <a:lnTo>
                    <a:pt x="64" y="884"/>
                  </a:lnTo>
                  <a:lnTo>
                    <a:pt x="54" y="889"/>
                  </a:lnTo>
                  <a:lnTo>
                    <a:pt x="50" y="893"/>
                  </a:lnTo>
                  <a:lnTo>
                    <a:pt x="48" y="896"/>
                  </a:lnTo>
                  <a:lnTo>
                    <a:pt x="48" y="896"/>
                  </a:lnTo>
                  <a:lnTo>
                    <a:pt x="47" y="900"/>
                  </a:lnTo>
                  <a:lnTo>
                    <a:pt x="45" y="904"/>
                  </a:lnTo>
                  <a:lnTo>
                    <a:pt x="47" y="911"/>
                  </a:lnTo>
                  <a:lnTo>
                    <a:pt x="48" y="918"/>
                  </a:lnTo>
                  <a:lnTo>
                    <a:pt x="48" y="918"/>
                  </a:lnTo>
                  <a:lnTo>
                    <a:pt x="55" y="936"/>
                  </a:lnTo>
                  <a:lnTo>
                    <a:pt x="61" y="952"/>
                  </a:lnTo>
                  <a:lnTo>
                    <a:pt x="64" y="960"/>
                  </a:lnTo>
                  <a:lnTo>
                    <a:pt x="65" y="969"/>
                  </a:lnTo>
                  <a:lnTo>
                    <a:pt x="65" y="969"/>
                  </a:lnTo>
                  <a:lnTo>
                    <a:pt x="66" y="982"/>
                  </a:lnTo>
                  <a:lnTo>
                    <a:pt x="67" y="990"/>
                  </a:lnTo>
                  <a:lnTo>
                    <a:pt x="72" y="998"/>
                  </a:lnTo>
                  <a:lnTo>
                    <a:pt x="78" y="1009"/>
                  </a:lnTo>
                  <a:lnTo>
                    <a:pt x="78" y="1009"/>
                  </a:lnTo>
                  <a:lnTo>
                    <a:pt x="83" y="1013"/>
                  </a:lnTo>
                  <a:lnTo>
                    <a:pt x="88" y="1017"/>
                  </a:lnTo>
                  <a:lnTo>
                    <a:pt x="91" y="1021"/>
                  </a:lnTo>
                  <a:lnTo>
                    <a:pt x="96" y="1022"/>
                  </a:lnTo>
                  <a:lnTo>
                    <a:pt x="101" y="1023"/>
                  </a:lnTo>
                  <a:lnTo>
                    <a:pt x="103" y="1022"/>
                  </a:lnTo>
                  <a:lnTo>
                    <a:pt x="103" y="1022"/>
                  </a:lnTo>
                  <a:lnTo>
                    <a:pt x="101" y="1034"/>
                  </a:lnTo>
                  <a:lnTo>
                    <a:pt x="101" y="1043"/>
                  </a:lnTo>
                  <a:lnTo>
                    <a:pt x="102" y="1047"/>
                  </a:lnTo>
                  <a:lnTo>
                    <a:pt x="103" y="1051"/>
                  </a:lnTo>
                  <a:lnTo>
                    <a:pt x="103" y="1051"/>
                  </a:lnTo>
                  <a:lnTo>
                    <a:pt x="107" y="1052"/>
                  </a:lnTo>
                  <a:lnTo>
                    <a:pt x="113" y="1054"/>
                  </a:lnTo>
                  <a:lnTo>
                    <a:pt x="128" y="1057"/>
                  </a:lnTo>
                  <a:lnTo>
                    <a:pt x="142" y="1058"/>
                  </a:lnTo>
                  <a:lnTo>
                    <a:pt x="154" y="1059"/>
                  </a:lnTo>
                  <a:lnTo>
                    <a:pt x="154" y="1059"/>
                  </a:lnTo>
                  <a:lnTo>
                    <a:pt x="166" y="1059"/>
                  </a:lnTo>
                  <a:lnTo>
                    <a:pt x="183" y="1059"/>
                  </a:lnTo>
                  <a:lnTo>
                    <a:pt x="219" y="1062"/>
                  </a:lnTo>
                  <a:lnTo>
                    <a:pt x="219" y="1062"/>
                  </a:lnTo>
                  <a:lnTo>
                    <a:pt x="232" y="1062"/>
                  </a:lnTo>
                  <a:lnTo>
                    <a:pt x="242" y="1060"/>
                  </a:lnTo>
                  <a:lnTo>
                    <a:pt x="248" y="1058"/>
                  </a:lnTo>
                  <a:lnTo>
                    <a:pt x="249" y="1057"/>
                  </a:lnTo>
                  <a:lnTo>
                    <a:pt x="251" y="1056"/>
                  </a:lnTo>
                  <a:lnTo>
                    <a:pt x="253" y="1042"/>
                  </a:lnTo>
                  <a:lnTo>
                    <a:pt x="253" y="1042"/>
                  </a:lnTo>
                  <a:lnTo>
                    <a:pt x="211" y="1022"/>
                  </a:lnTo>
                  <a:lnTo>
                    <a:pt x="211" y="1022"/>
                  </a:lnTo>
                  <a:lnTo>
                    <a:pt x="205" y="1018"/>
                  </a:lnTo>
                  <a:lnTo>
                    <a:pt x="199" y="1015"/>
                  </a:lnTo>
                  <a:lnTo>
                    <a:pt x="191" y="1007"/>
                  </a:lnTo>
                  <a:lnTo>
                    <a:pt x="187" y="1000"/>
                  </a:lnTo>
                  <a:lnTo>
                    <a:pt x="184" y="998"/>
                  </a:lnTo>
                  <a:lnTo>
                    <a:pt x="183" y="996"/>
                  </a:lnTo>
                  <a:lnTo>
                    <a:pt x="171" y="994"/>
                  </a:lnTo>
                  <a:lnTo>
                    <a:pt x="171" y="994"/>
                  </a:lnTo>
                  <a:lnTo>
                    <a:pt x="170" y="993"/>
                  </a:lnTo>
                  <a:lnTo>
                    <a:pt x="165" y="989"/>
                  </a:lnTo>
                  <a:lnTo>
                    <a:pt x="162" y="986"/>
                  </a:lnTo>
                  <a:lnTo>
                    <a:pt x="159" y="980"/>
                  </a:lnTo>
                  <a:lnTo>
                    <a:pt x="156" y="972"/>
                  </a:lnTo>
                  <a:lnTo>
                    <a:pt x="154" y="964"/>
                  </a:lnTo>
                  <a:lnTo>
                    <a:pt x="154" y="964"/>
                  </a:lnTo>
                  <a:lnTo>
                    <a:pt x="153" y="952"/>
                  </a:lnTo>
                  <a:lnTo>
                    <a:pt x="152" y="940"/>
                  </a:lnTo>
                  <a:lnTo>
                    <a:pt x="150" y="913"/>
                  </a:lnTo>
                  <a:lnTo>
                    <a:pt x="152" y="884"/>
                  </a:lnTo>
                  <a:lnTo>
                    <a:pt x="152" y="884"/>
                  </a:lnTo>
                  <a:lnTo>
                    <a:pt x="188" y="849"/>
                  </a:lnTo>
                  <a:lnTo>
                    <a:pt x="216" y="822"/>
                  </a:lnTo>
                  <a:lnTo>
                    <a:pt x="226" y="809"/>
                  </a:lnTo>
                  <a:lnTo>
                    <a:pt x="234" y="801"/>
                  </a:lnTo>
                  <a:lnTo>
                    <a:pt x="234" y="801"/>
                  </a:lnTo>
                  <a:lnTo>
                    <a:pt x="238" y="794"/>
                  </a:lnTo>
                  <a:lnTo>
                    <a:pt x="246" y="788"/>
                  </a:lnTo>
                  <a:lnTo>
                    <a:pt x="260" y="775"/>
                  </a:lnTo>
                  <a:lnTo>
                    <a:pt x="266" y="767"/>
                  </a:lnTo>
                  <a:lnTo>
                    <a:pt x="272" y="759"/>
                  </a:lnTo>
                  <a:lnTo>
                    <a:pt x="276" y="750"/>
                  </a:lnTo>
                  <a:lnTo>
                    <a:pt x="278" y="738"/>
                  </a:lnTo>
                  <a:lnTo>
                    <a:pt x="278" y="738"/>
                  </a:lnTo>
                  <a:lnTo>
                    <a:pt x="278" y="724"/>
                  </a:lnTo>
                  <a:lnTo>
                    <a:pt x="277" y="706"/>
                  </a:lnTo>
                  <a:lnTo>
                    <a:pt x="272" y="662"/>
                  </a:lnTo>
                  <a:lnTo>
                    <a:pt x="264" y="610"/>
                  </a:lnTo>
                  <a:lnTo>
                    <a:pt x="272" y="579"/>
                  </a:lnTo>
                  <a:lnTo>
                    <a:pt x="272" y="579"/>
                  </a:lnTo>
                  <a:lnTo>
                    <a:pt x="265" y="561"/>
                  </a:lnTo>
                  <a:lnTo>
                    <a:pt x="255" y="543"/>
                  </a:lnTo>
                  <a:lnTo>
                    <a:pt x="255" y="543"/>
                  </a:lnTo>
                  <a:lnTo>
                    <a:pt x="254" y="532"/>
                  </a:lnTo>
                  <a:lnTo>
                    <a:pt x="253" y="509"/>
                  </a:lnTo>
                  <a:lnTo>
                    <a:pt x="251" y="475"/>
                  </a:lnTo>
                  <a:lnTo>
                    <a:pt x="251" y="475"/>
                  </a:lnTo>
                  <a:lnTo>
                    <a:pt x="255" y="448"/>
                  </a:lnTo>
                  <a:lnTo>
                    <a:pt x="255" y="448"/>
                  </a:lnTo>
                  <a:lnTo>
                    <a:pt x="264" y="443"/>
                  </a:lnTo>
                  <a:lnTo>
                    <a:pt x="266" y="440"/>
                  </a:lnTo>
                  <a:lnTo>
                    <a:pt x="267" y="438"/>
                  </a:lnTo>
                  <a:lnTo>
                    <a:pt x="270" y="434"/>
                  </a:lnTo>
                  <a:lnTo>
                    <a:pt x="270" y="431"/>
                  </a:lnTo>
                  <a:lnTo>
                    <a:pt x="270" y="431"/>
                  </a:lnTo>
                  <a:lnTo>
                    <a:pt x="270" y="420"/>
                  </a:lnTo>
                  <a:lnTo>
                    <a:pt x="271" y="409"/>
                  </a:lnTo>
                  <a:lnTo>
                    <a:pt x="272" y="397"/>
                  </a:lnTo>
                  <a:lnTo>
                    <a:pt x="272" y="397"/>
                  </a:lnTo>
                  <a:lnTo>
                    <a:pt x="302" y="356"/>
                  </a:lnTo>
                  <a:lnTo>
                    <a:pt x="324" y="326"/>
                  </a:lnTo>
                  <a:lnTo>
                    <a:pt x="337" y="306"/>
                  </a:lnTo>
                  <a:lnTo>
                    <a:pt x="337" y="306"/>
                  </a:lnTo>
                  <a:lnTo>
                    <a:pt x="343" y="297"/>
                  </a:lnTo>
                  <a:lnTo>
                    <a:pt x="352" y="285"/>
                  </a:lnTo>
                  <a:lnTo>
                    <a:pt x="359" y="270"/>
                  </a:lnTo>
                  <a:lnTo>
                    <a:pt x="363" y="262"/>
                  </a:lnTo>
                  <a:lnTo>
                    <a:pt x="365" y="253"/>
                  </a:lnTo>
                  <a:lnTo>
                    <a:pt x="365" y="253"/>
                  </a:lnTo>
                  <a:lnTo>
                    <a:pt x="366" y="249"/>
                  </a:lnTo>
                  <a:lnTo>
                    <a:pt x="366" y="244"/>
                  </a:lnTo>
                  <a:lnTo>
                    <a:pt x="364" y="233"/>
                  </a:lnTo>
                  <a:lnTo>
                    <a:pt x="360" y="221"/>
                  </a:lnTo>
                  <a:lnTo>
                    <a:pt x="355" y="209"/>
                  </a:lnTo>
                  <a:lnTo>
                    <a:pt x="345" y="189"/>
                  </a:lnTo>
                  <a:lnTo>
                    <a:pt x="337" y="177"/>
                  </a:lnTo>
                  <a:lnTo>
                    <a:pt x="337" y="177"/>
                  </a:lnTo>
                  <a:lnTo>
                    <a:pt x="330" y="165"/>
                  </a:lnTo>
                  <a:lnTo>
                    <a:pt x="327" y="159"/>
                  </a:lnTo>
                  <a:lnTo>
                    <a:pt x="323" y="156"/>
                  </a:lnTo>
                  <a:lnTo>
                    <a:pt x="323" y="156"/>
                  </a:lnTo>
                  <a:lnTo>
                    <a:pt x="320" y="154"/>
                  </a:lnTo>
                  <a:lnTo>
                    <a:pt x="318" y="154"/>
                  </a:lnTo>
                  <a:lnTo>
                    <a:pt x="318" y="156"/>
                  </a:lnTo>
                  <a:lnTo>
                    <a:pt x="318" y="156"/>
                  </a:lnTo>
                  <a:lnTo>
                    <a:pt x="307" y="141"/>
                  </a:lnTo>
                  <a:lnTo>
                    <a:pt x="299" y="127"/>
                  </a:lnTo>
                  <a:lnTo>
                    <a:pt x="293" y="111"/>
                  </a:lnTo>
                  <a:lnTo>
                    <a:pt x="293" y="111"/>
                  </a:lnTo>
                  <a:lnTo>
                    <a:pt x="278" y="76"/>
                  </a:lnTo>
                  <a:lnTo>
                    <a:pt x="267" y="52"/>
                  </a:lnTo>
                  <a:lnTo>
                    <a:pt x="267" y="52"/>
                  </a:lnTo>
                  <a:lnTo>
                    <a:pt x="265" y="48"/>
                  </a:lnTo>
                  <a:lnTo>
                    <a:pt x="263" y="46"/>
                  </a:lnTo>
                  <a:lnTo>
                    <a:pt x="257" y="42"/>
                  </a:lnTo>
                  <a:lnTo>
                    <a:pt x="251" y="40"/>
                  </a:lnTo>
                  <a:lnTo>
                    <a:pt x="251" y="40"/>
                  </a:lnTo>
                  <a:lnTo>
                    <a:pt x="236" y="41"/>
                  </a:lnTo>
                  <a:lnTo>
                    <a:pt x="226" y="42"/>
                  </a:lnTo>
                  <a:lnTo>
                    <a:pt x="222" y="44"/>
                  </a:lnTo>
                  <a:lnTo>
                    <a:pt x="222" y="44"/>
                  </a:lnTo>
                  <a:lnTo>
                    <a:pt x="222" y="45"/>
                  </a:lnTo>
                  <a:lnTo>
                    <a:pt x="223" y="46"/>
                  </a:lnTo>
                  <a:lnTo>
                    <a:pt x="228" y="48"/>
                  </a:lnTo>
                  <a:lnTo>
                    <a:pt x="228" y="48"/>
                  </a:lnTo>
                  <a:lnTo>
                    <a:pt x="236" y="51"/>
                  </a:lnTo>
                  <a:lnTo>
                    <a:pt x="242" y="52"/>
                  </a:lnTo>
                  <a:lnTo>
                    <a:pt x="242" y="52"/>
                  </a:lnTo>
                  <a:lnTo>
                    <a:pt x="238" y="52"/>
                  </a:lnTo>
                  <a:lnTo>
                    <a:pt x="235" y="53"/>
                  </a:lnTo>
                  <a:lnTo>
                    <a:pt x="234" y="54"/>
                  </a:lnTo>
                  <a:lnTo>
                    <a:pt x="234" y="54"/>
                  </a:lnTo>
                  <a:lnTo>
                    <a:pt x="232" y="57"/>
                  </a:lnTo>
                  <a:lnTo>
                    <a:pt x="232" y="57"/>
                  </a:lnTo>
                  <a:lnTo>
                    <a:pt x="232" y="57"/>
                  </a:lnTo>
                  <a:lnTo>
                    <a:pt x="230" y="57"/>
                  </a:lnTo>
                  <a:lnTo>
                    <a:pt x="228" y="58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29" y="65"/>
                  </a:lnTo>
                  <a:lnTo>
                    <a:pt x="232" y="72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42" y="94"/>
                  </a:lnTo>
                  <a:lnTo>
                    <a:pt x="247" y="103"/>
                  </a:lnTo>
                  <a:lnTo>
                    <a:pt x="252" y="110"/>
                  </a:lnTo>
                  <a:lnTo>
                    <a:pt x="259" y="116"/>
                  </a:lnTo>
                  <a:lnTo>
                    <a:pt x="259" y="116"/>
                  </a:lnTo>
                  <a:lnTo>
                    <a:pt x="269" y="124"/>
                  </a:lnTo>
                  <a:lnTo>
                    <a:pt x="272" y="128"/>
                  </a:lnTo>
                  <a:lnTo>
                    <a:pt x="276" y="133"/>
                  </a:lnTo>
                  <a:lnTo>
                    <a:pt x="276" y="133"/>
                  </a:lnTo>
                  <a:lnTo>
                    <a:pt x="285" y="162"/>
                  </a:lnTo>
                  <a:lnTo>
                    <a:pt x="293" y="183"/>
                  </a:lnTo>
                  <a:lnTo>
                    <a:pt x="293" y="183"/>
                  </a:lnTo>
                  <a:lnTo>
                    <a:pt x="292" y="186"/>
                  </a:lnTo>
                  <a:lnTo>
                    <a:pt x="289" y="189"/>
                  </a:lnTo>
                  <a:lnTo>
                    <a:pt x="289" y="189"/>
                  </a:lnTo>
                  <a:lnTo>
                    <a:pt x="288" y="194"/>
                  </a:lnTo>
                  <a:lnTo>
                    <a:pt x="288" y="204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70" y="210"/>
                  </a:lnTo>
                  <a:lnTo>
                    <a:pt x="257" y="204"/>
                  </a:lnTo>
                  <a:lnTo>
                    <a:pt x="247" y="198"/>
                  </a:lnTo>
                  <a:lnTo>
                    <a:pt x="247" y="198"/>
                  </a:lnTo>
                  <a:lnTo>
                    <a:pt x="229" y="181"/>
                  </a:lnTo>
                  <a:lnTo>
                    <a:pt x="220" y="174"/>
                  </a:lnTo>
                  <a:lnTo>
                    <a:pt x="217" y="169"/>
                  </a:lnTo>
                  <a:lnTo>
                    <a:pt x="217" y="169"/>
                  </a:lnTo>
                  <a:lnTo>
                    <a:pt x="214" y="168"/>
                  </a:lnTo>
                  <a:lnTo>
                    <a:pt x="211" y="168"/>
                  </a:lnTo>
                  <a:lnTo>
                    <a:pt x="205" y="167"/>
                  </a:lnTo>
                  <a:lnTo>
                    <a:pt x="211" y="128"/>
                  </a:lnTo>
                  <a:lnTo>
                    <a:pt x="211" y="128"/>
                  </a:lnTo>
                  <a:lnTo>
                    <a:pt x="217" y="120"/>
                  </a:lnTo>
                  <a:lnTo>
                    <a:pt x="217" y="120"/>
                  </a:lnTo>
                  <a:lnTo>
                    <a:pt x="218" y="112"/>
                  </a:lnTo>
                  <a:lnTo>
                    <a:pt x="218" y="101"/>
                  </a:lnTo>
                  <a:lnTo>
                    <a:pt x="219" y="91"/>
                  </a:lnTo>
                  <a:lnTo>
                    <a:pt x="219" y="86"/>
                  </a:lnTo>
                  <a:lnTo>
                    <a:pt x="219" y="86"/>
                  </a:lnTo>
                  <a:lnTo>
                    <a:pt x="220" y="82"/>
                  </a:lnTo>
                  <a:lnTo>
                    <a:pt x="222" y="77"/>
                  </a:lnTo>
                  <a:lnTo>
                    <a:pt x="222" y="77"/>
                  </a:lnTo>
                  <a:lnTo>
                    <a:pt x="220" y="64"/>
                  </a:lnTo>
                  <a:lnTo>
                    <a:pt x="219" y="54"/>
                  </a:lnTo>
                  <a:lnTo>
                    <a:pt x="219" y="54"/>
                  </a:lnTo>
                  <a:lnTo>
                    <a:pt x="219" y="52"/>
                  </a:lnTo>
                  <a:lnTo>
                    <a:pt x="219" y="46"/>
                  </a:lnTo>
                  <a:lnTo>
                    <a:pt x="218" y="39"/>
                  </a:lnTo>
                  <a:lnTo>
                    <a:pt x="217" y="35"/>
                  </a:lnTo>
                  <a:lnTo>
                    <a:pt x="213" y="31"/>
                  </a:lnTo>
                  <a:lnTo>
                    <a:pt x="213" y="31"/>
                  </a:lnTo>
                  <a:lnTo>
                    <a:pt x="200" y="19"/>
                  </a:lnTo>
                  <a:lnTo>
                    <a:pt x="191" y="15"/>
                  </a:lnTo>
                  <a:lnTo>
                    <a:pt x="183" y="10"/>
                  </a:lnTo>
                  <a:lnTo>
                    <a:pt x="183" y="10"/>
                  </a:lnTo>
                  <a:lnTo>
                    <a:pt x="175" y="9"/>
                  </a:lnTo>
                  <a:lnTo>
                    <a:pt x="169" y="7"/>
                  </a:lnTo>
                  <a:lnTo>
                    <a:pt x="162" y="7"/>
                  </a:lnTo>
                  <a:lnTo>
                    <a:pt x="162" y="7"/>
                  </a:lnTo>
                  <a:close/>
                  <a:moveTo>
                    <a:pt x="175" y="677"/>
                  </a:moveTo>
                  <a:lnTo>
                    <a:pt x="194" y="764"/>
                  </a:lnTo>
                  <a:lnTo>
                    <a:pt x="194" y="764"/>
                  </a:lnTo>
                  <a:lnTo>
                    <a:pt x="187" y="766"/>
                  </a:lnTo>
                  <a:lnTo>
                    <a:pt x="179" y="770"/>
                  </a:lnTo>
                  <a:lnTo>
                    <a:pt x="171" y="776"/>
                  </a:lnTo>
                  <a:lnTo>
                    <a:pt x="171" y="776"/>
                  </a:lnTo>
                  <a:lnTo>
                    <a:pt x="162" y="783"/>
                  </a:lnTo>
                  <a:lnTo>
                    <a:pt x="155" y="791"/>
                  </a:lnTo>
                  <a:lnTo>
                    <a:pt x="149" y="801"/>
                  </a:lnTo>
                  <a:lnTo>
                    <a:pt x="149" y="801"/>
                  </a:lnTo>
                  <a:lnTo>
                    <a:pt x="147" y="785"/>
                  </a:lnTo>
                  <a:lnTo>
                    <a:pt x="147" y="772"/>
                  </a:lnTo>
                  <a:lnTo>
                    <a:pt x="148" y="766"/>
                  </a:lnTo>
                  <a:lnTo>
                    <a:pt x="149" y="761"/>
                  </a:lnTo>
                  <a:lnTo>
                    <a:pt x="149" y="761"/>
                  </a:lnTo>
                  <a:lnTo>
                    <a:pt x="153" y="749"/>
                  </a:lnTo>
                  <a:lnTo>
                    <a:pt x="154" y="738"/>
                  </a:lnTo>
                  <a:lnTo>
                    <a:pt x="154" y="738"/>
                  </a:lnTo>
                  <a:lnTo>
                    <a:pt x="155" y="715"/>
                  </a:lnTo>
                  <a:lnTo>
                    <a:pt x="154" y="700"/>
                  </a:lnTo>
                  <a:lnTo>
                    <a:pt x="169" y="700"/>
                  </a:lnTo>
                  <a:lnTo>
                    <a:pt x="175" y="67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92629BC5-3815-4678-814C-EDBF42A500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2751" y="4666613"/>
              <a:ext cx="635970" cy="1670403"/>
            </a:xfrm>
            <a:custGeom>
              <a:avLst/>
              <a:gdLst>
                <a:gd name="T0" fmla="*/ 143 w 324"/>
                <a:gd name="T1" fmla="*/ 127 h 851"/>
                <a:gd name="T2" fmla="*/ 109 w 324"/>
                <a:gd name="T3" fmla="*/ 135 h 851"/>
                <a:gd name="T4" fmla="*/ 93 w 324"/>
                <a:gd name="T5" fmla="*/ 167 h 851"/>
                <a:gd name="T6" fmla="*/ 72 w 324"/>
                <a:gd name="T7" fmla="*/ 266 h 851"/>
                <a:gd name="T8" fmla="*/ 82 w 324"/>
                <a:gd name="T9" fmla="*/ 285 h 851"/>
                <a:gd name="T10" fmla="*/ 68 w 324"/>
                <a:gd name="T11" fmla="*/ 298 h 851"/>
                <a:gd name="T12" fmla="*/ 31 w 324"/>
                <a:gd name="T13" fmla="*/ 390 h 851"/>
                <a:gd name="T14" fmla="*/ 8 w 324"/>
                <a:gd name="T15" fmla="*/ 500 h 851"/>
                <a:gd name="T16" fmla="*/ 0 w 324"/>
                <a:gd name="T17" fmla="*/ 533 h 851"/>
                <a:gd name="T18" fmla="*/ 50 w 324"/>
                <a:gd name="T19" fmla="*/ 558 h 851"/>
                <a:gd name="T20" fmla="*/ 101 w 324"/>
                <a:gd name="T21" fmla="*/ 558 h 851"/>
                <a:gd name="T22" fmla="*/ 112 w 324"/>
                <a:gd name="T23" fmla="*/ 521 h 851"/>
                <a:gd name="T24" fmla="*/ 115 w 324"/>
                <a:gd name="T25" fmla="*/ 518 h 851"/>
                <a:gd name="T26" fmla="*/ 126 w 324"/>
                <a:gd name="T27" fmla="*/ 717 h 851"/>
                <a:gd name="T28" fmla="*/ 131 w 324"/>
                <a:gd name="T29" fmla="*/ 781 h 851"/>
                <a:gd name="T30" fmla="*/ 131 w 324"/>
                <a:gd name="T31" fmla="*/ 793 h 851"/>
                <a:gd name="T32" fmla="*/ 128 w 324"/>
                <a:gd name="T33" fmla="*/ 819 h 851"/>
                <a:gd name="T34" fmla="*/ 147 w 324"/>
                <a:gd name="T35" fmla="*/ 835 h 851"/>
                <a:gd name="T36" fmla="*/ 177 w 324"/>
                <a:gd name="T37" fmla="*/ 831 h 851"/>
                <a:gd name="T38" fmla="*/ 197 w 324"/>
                <a:gd name="T39" fmla="*/ 851 h 851"/>
                <a:gd name="T40" fmla="*/ 223 w 324"/>
                <a:gd name="T41" fmla="*/ 846 h 851"/>
                <a:gd name="T42" fmla="*/ 228 w 324"/>
                <a:gd name="T43" fmla="*/ 833 h 851"/>
                <a:gd name="T44" fmla="*/ 224 w 324"/>
                <a:gd name="T45" fmla="*/ 792 h 851"/>
                <a:gd name="T46" fmla="*/ 232 w 324"/>
                <a:gd name="T47" fmla="*/ 755 h 851"/>
                <a:gd name="T48" fmla="*/ 240 w 324"/>
                <a:gd name="T49" fmla="*/ 751 h 851"/>
                <a:gd name="T50" fmla="*/ 253 w 324"/>
                <a:gd name="T51" fmla="*/ 717 h 851"/>
                <a:gd name="T52" fmla="*/ 266 w 324"/>
                <a:gd name="T53" fmla="*/ 632 h 851"/>
                <a:gd name="T54" fmla="*/ 283 w 324"/>
                <a:gd name="T55" fmla="*/ 465 h 851"/>
                <a:gd name="T56" fmla="*/ 320 w 324"/>
                <a:gd name="T57" fmla="*/ 460 h 851"/>
                <a:gd name="T58" fmla="*/ 320 w 324"/>
                <a:gd name="T59" fmla="*/ 445 h 851"/>
                <a:gd name="T60" fmla="*/ 301 w 324"/>
                <a:gd name="T61" fmla="*/ 397 h 851"/>
                <a:gd name="T62" fmla="*/ 292 w 324"/>
                <a:gd name="T63" fmla="*/ 350 h 851"/>
                <a:gd name="T64" fmla="*/ 287 w 324"/>
                <a:gd name="T65" fmla="*/ 287 h 851"/>
                <a:gd name="T66" fmla="*/ 299 w 324"/>
                <a:gd name="T67" fmla="*/ 158 h 851"/>
                <a:gd name="T68" fmla="*/ 282 w 324"/>
                <a:gd name="T69" fmla="*/ 144 h 851"/>
                <a:gd name="T70" fmla="*/ 238 w 324"/>
                <a:gd name="T71" fmla="*/ 125 h 851"/>
                <a:gd name="T72" fmla="*/ 243 w 324"/>
                <a:gd name="T73" fmla="*/ 120 h 851"/>
                <a:gd name="T74" fmla="*/ 249 w 324"/>
                <a:gd name="T75" fmla="*/ 92 h 851"/>
                <a:gd name="T76" fmla="*/ 259 w 324"/>
                <a:gd name="T77" fmla="*/ 80 h 851"/>
                <a:gd name="T78" fmla="*/ 258 w 324"/>
                <a:gd name="T79" fmla="*/ 63 h 851"/>
                <a:gd name="T80" fmla="*/ 252 w 324"/>
                <a:gd name="T81" fmla="*/ 30 h 851"/>
                <a:gd name="T82" fmla="*/ 237 w 324"/>
                <a:gd name="T83" fmla="*/ 10 h 851"/>
                <a:gd name="T84" fmla="*/ 211 w 324"/>
                <a:gd name="T85" fmla="*/ 0 h 851"/>
                <a:gd name="T86" fmla="*/ 196 w 324"/>
                <a:gd name="T87" fmla="*/ 0 h 851"/>
                <a:gd name="T88" fmla="*/ 167 w 324"/>
                <a:gd name="T89" fmla="*/ 32 h 851"/>
                <a:gd name="T90" fmla="*/ 161 w 324"/>
                <a:gd name="T91" fmla="*/ 68 h 851"/>
                <a:gd name="T92" fmla="*/ 177 w 324"/>
                <a:gd name="T93" fmla="*/ 93 h 851"/>
                <a:gd name="T94" fmla="*/ 177 w 324"/>
                <a:gd name="T95" fmla="*/ 119 h 851"/>
                <a:gd name="T96" fmla="*/ 196 w 324"/>
                <a:gd name="T97" fmla="*/ 472 h 851"/>
                <a:gd name="T98" fmla="*/ 201 w 324"/>
                <a:gd name="T99" fmla="*/ 544 h 851"/>
                <a:gd name="T100" fmla="*/ 201 w 324"/>
                <a:gd name="T101" fmla="*/ 684 h 851"/>
                <a:gd name="T102" fmla="*/ 197 w 324"/>
                <a:gd name="T103" fmla="*/ 772 h 851"/>
                <a:gd name="T104" fmla="*/ 182 w 324"/>
                <a:gd name="T105" fmla="*/ 815 h 851"/>
                <a:gd name="T106" fmla="*/ 173 w 324"/>
                <a:gd name="T107" fmla="*/ 798 h 851"/>
                <a:gd name="T108" fmla="*/ 169 w 324"/>
                <a:gd name="T109" fmla="*/ 769 h 851"/>
                <a:gd name="T110" fmla="*/ 175 w 324"/>
                <a:gd name="T111" fmla="*/ 66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4" h="851">
                  <a:moveTo>
                    <a:pt x="177" y="119"/>
                  </a:moveTo>
                  <a:lnTo>
                    <a:pt x="177" y="119"/>
                  </a:lnTo>
                  <a:lnTo>
                    <a:pt x="164" y="123"/>
                  </a:lnTo>
                  <a:lnTo>
                    <a:pt x="153" y="126"/>
                  </a:lnTo>
                  <a:lnTo>
                    <a:pt x="143" y="127"/>
                  </a:lnTo>
                  <a:lnTo>
                    <a:pt x="143" y="127"/>
                  </a:lnTo>
                  <a:lnTo>
                    <a:pt x="135" y="127"/>
                  </a:lnTo>
                  <a:lnTo>
                    <a:pt x="126" y="128"/>
                  </a:lnTo>
                  <a:lnTo>
                    <a:pt x="117" y="132"/>
                  </a:lnTo>
                  <a:lnTo>
                    <a:pt x="109" y="135"/>
                  </a:lnTo>
                  <a:lnTo>
                    <a:pt x="109" y="135"/>
                  </a:lnTo>
                  <a:lnTo>
                    <a:pt x="106" y="138"/>
                  </a:lnTo>
                  <a:lnTo>
                    <a:pt x="103" y="141"/>
                  </a:lnTo>
                  <a:lnTo>
                    <a:pt x="97" y="152"/>
                  </a:lnTo>
                  <a:lnTo>
                    <a:pt x="93" y="167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78" y="231"/>
                  </a:lnTo>
                  <a:lnTo>
                    <a:pt x="74" y="251"/>
                  </a:lnTo>
                  <a:lnTo>
                    <a:pt x="72" y="266"/>
                  </a:lnTo>
                  <a:lnTo>
                    <a:pt x="72" y="266"/>
                  </a:lnTo>
                  <a:lnTo>
                    <a:pt x="72" y="271"/>
                  </a:lnTo>
                  <a:lnTo>
                    <a:pt x="74" y="275"/>
                  </a:lnTo>
                  <a:lnTo>
                    <a:pt x="78" y="281"/>
                  </a:lnTo>
                  <a:lnTo>
                    <a:pt x="82" y="285"/>
                  </a:lnTo>
                  <a:lnTo>
                    <a:pt x="89" y="292"/>
                  </a:lnTo>
                  <a:lnTo>
                    <a:pt x="93" y="296"/>
                  </a:lnTo>
                  <a:lnTo>
                    <a:pt x="72" y="296"/>
                  </a:lnTo>
                  <a:lnTo>
                    <a:pt x="72" y="296"/>
                  </a:lnTo>
                  <a:lnTo>
                    <a:pt x="68" y="298"/>
                  </a:lnTo>
                  <a:lnTo>
                    <a:pt x="64" y="307"/>
                  </a:lnTo>
                  <a:lnTo>
                    <a:pt x="52" y="333"/>
                  </a:lnTo>
                  <a:lnTo>
                    <a:pt x="33" y="375"/>
                  </a:lnTo>
                  <a:lnTo>
                    <a:pt x="33" y="375"/>
                  </a:lnTo>
                  <a:lnTo>
                    <a:pt x="31" y="390"/>
                  </a:lnTo>
                  <a:lnTo>
                    <a:pt x="27" y="416"/>
                  </a:lnTo>
                  <a:lnTo>
                    <a:pt x="25" y="444"/>
                  </a:lnTo>
                  <a:lnTo>
                    <a:pt x="21" y="465"/>
                  </a:lnTo>
                  <a:lnTo>
                    <a:pt x="21" y="465"/>
                  </a:lnTo>
                  <a:lnTo>
                    <a:pt x="8" y="500"/>
                  </a:lnTo>
                  <a:lnTo>
                    <a:pt x="2" y="519"/>
                  </a:lnTo>
                  <a:lnTo>
                    <a:pt x="0" y="526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0" y="533"/>
                  </a:lnTo>
                  <a:lnTo>
                    <a:pt x="1" y="536"/>
                  </a:lnTo>
                  <a:lnTo>
                    <a:pt x="6" y="540"/>
                  </a:lnTo>
                  <a:lnTo>
                    <a:pt x="13" y="543"/>
                  </a:lnTo>
                  <a:lnTo>
                    <a:pt x="20" y="547"/>
                  </a:lnTo>
                  <a:lnTo>
                    <a:pt x="50" y="558"/>
                  </a:lnTo>
                  <a:lnTo>
                    <a:pt x="50" y="558"/>
                  </a:lnTo>
                  <a:lnTo>
                    <a:pt x="56" y="559"/>
                  </a:lnTo>
                  <a:lnTo>
                    <a:pt x="64" y="559"/>
                  </a:lnTo>
                  <a:lnTo>
                    <a:pt x="79" y="559"/>
                  </a:lnTo>
                  <a:lnTo>
                    <a:pt x="101" y="558"/>
                  </a:lnTo>
                  <a:lnTo>
                    <a:pt x="101" y="558"/>
                  </a:lnTo>
                  <a:lnTo>
                    <a:pt x="103" y="555"/>
                  </a:lnTo>
                  <a:lnTo>
                    <a:pt x="105" y="550"/>
                  </a:lnTo>
                  <a:lnTo>
                    <a:pt x="108" y="536"/>
                  </a:lnTo>
                  <a:lnTo>
                    <a:pt x="112" y="521"/>
                  </a:lnTo>
                  <a:lnTo>
                    <a:pt x="113" y="517"/>
                  </a:lnTo>
                  <a:lnTo>
                    <a:pt x="114" y="515"/>
                  </a:lnTo>
                  <a:lnTo>
                    <a:pt x="114" y="515"/>
                  </a:lnTo>
                  <a:lnTo>
                    <a:pt x="114" y="515"/>
                  </a:lnTo>
                  <a:lnTo>
                    <a:pt x="115" y="518"/>
                  </a:lnTo>
                  <a:lnTo>
                    <a:pt x="114" y="524"/>
                  </a:lnTo>
                  <a:lnTo>
                    <a:pt x="114" y="532"/>
                  </a:lnTo>
                  <a:lnTo>
                    <a:pt x="118" y="717"/>
                  </a:lnTo>
                  <a:lnTo>
                    <a:pt x="126" y="717"/>
                  </a:lnTo>
                  <a:lnTo>
                    <a:pt x="126" y="717"/>
                  </a:lnTo>
                  <a:lnTo>
                    <a:pt x="135" y="781"/>
                  </a:lnTo>
                  <a:lnTo>
                    <a:pt x="135" y="781"/>
                  </a:lnTo>
                  <a:lnTo>
                    <a:pt x="135" y="782"/>
                  </a:lnTo>
                  <a:lnTo>
                    <a:pt x="134" y="782"/>
                  </a:lnTo>
                  <a:lnTo>
                    <a:pt x="131" y="781"/>
                  </a:lnTo>
                  <a:lnTo>
                    <a:pt x="131" y="781"/>
                  </a:lnTo>
                  <a:lnTo>
                    <a:pt x="131" y="784"/>
                  </a:lnTo>
                  <a:lnTo>
                    <a:pt x="131" y="788"/>
                  </a:lnTo>
                  <a:lnTo>
                    <a:pt x="131" y="793"/>
                  </a:lnTo>
                  <a:lnTo>
                    <a:pt x="131" y="793"/>
                  </a:lnTo>
                  <a:lnTo>
                    <a:pt x="129" y="804"/>
                  </a:lnTo>
                  <a:lnTo>
                    <a:pt x="126" y="815"/>
                  </a:lnTo>
                  <a:lnTo>
                    <a:pt x="126" y="815"/>
                  </a:lnTo>
                  <a:lnTo>
                    <a:pt x="126" y="817"/>
                  </a:lnTo>
                  <a:lnTo>
                    <a:pt x="128" y="819"/>
                  </a:lnTo>
                  <a:lnTo>
                    <a:pt x="130" y="824"/>
                  </a:lnTo>
                  <a:lnTo>
                    <a:pt x="140" y="831"/>
                  </a:lnTo>
                  <a:lnTo>
                    <a:pt x="140" y="831"/>
                  </a:lnTo>
                  <a:lnTo>
                    <a:pt x="143" y="834"/>
                  </a:lnTo>
                  <a:lnTo>
                    <a:pt x="147" y="835"/>
                  </a:lnTo>
                  <a:lnTo>
                    <a:pt x="156" y="835"/>
                  </a:lnTo>
                  <a:lnTo>
                    <a:pt x="156" y="835"/>
                  </a:lnTo>
                  <a:lnTo>
                    <a:pt x="162" y="835"/>
                  </a:lnTo>
                  <a:lnTo>
                    <a:pt x="170" y="833"/>
                  </a:lnTo>
                  <a:lnTo>
                    <a:pt x="177" y="831"/>
                  </a:lnTo>
                  <a:lnTo>
                    <a:pt x="177" y="831"/>
                  </a:lnTo>
                  <a:lnTo>
                    <a:pt x="182" y="837"/>
                  </a:lnTo>
                  <a:lnTo>
                    <a:pt x="194" y="848"/>
                  </a:lnTo>
                  <a:lnTo>
                    <a:pt x="194" y="848"/>
                  </a:lnTo>
                  <a:lnTo>
                    <a:pt x="197" y="851"/>
                  </a:lnTo>
                  <a:lnTo>
                    <a:pt x="202" y="851"/>
                  </a:lnTo>
                  <a:lnTo>
                    <a:pt x="208" y="851"/>
                  </a:lnTo>
                  <a:lnTo>
                    <a:pt x="213" y="850"/>
                  </a:lnTo>
                  <a:lnTo>
                    <a:pt x="219" y="848"/>
                  </a:lnTo>
                  <a:lnTo>
                    <a:pt x="223" y="846"/>
                  </a:lnTo>
                  <a:lnTo>
                    <a:pt x="226" y="842"/>
                  </a:lnTo>
                  <a:lnTo>
                    <a:pt x="228" y="840"/>
                  </a:lnTo>
                  <a:lnTo>
                    <a:pt x="228" y="840"/>
                  </a:lnTo>
                  <a:lnTo>
                    <a:pt x="228" y="836"/>
                  </a:lnTo>
                  <a:lnTo>
                    <a:pt x="228" y="833"/>
                  </a:lnTo>
                  <a:lnTo>
                    <a:pt x="224" y="827"/>
                  </a:lnTo>
                  <a:lnTo>
                    <a:pt x="219" y="818"/>
                  </a:lnTo>
                  <a:lnTo>
                    <a:pt x="219" y="818"/>
                  </a:lnTo>
                  <a:lnTo>
                    <a:pt x="222" y="804"/>
                  </a:lnTo>
                  <a:lnTo>
                    <a:pt x="224" y="792"/>
                  </a:lnTo>
                  <a:lnTo>
                    <a:pt x="228" y="781"/>
                  </a:lnTo>
                  <a:lnTo>
                    <a:pt x="228" y="781"/>
                  </a:lnTo>
                  <a:lnTo>
                    <a:pt x="231" y="771"/>
                  </a:lnTo>
                  <a:lnTo>
                    <a:pt x="232" y="763"/>
                  </a:lnTo>
                  <a:lnTo>
                    <a:pt x="232" y="755"/>
                  </a:lnTo>
                  <a:lnTo>
                    <a:pt x="232" y="751"/>
                  </a:lnTo>
                  <a:lnTo>
                    <a:pt x="232" y="751"/>
                  </a:lnTo>
                  <a:lnTo>
                    <a:pt x="232" y="751"/>
                  </a:lnTo>
                  <a:lnTo>
                    <a:pt x="234" y="751"/>
                  </a:lnTo>
                  <a:lnTo>
                    <a:pt x="240" y="751"/>
                  </a:lnTo>
                  <a:lnTo>
                    <a:pt x="249" y="751"/>
                  </a:lnTo>
                  <a:lnTo>
                    <a:pt x="249" y="751"/>
                  </a:lnTo>
                  <a:lnTo>
                    <a:pt x="251" y="739"/>
                  </a:lnTo>
                  <a:lnTo>
                    <a:pt x="252" y="726"/>
                  </a:lnTo>
                  <a:lnTo>
                    <a:pt x="253" y="717"/>
                  </a:lnTo>
                  <a:lnTo>
                    <a:pt x="253" y="717"/>
                  </a:lnTo>
                  <a:lnTo>
                    <a:pt x="255" y="704"/>
                  </a:lnTo>
                  <a:lnTo>
                    <a:pt x="259" y="681"/>
                  </a:lnTo>
                  <a:lnTo>
                    <a:pt x="266" y="632"/>
                  </a:lnTo>
                  <a:lnTo>
                    <a:pt x="266" y="632"/>
                  </a:lnTo>
                  <a:lnTo>
                    <a:pt x="270" y="596"/>
                  </a:lnTo>
                  <a:lnTo>
                    <a:pt x="275" y="538"/>
                  </a:lnTo>
                  <a:lnTo>
                    <a:pt x="279" y="486"/>
                  </a:lnTo>
                  <a:lnTo>
                    <a:pt x="282" y="470"/>
                  </a:lnTo>
                  <a:lnTo>
                    <a:pt x="283" y="465"/>
                  </a:lnTo>
                  <a:lnTo>
                    <a:pt x="283" y="465"/>
                  </a:lnTo>
                  <a:lnTo>
                    <a:pt x="288" y="465"/>
                  </a:lnTo>
                  <a:lnTo>
                    <a:pt x="298" y="464"/>
                  </a:lnTo>
                  <a:lnTo>
                    <a:pt x="320" y="460"/>
                  </a:lnTo>
                  <a:lnTo>
                    <a:pt x="320" y="460"/>
                  </a:lnTo>
                  <a:lnTo>
                    <a:pt x="323" y="460"/>
                  </a:lnTo>
                  <a:lnTo>
                    <a:pt x="324" y="459"/>
                  </a:lnTo>
                  <a:lnTo>
                    <a:pt x="324" y="455"/>
                  </a:lnTo>
                  <a:lnTo>
                    <a:pt x="323" y="450"/>
                  </a:lnTo>
                  <a:lnTo>
                    <a:pt x="320" y="445"/>
                  </a:lnTo>
                  <a:lnTo>
                    <a:pt x="313" y="433"/>
                  </a:lnTo>
                  <a:lnTo>
                    <a:pt x="310" y="427"/>
                  </a:lnTo>
                  <a:lnTo>
                    <a:pt x="308" y="423"/>
                  </a:lnTo>
                  <a:lnTo>
                    <a:pt x="308" y="423"/>
                  </a:lnTo>
                  <a:lnTo>
                    <a:pt x="301" y="397"/>
                  </a:lnTo>
                  <a:lnTo>
                    <a:pt x="298" y="384"/>
                  </a:lnTo>
                  <a:lnTo>
                    <a:pt x="295" y="372"/>
                  </a:lnTo>
                  <a:lnTo>
                    <a:pt x="295" y="372"/>
                  </a:lnTo>
                  <a:lnTo>
                    <a:pt x="294" y="360"/>
                  </a:lnTo>
                  <a:lnTo>
                    <a:pt x="292" y="350"/>
                  </a:lnTo>
                  <a:lnTo>
                    <a:pt x="287" y="333"/>
                  </a:lnTo>
                  <a:lnTo>
                    <a:pt x="287" y="333"/>
                  </a:lnTo>
                  <a:lnTo>
                    <a:pt x="286" y="326"/>
                  </a:lnTo>
                  <a:lnTo>
                    <a:pt x="286" y="316"/>
                  </a:lnTo>
                  <a:lnTo>
                    <a:pt x="287" y="287"/>
                  </a:lnTo>
                  <a:lnTo>
                    <a:pt x="287" y="287"/>
                  </a:lnTo>
                  <a:lnTo>
                    <a:pt x="294" y="215"/>
                  </a:lnTo>
                  <a:lnTo>
                    <a:pt x="300" y="161"/>
                  </a:lnTo>
                  <a:lnTo>
                    <a:pt x="300" y="161"/>
                  </a:lnTo>
                  <a:lnTo>
                    <a:pt x="299" y="158"/>
                  </a:lnTo>
                  <a:lnTo>
                    <a:pt x="298" y="155"/>
                  </a:lnTo>
                  <a:lnTo>
                    <a:pt x="294" y="151"/>
                  </a:lnTo>
                  <a:lnTo>
                    <a:pt x="292" y="147"/>
                  </a:lnTo>
                  <a:lnTo>
                    <a:pt x="292" y="147"/>
                  </a:lnTo>
                  <a:lnTo>
                    <a:pt x="282" y="144"/>
                  </a:lnTo>
                  <a:lnTo>
                    <a:pt x="265" y="138"/>
                  </a:lnTo>
                  <a:lnTo>
                    <a:pt x="241" y="131"/>
                  </a:lnTo>
                  <a:lnTo>
                    <a:pt x="241" y="131"/>
                  </a:lnTo>
                  <a:lnTo>
                    <a:pt x="238" y="127"/>
                  </a:lnTo>
                  <a:lnTo>
                    <a:pt x="238" y="125"/>
                  </a:lnTo>
                  <a:lnTo>
                    <a:pt x="240" y="123"/>
                  </a:lnTo>
                  <a:lnTo>
                    <a:pt x="241" y="122"/>
                  </a:lnTo>
                  <a:lnTo>
                    <a:pt x="241" y="122"/>
                  </a:lnTo>
                  <a:lnTo>
                    <a:pt x="242" y="121"/>
                  </a:lnTo>
                  <a:lnTo>
                    <a:pt x="243" y="120"/>
                  </a:lnTo>
                  <a:lnTo>
                    <a:pt x="247" y="112"/>
                  </a:lnTo>
                  <a:lnTo>
                    <a:pt x="248" y="104"/>
                  </a:lnTo>
                  <a:lnTo>
                    <a:pt x="249" y="97"/>
                  </a:lnTo>
                  <a:lnTo>
                    <a:pt x="249" y="97"/>
                  </a:lnTo>
                  <a:lnTo>
                    <a:pt x="249" y="92"/>
                  </a:lnTo>
                  <a:lnTo>
                    <a:pt x="252" y="90"/>
                  </a:lnTo>
                  <a:lnTo>
                    <a:pt x="254" y="87"/>
                  </a:lnTo>
                  <a:lnTo>
                    <a:pt x="258" y="85"/>
                  </a:lnTo>
                  <a:lnTo>
                    <a:pt x="258" y="85"/>
                  </a:lnTo>
                  <a:lnTo>
                    <a:pt x="259" y="80"/>
                  </a:lnTo>
                  <a:lnTo>
                    <a:pt x="258" y="75"/>
                  </a:lnTo>
                  <a:lnTo>
                    <a:pt x="258" y="70"/>
                  </a:lnTo>
                  <a:lnTo>
                    <a:pt x="258" y="68"/>
                  </a:lnTo>
                  <a:lnTo>
                    <a:pt x="258" y="68"/>
                  </a:lnTo>
                  <a:lnTo>
                    <a:pt x="258" y="63"/>
                  </a:lnTo>
                  <a:lnTo>
                    <a:pt x="255" y="56"/>
                  </a:lnTo>
                  <a:lnTo>
                    <a:pt x="254" y="47"/>
                  </a:lnTo>
                  <a:lnTo>
                    <a:pt x="253" y="38"/>
                  </a:lnTo>
                  <a:lnTo>
                    <a:pt x="253" y="38"/>
                  </a:lnTo>
                  <a:lnTo>
                    <a:pt x="252" y="30"/>
                  </a:lnTo>
                  <a:lnTo>
                    <a:pt x="249" y="23"/>
                  </a:lnTo>
                  <a:lnTo>
                    <a:pt x="244" y="18"/>
                  </a:lnTo>
                  <a:lnTo>
                    <a:pt x="241" y="12"/>
                  </a:lnTo>
                  <a:lnTo>
                    <a:pt x="241" y="12"/>
                  </a:lnTo>
                  <a:lnTo>
                    <a:pt x="237" y="10"/>
                  </a:lnTo>
                  <a:lnTo>
                    <a:pt x="234" y="8"/>
                  </a:lnTo>
                  <a:lnTo>
                    <a:pt x="225" y="4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1" y="0"/>
                  </a:lnTo>
                  <a:lnTo>
                    <a:pt x="207" y="0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200" y="0"/>
                  </a:lnTo>
                  <a:lnTo>
                    <a:pt x="196" y="0"/>
                  </a:lnTo>
                  <a:lnTo>
                    <a:pt x="189" y="5"/>
                  </a:lnTo>
                  <a:lnTo>
                    <a:pt x="181" y="12"/>
                  </a:lnTo>
                  <a:lnTo>
                    <a:pt x="173" y="21"/>
                  </a:lnTo>
                  <a:lnTo>
                    <a:pt x="173" y="21"/>
                  </a:lnTo>
                  <a:lnTo>
                    <a:pt x="167" y="32"/>
                  </a:lnTo>
                  <a:lnTo>
                    <a:pt x="164" y="44"/>
                  </a:lnTo>
                  <a:lnTo>
                    <a:pt x="161" y="55"/>
                  </a:lnTo>
                  <a:lnTo>
                    <a:pt x="160" y="63"/>
                  </a:lnTo>
                  <a:lnTo>
                    <a:pt x="160" y="63"/>
                  </a:lnTo>
                  <a:lnTo>
                    <a:pt x="161" y="68"/>
                  </a:lnTo>
                  <a:lnTo>
                    <a:pt x="162" y="73"/>
                  </a:lnTo>
                  <a:lnTo>
                    <a:pt x="169" y="82"/>
                  </a:lnTo>
                  <a:lnTo>
                    <a:pt x="173" y="91"/>
                  </a:lnTo>
                  <a:lnTo>
                    <a:pt x="176" y="92"/>
                  </a:lnTo>
                  <a:lnTo>
                    <a:pt x="177" y="93"/>
                  </a:lnTo>
                  <a:lnTo>
                    <a:pt x="177" y="93"/>
                  </a:lnTo>
                  <a:lnTo>
                    <a:pt x="178" y="93"/>
                  </a:lnTo>
                  <a:lnTo>
                    <a:pt x="178" y="97"/>
                  </a:lnTo>
                  <a:lnTo>
                    <a:pt x="178" y="105"/>
                  </a:lnTo>
                  <a:lnTo>
                    <a:pt x="177" y="119"/>
                  </a:lnTo>
                  <a:lnTo>
                    <a:pt x="177" y="119"/>
                  </a:lnTo>
                  <a:close/>
                  <a:moveTo>
                    <a:pt x="190" y="477"/>
                  </a:moveTo>
                  <a:lnTo>
                    <a:pt x="190" y="477"/>
                  </a:lnTo>
                  <a:lnTo>
                    <a:pt x="193" y="474"/>
                  </a:lnTo>
                  <a:lnTo>
                    <a:pt x="196" y="472"/>
                  </a:lnTo>
                  <a:lnTo>
                    <a:pt x="199" y="473"/>
                  </a:lnTo>
                  <a:lnTo>
                    <a:pt x="199" y="473"/>
                  </a:lnTo>
                  <a:lnTo>
                    <a:pt x="199" y="479"/>
                  </a:lnTo>
                  <a:lnTo>
                    <a:pt x="200" y="496"/>
                  </a:lnTo>
                  <a:lnTo>
                    <a:pt x="201" y="544"/>
                  </a:lnTo>
                  <a:lnTo>
                    <a:pt x="201" y="594"/>
                  </a:lnTo>
                  <a:lnTo>
                    <a:pt x="202" y="617"/>
                  </a:lnTo>
                  <a:lnTo>
                    <a:pt x="202" y="617"/>
                  </a:lnTo>
                  <a:lnTo>
                    <a:pt x="202" y="638"/>
                  </a:lnTo>
                  <a:lnTo>
                    <a:pt x="201" y="684"/>
                  </a:lnTo>
                  <a:lnTo>
                    <a:pt x="199" y="751"/>
                  </a:lnTo>
                  <a:lnTo>
                    <a:pt x="202" y="751"/>
                  </a:lnTo>
                  <a:lnTo>
                    <a:pt x="202" y="751"/>
                  </a:lnTo>
                  <a:lnTo>
                    <a:pt x="200" y="763"/>
                  </a:lnTo>
                  <a:lnTo>
                    <a:pt x="197" y="772"/>
                  </a:lnTo>
                  <a:lnTo>
                    <a:pt x="194" y="781"/>
                  </a:lnTo>
                  <a:lnTo>
                    <a:pt x="194" y="781"/>
                  </a:lnTo>
                  <a:lnTo>
                    <a:pt x="190" y="789"/>
                  </a:lnTo>
                  <a:lnTo>
                    <a:pt x="187" y="800"/>
                  </a:lnTo>
                  <a:lnTo>
                    <a:pt x="182" y="815"/>
                  </a:lnTo>
                  <a:lnTo>
                    <a:pt x="182" y="815"/>
                  </a:lnTo>
                  <a:lnTo>
                    <a:pt x="181" y="813"/>
                  </a:lnTo>
                  <a:lnTo>
                    <a:pt x="178" y="809"/>
                  </a:lnTo>
                  <a:lnTo>
                    <a:pt x="173" y="798"/>
                  </a:lnTo>
                  <a:lnTo>
                    <a:pt x="173" y="798"/>
                  </a:lnTo>
                  <a:lnTo>
                    <a:pt x="170" y="789"/>
                  </a:lnTo>
                  <a:lnTo>
                    <a:pt x="169" y="786"/>
                  </a:lnTo>
                  <a:lnTo>
                    <a:pt x="169" y="781"/>
                  </a:lnTo>
                  <a:lnTo>
                    <a:pt x="169" y="781"/>
                  </a:lnTo>
                  <a:lnTo>
                    <a:pt x="169" y="769"/>
                  </a:lnTo>
                  <a:lnTo>
                    <a:pt x="167" y="747"/>
                  </a:lnTo>
                  <a:lnTo>
                    <a:pt x="165" y="717"/>
                  </a:lnTo>
                  <a:lnTo>
                    <a:pt x="169" y="713"/>
                  </a:lnTo>
                  <a:lnTo>
                    <a:pt x="169" y="713"/>
                  </a:lnTo>
                  <a:lnTo>
                    <a:pt x="175" y="661"/>
                  </a:lnTo>
                  <a:lnTo>
                    <a:pt x="182" y="591"/>
                  </a:lnTo>
                  <a:lnTo>
                    <a:pt x="182" y="591"/>
                  </a:lnTo>
                  <a:lnTo>
                    <a:pt x="190" y="477"/>
                  </a:lnTo>
                  <a:lnTo>
                    <a:pt x="190" y="47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33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pptx580_立っている女性のシルエット4</dc:title>
  <dc:subject>pptx580_立っている女性のシルエット4</dc:subject>
  <dc:creator>http://www.digipot.net</dc:creator>
  <cp:lastModifiedBy/>
  <cp:revision>1</cp:revision>
  <dcterms:created xsi:type="dcterms:W3CDTF">2014-01-30T05:12:09Z</dcterms:created>
  <dcterms:modified xsi:type="dcterms:W3CDTF">2017-06-18T05:45:27Z</dcterms:modified>
  <cp:category/>
  <cp:version>1</cp:version>
</cp:coreProperties>
</file>