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6" r:id="rId2"/>
    <p:sldId id="287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060"/>
    <a:srgbClr val="9DC3E6"/>
    <a:srgbClr val="DEEBF7"/>
    <a:srgbClr val="CCECFF"/>
    <a:srgbClr val="FFCC99"/>
    <a:srgbClr val="FF9966"/>
    <a:srgbClr val="FFCCCC"/>
    <a:srgbClr val="FF6699"/>
    <a:srgbClr val="FF3399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 varScale="1">
        <p:scale>
          <a:sx n="112" d="100"/>
          <a:sy n="112" d="100"/>
        </p:scale>
        <p:origin x="1884" y="10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/>
              <a:t>Copyright©2017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1">
            <a:extLst>
              <a:ext uri="{FF2B5EF4-FFF2-40B4-BE49-F238E27FC236}">
                <a16:creationId xmlns:a16="http://schemas.microsoft.com/office/drawing/2014/main" id="{925B039A-4E8D-4089-BB8F-03366F74E6F1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944849" y="2726422"/>
            <a:ext cx="540833" cy="1689778"/>
          </a:xfrm>
          <a:custGeom>
            <a:avLst/>
            <a:gdLst>
              <a:gd name="T0" fmla="*/ 1014 w 1254"/>
              <a:gd name="T1" fmla="*/ 1455 h 3918"/>
              <a:gd name="T2" fmla="*/ 1034 w 1254"/>
              <a:gd name="T3" fmla="*/ 1573 h 3918"/>
              <a:gd name="T4" fmla="*/ 898 w 1254"/>
              <a:gd name="T5" fmla="*/ 1627 h 3918"/>
              <a:gd name="T6" fmla="*/ 924 w 1254"/>
              <a:gd name="T7" fmla="*/ 1191 h 3918"/>
              <a:gd name="T8" fmla="*/ 728 w 1254"/>
              <a:gd name="T9" fmla="*/ 62 h 3918"/>
              <a:gd name="T10" fmla="*/ 806 w 1254"/>
              <a:gd name="T11" fmla="*/ 146 h 3918"/>
              <a:gd name="T12" fmla="*/ 842 w 1254"/>
              <a:gd name="T13" fmla="*/ 230 h 3918"/>
              <a:gd name="T14" fmla="*/ 812 w 1254"/>
              <a:gd name="T15" fmla="*/ 352 h 3918"/>
              <a:gd name="T16" fmla="*/ 758 w 1254"/>
              <a:gd name="T17" fmla="*/ 566 h 3918"/>
              <a:gd name="T18" fmla="*/ 818 w 1254"/>
              <a:gd name="T19" fmla="*/ 632 h 3918"/>
              <a:gd name="T20" fmla="*/ 826 w 1254"/>
              <a:gd name="T21" fmla="*/ 700 h 3918"/>
              <a:gd name="T22" fmla="*/ 990 w 1254"/>
              <a:gd name="T23" fmla="*/ 756 h 3918"/>
              <a:gd name="T24" fmla="*/ 1050 w 1254"/>
              <a:gd name="T25" fmla="*/ 846 h 3918"/>
              <a:gd name="T26" fmla="*/ 1140 w 1254"/>
              <a:gd name="T27" fmla="*/ 1085 h 3918"/>
              <a:gd name="T28" fmla="*/ 1204 w 1254"/>
              <a:gd name="T29" fmla="*/ 1265 h 3918"/>
              <a:gd name="T30" fmla="*/ 1212 w 1254"/>
              <a:gd name="T31" fmla="*/ 1657 h 3918"/>
              <a:gd name="T32" fmla="*/ 1032 w 1254"/>
              <a:gd name="T33" fmla="*/ 1921 h 3918"/>
              <a:gd name="T34" fmla="*/ 974 w 1254"/>
              <a:gd name="T35" fmla="*/ 2057 h 3918"/>
              <a:gd name="T36" fmla="*/ 884 w 1254"/>
              <a:gd name="T37" fmla="*/ 2989 h 3918"/>
              <a:gd name="T38" fmla="*/ 922 w 1254"/>
              <a:gd name="T39" fmla="*/ 3448 h 3918"/>
              <a:gd name="T40" fmla="*/ 926 w 1254"/>
              <a:gd name="T41" fmla="*/ 3576 h 3918"/>
              <a:gd name="T42" fmla="*/ 916 w 1254"/>
              <a:gd name="T43" fmla="*/ 3680 h 3918"/>
              <a:gd name="T44" fmla="*/ 982 w 1254"/>
              <a:gd name="T45" fmla="*/ 3752 h 3918"/>
              <a:gd name="T46" fmla="*/ 1148 w 1254"/>
              <a:gd name="T47" fmla="*/ 3772 h 3918"/>
              <a:gd name="T48" fmla="*/ 1118 w 1254"/>
              <a:gd name="T49" fmla="*/ 3872 h 3918"/>
              <a:gd name="T50" fmla="*/ 742 w 1254"/>
              <a:gd name="T51" fmla="*/ 3918 h 3918"/>
              <a:gd name="T52" fmla="*/ 672 w 1254"/>
              <a:gd name="T53" fmla="*/ 3708 h 3918"/>
              <a:gd name="T54" fmla="*/ 670 w 1254"/>
              <a:gd name="T55" fmla="*/ 3474 h 3918"/>
              <a:gd name="T56" fmla="*/ 612 w 1254"/>
              <a:gd name="T57" fmla="*/ 3110 h 3918"/>
              <a:gd name="T58" fmla="*/ 602 w 1254"/>
              <a:gd name="T59" fmla="*/ 2921 h 3918"/>
              <a:gd name="T60" fmla="*/ 602 w 1254"/>
              <a:gd name="T61" fmla="*/ 2749 h 3918"/>
              <a:gd name="T62" fmla="*/ 594 w 1254"/>
              <a:gd name="T63" fmla="*/ 2633 h 3918"/>
              <a:gd name="T64" fmla="*/ 554 w 1254"/>
              <a:gd name="T65" fmla="*/ 2797 h 3918"/>
              <a:gd name="T66" fmla="*/ 510 w 1254"/>
              <a:gd name="T67" fmla="*/ 2949 h 3918"/>
              <a:gd name="T68" fmla="*/ 512 w 1254"/>
              <a:gd name="T69" fmla="*/ 2969 h 3918"/>
              <a:gd name="T70" fmla="*/ 492 w 1254"/>
              <a:gd name="T71" fmla="*/ 3024 h 3918"/>
              <a:gd name="T72" fmla="*/ 476 w 1254"/>
              <a:gd name="T73" fmla="*/ 3322 h 3918"/>
              <a:gd name="T74" fmla="*/ 460 w 1254"/>
              <a:gd name="T75" fmla="*/ 3460 h 3918"/>
              <a:gd name="T76" fmla="*/ 404 w 1254"/>
              <a:gd name="T77" fmla="*/ 3590 h 3918"/>
              <a:gd name="T78" fmla="*/ 306 w 1254"/>
              <a:gd name="T79" fmla="*/ 3726 h 3918"/>
              <a:gd name="T80" fmla="*/ 208 w 1254"/>
              <a:gd name="T81" fmla="*/ 3850 h 3918"/>
              <a:gd name="T82" fmla="*/ 86 w 1254"/>
              <a:gd name="T83" fmla="*/ 3776 h 3918"/>
              <a:gd name="T84" fmla="*/ 238 w 1254"/>
              <a:gd name="T85" fmla="*/ 3520 h 3918"/>
              <a:gd name="T86" fmla="*/ 202 w 1254"/>
              <a:gd name="T87" fmla="*/ 3350 h 3918"/>
              <a:gd name="T88" fmla="*/ 232 w 1254"/>
              <a:gd name="T89" fmla="*/ 3022 h 3918"/>
              <a:gd name="T90" fmla="*/ 258 w 1254"/>
              <a:gd name="T91" fmla="*/ 2835 h 3918"/>
              <a:gd name="T92" fmla="*/ 298 w 1254"/>
              <a:gd name="T93" fmla="*/ 2675 h 3918"/>
              <a:gd name="T94" fmla="*/ 270 w 1254"/>
              <a:gd name="T95" fmla="*/ 2435 h 3918"/>
              <a:gd name="T96" fmla="*/ 252 w 1254"/>
              <a:gd name="T97" fmla="*/ 2211 h 3918"/>
              <a:gd name="T98" fmla="*/ 18 w 1254"/>
              <a:gd name="T99" fmla="*/ 1951 h 3918"/>
              <a:gd name="T100" fmla="*/ 40 w 1254"/>
              <a:gd name="T101" fmla="*/ 874 h 3918"/>
              <a:gd name="T102" fmla="*/ 192 w 1254"/>
              <a:gd name="T103" fmla="*/ 668 h 3918"/>
              <a:gd name="T104" fmla="*/ 370 w 1254"/>
              <a:gd name="T105" fmla="*/ 576 h 3918"/>
              <a:gd name="T106" fmla="*/ 388 w 1254"/>
              <a:gd name="T107" fmla="*/ 320 h 3918"/>
              <a:gd name="T108" fmla="*/ 398 w 1254"/>
              <a:gd name="T109" fmla="*/ 150 h 3918"/>
              <a:gd name="T110" fmla="*/ 496 w 1254"/>
              <a:gd name="T111" fmla="*/ 42 h 3918"/>
              <a:gd name="T112" fmla="*/ 570 w 1254"/>
              <a:gd name="T113" fmla="*/ 12 h 3918"/>
              <a:gd name="T114" fmla="*/ 638 w 1254"/>
              <a:gd name="T115" fmla="*/ 0 h 39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254" h="3918">
                <a:moveTo>
                  <a:pt x="982" y="1341"/>
                </a:moveTo>
                <a:lnTo>
                  <a:pt x="982" y="1341"/>
                </a:lnTo>
                <a:lnTo>
                  <a:pt x="996" y="1365"/>
                </a:lnTo>
                <a:lnTo>
                  <a:pt x="1004" y="1377"/>
                </a:lnTo>
                <a:lnTo>
                  <a:pt x="1010" y="1391"/>
                </a:lnTo>
                <a:lnTo>
                  <a:pt x="1010" y="1391"/>
                </a:lnTo>
                <a:lnTo>
                  <a:pt x="1012" y="1399"/>
                </a:lnTo>
                <a:lnTo>
                  <a:pt x="1014" y="1407"/>
                </a:lnTo>
                <a:lnTo>
                  <a:pt x="1016" y="1425"/>
                </a:lnTo>
                <a:lnTo>
                  <a:pt x="1014" y="1455"/>
                </a:lnTo>
                <a:lnTo>
                  <a:pt x="1014" y="1455"/>
                </a:lnTo>
                <a:lnTo>
                  <a:pt x="1014" y="1465"/>
                </a:lnTo>
                <a:lnTo>
                  <a:pt x="1018" y="1471"/>
                </a:lnTo>
                <a:lnTo>
                  <a:pt x="1018" y="1471"/>
                </a:lnTo>
                <a:lnTo>
                  <a:pt x="1022" y="1475"/>
                </a:lnTo>
                <a:lnTo>
                  <a:pt x="1026" y="1479"/>
                </a:lnTo>
                <a:lnTo>
                  <a:pt x="1032" y="1493"/>
                </a:lnTo>
                <a:lnTo>
                  <a:pt x="1036" y="1509"/>
                </a:lnTo>
                <a:lnTo>
                  <a:pt x="1036" y="1525"/>
                </a:lnTo>
                <a:lnTo>
                  <a:pt x="1036" y="1555"/>
                </a:lnTo>
                <a:lnTo>
                  <a:pt x="1034" y="1573"/>
                </a:lnTo>
                <a:lnTo>
                  <a:pt x="1034" y="1573"/>
                </a:lnTo>
                <a:lnTo>
                  <a:pt x="1034" y="1613"/>
                </a:lnTo>
                <a:lnTo>
                  <a:pt x="1032" y="1645"/>
                </a:lnTo>
                <a:lnTo>
                  <a:pt x="1028" y="1671"/>
                </a:lnTo>
                <a:lnTo>
                  <a:pt x="1022" y="1693"/>
                </a:lnTo>
                <a:lnTo>
                  <a:pt x="1010" y="1715"/>
                </a:lnTo>
                <a:lnTo>
                  <a:pt x="994" y="1737"/>
                </a:lnTo>
                <a:lnTo>
                  <a:pt x="970" y="1763"/>
                </a:lnTo>
                <a:lnTo>
                  <a:pt x="940" y="1793"/>
                </a:lnTo>
                <a:lnTo>
                  <a:pt x="940" y="1793"/>
                </a:lnTo>
                <a:lnTo>
                  <a:pt x="924" y="1735"/>
                </a:lnTo>
                <a:lnTo>
                  <a:pt x="898" y="1627"/>
                </a:lnTo>
                <a:lnTo>
                  <a:pt x="884" y="1567"/>
                </a:lnTo>
                <a:lnTo>
                  <a:pt x="872" y="1511"/>
                </a:lnTo>
                <a:lnTo>
                  <a:pt x="864" y="1461"/>
                </a:lnTo>
                <a:lnTo>
                  <a:pt x="862" y="1439"/>
                </a:lnTo>
                <a:lnTo>
                  <a:pt x="860" y="1423"/>
                </a:lnTo>
                <a:lnTo>
                  <a:pt x="860" y="1423"/>
                </a:lnTo>
                <a:lnTo>
                  <a:pt x="864" y="1401"/>
                </a:lnTo>
                <a:lnTo>
                  <a:pt x="870" y="1371"/>
                </a:lnTo>
                <a:lnTo>
                  <a:pt x="890" y="1297"/>
                </a:lnTo>
                <a:lnTo>
                  <a:pt x="910" y="1227"/>
                </a:lnTo>
                <a:lnTo>
                  <a:pt x="924" y="1191"/>
                </a:lnTo>
                <a:lnTo>
                  <a:pt x="924" y="1191"/>
                </a:lnTo>
                <a:lnTo>
                  <a:pt x="938" y="1225"/>
                </a:lnTo>
                <a:lnTo>
                  <a:pt x="954" y="1265"/>
                </a:lnTo>
                <a:lnTo>
                  <a:pt x="982" y="1341"/>
                </a:lnTo>
                <a:lnTo>
                  <a:pt x="982" y="1341"/>
                </a:lnTo>
                <a:close/>
                <a:moveTo>
                  <a:pt x="648" y="50"/>
                </a:moveTo>
                <a:lnTo>
                  <a:pt x="648" y="50"/>
                </a:lnTo>
                <a:lnTo>
                  <a:pt x="674" y="52"/>
                </a:lnTo>
                <a:lnTo>
                  <a:pt x="702" y="56"/>
                </a:lnTo>
                <a:lnTo>
                  <a:pt x="714" y="58"/>
                </a:lnTo>
                <a:lnTo>
                  <a:pt x="728" y="62"/>
                </a:lnTo>
                <a:lnTo>
                  <a:pt x="742" y="70"/>
                </a:lnTo>
                <a:lnTo>
                  <a:pt x="754" y="78"/>
                </a:lnTo>
                <a:lnTo>
                  <a:pt x="754" y="78"/>
                </a:lnTo>
                <a:lnTo>
                  <a:pt x="760" y="86"/>
                </a:lnTo>
                <a:lnTo>
                  <a:pt x="762" y="96"/>
                </a:lnTo>
                <a:lnTo>
                  <a:pt x="768" y="108"/>
                </a:lnTo>
                <a:lnTo>
                  <a:pt x="774" y="122"/>
                </a:lnTo>
                <a:lnTo>
                  <a:pt x="774" y="122"/>
                </a:lnTo>
                <a:lnTo>
                  <a:pt x="784" y="130"/>
                </a:lnTo>
                <a:lnTo>
                  <a:pt x="796" y="138"/>
                </a:lnTo>
                <a:lnTo>
                  <a:pt x="806" y="146"/>
                </a:lnTo>
                <a:lnTo>
                  <a:pt x="814" y="156"/>
                </a:lnTo>
                <a:lnTo>
                  <a:pt x="814" y="156"/>
                </a:lnTo>
                <a:lnTo>
                  <a:pt x="816" y="162"/>
                </a:lnTo>
                <a:lnTo>
                  <a:pt x="816" y="168"/>
                </a:lnTo>
                <a:lnTo>
                  <a:pt x="818" y="180"/>
                </a:lnTo>
                <a:lnTo>
                  <a:pt x="818" y="194"/>
                </a:lnTo>
                <a:lnTo>
                  <a:pt x="820" y="202"/>
                </a:lnTo>
                <a:lnTo>
                  <a:pt x="822" y="208"/>
                </a:lnTo>
                <a:lnTo>
                  <a:pt x="822" y="208"/>
                </a:lnTo>
                <a:lnTo>
                  <a:pt x="830" y="220"/>
                </a:lnTo>
                <a:lnTo>
                  <a:pt x="842" y="230"/>
                </a:lnTo>
                <a:lnTo>
                  <a:pt x="852" y="242"/>
                </a:lnTo>
                <a:lnTo>
                  <a:pt x="856" y="246"/>
                </a:lnTo>
                <a:lnTo>
                  <a:pt x="856" y="252"/>
                </a:lnTo>
                <a:lnTo>
                  <a:pt x="856" y="252"/>
                </a:lnTo>
                <a:lnTo>
                  <a:pt x="852" y="264"/>
                </a:lnTo>
                <a:lnTo>
                  <a:pt x="840" y="286"/>
                </a:lnTo>
                <a:lnTo>
                  <a:pt x="826" y="312"/>
                </a:lnTo>
                <a:lnTo>
                  <a:pt x="822" y="326"/>
                </a:lnTo>
                <a:lnTo>
                  <a:pt x="818" y="338"/>
                </a:lnTo>
                <a:lnTo>
                  <a:pt x="818" y="338"/>
                </a:lnTo>
                <a:lnTo>
                  <a:pt x="812" y="352"/>
                </a:lnTo>
                <a:lnTo>
                  <a:pt x="808" y="370"/>
                </a:lnTo>
                <a:lnTo>
                  <a:pt x="804" y="404"/>
                </a:lnTo>
                <a:lnTo>
                  <a:pt x="798" y="438"/>
                </a:lnTo>
                <a:lnTo>
                  <a:pt x="794" y="454"/>
                </a:lnTo>
                <a:lnTo>
                  <a:pt x="790" y="472"/>
                </a:lnTo>
                <a:lnTo>
                  <a:pt x="790" y="472"/>
                </a:lnTo>
                <a:lnTo>
                  <a:pt x="782" y="498"/>
                </a:lnTo>
                <a:lnTo>
                  <a:pt x="772" y="528"/>
                </a:lnTo>
                <a:lnTo>
                  <a:pt x="762" y="552"/>
                </a:lnTo>
                <a:lnTo>
                  <a:pt x="758" y="566"/>
                </a:lnTo>
                <a:lnTo>
                  <a:pt x="758" y="566"/>
                </a:lnTo>
                <a:lnTo>
                  <a:pt x="760" y="570"/>
                </a:lnTo>
                <a:lnTo>
                  <a:pt x="762" y="572"/>
                </a:lnTo>
                <a:lnTo>
                  <a:pt x="768" y="578"/>
                </a:lnTo>
                <a:lnTo>
                  <a:pt x="788" y="588"/>
                </a:lnTo>
                <a:lnTo>
                  <a:pt x="798" y="594"/>
                </a:lnTo>
                <a:lnTo>
                  <a:pt x="808" y="604"/>
                </a:lnTo>
                <a:lnTo>
                  <a:pt x="812" y="610"/>
                </a:lnTo>
                <a:lnTo>
                  <a:pt x="814" y="616"/>
                </a:lnTo>
                <a:lnTo>
                  <a:pt x="816" y="624"/>
                </a:lnTo>
                <a:lnTo>
                  <a:pt x="818" y="632"/>
                </a:lnTo>
                <a:lnTo>
                  <a:pt x="818" y="632"/>
                </a:lnTo>
                <a:lnTo>
                  <a:pt x="816" y="644"/>
                </a:lnTo>
                <a:lnTo>
                  <a:pt x="812" y="658"/>
                </a:lnTo>
                <a:lnTo>
                  <a:pt x="808" y="674"/>
                </a:lnTo>
                <a:lnTo>
                  <a:pt x="806" y="684"/>
                </a:lnTo>
                <a:lnTo>
                  <a:pt x="806" y="684"/>
                </a:lnTo>
                <a:lnTo>
                  <a:pt x="806" y="690"/>
                </a:lnTo>
                <a:lnTo>
                  <a:pt x="808" y="694"/>
                </a:lnTo>
                <a:lnTo>
                  <a:pt x="810" y="696"/>
                </a:lnTo>
                <a:lnTo>
                  <a:pt x="814" y="696"/>
                </a:lnTo>
                <a:lnTo>
                  <a:pt x="814" y="696"/>
                </a:lnTo>
                <a:lnTo>
                  <a:pt x="826" y="700"/>
                </a:lnTo>
                <a:lnTo>
                  <a:pt x="840" y="702"/>
                </a:lnTo>
                <a:lnTo>
                  <a:pt x="854" y="704"/>
                </a:lnTo>
                <a:lnTo>
                  <a:pt x="868" y="708"/>
                </a:lnTo>
                <a:lnTo>
                  <a:pt x="868" y="708"/>
                </a:lnTo>
                <a:lnTo>
                  <a:pt x="898" y="722"/>
                </a:lnTo>
                <a:lnTo>
                  <a:pt x="914" y="728"/>
                </a:lnTo>
                <a:lnTo>
                  <a:pt x="932" y="736"/>
                </a:lnTo>
                <a:lnTo>
                  <a:pt x="932" y="736"/>
                </a:lnTo>
                <a:lnTo>
                  <a:pt x="954" y="744"/>
                </a:lnTo>
                <a:lnTo>
                  <a:pt x="978" y="752"/>
                </a:lnTo>
                <a:lnTo>
                  <a:pt x="990" y="756"/>
                </a:lnTo>
                <a:lnTo>
                  <a:pt x="1002" y="764"/>
                </a:lnTo>
                <a:lnTo>
                  <a:pt x="1012" y="772"/>
                </a:lnTo>
                <a:lnTo>
                  <a:pt x="1022" y="782"/>
                </a:lnTo>
                <a:lnTo>
                  <a:pt x="1022" y="782"/>
                </a:lnTo>
                <a:lnTo>
                  <a:pt x="1026" y="788"/>
                </a:lnTo>
                <a:lnTo>
                  <a:pt x="1028" y="794"/>
                </a:lnTo>
                <a:lnTo>
                  <a:pt x="1032" y="806"/>
                </a:lnTo>
                <a:lnTo>
                  <a:pt x="1034" y="820"/>
                </a:lnTo>
                <a:lnTo>
                  <a:pt x="1034" y="834"/>
                </a:lnTo>
                <a:lnTo>
                  <a:pt x="1034" y="834"/>
                </a:lnTo>
                <a:lnTo>
                  <a:pt x="1050" y="846"/>
                </a:lnTo>
                <a:lnTo>
                  <a:pt x="1058" y="856"/>
                </a:lnTo>
                <a:lnTo>
                  <a:pt x="1060" y="862"/>
                </a:lnTo>
                <a:lnTo>
                  <a:pt x="1062" y="870"/>
                </a:lnTo>
                <a:lnTo>
                  <a:pt x="1062" y="870"/>
                </a:lnTo>
                <a:lnTo>
                  <a:pt x="1066" y="890"/>
                </a:lnTo>
                <a:lnTo>
                  <a:pt x="1080" y="934"/>
                </a:lnTo>
                <a:lnTo>
                  <a:pt x="1098" y="986"/>
                </a:lnTo>
                <a:lnTo>
                  <a:pt x="1116" y="1033"/>
                </a:lnTo>
                <a:lnTo>
                  <a:pt x="1116" y="1033"/>
                </a:lnTo>
                <a:lnTo>
                  <a:pt x="1128" y="1059"/>
                </a:lnTo>
                <a:lnTo>
                  <a:pt x="1140" y="1085"/>
                </a:lnTo>
                <a:lnTo>
                  <a:pt x="1152" y="1111"/>
                </a:lnTo>
                <a:lnTo>
                  <a:pt x="1164" y="1139"/>
                </a:lnTo>
                <a:lnTo>
                  <a:pt x="1164" y="1139"/>
                </a:lnTo>
                <a:lnTo>
                  <a:pt x="1170" y="1165"/>
                </a:lnTo>
                <a:lnTo>
                  <a:pt x="1176" y="1193"/>
                </a:lnTo>
                <a:lnTo>
                  <a:pt x="1182" y="1223"/>
                </a:lnTo>
                <a:lnTo>
                  <a:pt x="1186" y="1237"/>
                </a:lnTo>
                <a:lnTo>
                  <a:pt x="1192" y="1249"/>
                </a:lnTo>
                <a:lnTo>
                  <a:pt x="1192" y="1249"/>
                </a:lnTo>
                <a:lnTo>
                  <a:pt x="1196" y="1257"/>
                </a:lnTo>
                <a:lnTo>
                  <a:pt x="1204" y="1265"/>
                </a:lnTo>
                <a:lnTo>
                  <a:pt x="1226" y="1281"/>
                </a:lnTo>
                <a:lnTo>
                  <a:pt x="1236" y="1291"/>
                </a:lnTo>
                <a:lnTo>
                  <a:pt x="1246" y="1299"/>
                </a:lnTo>
                <a:lnTo>
                  <a:pt x="1252" y="1307"/>
                </a:lnTo>
                <a:lnTo>
                  <a:pt x="1254" y="1317"/>
                </a:lnTo>
                <a:lnTo>
                  <a:pt x="1250" y="1485"/>
                </a:lnTo>
                <a:lnTo>
                  <a:pt x="1250" y="1485"/>
                </a:lnTo>
                <a:lnTo>
                  <a:pt x="1240" y="1527"/>
                </a:lnTo>
                <a:lnTo>
                  <a:pt x="1232" y="1569"/>
                </a:lnTo>
                <a:lnTo>
                  <a:pt x="1224" y="1613"/>
                </a:lnTo>
                <a:lnTo>
                  <a:pt x="1212" y="1657"/>
                </a:lnTo>
                <a:lnTo>
                  <a:pt x="1198" y="1701"/>
                </a:lnTo>
                <a:lnTo>
                  <a:pt x="1190" y="1723"/>
                </a:lnTo>
                <a:lnTo>
                  <a:pt x="1180" y="1745"/>
                </a:lnTo>
                <a:lnTo>
                  <a:pt x="1168" y="1767"/>
                </a:lnTo>
                <a:lnTo>
                  <a:pt x="1156" y="1787"/>
                </a:lnTo>
                <a:lnTo>
                  <a:pt x="1140" y="1809"/>
                </a:lnTo>
                <a:lnTo>
                  <a:pt x="1124" y="1829"/>
                </a:lnTo>
                <a:lnTo>
                  <a:pt x="1124" y="1829"/>
                </a:lnTo>
                <a:lnTo>
                  <a:pt x="1108" y="1847"/>
                </a:lnTo>
                <a:lnTo>
                  <a:pt x="1086" y="1869"/>
                </a:lnTo>
                <a:lnTo>
                  <a:pt x="1032" y="1921"/>
                </a:lnTo>
                <a:lnTo>
                  <a:pt x="1006" y="1947"/>
                </a:lnTo>
                <a:lnTo>
                  <a:pt x="984" y="1971"/>
                </a:lnTo>
                <a:lnTo>
                  <a:pt x="968" y="1991"/>
                </a:lnTo>
                <a:lnTo>
                  <a:pt x="964" y="1999"/>
                </a:lnTo>
                <a:lnTo>
                  <a:pt x="962" y="2005"/>
                </a:lnTo>
                <a:lnTo>
                  <a:pt x="962" y="2005"/>
                </a:lnTo>
                <a:lnTo>
                  <a:pt x="964" y="2017"/>
                </a:lnTo>
                <a:lnTo>
                  <a:pt x="968" y="2029"/>
                </a:lnTo>
                <a:lnTo>
                  <a:pt x="972" y="2043"/>
                </a:lnTo>
                <a:lnTo>
                  <a:pt x="974" y="2057"/>
                </a:lnTo>
                <a:lnTo>
                  <a:pt x="974" y="2057"/>
                </a:lnTo>
                <a:lnTo>
                  <a:pt x="978" y="2071"/>
                </a:lnTo>
                <a:lnTo>
                  <a:pt x="978" y="2085"/>
                </a:lnTo>
                <a:lnTo>
                  <a:pt x="978" y="2111"/>
                </a:lnTo>
                <a:lnTo>
                  <a:pt x="920" y="2635"/>
                </a:lnTo>
                <a:lnTo>
                  <a:pt x="920" y="2911"/>
                </a:lnTo>
                <a:lnTo>
                  <a:pt x="920" y="2911"/>
                </a:lnTo>
                <a:lnTo>
                  <a:pt x="904" y="2931"/>
                </a:lnTo>
                <a:lnTo>
                  <a:pt x="894" y="2949"/>
                </a:lnTo>
                <a:lnTo>
                  <a:pt x="886" y="2969"/>
                </a:lnTo>
                <a:lnTo>
                  <a:pt x="884" y="2989"/>
                </a:lnTo>
                <a:lnTo>
                  <a:pt x="884" y="2989"/>
                </a:lnTo>
                <a:lnTo>
                  <a:pt x="894" y="3044"/>
                </a:lnTo>
                <a:lnTo>
                  <a:pt x="900" y="3080"/>
                </a:lnTo>
                <a:lnTo>
                  <a:pt x="904" y="3102"/>
                </a:lnTo>
                <a:lnTo>
                  <a:pt x="904" y="3212"/>
                </a:lnTo>
                <a:lnTo>
                  <a:pt x="904" y="3212"/>
                </a:lnTo>
                <a:lnTo>
                  <a:pt x="910" y="3284"/>
                </a:lnTo>
                <a:lnTo>
                  <a:pt x="916" y="3318"/>
                </a:lnTo>
                <a:lnTo>
                  <a:pt x="924" y="3354"/>
                </a:lnTo>
                <a:lnTo>
                  <a:pt x="924" y="3354"/>
                </a:lnTo>
                <a:lnTo>
                  <a:pt x="920" y="3436"/>
                </a:lnTo>
                <a:lnTo>
                  <a:pt x="922" y="3448"/>
                </a:lnTo>
                <a:lnTo>
                  <a:pt x="924" y="3452"/>
                </a:lnTo>
                <a:lnTo>
                  <a:pt x="924" y="3452"/>
                </a:lnTo>
                <a:lnTo>
                  <a:pt x="918" y="3476"/>
                </a:lnTo>
                <a:lnTo>
                  <a:pt x="912" y="3502"/>
                </a:lnTo>
                <a:lnTo>
                  <a:pt x="906" y="3524"/>
                </a:lnTo>
                <a:lnTo>
                  <a:pt x="904" y="3540"/>
                </a:lnTo>
                <a:lnTo>
                  <a:pt x="904" y="3540"/>
                </a:lnTo>
                <a:lnTo>
                  <a:pt x="908" y="3546"/>
                </a:lnTo>
                <a:lnTo>
                  <a:pt x="914" y="3556"/>
                </a:lnTo>
                <a:lnTo>
                  <a:pt x="922" y="3568"/>
                </a:lnTo>
                <a:lnTo>
                  <a:pt x="926" y="3576"/>
                </a:lnTo>
                <a:lnTo>
                  <a:pt x="928" y="3582"/>
                </a:lnTo>
                <a:lnTo>
                  <a:pt x="928" y="3582"/>
                </a:lnTo>
                <a:lnTo>
                  <a:pt x="932" y="3594"/>
                </a:lnTo>
                <a:lnTo>
                  <a:pt x="934" y="3608"/>
                </a:lnTo>
                <a:lnTo>
                  <a:pt x="936" y="3634"/>
                </a:lnTo>
                <a:lnTo>
                  <a:pt x="936" y="3634"/>
                </a:lnTo>
                <a:lnTo>
                  <a:pt x="932" y="3644"/>
                </a:lnTo>
                <a:lnTo>
                  <a:pt x="926" y="3658"/>
                </a:lnTo>
                <a:lnTo>
                  <a:pt x="918" y="3672"/>
                </a:lnTo>
                <a:lnTo>
                  <a:pt x="916" y="3680"/>
                </a:lnTo>
                <a:lnTo>
                  <a:pt x="916" y="3680"/>
                </a:lnTo>
                <a:lnTo>
                  <a:pt x="918" y="3686"/>
                </a:lnTo>
                <a:lnTo>
                  <a:pt x="922" y="3692"/>
                </a:lnTo>
                <a:lnTo>
                  <a:pt x="936" y="3704"/>
                </a:lnTo>
                <a:lnTo>
                  <a:pt x="954" y="3718"/>
                </a:lnTo>
                <a:lnTo>
                  <a:pt x="962" y="3724"/>
                </a:lnTo>
                <a:lnTo>
                  <a:pt x="966" y="3732"/>
                </a:lnTo>
                <a:lnTo>
                  <a:pt x="966" y="3732"/>
                </a:lnTo>
                <a:lnTo>
                  <a:pt x="970" y="3736"/>
                </a:lnTo>
                <a:lnTo>
                  <a:pt x="972" y="3742"/>
                </a:lnTo>
                <a:lnTo>
                  <a:pt x="976" y="3748"/>
                </a:lnTo>
                <a:lnTo>
                  <a:pt x="982" y="3752"/>
                </a:lnTo>
                <a:lnTo>
                  <a:pt x="982" y="3752"/>
                </a:lnTo>
                <a:lnTo>
                  <a:pt x="996" y="3760"/>
                </a:lnTo>
                <a:lnTo>
                  <a:pt x="1008" y="3764"/>
                </a:lnTo>
                <a:lnTo>
                  <a:pt x="1022" y="3766"/>
                </a:lnTo>
                <a:lnTo>
                  <a:pt x="1034" y="3768"/>
                </a:lnTo>
                <a:lnTo>
                  <a:pt x="1034" y="3768"/>
                </a:lnTo>
                <a:lnTo>
                  <a:pt x="1066" y="3764"/>
                </a:lnTo>
                <a:lnTo>
                  <a:pt x="1096" y="3760"/>
                </a:lnTo>
                <a:lnTo>
                  <a:pt x="1096" y="3760"/>
                </a:lnTo>
                <a:lnTo>
                  <a:pt x="1120" y="3764"/>
                </a:lnTo>
                <a:lnTo>
                  <a:pt x="1148" y="3772"/>
                </a:lnTo>
                <a:lnTo>
                  <a:pt x="1148" y="3772"/>
                </a:lnTo>
                <a:lnTo>
                  <a:pt x="1152" y="3780"/>
                </a:lnTo>
                <a:lnTo>
                  <a:pt x="1154" y="3788"/>
                </a:lnTo>
                <a:lnTo>
                  <a:pt x="1156" y="3802"/>
                </a:lnTo>
                <a:lnTo>
                  <a:pt x="1156" y="3802"/>
                </a:lnTo>
                <a:lnTo>
                  <a:pt x="1154" y="3828"/>
                </a:lnTo>
                <a:lnTo>
                  <a:pt x="1152" y="3838"/>
                </a:lnTo>
                <a:lnTo>
                  <a:pt x="1148" y="3848"/>
                </a:lnTo>
                <a:lnTo>
                  <a:pt x="1140" y="3856"/>
                </a:lnTo>
                <a:lnTo>
                  <a:pt x="1130" y="3864"/>
                </a:lnTo>
                <a:lnTo>
                  <a:pt x="1118" y="3872"/>
                </a:lnTo>
                <a:lnTo>
                  <a:pt x="1100" y="3878"/>
                </a:lnTo>
                <a:lnTo>
                  <a:pt x="1100" y="3878"/>
                </a:lnTo>
                <a:lnTo>
                  <a:pt x="1060" y="3886"/>
                </a:lnTo>
                <a:lnTo>
                  <a:pt x="1014" y="3892"/>
                </a:lnTo>
                <a:lnTo>
                  <a:pt x="976" y="3896"/>
                </a:lnTo>
                <a:lnTo>
                  <a:pt x="956" y="3898"/>
                </a:lnTo>
                <a:lnTo>
                  <a:pt x="880" y="3898"/>
                </a:lnTo>
                <a:lnTo>
                  <a:pt x="880" y="3898"/>
                </a:lnTo>
                <a:lnTo>
                  <a:pt x="840" y="3902"/>
                </a:lnTo>
                <a:lnTo>
                  <a:pt x="796" y="3908"/>
                </a:lnTo>
                <a:lnTo>
                  <a:pt x="742" y="3918"/>
                </a:lnTo>
                <a:lnTo>
                  <a:pt x="742" y="3918"/>
                </a:lnTo>
                <a:lnTo>
                  <a:pt x="730" y="3916"/>
                </a:lnTo>
                <a:lnTo>
                  <a:pt x="712" y="3910"/>
                </a:lnTo>
                <a:lnTo>
                  <a:pt x="692" y="3902"/>
                </a:lnTo>
                <a:lnTo>
                  <a:pt x="672" y="3894"/>
                </a:lnTo>
                <a:lnTo>
                  <a:pt x="672" y="3894"/>
                </a:lnTo>
                <a:lnTo>
                  <a:pt x="670" y="3886"/>
                </a:lnTo>
                <a:lnTo>
                  <a:pt x="668" y="3876"/>
                </a:lnTo>
                <a:lnTo>
                  <a:pt x="670" y="3866"/>
                </a:lnTo>
                <a:lnTo>
                  <a:pt x="672" y="3854"/>
                </a:lnTo>
                <a:lnTo>
                  <a:pt x="672" y="3708"/>
                </a:lnTo>
                <a:lnTo>
                  <a:pt x="648" y="3708"/>
                </a:lnTo>
                <a:lnTo>
                  <a:pt x="648" y="3708"/>
                </a:lnTo>
                <a:lnTo>
                  <a:pt x="652" y="3682"/>
                </a:lnTo>
                <a:lnTo>
                  <a:pt x="654" y="3658"/>
                </a:lnTo>
                <a:lnTo>
                  <a:pt x="652" y="3626"/>
                </a:lnTo>
                <a:lnTo>
                  <a:pt x="652" y="3626"/>
                </a:lnTo>
                <a:lnTo>
                  <a:pt x="662" y="3560"/>
                </a:lnTo>
                <a:lnTo>
                  <a:pt x="668" y="3516"/>
                </a:lnTo>
                <a:lnTo>
                  <a:pt x="672" y="3492"/>
                </a:lnTo>
                <a:lnTo>
                  <a:pt x="672" y="3492"/>
                </a:lnTo>
                <a:lnTo>
                  <a:pt x="670" y="3474"/>
                </a:lnTo>
                <a:lnTo>
                  <a:pt x="666" y="3462"/>
                </a:lnTo>
                <a:lnTo>
                  <a:pt x="658" y="3454"/>
                </a:lnTo>
                <a:lnTo>
                  <a:pt x="650" y="3448"/>
                </a:lnTo>
                <a:lnTo>
                  <a:pt x="636" y="3442"/>
                </a:lnTo>
                <a:lnTo>
                  <a:pt x="630" y="3438"/>
                </a:lnTo>
                <a:lnTo>
                  <a:pt x="628" y="3430"/>
                </a:lnTo>
                <a:lnTo>
                  <a:pt x="628" y="3142"/>
                </a:lnTo>
                <a:lnTo>
                  <a:pt x="628" y="3142"/>
                </a:lnTo>
                <a:lnTo>
                  <a:pt x="620" y="3126"/>
                </a:lnTo>
                <a:lnTo>
                  <a:pt x="614" y="3118"/>
                </a:lnTo>
                <a:lnTo>
                  <a:pt x="612" y="3110"/>
                </a:lnTo>
                <a:lnTo>
                  <a:pt x="612" y="3110"/>
                </a:lnTo>
                <a:lnTo>
                  <a:pt x="616" y="3036"/>
                </a:lnTo>
                <a:lnTo>
                  <a:pt x="616" y="3036"/>
                </a:lnTo>
                <a:lnTo>
                  <a:pt x="620" y="3028"/>
                </a:lnTo>
                <a:lnTo>
                  <a:pt x="624" y="3018"/>
                </a:lnTo>
                <a:lnTo>
                  <a:pt x="630" y="3006"/>
                </a:lnTo>
                <a:lnTo>
                  <a:pt x="632" y="2997"/>
                </a:lnTo>
                <a:lnTo>
                  <a:pt x="632" y="2997"/>
                </a:lnTo>
                <a:lnTo>
                  <a:pt x="628" y="2981"/>
                </a:lnTo>
                <a:lnTo>
                  <a:pt x="614" y="2951"/>
                </a:lnTo>
                <a:lnTo>
                  <a:pt x="602" y="2921"/>
                </a:lnTo>
                <a:lnTo>
                  <a:pt x="598" y="2909"/>
                </a:lnTo>
                <a:lnTo>
                  <a:pt x="598" y="2903"/>
                </a:lnTo>
                <a:lnTo>
                  <a:pt x="598" y="2903"/>
                </a:lnTo>
                <a:lnTo>
                  <a:pt x="598" y="2899"/>
                </a:lnTo>
                <a:lnTo>
                  <a:pt x="600" y="2895"/>
                </a:lnTo>
                <a:lnTo>
                  <a:pt x="606" y="2891"/>
                </a:lnTo>
                <a:lnTo>
                  <a:pt x="606" y="2891"/>
                </a:lnTo>
                <a:lnTo>
                  <a:pt x="608" y="2785"/>
                </a:lnTo>
                <a:lnTo>
                  <a:pt x="608" y="2785"/>
                </a:lnTo>
                <a:lnTo>
                  <a:pt x="606" y="2771"/>
                </a:lnTo>
                <a:lnTo>
                  <a:pt x="602" y="2749"/>
                </a:lnTo>
                <a:lnTo>
                  <a:pt x="596" y="2729"/>
                </a:lnTo>
                <a:lnTo>
                  <a:pt x="594" y="2713"/>
                </a:lnTo>
                <a:lnTo>
                  <a:pt x="594" y="2713"/>
                </a:lnTo>
                <a:lnTo>
                  <a:pt x="596" y="2705"/>
                </a:lnTo>
                <a:lnTo>
                  <a:pt x="600" y="2691"/>
                </a:lnTo>
                <a:lnTo>
                  <a:pt x="604" y="2677"/>
                </a:lnTo>
                <a:lnTo>
                  <a:pt x="606" y="2667"/>
                </a:lnTo>
                <a:lnTo>
                  <a:pt x="606" y="2667"/>
                </a:lnTo>
                <a:lnTo>
                  <a:pt x="604" y="2653"/>
                </a:lnTo>
                <a:lnTo>
                  <a:pt x="600" y="2641"/>
                </a:lnTo>
                <a:lnTo>
                  <a:pt x="594" y="2633"/>
                </a:lnTo>
                <a:lnTo>
                  <a:pt x="590" y="2631"/>
                </a:lnTo>
                <a:lnTo>
                  <a:pt x="586" y="2631"/>
                </a:lnTo>
                <a:lnTo>
                  <a:pt x="586" y="2631"/>
                </a:lnTo>
                <a:lnTo>
                  <a:pt x="580" y="2633"/>
                </a:lnTo>
                <a:lnTo>
                  <a:pt x="576" y="2637"/>
                </a:lnTo>
                <a:lnTo>
                  <a:pt x="572" y="2643"/>
                </a:lnTo>
                <a:lnTo>
                  <a:pt x="570" y="2651"/>
                </a:lnTo>
                <a:lnTo>
                  <a:pt x="564" y="2673"/>
                </a:lnTo>
                <a:lnTo>
                  <a:pt x="560" y="2699"/>
                </a:lnTo>
                <a:lnTo>
                  <a:pt x="556" y="2755"/>
                </a:lnTo>
                <a:lnTo>
                  <a:pt x="554" y="2797"/>
                </a:lnTo>
                <a:lnTo>
                  <a:pt x="554" y="2797"/>
                </a:lnTo>
                <a:lnTo>
                  <a:pt x="542" y="2871"/>
                </a:lnTo>
                <a:lnTo>
                  <a:pt x="542" y="2871"/>
                </a:lnTo>
                <a:lnTo>
                  <a:pt x="522" y="2885"/>
                </a:lnTo>
                <a:lnTo>
                  <a:pt x="512" y="2889"/>
                </a:lnTo>
                <a:lnTo>
                  <a:pt x="508" y="2891"/>
                </a:lnTo>
                <a:lnTo>
                  <a:pt x="508" y="2893"/>
                </a:lnTo>
                <a:lnTo>
                  <a:pt x="506" y="2903"/>
                </a:lnTo>
                <a:lnTo>
                  <a:pt x="506" y="2903"/>
                </a:lnTo>
                <a:lnTo>
                  <a:pt x="508" y="2925"/>
                </a:lnTo>
                <a:lnTo>
                  <a:pt x="510" y="2949"/>
                </a:lnTo>
                <a:lnTo>
                  <a:pt x="510" y="2949"/>
                </a:lnTo>
                <a:lnTo>
                  <a:pt x="514" y="2949"/>
                </a:lnTo>
                <a:lnTo>
                  <a:pt x="518" y="2951"/>
                </a:lnTo>
                <a:lnTo>
                  <a:pt x="518" y="2957"/>
                </a:lnTo>
                <a:lnTo>
                  <a:pt x="518" y="2957"/>
                </a:lnTo>
                <a:lnTo>
                  <a:pt x="518" y="2961"/>
                </a:lnTo>
                <a:lnTo>
                  <a:pt x="516" y="2963"/>
                </a:lnTo>
                <a:lnTo>
                  <a:pt x="516" y="2963"/>
                </a:lnTo>
                <a:lnTo>
                  <a:pt x="514" y="2965"/>
                </a:lnTo>
                <a:lnTo>
                  <a:pt x="514" y="2965"/>
                </a:lnTo>
                <a:lnTo>
                  <a:pt x="512" y="2969"/>
                </a:lnTo>
                <a:lnTo>
                  <a:pt x="508" y="2971"/>
                </a:lnTo>
                <a:lnTo>
                  <a:pt x="502" y="2975"/>
                </a:lnTo>
                <a:lnTo>
                  <a:pt x="498" y="2981"/>
                </a:lnTo>
                <a:lnTo>
                  <a:pt x="498" y="2981"/>
                </a:lnTo>
                <a:lnTo>
                  <a:pt x="498" y="2989"/>
                </a:lnTo>
                <a:lnTo>
                  <a:pt x="498" y="2997"/>
                </a:lnTo>
                <a:lnTo>
                  <a:pt x="498" y="3016"/>
                </a:lnTo>
                <a:lnTo>
                  <a:pt x="498" y="3016"/>
                </a:lnTo>
                <a:lnTo>
                  <a:pt x="498" y="3018"/>
                </a:lnTo>
                <a:lnTo>
                  <a:pt x="494" y="3020"/>
                </a:lnTo>
                <a:lnTo>
                  <a:pt x="492" y="3024"/>
                </a:lnTo>
                <a:lnTo>
                  <a:pt x="490" y="3032"/>
                </a:lnTo>
                <a:lnTo>
                  <a:pt x="490" y="3154"/>
                </a:lnTo>
                <a:lnTo>
                  <a:pt x="490" y="3154"/>
                </a:lnTo>
                <a:lnTo>
                  <a:pt x="478" y="3216"/>
                </a:lnTo>
                <a:lnTo>
                  <a:pt x="474" y="3244"/>
                </a:lnTo>
                <a:lnTo>
                  <a:pt x="472" y="3260"/>
                </a:lnTo>
                <a:lnTo>
                  <a:pt x="472" y="3260"/>
                </a:lnTo>
                <a:lnTo>
                  <a:pt x="476" y="3286"/>
                </a:lnTo>
                <a:lnTo>
                  <a:pt x="480" y="3312"/>
                </a:lnTo>
                <a:lnTo>
                  <a:pt x="480" y="3312"/>
                </a:lnTo>
                <a:lnTo>
                  <a:pt x="476" y="3322"/>
                </a:lnTo>
                <a:lnTo>
                  <a:pt x="472" y="3336"/>
                </a:lnTo>
                <a:lnTo>
                  <a:pt x="466" y="3350"/>
                </a:lnTo>
                <a:lnTo>
                  <a:pt x="464" y="3362"/>
                </a:lnTo>
                <a:lnTo>
                  <a:pt x="464" y="3362"/>
                </a:lnTo>
                <a:lnTo>
                  <a:pt x="468" y="3382"/>
                </a:lnTo>
                <a:lnTo>
                  <a:pt x="470" y="3394"/>
                </a:lnTo>
                <a:lnTo>
                  <a:pt x="472" y="3406"/>
                </a:lnTo>
                <a:lnTo>
                  <a:pt x="472" y="3406"/>
                </a:lnTo>
                <a:lnTo>
                  <a:pt x="468" y="3428"/>
                </a:lnTo>
                <a:lnTo>
                  <a:pt x="464" y="3444"/>
                </a:lnTo>
                <a:lnTo>
                  <a:pt x="460" y="3460"/>
                </a:lnTo>
                <a:lnTo>
                  <a:pt x="460" y="3460"/>
                </a:lnTo>
                <a:lnTo>
                  <a:pt x="454" y="3468"/>
                </a:lnTo>
                <a:lnTo>
                  <a:pt x="448" y="3478"/>
                </a:lnTo>
                <a:lnTo>
                  <a:pt x="440" y="3488"/>
                </a:lnTo>
                <a:lnTo>
                  <a:pt x="432" y="3500"/>
                </a:lnTo>
                <a:lnTo>
                  <a:pt x="432" y="3500"/>
                </a:lnTo>
                <a:lnTo>
                  <a:pt x="424" y="3522"/>
                </a:lnTo>
                <a:lnTo>
                  <a:pt x="420" y="3546"/>
                </a:lnTo>
                <a:lnTo>
                  <a:pt x="414" y="3570"/>
                </a:lnTo>
                <a:lnTo>
                  <a:pt x="410" y="3580"/>
                </a:lnTo>
                <a:lnTo>
                  <a:pt x="404" y="3590"/>
                </a:lnTo>
                <a:lnTo>
                  <a:pt x="404" y="3590"/>
                </a:lnTo>
                <a:lnTo>
                  <a:pt x="394" y="3604"/>
                </a:lnTo>
                <a:lnTo>
                  <a:pt x="384" y="3618"/>
                </a:lnTo>
                <a:lnTo>
                  <a:pt x="360" y="3644"/>
                </a:lnTo>
                <a:lnTo>
                  <a:pt x="334" y="3670"/>
                </a:lnTo>
                <a:lnTo>
                  <a:pt x="324" y="3682"/>
                </a:lnTo>
                <a:lnTo>
                  <a:pt x="314" y="3696"/>
                </a:lnTo>
                <a:lnTo>
                  <a:pt x="314" y="3696"/>
                </a:lnTo>
                <a:lnTo>
                  <a:pt x="310" y="3704"/>
                </a:lnTo>
                <a:lnTo>
                  <a:pt x="308" y="3710"/>
                </a:lnTo>
                <a:lnTo>
                  <a:pt x="306" y="3726"/>
                </a:lnTo>
                <a:lnTo>
                  <a:pt x="304" y="3744"/>
                </a:lnTo>
                <a:lnTo>
                  <a:pt x="302" y="3760"/>
                </a:lnTo>
                <a:lnTo>
                  <a:pt x="302" y="3760"/>
                </a:lnTo>
                <a:lnTo>
                  <a:pt x="296" y="3782"/>
                </a:lnTo>
                <a:lnTo>
                  <a:pt x="288" y="3800"/>
                </a:lnTo>
                <a:lnTo>
                  <a:pt x="278" y="3816"/>
                </a:lnTo>
                <a:lnTo>
                  <a:pt x="266" y="3828"/>
                </a:lnTo>
                <a:lnTo>
                  <a:pt x="254" y="3838"/>
                </a:lnTo>
                <a:lnTo>
                  <a:pt x="240" y="3844"/>
                </a:lnTo>
                <a:lnTo>
                  <a:pt x="224" y="3848"/>
                </a:lnTo>
                <a:lnTo>
                  <a:pt x="208" y="3850"/>
                </a:lnTo>
                <a:lnTo>
                  <a:pt x="208" y="3850"/>
                </a:lnTo>
                <a:lnTo>
                  <a:pt x="188" y="3848"/>
                </a:lnTo>
                <a:lnTo>
                  <a:pt x="168" y="3846"/>
                </a:lnTo>
                <a:lnTo>
                  <a:pt x="146" y="3840"/>
                </a:lnTo>
                <a:lnTo>
                  <a:pt x="128" y="3830"/>
                </a:lnTo>
                <a:lnTo>
                  <a:pt x="110" y="3820"/>
                </a:lnTo>
                <a:lnTo>
                  <a:pt x="98" y="3808"/>
                </a:lnTo>
                <a:lnTo>
                  <a:pt x="92" y="3800"/>
                </a:lnTo>
                <a:lnTo>
                  <a:pt x="88" y="3792"/>
                </a:lnTo>
                <a:lnTo>
                  <a:pt x="86" y="3784"/>
                </a:lnTo>
                <a:lnTo>
                  <a:pt x="86" y="3776"/>
                </a:lnTo>
                <a:lnTo>
                  <a:pt x="86" y="3776"/>
                </a:lnTo>
                <a:lnTo>
                  <a:pt x="88" y="3764"/>
                </a:lnTo>
                <a:lnTo>
                  <a:pt x="92" y="3750"/>
                </a:lnTo>
                <a:lnTo>
                  <a:pt x="98" y="3736"/>
                </a:lnTo>
                <a:lnTo>
                  <a:pt x="106" y="3720"/>
                </a:lnTo>
                <a:lnTo>
                  <a:pt x="126" y="3684"/>
                </a:lnTo>
                <a:lnTo>
                  <a:pt x="150" y="3646"/>
                </a:lnTo>
                <a:lnTo>
                  <a:pt x="198" y="3576"/>
                </a:lnTo>
                <a:lnTo>
                  <a:pt x="232" y="3532"/>
                </a:lnTo>
                <a:lnTo>
                  <a:pt x="232" y="3532"/>
                </a:lnTo>
                <a:lnTo>
                  <a:pt x="238" y="3520"/>
                </a:lnTo>
                <a:lnTo>
                  <a:pt x="244" y="3508"/>
                </a:lnTo>
                <a:lnTo>
                  <a:pt x="252" y="3484"/>
                </a:lnTo>
                <a:lnTo>
                  <a:pt x="258" y="3460"/>
                </a:lnTo>
                <a:lnTo>
                  <a:pt x="258" y="3436"/>
                </a:lnTo>
                <a:lnTo>
                  <a:pt x="258" y="3436"/>
                </a:lnTo>
                <a:lnTo>
                  <a:pt x="256" y="3428"/>
                </a:lnTo>
                <a:lnTo>
                  <a:pt x="248" y="3414"/>
                </a:lnTo>
                <a:lnTo>
                  <a:pt x="238" y="3398"/>
                </a:lnTo>
                <a:lnTo>
                  <a:pt x="232" y="3382"/>
                </a:lnTo>
                <a:lnTo>
                  <a:pt x="232" y="3382"/>
                </a:lnTo>
                <a:lnTo>
                  <a:pt x="202" y="3350"/>
                </a:lnTo>
                <a:lnTo>
                  <a:pt x="194" y="3338"/>
                </a:lnTo>
                <a:lnTo>
                  <a:pt x="186" y="3328"/>
                </a:lnTo>
                <a:lnTo>
                  <a:pt x="182" y="3318"/>
                </a:lnTo>
                <a:lnTo>
                  <a:pt x="178" y="3306"/>
                </a:lnTo>
                <a:lnTo>
                  <a:pt x="176" y="3292"/>
                </a:lnTo>
                <a:lnTo>
                  <a:pt x="176" y="3276"/>
                </a:lnTo>
                <a:lnTo>
                  <a:pt x="176" y="3276"/>
                </a:lnTo>
                <a:lnTo>
                  <a:pt x="180" y="3256"/>
                </a:lnTo>
                <a:lnTo>
                  <a:pt x="186" y="3222"/>
                </a:lnTo>
                <a:lnTo>
                  <a:pt x="210" y="3124"/>
                </a:lnTo>
                <a:lnTo>
                  <a:pt x="232" y="3022"/>
                </a:lnTo>
                <a:lnTo>
                  <a:pt x="240" y="2983"/>
                </a:lnTo>
                <a:lnTo>
                  <a:pt x="244" y="2953"/>
                </a:lnTo>
                <a:lnTo>
                  <a:pt x="244" y="2953"/>
                </a:lnTo>
                <a:lnTo>
                  <a:pt x="248" y="2937"/>
                </a:lnTo>
                <a:lnTo>
                  <a:pt x="252" y="2919"/>
                </a:lnTo>
                <a:lnTo>
                  <a:pt x="258" y="2901"/>
                </a:lnTo>
                <a:lnTo>
                  <a:pt x="262" y="2883"/>
                </a:lnTo>
                <a:lnTo>
                  <a:pt x="262" y="2883"/>
                </a:lnTo>
                <a:lnTo>
                  <a:pt x="260" y="2857"/>
                </a:lnTo>
                <a:lnTo>
                  <a:pt x="258" y="2835"/>
                </a:lnTo>
                <a:lnTo>
                  <a:pt x="258" y="2835"/>
                </a:lnTo>
                <a:lnTo>
                  <a:pt x="260" y="2825"/>
                </a:lnTo>
                <a:lnTo>
                  <a:pt x="262" y="2817"/>
                </a:lnTo>
                <a:lnTo>
                  <a:pt x="268" y="2799"/>
                </a:lnTo>
                <a:lnTo>
                  <a:pt x="272" y="2783"/>
                </a:lnTo>
                <a:lnTo>
                  <a:pt x="272" y="2773"/>
                </a:lnTo>
                <a:lnTo>
                  <a:pt x="270" y="2765"/>
                </a:lnTo>
                <a:lnTo>
                  <a:pt x="270" y="2765"/>
                </a:lnTo>
                <a:lnTo>
                  <a:pt x="276" y="2743"/>
                </a:lnTo>
                <a:lnTo>
                  <a:pt x="282" y="2721"/>
                </a:lnTo>
                <a:lnTo>
                  <a:pt x="292" y="2699"/>
                </a:lnTo>
                <a:lnTo>
                  <a:pt x="298" y="2675"/>
                </a:lnTo>
                <a:lnTo>
                  <a:pt x="298" y="2591"/>
                </a:lnTo>
                <a:lnTo>
                  <a:pt x="298" y="2591"/>
                </a:lnTo>
                <a:lnTo>
                  <a:pt x="292" y="2583"/>
                </a:lnTo>
                <a:lnTo>
                  <a:pt x="286" y="2571"/>
                </a:lnTo>
                <a:lnTo>
                  <a:pt x="274" y="2541"/>
                </a:lnTo>
                <a:lnTo>
                  <a:pt x="266" y="2509"/>
                </a:lnTo>
                <a:lnTo>
                  <a:pt x="262" y="2485"/>
                </a:lnTo>
                <a:lnTo>
                  <a:pt x="262" y="2485"/>
                </a:lnTo>
                <a:lnTo>
                  <a:pt x="266" y="2459"/>
                </a:lnTo>
                <a:lnTo>
                  <a:pt x="270" y="2435"/>
                </a:lnTo>
                <a:lnTo>
                  <a:pt x="270" y="2435"/>
                </a:lnTo>
                <a:lnTo>
                  <a:pt x="268" y="2421"/>
                </a:lnTo>
                <a:lnTo>
                  <a:pt x="266" y="2407"/>
                </a:lnTo>
                <a:lnTo>
                  <a:pt x="262" y="2389"/>
                </a:lnTo>
                <a:lnTo>
                  <a:pt x="262" y="2379"/>
                </a:lnTo>
                <a:lnTo>
                  <a:pt x="262" y="2367"/>
                </a:lnTo>
                <a:lnTo>
                  <a:pt x="262" y="2367"/>
                </a:lnTo>
                <a:lnTo>
                  <a:pt x="260" y="2355"/>
                </a:lnTo>
                <a:lnTo>
                  <a:pt x="256" y="2341"/>
                </a:lnTo>
                <a:lnTo>
                  <a:pt x="252" y="2329"/>
                </a:lnTo>
                <a:lnTo>
                  <a:pt x="252" y="2321"/>
                </a:lnTo>
                <a:lnTo>
                  <a:pt x="252" y="2211"/>
                </a:lnTo>
                <a:lnTo>
                  <a:pt x="252" y="2211"/>
                </a:lnTo>
                <a:lnTo>
                  <a:pt x="212" y="2173"/>
                </a:lnTo>
                <a:lnTo>
                  <a:pt x="174" y="2139"/>
                </a:lnTo>
                <a:lnTo>
                  <a:pt x="132" y="2097"/>
                </a:lnTo>
                <a:lnTo>
                  <a:pt x="90" y="2055"/>
                </a:lnTo>
                <a:lnTo>
                  <a:pt x="54" y="2013"/>
                </a:lnTo>
                <a:lnTo>
                  <a:pt x="40" y="1995"/>
                </a:lnTo>
                <a:lnTo>
                  <a:pt x="28" y="1977"/>
                </a:lnTo>
                <a:lnTo>
                  <a:pt x="22" y="1963"/>
                </a:lnTo>
                <a:lnTo>
                  <a:pt x="18" y="1951"/>
                </a:lnTo>
                <a:lnTo>
                  <a:pt x="18" y="1951"/>
                </a:lnTo>
                <a:lnTo>
                  <a:pt x="22" y="1939"/>
                </a:lnTo>
                <a:lnTo>
                  <a:pt x="30" y="1919"/>
                </a:lnTo>
                <a:lnTo>
                  <a:pt x="46" y="1875"/>
                </a:lnTo>
                <a:lnTo>
                  <a:pt x="0" y="1497"/>
                </a:lnTo>
                <a:lnTo>
                  <a:pt x="0" y="1045"/>
                </a:lnTo>
                <a:lnTo>
                  <a:pt x="0" y="1045"/>
                </a:lnTo>
                <a:lnTo>
                  <a:pt x="10" y="1007"/>
                </a:lnTo>
                <a:lnTo>
                  <a:pt x="20" y="968"/>
                </a:lnTo>
                <a:lnTo>
                  <a:pt x="38" y="888"/>
                </a:lnTo>
                <a:lnTo>
                  <a:pt x="38" y="888"/>
                </a:lnTo>
                <a:lnTo>
                  <a:pt x="40" y="874"/>
                </a:lnTo>
                <a:lnTo>
                  <a:pt x="42" y="858"/>
                </a:lnTo>
                <a:lnTo>
                  <a:pt x="46" y="842"/>
                </a:lnTo>
                <a:lnTo>
                  <a:pt x="52" y="826"/>
                </a:lnTo>
                <a:lnTo>
                  <a:pt x="58" y="812"/>
                </a:lnTo>
                <a:lnTo>
                  <a:pt x="66" y="796"/>
                </a:lnTo>
                <a:lnTo>
                  <a:pt x="86" y="766"/>
                </a:lnTo>
                <a:lnTo>
                  <a:pt x="108" y="738"/>
                </a:lnTo>
                <a:lnTo>
                  <a:pt x="134" y="712"/>
                </a:lnTo>
                <a:lnTo>
                  <a:pt x="162" y="690"/>
                </a:lnTo>
                <a:lnTo>
                  <a:pt x="192" y="668"/>
                </a:lnTo>
                <a:lnTo>
                  <a:pt x="192" y="668"/>
                </a:lnTo>
                <a:lnTo>
                  <a:pt x="208" y="660"/>
                </a:lnTo>
                <a:lnTo>
                  <a:pt x="224" y="652"/>
                </a:lnTo>
                <a:lnTo>
                  <a:pt x="242" y="648"/>
                </a:lnTo>
                <a:lnTo>
                  <a:pt x="262" y="644"/>
                </a:lnTo>
                <a:lnTo>
                  <a:pt x="298" y="634"/>
                </a:lnTo>
                <a:lnTo>
                  <a:pt x="316" y="628"/>
                </a:lnTo>
                <a:lnTo>
                  <a:pt x="334" y="622"/>
                </a:lnTo>
                <a:lnTo>
                  <a:pt x="334" y="622"/>
                </a:lnTo>
                <a:lnTo>
                  <a:pt x="342" y="612"/>
                </a:lnTo>
                <a:lnTo>
                  <a:pt x="356" y="596"/>
                </a:lnTo>
                <a:lnTo>
                  <a:pt x="370" y="576"/>
                </a:lnTo>
                <a:lnTo>
                  <a:pt x="384" y="552"/>
                </a:lnTo>
                <a:lnTo>
                  <a:pt x="398" y="526"/>
                </a:lnTo>
                <a:lnTo>
                  <a:pt x="410" y="504"/>
                </a:lnTo>
                <a:lnTo>
                  <a:pt x="418" y="482"/>
                </a:lnTo>
                <a:lnTo>
                  <a:pt x="420" y="468"/>
                </a:lnTo>
                <a:lnTo>
                  <a:pt x="420" y="468"/>
                </a:lnTo>
                <a:lnTo>
                  <a:pt x="418" y="424"/>
                </a:lnTo>
                <a:lnTo>
                  <a:pt x="412" y="390"/>
                </a:lnTo>
                <a:lnTo>
                  <a:pt x="406" y="364"/>
                </a:lnTo>
                <a:lnTo>
                  <a:pt x="396" y="340"/>
                </a:lnTo>
                <a:lnTo>
                  <a:pt x="388" y="320"/>
                </a:lnTo>
                <a:lnTo>
                  <a:pt x="380" y="298"/>
                </a:lnTo>
                <a:lnTo>
                  <a:pt x="374" y="274"/>
                </a:lnTo>
                <a:lnTo>
                  <a:pt x="372" y="244"/>
                </a:lnTo>
                <a:lnTo>
                  <a:pt x="372" y="244"/>
                </a:lnTo>
                <a:lnTo>
                  <a:pt x="374" y="224"/>
                </a:lnTo>
                <a:lnTo>
                  <a:pt x="376" y="204"/>
                </a:lnTo>
                <a:lnTo>
                  <a:pt x="376" y="204"/>
                </a:lnTo>
                <a:lnTo>
                  <a:pt x="380" y="190"/>
                </a:lnTo>
                <a:lnTo>
                  <a:pt x="384" y="176"/>
                </a:lnTo>
                <a:lnTo>
                  <a:pt x="390" y="162"/>
                </a:lnTo>
                <a:lnTo>
                  <a:pt x="398" y="150"/>
                </a:lnTo>
                <a:lnTo>
                  <a:pt x="414" y="126"/>
                </a:lnTo>
                <a:lnTo>
                  <a:pt x="428" y="110"/>
                </a:lnTo>
                <a:lnTo>
                  <a:pt x="428" y="110"/>
                </a:lnTo>
                <a:lnTo>
                  <a:pt x="434" y="100"/>
                </a:lnTo>
                <a:lnTo>
                  <a:pt x="442" y="92"/>
                </a:lnTo>
                <a:lnTo>
                  <a:pt x="460" y="78"/>
                </a:lnTo>
                <a:lnTo>
                  <a:pt x="476" y="68"/>
                </a:lnTo>
                <a:lnTo>
                  <a:pt x="484" y="62"/>
                </a:lnTo>
                <a:lnTo>
                  <a:pt x="490" y="54"/>
                </a:lnTo>
                <a:lnTo>
                  <a:pt x="490" y="54"/>
                </a:lnTo>
                <a:lnTo>
                  <a:pt x="496" y="42"/>
                </a:lnTo>
                <a:lnTo>
                  <a:pt x="498" y="36"/>
                </a:lnTo>
                <a:lnTo>
                  <a:pt x="498" y="30"/>
                </a:lnTo>
                <a:lnTo>
                  <a:pt x="498" y="30"/>
                </a:lnTo>
                <a:lnTo>
                  <a:pt x="520" y="30"/>
                </a:lnTo>
                <a:lnTo>
                  <a:pt x="534" y="28"/>
                </a:lnTo>
                <a:lnTo>
                  <a:pt x="544" y="24"/>
                </a:lnTo>
                <a:lnTo>
                  <a:pt x="550" y="20"/>
                </a:lnTo>
                <a:lnTo>
                  <a:pt x="560" y="14"/>
                </a:lnTo>
                <a:lnTo>
                  <a:pt x="564" y="12"/>
                </a:lnTo>
                <a:lnTo>
                  <a:pt x="570" y="12"/>
                </a:lnTo>
                <a:lnTo>
                  <a:pt x="570" y="12"/>
                </a:lnTo>
                <a:lnTo>
                  <a:pt x="574" y="12"/>
                </a:lnTo>
                <a:lnTo>
                  <a:pt x="580" y="14"/>
                </a:lnTo>
                <a:lnTo>
                  <a:pt x="586" y="18"/>
                </a:lnTo>
                <a:lnTo>
                  <a:pt x="594" y="18"/>
                </a:lnTo>
                <a:lnTo>
                  <a:pt x="594" y="18"/>
                </a:lnTo>
                <a:lnTo>
                  <a:pt x="602" y="16"/>
                </a:lnTo>
                <a:lnTo>
                  <a:pt x="612" y="10"/>
                </a:lnTo>
                <a:lnTo>
                  <a:pt x="624" y="2"/>
                </a:lnTo>
                <a:lnTo>
                  <a:pt x="632" y="0"/>
                </a:lnTo>
                <a:lnTo>
                  <a:pt x="632" y="0"/>
                </a:lnTo>
                <a:lnTo>
                  <a:pt x="638" y="0"/>
                </a:lnTo>
                <a:lnTo>
                  <a:pt x="644" y="4"/>
                </a:lnTo>
                <a:lnTo>
                  <a:pt x="646" y="10"/>
                </a:lnTo>
                <a:lnTo>
                  <a:pt x="648" y="18"/>
                </a:lnTo>
                <a:lnTo>
                  <a:pt x="648" y="34"/>
                </a:lnTo>
                <a:lnTo>
                  <a:pt x="648" y="50"/>
                </a:lnTo>
                <a:lnTo>
                  <a:pt x="648" y="5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14">
            <a:extLst>
              <a:ext uri="{FF2B5EF4-FFF2-40B4-BE49-F238E27FC236}">
                <a16:creationId xmlns:a16="http://schemas.microsoft.com/office/drawing/2014/main" id="{3E2AC526-7B3A-47FD-964F-5775492D0A7B}"/>
              </a:ext>
            </a:extLst>
          </p:cNvPr>
          <p:cNvSpPr>
            <a:spLocks noChangeAspect="1"/>
          </p:cNvSpPr>
          <p:nvPr/>
        </p:nvSpPr>
        <p:spPr bwMode="auto">
          <a:xfrm>
            <a:off x="6590361" y="2726422"/>
            <a:ext cx="546853" cy="1689778"/>
          </a:xfrm>
          <a:custGeom>
            <a:avLst/>
            <a:gdLst>
              <a:gd name="T0" fmla="*/ 325 w 798"/>
              <a:gd name="T1" fmla="*/ 12 h 2472"/>
              <a:gd name="T2" fmla="*/ 217 w 798"/>
              <a:gd name="T3" fmla="*/ 156 h 2472"/>
              <a:gd name="T4" fmla="*/ 134 w 798"/>
              <a:gd name="T5" fmla="*/ 299 h 2472"/>
              <a:gd name="T6" fmla="*/ 167 w 798"/>
              <a:gd name="T7" fmla="*/ 288 h 2472"/>
              <a:gd name="T8" fmla="*/ 170 w 798"/>
              <a:gd name="T9" fmla="*/ 324 h 2472"/>
              <a:gd name="T10" fmla="*/ 194 w 798"/>
              <a:gd name="T11" fmla="*/ 302 h 2472"/>
              <a:gd name="T12" fmla="*/ 121 w 798"/>
              <a:gd name="T13" fmla="*/ 379 h 2472"/>
              <a:gd name="T14" fmla="*/ 30 w 798"/>
              <a:gd name="T15" fmla="*/ 473 h 2472"/>
              <a:gd name="T16" fmla="*/ 3 w 798"/>
              <a:gd name="T17" fmla="*/ 535 h 2472"/>
              <a:gd name="T18" fmla="*/ 22 w 798"/>
              <a:gd name="T19" fmla="*/ 607 h 2472"/>
              <a:gd name="T20" fmla="*/ 43 w 798"/>
              <a:gd name="T21" fmla="*/ 626 h 2472"/>
              <a:gd name="T22" fmla="*/ 20 w 798"/>
              <a:gd name="T23" fmla="*/ 789 h 2472"/>
              <a:gd name="T24" fmla="*/ 22 w 798"/>
              <a:gd name="T25" fmla="*/ 939 h 2472"/>
              <a:gd name="T26" fmla="*/ 36 w 798"/>
              <a:gd name="T27" fmla="*/ 990 h 2472"/>
              <a:gd name="T28" fmla="*/ 25 w 798"/>
              <a:gd name="T29" fmla="*/ 1131 h 2472"/>
              <a:gd name="T30" fmla="*/ 32 w 798"/>
              <a:gd name="T31" fmla="*/ 1361 h 2472"/>
              <a:gd name="T32" fmla="*/ 39 w 798"/>
              <a:gd name="T33" fmla="*/ 1391 h 2472"/>
              <a:gd name="T34" fmla="*/ 61 w 798"/>
              <a:gd name="T35" fmla="*/ 1389 h 2472"/>
              <a:gd name="T36" fmla="*/ 106 w 798"/>
              <a:gd name="T37" fmla="*/ 1366 h 2472"/>
              <a:gd name="T38" fmla="*/ 119 w 798"/>
              <a:gd name="T39" fmla="*/ 1535 h 2472"/>
              <a:gd name="T40" fmla="*/ 189 w 798"/>
              <a:gd name="T41" fmla="*/ 1673 h 2472"/>
              <a:gd name="T42" fmla="*/ 188 w 798"/>
              <a:gd name="T43" fmla="*/ 1823 h 2472"/>
              <a:gd name="T44" fmla="*/ 189 w 798"/>
              <a:gd name="T45" fmla="*/ 1896 h 2472"/>
              <a:gd name="T46" fmla="*/ 131 w 798"/>
              <a:gd name="T47" fmla="*/ 2121 h 2472"/>
              <a:gd name="T48" fmla="*/ 94 w 798"/>
              <a:gd name="T49" fmla="*/ 2392 h 2472"/>
              <a:gd name="T50" fmla="*/ 131 w 798"/>
              <a:gd name="T51" fmla="*/ 2457 h 2472"/>
              <a:gd name="T52" fmla="*/ 425 w 798"/>
              <a:gd name="T53" fmla="*/ 2469 h 2472"/>
              <a:gd name="T54" fmla="*/ 447 w 798"/>
              <a:gd name="T55" fmla="*/ 2421 h 2472"/>
              <a:gd name="T56" fmla="*/ 476 w 798"/>
              <a:gd name="T57" fmla="*/ 2398 h 2472"/>
              <a:gd name="T58" fmla="*/ 390 w 798"/>
              <a:gd name="T59" fmla="*/ 2333 h 2472"/>
              <a:gd name="T60" fmla="*/ 319 w 798"/>
              <a:gd name="T61" fmla="*/ 2204 h 2472"/>
              <a:gd name="T62" fmla="*/ 527 w 798"/>
              <a:gd name="T63" fmla="*/ 1828 h 2472"/>
              <a:gd name="T64" fmla="*/ 549 w 798"/>
              <a:gd name="T65" fmla="*/ 1659 h 2472"/>
              <a:gd name="T66" fmla="*/ 536 w 798"/>
              <a:gd name="T67" fmla="*/ 1533 h 2472"/>
              <a:gd name="T68" fmla="*/ 497 w 798"/>
              <a:gd name="T69" fmla="*/ 1302 h 2472"/>
              <a:gd name="T70" fmla="*/ 483 w 798"/>
              <a:gd name="T71" fmla="*/ 1128 h 2472"/>
              <a:gd name="T72" fmla="*/ 684 w 798"/>
              <a:gd name="T73" fmla="*/ 1328 h 2472"/>
              <a:gd name="T74" fmla="*/ 677 w 798"/>
              <a:gd name="T75" fmla="*/ 1370 h 2472"/>
              <a:gd name="T76" fmla="*/ 709 w 798"/>
              <a:gd name="T77" fmla="*/ 1386 h 2472"/>
              <a:gd name="T78" fmla="*/ 731 w 798"/>
              <a:gd name="T79" fmla="*/ 1398 h 2472"/>
              <a:gd name="T80" fmla="*/ 749 w 798"/>
              <a:gd name="T81" fmla="*/ 1414 h 2472"/>
              <a:gd name="T82" fmla="*/ 798 w 798"/>
              <a:gd name="T83" fmla="*/ 1369 h 2472"/>
              <a:gd name="T84" fmla="*/ 775 w 798"/>
              <a:gd name="T85" fmla="*/ 1255 h 2472"/>
              <a:gd name="T86" fmla="*/ 708 w 798"/>
              <a:gd name="T87" fmla="*/ 1157 h 2472"/>
              <a:gd name="T88" fmla="*/ 668 w 798"/>
              <a:gd name="T89" fmla="*/ 1093 h 2472"/>
              <a:gd name="T90" fmla="*/ 613 w 798"/>
              <a:gd name="T91" fmla="*/ 1009 h 2472"/>
              <a:gd name="T92" fmla="*/ 550 w 798"/>
              <a:gd name="T93" fmla="*/ 863 h 2472"/>
              <a:gd name="T94" fmla="*/ 462 w 798"/>
              <a:gd name="T95" fmla="*/ 620 h 2472"/>
              <a:gd name="T96" fmla="*/ 418 w 798"/>
              <a:gd name="T97" fmla="*/ 459 h 2472"/>
              <a:gd name="T98" fmla="*/ 415 w 798"/>
              <a:gd name="T99" fmla="*/ 395 h 2472"/>
              <a:gd name="T100" fmla="*/ 483 w 798"/>
              <a:gd name="T101" fmla="*/ 363 h 2472"/>
              <a:gd name="T102" fmla="*/ 526 w 798"/>
              <a:gd name="T103" fmla="*/ 318 h 2472"/>
              <a:gd name="T104" fmla="*/ 540 w 798"/>
              <a:gd name="T105" fmla="*/ 264 h 2472"/>
              <a:gd name="T106" fmla="*/ 558 w 798"/>
              <a:gd name="T107" fmla="*/ 199 h 2472"/>
              <a:gd name="T108" fmla="*/ 565 w 798"/>
              <a:gd name="T109" fmla="*/ 174 h 2472"/>
              <a:gd name="T110" fmla="*/ 571 w 798"/>
              <a:gd name="T111" fmla="*/ 151 h 2472"/>
              <a:gd name="T112" fmla="*/ 564 w 798"/>
              <a:gd name="T113" fmla="*/ 113 h 2472"/>
              <a:gd name="T114" fmla="*/ 594 w 798"/>
              <a:gd name="T115" fmla="*/ 40 h 2472"/>
              <a:gd name="T116" fmla="*/ 565 w 798"/>
              <a:gd name="T117" fmla="*/ 60 h 2472"/>
              <a:gd name="T118" fmla="*/ 555 w 798"/>
              <a:gd name="T119" fmla="*/ 40 h 2472"/>
              <a:gd name="T120" fmla="*/ 513 w 798"/>
              <a:gd name="T121" fmla="*/ 38 h 2472"/>
              <a:gd name="T122" fmla="*/ 472 w 798"/>
              <a:gd name="T123" fmla="*/ 15 h 24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798" h="2472">
                <a:moveTo>
                  <a:pt x="434" y="6"/>
                </a:moveTo>
                <a:lnTo>
                  <a:pt x="434" y="6"/>
                </a:lnTo>
                <a:lnTo>
                  <a:pt x="424" y="3"/>
                </a:lnTo>
                <a:lnTo>
                  <a:pt x="412" y="2"/>
                </a:lnTo>
                <a:lnTo>
                  <a:pt x="389" y="0"/>
                </a:lnTo>
                <a:lnTo>
                  <a:pt x="362" y="2"/>
                </a:lnTo>
                <a:lnTo>
                  <a:pt x="338" y="6"/>
                </a:lnTo>
                <a:lnTo>
                  <a:pt x="338" y="6"/>
                </a:lnTo>
                <a:lnTo>
                  <a:pt x="332" y="8"/>
                </a:lnTo>
                <a:lnTo>
                  <a:pt x="325" y="12"/>
                </a:lnTo>
                <a:lnTo>
                  <a:pt x="310" y="22"/>
                </a:lnTo>
                <a:lnTo>
                  <a:pt x="294" y="37"/>
                </a:lnTo>
                <a:lnTo>
                  <a:pt x="278" y="54"/>
                </a:lnTo>
                <a:lnTo>
                  <a:pt x="262" y="72"/>
                </a:lnTo>
                <a:lnTo>
                  <a:pt x="247" y="91"/>
                </a:lnTo>
                <a:lnTo>
                  <a:pt x="236" y="110"/>
                </a:lnTo>
                <a:lnTo>
                  <a:pt x="227" y="126"/>
                </a:lnTo>
                <a:lnTo>
                  <a:pt x="227" y="126"/>
                </a:lnTo>
                <a:lnTo>
                  <a:pt x="221" y="140"/>
                </a:lnTo>
                <a:lnTo>
                  <a:pt x="217" y="156"/>
                </a:lnTo>
                <a:lnTo>
                  <a:pt x="210" y="187"/>
                </a:lnTo>
                <a:lnTo>
                  <a:pt x="207" y="202"/>
                </a:lnTo>
                <a:lnTo>
                  <a:pt x="201" y="216"/>
                </a:lnTo>
                <a:lnTo>
                  <a:pt x="195" y="229"/>
                </a:lnTo>
                <a:lnTo>
                  <a:pt x="186" y="242"/>
                </a:lnTo>
                <a:lnTo>
                  <a:pt x="186" y="242"/>
                </a:lnTo>
                <a:lnTo>
                  <a:pt x="164" y="266"/>
                </a:lnTo>
                <a:lnTo>
                  <a:pt x="145" y="285"/>
                </a:lnTo>
                <a:lnTo>
                  <a:pt x="138" y="293"/>
                </a:lnTo>
                <a:lnTo>
                  <a:pt x="134" y="299"/>
                </a:lnTo>
                <a:lnTo>
                  <a:pt x="132" y="302"/>
                </a:lnTo>
                <a:lnTo>
                  <a:pt x="134" y="302"/>
                </a:lnTo>
                <a:lnTo>
                  <a:pt x="137" y="302"/>
                </a:lnTo>
                <a:lnTo>
                  <a:pt x="137" y="302"/>
                </a:lnTo>
                <a:lnTo>
                  <a:pt x="143" y="301"/>
                </a:lnTo>
                <a:lnTo>
                  <a:pt x="148" y="298"/>
                </a:lnTo>
                <a:lnTo>
                  <a:pt x="157" y="290"/>
                </a:lnTo>
                <a:lnTo>
                  <a:pt x="167" y="282"/>
                </a:lnTo>
                <a:lnTo>
                  <a:pt x="167" y="282"/>
                </a:lnTo>
                <a:lnTo>
                  <a:pt x="167" y="288"/>
                </a:lnTo>
                <a:lnTo>
                  <a:pt x="166" y="304"/>
                </a:lnTo>
                <a:lnTo>
                  <a:pt x="166" y="311"/>
                </a:lnTo>
                <a:lnTo>
                  <a:pt x="163" y="318"/>
                </a:lnTo>
                <a:lnTo>
                  <a:pt x="160" y="324"/>
                </a:lnTo>
                <a:lnTo>
                  <a:pt x="157" y="327"/>
                </a:lnTo>
                <a:lnTo>
                  <a:pt x="157" y="327"/>
                </a:lnTo>
                <a:lnTo>
                  <a:pt x="154" y="328"/>
                </a:lnTo>
                <a:lnTo>
                  <a:pt x="154" y="328"/>
                </a:lnTo>
                <a:lnTo>
                  <a:pt x="161" y="328"/>
                </a:lnTo>
                <a:lnTo>
                  <a:pt x="170" y="324"/>
                </a:lnTo>
                <a:lnTo>
                  <a:pt x="175" y="321"/>
                </a:lnTo>
                <a:lnTo>
                  <a:pt x="178" y="317"/>
                </a:lnTo>
                <a:lnTo>
                  <a:pt x="178" y="317"/>
                </a:lnTo>
                <a:lnTo>
                  <a:pt x="183" y="306"/>
                </a:lnTo>
                <a:lnTo>
                  <a:pt x="189" y="299"/>
                </a:lnTo>
                <a:lnTo>
                  <a:pt x="194" y="293"/>
                </a:lnTo>
                <a:lnTo>
                  <a:pt x="195" y="293"/>
                </a:lnTo>
                <a:lnTo>
                  <a:pt x="195" y="293"/>
                </a:lnTo>
                <a:lnTo>
                  <a:pt x="195" y="293"/>
                </a:lnTo>
                <a:lnTo>
                  <a:pt x="194" y="302"/>
                </a:lnTo>
                <a:lnTo>
                  <a:pt x="189" y="318"/>
                </a:lnTo>
                <a:lnTo>
                  <a:pt x="189" y="318"/>
                </a:lnTo>
                <a:lnTo>
                  <a:pt x="188" y="322"/>
                </a:lnTo>
                <a:lnTo>
                  <a:pt x="185" y="328"/>
                </a:lnTo>
                <a:lnTo>
                  <a:pt x="176" y="339"/>
                </a:lnTo>
                <a:lnTo>
                  <a:pt x="166" y="349"/>
                </a:lnTo>
                <a:lnTo>
                  <a:pt x="154" y="357"/>
                </a:lnTo>
                <a:lnTo>
                  <a:pt x="154" y="357"/>
                </a:lnTo>
                <a:lnTo>
                  <a:pt x="140" y="368"/>
                </a:lnTo>
                <a:lnTo>
                  <a:pt x="121" y="379"/>
                </a:lnTo>
                <a:lnTo>
                  <a:pt x="102" y="392"/>
                </a:lnTo>
                <a:lnTo>
                  <a:pt x="84" y="407"/>
                </a:lnTo>
                <a:lnTo>
                  <a:pt x="84" y="407"/>
                </a:lnTo>
                <a:lnTo>
                  <a:pt x="67" y="420"/>
                </a:lnTo>
                <a:lnTo>
                  <a:pt x="51" y="432"/>
                </a:lnTo>
                <a:lnTo>
                  <a:pt x="38" y="441"/>
                </a:lnTo>
                <a:lnTo>
                  <a:pt x="33" y="445"/>
                </a:lnTo>
                <a:lnTo>
                  <a:pt x="32" y="449"/>
                </a:lnTo>
                <a:lnTo>
                  <a:pt x="32" y="449"/>
                </a:lnTo>
                <a:lnTo>
                  <a:pt x="30" y="473"/>
                </a:lnTo>
                <a:lnTo>
                  <a:pt x="30" y="484"/>
                </a:lnTo>
                <a:lnTo>
                  <a:pt x="32" y="492"/>
                </a:lnTo>
                <a:lnTo>
                  <a:pt x="32" y="492"/>
                </a:lnTo>
                <a:lnTo>
                  <a:pt x="32" y="496"/>
                </a:lnTo>
                <a:lnTo>
                  <a:pt x="29" y="502"/>
                </a:lnTo>
                <a:lnTo>
                  <a:pt x="25" y="510"/>
                </a:lnTo>
                <a:lnTo>
                  <a:pt x="17" y="519"/>
                </a:lnTo>
                <a:lnTo>
                  <a:pt x="17" y="519"/>
                </a:lnTo>
                <a:lnTo>
                  <a:pt x="10" y="528"/>
                </a:lnTo>
                <a:lnTo>
                  <a:pt x="3" y="535"/>
                </a:lnTo>
                <a:lnTo>
                  <a:pt x="1" y="541"/>
                </a:lnTo>
                <a:lnTo>
                  <a:pt x="0" y="545"/>
                </a:lnTo>
                <a:lnTo>
                  <a:pt x="0" y="551"/>
                </a:lnTo>
                <a:lnTo>
                  <a:pt x="1" y="559"/>
                </a:lnTo>
                <a:lnTo>
                  <a:pt x="1" y="559"/>
                </a:lnTo>
                <a:lnTo>
                  <a:pt x="7" y="576"/>
                </a:lnTo>
                <a:lnTo>
                  <a:pt x="14" y="592"/>
                </a:lnTo>
                <a:lnTo>
                  <a:pt x="14" y="592"/>
                </a:lnTo>
                <a:lnTo>
                  <a:pt x="19" y="602"/>
                </a:lnTo>
                <a:lnTo>
                  <a:pt x="22" y="607"/>
                </a:lnTo>
                <a:lnTo>
                  <a:pt x="25" y="608"/>
                </a:lnTo>
                <a:lnTo>
                  <a:pt x="32" y="612"/>
                </a:lnTo>
                <a:lnTo>
                  <a:pt x="32" y="612"/>
                </a:lnTo>
                <a:lnTo>
                  <a:pt x="35" y="614"/>
                </a:lnTo>
                <a:lnTo>
                  <a:pt x="38" y="615"/>
                </a:lnTo>
                <a:lnTo>
                  <a:pt x="42" y="614"/>
                </a:lnTo>
                <a:lnTo>
                  <a:pt x="42" y="614"/>
                </a:lnTo>
                <a:lnTo>
                  <a:pt x="43" y="615"/>
                </a:lnTo>
                <a:lnTo>
                  <a:pt x="43" y="626"/>
                </a:lnTo>
                <a:lnTo>
                  <a:pt x="43" y="626"/>
                </a:lnTo>
                <a:lnTo>
                  <a:pt x="42" y="646"/>
                </a:lnTo>
                <a:lnTo>
                  <a:pt x="39" y="666"/>
                </a:lnTo>
                <a:lnTo>
                  <a:pt x="35" y="688"/>
                </a:lnTo>
                <a:lnTo>
                  <a:pt x="27" y="706"/>
                </a:lnTo>
                <a:lnTo>
                  <a:pt x="27" y="706"/>
                </a:lnTo>
                <a:lnTo>
                  <a:pt x="23" y="719"/>
                </a:lnTo>
                <a:lnTo>
                  <a:pt x="20" y="728"/>
                </a:lnTo>
                <a:lnTo>
                  <a:pt x="20" y="752"/>
                </a:lnTo>
                <a:lnTo>
                  <a:pt x="20" y="752"/>
                </a:lnTo>
                <a:lnTo>
                  <a:pt x="20" y="789"/>
                </a:lnTo>
                <a:lnTo>
                  <a:pt x="17" y="824"/>
                </a:lnTo>
                <a:lnTo>
                  <a:pt x="17" y="824"/>
                </a:lnTo>
                <a:lnTo>
                  <a:pt x="16" y="847"/>
                </a:lnTo>
                <a:lnTo>
                  <a:pt x="13" y="879"/>
                </a:lnTo>
                <a:lnTo>
                  <a:pt x="13" y="895"/>
                </a:lnTo>
                <a:lnTo>
                  <a:pt x="14" y="910"/>
                </a:lnTo>
                <a:lnTo>
                  <a:pt x="16" y="924"/>
                </a:lnTo>
                <a:lnTo>
                  <a:pt x="19" y="935"/>
                </a:lnTo>
                <a:lnTo>
                  <a:pt x="19" y="935"/>
                </a:lnTo>
                <a:lnTo>
                  <a:pt x="22" y="939"/>
                </a:lnTo>
                <a:lnTo>
                  <a:pt x="23" y="940"/>
                </a:lnTo>
                <a:lnTo>
                  <a:pt x="25" y="942"/>
                </a:lnTo>
                <a:lnTo>
                  <a:pt x="27" y="942"/>
                </a:lnTo>
                <a:lnTo>
                  <a:pt x="30" y="940"/>
                </a:lnTo>
                <a:lnTo>
                  <a:pt x="33" y="939"/>
                </a:lnTo>
                <a:lnTo>
                  <a:pt x="35" y="939"/>
                </a:lnTo>
                <a:lnTo>
                  <a:pt x="36" y="940"/>
                </a:lnTo>
                <a:lnTo>
                  <a:pt x="38" y="948"/>
                </a:lnTo>
                <a:lnTo>
                  <a:pt x="38" y="964"/>
                </a:lnTo>
                <a:lnTo>
                  <a:pt x="36" y="990"/>
                </a:lnTo>
                <a:lnTo>
                  <a:pt x="36" y="990"/>
                </a:lnTo>
                <a:lnTo>
                  <a:pt x="35" y="1042"/>
                </a:lnTo>
                <a:lnTo>
                  <a:pt x="35" y="1071"/>
                </a:lnTo>
                <a:lnTo>
                  <a:pt x="35" y="1088"/>
                </a:lnTo>
                <a:lnTo>
                  <a:pt x="33" y="1093"/>
                </a:lnTo>
                <a:lnTo>
                  <a:pt x="32" y="1098"/>
                </a:lnTo>
                <a:lnTo>
                  <a:pt x="32" y="1098"/>
                </a:lnTo>
                <a:lnTo>
                  <a:pt x="29" y="1104"/>
                </a:lnTo>
                <a:lnTo>
                  <a:pt x="27" y="1111"/>
                </a:lnTo>
                <a:lnTo>
                  <a:pt x="25" y="1131"/>
                </a:lnTo>
                <a:lnTo>
                  <a:pt x="23" y="1162"/>
                </a:lnTo>
                <a:lnTo>
                  <a:pt x="23" y="1162"/>
                </a:lnTo>
                <a:lnTo>
                  <a:pt x="29" y="1222"/>
                </a:lnTo>
                <a:lnTo>
                  <a:pt x="32" y="1264"/>
                </a:lnTo>
                <a:lnTo>
                  <a:pt x="33" y="1287"/>
                </a:lnTo>
                <a:lnTo>
                  <a:pt x="33" y="1287"/>
                </a:lnTo>
                <a:lnTo>
                  <a:pt x="29" y="1321"/>
                </a:lnTo>
                <a:lnTo>
                  <a:pt x="35" y="1357"/>
                </a:lnTo>
                <a:lnTo>
                  <a:pt x="35" y="1357"/>
                </a:lnTo>
                <a:lnTo>
                  <a:pt x="32" y="1361"/>
                </a:lnTo>
                <a:lnTo>
                  <a:pt x="27" y="1372"/>
                </a:lnTo>
                <a:lnTo>
                  <a:pt x="23" y="1385"/>
                </a:lnTo>
                <a:lnTo>
                  <a:pt x="22" y="1391"/>
                </a:lnTo>
                <a:lnTo>
                  <a:pt x="23" y="1395"/>
                </a:lnTo>
                <a:lnTo>
                  <a:pt x="23" y="1395"/>
                </a:lnTo>
                <a:lnTo>
                  <a:pt x="25" y="1398"/>
                </a:lnTo>
                <a:lnTo>
                  <a:pt x="27" y="1399"/>
                </a:lnTo>
                <a:lnTo>
                  <a:pt x="30" y="1398"/>
                </a:lnTo>
                <a:lnTo>
                  <a:pt x="33" y="1396"/>
                </a:lnTo>
                <a:lnTo>
                  <a:pt x="39" y="1391"/>
                </a:lnTo>
                <a:lnTo>
                  <a:pt x="42" y="1388"/>
                </a:lnTo>
                <a:lnTo>
                  <a:pt x="42" y="1388"/>
                </a:lnTo>
                <a:lnTo>
                  <a:pt x="42" y="1396"/>
                </a:lnTo>
                <a:lnTo>
                  <a:pt x="43" y="1402"/>
                </a:lnTo>
                <a:lnTo>
                  <a:pt x="45" y="1405"/>
                </a:lnTo>
                <a:lnTo>
                  <a:pt x="46" y="1405"/>
                </a:lnTo>
                <a:lnTo>
                  <a:pt x="46" y="1405"/>
                </a:lnTo>
                <a:lnTo>
                  <a:pt x="49" y="1404"/>
                </a:lnTo>
                <a:lnTo>
                  <a:pt x="52" y="1401"/>
                </a:lnTo>
                <a:lnTo>
                  <a:pt x="61" y="1389"/>
                </a:lnTo>
                <a:lnTo>
                  <a:pt x="73" y="1370"/>
                </a:lnTo>
                <a:lnTo>
                  <a:pt x="73" y="1370"/>
                </a:lnTo>
                <a:lnTo>
                  <a:pt x="83" y="1370"/>
                </a:lnTo>
                <a:lnTo>
                  <a:pt x="92" y="1369"/>
                </a:lnTo>
                <a:lnTo>
                  <a:pt x="94" y="1367"/>
                </a:lnTo>
                <a:lnTo>
                  <a:pt x="97" y="1366"/>
                </a:lnTo>
                <a:lnTo>
                  <a:pt x="97" y="1366"/>
                </a:lnTo>
                <a:lnTo>
                  <a:pt x="99" y="1364"/>
                </a:lnTo>
                <a:lnTo>
                  <a:pt x="100" y="1364"/>
                </a:lnTo>
                <a:lnTo>
                  <a:pt x="106" y="1366"/>
                </a:lnTo>
                <a:lnTo>
                  <a:pt x="113" y="1369"/>
                </a:lnTo>
                <a:lnTo>
                  <a:pt x="113" y="1369"/>
                </a:lnTo>
                <a:lnTo>
                  <a:pt x="106" y="1443"/>
                </a:lnTo>
                <a:lnTo>
                  <a:pt x="103" y="1496"/>
                </a:lnTo>
                <a:lnTo>
                  <a:pt x="103" y="1514"/>
                </a:lnTo>
                <a:lnTo>
                  <a:pt x="105" y="1520"/>
                </a:lnTo>
                <a:lnTo>
                  <a:pt x="105" y="1523"/>
                </a:lnTo>
                <a:lnTo>
                  <a:pt x="105" y="1523"/>
                </a:lnTo>
                <a:lnTo>
                  <a:pt x="112" y="1529"/>
                </a:lnTo>
                <a:lnTo>
                  <a:pt x="119" y="1535"/>
                </a:lnTo>
                <a:lnTo>
                  <a:pt x="127" y="1539"/>
                </a:lnTo>
                <a:lnTo>
                  <a:pt x="127" y="1539"/>
                </a:lnTo>
                <a:lnTo>
                  <a:pt x="132" y="1548"/>
                </a:lnTo>
                <a:lnTo>
                  <a:pt x="147" y="1571"/>
                </a:lnTo>
                <a:lnTo>
                  <a:pt x="166" y="1602"/>
                </a:lnTo>
                <a:lnTo>
                  <a:pt x="173" y="1618"/>
                </a:lnTo>
                <a:lnTo>
                  <a:pt x="179" y="1634"/>
                </a:lnTo>
                <a:lnTo>
                  <a:pt x="179" y="1634"/>
                </a:lnTo>
                <a:lnTo>
                  <a:pt x="185" y="1651"/>
                </a:lnTo>
                <a:lnTo>
                  <a:pt x="189" y="1673"/>
                </a:lnTo>
                <a:lnTo>
                  <a:pt x="199" y="1720"/>
                </a:lnTo>
                <a:lnTo>
                  <a:pt x="207" y="1759"/>
                </a:lnTo>
                <a:lnTo>
                  <a:pt x="208" y="1780"/>
                </a:lnTo>
                <a:lnTo>
                  <a:pt x="208" y="1780"/>
                </a:lnTo>
                <a:lnTo>
                  <a:pt x="208" y="1786"/>
                </a:lnTo>
                <a:lnTo>
                  <a:pt x="205" y="1791"/>
                </a:lnTo>
                <a:lnTo>
                  <a:pt x="196" y="1809"/>
                </a:lnTo>
                <a:lnTo>
                  <a:pt x="196" y="1809"/>
                </a:lnTo>
                <a:lnTo>
                  <a:pt x="192" y="1818"/>
                </a:lnTo>
                <a:lnTo>
                  <a:pt x="188" y="1823"/>
                </a:lnTo>
                <a:lnTo>
                  <a:pt x="186" y="1826"/>
                </a:lnTo>
                <a:lnTo>
                  <a:pt x="186" y="1831"/>
                </a:lnTo>
                <a:lnTo>
                  <a:pt x="192" y="1844"/>
                </a:lnTo>
                <a:lnTo>
                  <a:pt x="192" y="1844"/>
                </a:lnTo>
                <a:lnTo>
                  <a:pt x="196" y="1860"/>
                </a:lnTo>
                <a:lnTo>
                  <a:pt x="198" y="1867"/>
                </a:lnTo>
                <a:lnTo>
                  <a:pt x="198" y="1873"/>
                </a:lnTo>
                <a:lnTo>
                  <a:pt x="198" y="1880"/>
                </a:lnTo>
                <a:lnTo>
                  <a:pt x="196" y="1885"/>
                </a:lnTo>
                <a:lnTo>
                  <a:pt x="189" y="1896"/>
                </a:lnTo>
                <a:lnTo>
                  <a:pt x="189" y="1896"/>
                </a:lnTo>
                <a:lnTo>
                  <a:pt x="179" y="1914"/>
                </a:lnTo>
                <a:lnTo>
                  <a:pt x="166" y="1943"/>
                </a:lnTo>
                <a:lnTo>
                  <a:pt x="154" y="1973"/>
                </a:lnTo>
                <a:lnTo>
                  <a:pt x="151" y="1985"/>
                </a:lnTo>
                <a:lnTo>
                  <a:pt x="150" y="1995"/>
                </a:lnTo>
                <a:lnTo>
                  <a:pt x="150" y="1995"/>
                </a:lnTo>
                <a:lnTo>
                  <a:pt x="148" y="2013"/>
                </a:lnTo>
                <a:lnTo>
                  <a:pt x="144" y="2041"/>
                </a:lnTo>
                <a:lnTo>
                  <a:pt x="131" y="2121"/>
                </a:lnTo>
                <a:lnTo>
                  <a:pt x="116" y="2201"/>
                </a:lnTo>
                <a:lnTo>
                  <a:pt x="108" y="2247"/>
                </a:lnTo>
                <a:lnTo>
                  <a:pt x="108" y="2247"/>
                </a:lnTo>
                <a:lnTo>
                  <a:pt x="102" y="2274"/>
                </a:lnTo>
                <a:lnTo>
                  <a:pt x="94" y="2307"/>
                </a:lnTo>
                <a:lnTo>
                  <a:pt x="89" y="2348"/>
                </a:lnTo>
                <a:lnTo>
                  <a:pt x="105" y="2357"/>
                </a:lnTo>
                <a:lnTo>
                  <a:pt x="105" y="2357"/>
                </a:lnTo>
                <a:lnTo>
                  <a:pt x="102" y="2367"/>
                </a:lnTo>
                <a:lnTo>
                  <a:pt x="94" y="2392"/>
                </a:lnTo>
                <a:lnTo>
                  <a:pt x="90" y="2406"/>
                </a:lnTo>
                <a:lnTo>
                  <a:pt x="87" y="2419"/>
                </a:lnTo>
                <a:lnTo>
                  <a:pt x="87" y="2433"/>
                </a:lnTo>
                <a:lnTo>
                  <a:pt x="89" y="2443"/>
                </a:lnTo>
                <a:lnTo>
                  <a:pt x="89" y="2443"/>
                </a:lnTo>
                <a:lnTo>
                  <a:pt x="90" y="2447"/>
                </a:lnTo>
                <a:lnTo>
                  <a:pt x="94" y="2450"/>
                </a:lnTo>
                <a:lnTo>
                  <a:pt x="102" y="2453"/>
                </a:lnTo>
                <a:lnTo>
                  <a:pt x="111" y="2454"/>
                </a:lnTo>
                <a:lnTo>
                  <a:pt x="131" y="2457"/>
                </a:lnTo>
                <a:lnTo>
                  <a:pt x="157" y="2459"/>
                </a:lnTo>
                <a:lnTo>
                  <a:pt x="220" y="2460"/>
                </a:lnTo>
                <a:lnTo>
                  <a:pt x="253" y="2462"/>
                </a:lnTo>
                <a:lnTo>
                  <a:pt x="287" y="2466"/>
                </a:lnTo>
                <a:lnTo>
                  <a:pt x="287" y="2466"/>
                </a:lnTo>
                <a:lnTo>
                  <a:pt x="319" y="2469"/>
                </a:lnTo>
                <a:lnTo>
                  <a:pt x="349" y="2470"/>
                </a:lnTo>
                <a:lnTo>
                  <a:pt x="379" y="2472"/>
                </a:lnTo>
                <a:lnTo>
                  <a:pt x="403" y="2472"/>
                </a:lnTo>
                <a:lnTo>
                  <a:pt x="425" y="2469"/>
                </a:lnTo>
                <a:lnTo>
                  <a:pt x="443" y="2465"/>
                </a:lnTo>
                <a:lnTo>
                  <a:pt x="448" y="2462"/>
                </a:lnTo>
                <a:lnTo>
                  <a:pt x="453" y="2459"/>
                </a:lnTo>
                <a:lnTo>
                  <a:pt x="456" y="2454"/>
                </a:lnTo>
                <a:lnTo>
                  <a:pt x="457" y="2450"/>
                </a:lnTo>
                <a:lnTo>
                  <a:pt x="457" y="2450"/>
                </a:lnTo>
                <a:lnTo>
                  <a:pt x="456" y="2441"/>
                </a:lnTo>
                <a:lnTo>
                  <a:pt x="454" y="2433"/>
                </a:lnTo>
                <a:lnTo>
                  <a:pt x="450" y="2427"/>
                </a:lnTo>
                <a:lnTo>
                  <a:pt x="447" y="2421"/>
                </a:lnTo>
                <a:lnTo>
                  <a:pt x="440" y="2414"/>
                </a:lnTo>
                <a:lnTo>
                  <a:pt x="437" y="2412"/>
                </a:lnTo>
                <a:lnTo>
                  <a:pt x="437" y="2412"/>
                </a:lnTo>
                <a:lnTo>
                  <a:pt x="444" y="2412"/>
                </a:lnTo>
                <a:lnTo>
                  <a:pt x="451" y="2412"/>
                </a:lnTo>
                <a:lnTo>
                  <a:pt x="460" y="2411"/>
                </a:lnTo>
                <a:lnTo>
                  <a:pt x="467" y="2408"/>
                </a:lnTo>
                <a:lnTo>
                  <a:pt x="473" y="2403"/>
                </a:lnTo>
                <a:lnTo>
                  <a:pt x="475" y="2400"/>
                </a:lnTo>
                <a:lnTo>
                  <a:pt x="476" y="2398"/>
                </a:lnTo>
                <a:lnTo>
                  <a:pt x="476" y="2393"/>
                </a:lnTo>
                <a:lnTo>
                  <a:pt x="475" y="2389"/>
                </a:lnTo>
                <a:lnTo>
                  <a:pt x="475" y="2389"/>
                </a:lnTo>
                <a:lnTo>
                  <a:pt x="472" y="2384"/>
                </a:lnTo>
                <a:lnTo>
                  <a:pt x="467" y="2379"/>
                </a:lnTo>
                <a:lnTo>
                  <a:pt x="456" y="2370"/>
                </a:lnTo>
                <a:lnTo>
                  <a:pt x="443" y="2360"/>
                </a:lnTo>
                <a:lnTo>
                  <a:pt x="428" y="2352"/>
                </a:lnTo>
                <a:lnTo>
                  <a:pt x="402" y="2339"/>
                </a:lnTo>
                <a:lnTo>
                  <a:pt x="390" y="2333"/>
                </a:lnTo>
                <a:lnTo>
                  <a:pt x="390" y="2333"/>
                </a:lnTo>
                <a:lnTo>
                  <a:pt x="365" y="2303"/>
                </a:lnTo>
                <a:lnTo>
                  <a:pt x="346" y="2277"/>
                </a:lnTo>
                <a:lnTo>
                  <a:pt x="339" y="2262"/>
                </a:lnTo>
                <a:lnTo>
                  <a:pt x="333" y="2250"/>
                </a:lnTo>
                <a:lnTo>
                  <a:pt x="333" y="2250"/>
                </a:lnTo>
                <a:lnTo>
                  <a:pt x="325" y="2233"/>
                </a:lnTo>
                <a:lnTo>
                  <a:pt x="320" y="2223"/>
                </a:lnTo>
                <a:lnTo>
                  <a:pt x="317" y="2214"/>
                </a:lnTo>
                <a:lnTo>
                  <a:pt x="319" y="2204"/>
                </a:lnTo>
                <a:lnTo>
                  <a:pt x="319" y="2204"/>
                </a:lnTo>
                <a:lnTo>
                  <a:pt x="325" y="2189"/>
                </a:lnTo>
                <a:lnTo>
                  <a:pt x="335" y="2163"/>
                </a:lnTo>
                <a:lnTo>
                  <a:pt x="368" y="2089"/>
                </a:lnTo>
                <a:lnTo>
                  <a:pt x="415" y="1985"/>
                </a:lnTo>
                <a:lnTo>
                  <a:pt x="415" y="1985"/>
                </a:lnTo>
                <a:lnTo>
                  <a:pt x="441" y="1952"/>
                </a:lnTo>
                <a:lnTo>
                  <a:pt x="467" y="1915"/>
                </a:lnTo>
                <a:lnTo>
                  <a:pt x="498" y="1873"/>
                </a:lnTo>
                <a:lnTo>
                  <a:pt x="527" y="1828"/>
                </a:lnTo>
                <a:lnTo>
                  <a:pt x="552" y="1786"/>
                </a:lnTo>
                <a:lnTo>
                  <a:pt x="562" y="1768"/>
                </a:lnTo>
                <a:lnTo>
                  <a:pt x="569" y="1751"/>
                </a:lnTo>
                <a:lnTo>
                  <a:pt x="574" y="1737"/>
                </a:lnTo>
                <a:lnTo>
                  <a:pt x="574" y="1732"/>
                </a:lnTo>
                <a:lnTo>
                  <a:pt x="574" y="1727"/>
                </a:lnTo>
                <a:lnTo>
                  <a:pt x="574" y="1727"/>
                </a:lnTo>
                <a:lnTo>
                  <a:pt x="569" y="1708"/>
                </a:lnTo>
                <a:lnTo>
                  <a:pt x="561" y="1685"/>
                </a:lnTo>
                <a:lnTo>
                  <a:pt x="549" y="1659"/>
                </a:lnTo>
                <a:lnTo>
                  <a:pt x="537" y="1633"/>
                </a:lnTo>
                <a:lnTo>
                  <a:pt x="515" y="1589"/>
                </a:lnTo>
                <a:lnTo>
                  <a:pt x="505" y="1570"/>
                </a:lnTo>
                <a:lnTo>
                  <a:pt x="505" y="1570"/>
                </a:lnTo>
                <a:lnTo>
                  <a:pt x="510" y="1567"/>
                </a:lnTo>
                <a:lnTo>
                  <a:pt x="521" y="1560"/>
                </a:lnTo>
                <a:lnTo>
                  <a:pt x="526" y="1554"/>
                </a:lnTo>
                <a:lnTo>
                  <a:pt x="531" y="1548"/>
                </a:lnTo>
                <a:lnTo>
                  <a:pt x="534" y="1541"/>
                </a:lnTo>
                <a:lnTo>
                  <a:pt x="536" y="1533"/>
                </a:lnTo>
                <a:lnTo>
                  <a:pt x="536" y="1533"/>
                </a:lnTo>
                <a:lnTo>
                  <a:pt x="534" y="1522"/>
                </a:lnTo>
                <a:lnTo>
                  <a:pt x="531" y="1504"/>
                </a:lnTo>
                <a:lnTo>
                  <a:pt x="520" y="1455"/>
                </a:lnTo>
                <a:lnTo>
                  <a:pt x="510" y="1405"/>
                </a:lnTo>
                <a:lnTo>
                  <a:pt x="505" y="1385"/>
                </a:lnTo>
                <a:lnTo>
                  <a:pt x="504" y="1370"/>
                </a:lnTo>
                <a:lnTo>
                  <a:pt x="504" y="1370"/>
                </a:lnTo>
                <a:lnTo>
                  <a:pt x="499" y="1327"/>
                </a:lnTo>
                <a:lnTo>
                  <a:pt x="497" y="1302"/>
                </a:lnTo>
                <a:lnTo>
                  <a:pt x="476" y="1230"/>
                </a:lnTo>
                <a:lnTo>
                  <a:pt x="476" y="1230"/>
                </a:lnTo>
                <a:lnTo>
                  <a:pt x="483" y="1211"/>
                </a:lnTo>
                <a:lnTo>
                  <a:pt x="488" y="1195"/>
                </a:lnTo>
                <a:lnTo>
                  <a:pt x="489" y="1181"/>
                </a:lnTo>
                <a:lnTo>
                  <a:pt x="489" y="1181"/>
                </a:lnTo>
                <a:lnTo>
                  <a:pt x="489" y="1166"/>
                </a:lnTo>
                <a:lnTo>
                  <a:pt x="486" y="1149"/>
                </a:lnTo>
                <a:lnTo>
                  <a:pt x="483" y="1128"/>
                </a:lnTo>
                <a:lnTo>
                  <a:pt x="483" y="1128"/>
                </a:lnTo>
                <a:lnTo>
                  <a:pt x="547" y="1200"/>
                </a:lnTo>
                <a:lnTo>
                  <a:pt x="596" y="1251"/>
                </a:lnTo>
                <a:lnTo>
                  <a:pt x="613" y="1268"/>
                </a:lnTo>
                <a:lnTo>
                  <a:pt x="620" y="1273"/>
                </a:lnTo>
                <a:lnTo>
                  <a:pt x="625" y="1276"/>
                </a:lnTo>
                <a:lnTo>
                  <a:pt x="625" y="1276"/>
                </a:lnTo>
                <a:lnTo>
                  <a:pt x="631" y="1280"/>
                </a:lnTo>
                <a:lnTo>
                  <a:pt x="639" y="1286"/>
                </a:lnTo>
                <a:lnTo>
                  <a:pt x="660" y="1303"/>
                </a:lnTo>
                <a:lnTo>
                  <a:pt x="684" y="1328"/>
                </a:lnTo>
                <a:lnTo>
                  <a:pt x="684" y="1328"/>
                </a:lnTo>
                <a:lnTo>
                  <a:pt x="686" y="1341"/>
                </a:lnTo>
                <a:lnTo>
                  <a:pt x="686" y="1351"/>
                </a:lnTo>
                <a:lnTo>
                  <a:pt x="686" y="1356"/>
                </a:lnTo>
                <a:lnTo>
                  <a:pt x="684" y="1357"/>
                </a:lnTo>
                <a:lnTo>
                  <a:pt x="684" y="1357"/>
                </a:lnTo>
                <a:lnTo>
                  <a:pt x="680" y="1360"/>
                </a:lnTo>
                <a:lnTo>
                  <a:pt x="677" y="1366"/>
                </a:lnTo>
                <a:lnTo>
                  <a:pt x="677" y="1369"/>
                </a:lnTo>
                <a:lnTo>
                  <a:pt x="677" y="1370"/>
                </a:lnTo>
                <a:lnTo>
                  <a:pt x="679" y="1372"/>
                </a:lnTo>
                <a:lnTo>
                  <a:pt x="683" y="1373"/>
                </a:lnTo>
                <a:lnTo>
                  <a:pt x="683" y="1373"/>
                </a:lnTo>
                <a:lnTo>
                  <a:pt x="692" y="1372"/>
                </a:lnTo>
                <a:lnTo>
                  <a:pt x="700" y="1370"/>
                </a:lnTo>
                <a:lnTo>
                  <a:pt x="708" y="1369"/>
                </a:lnTo>
                <a:lnTo>
                  <a:pt x="708" y="1369"/>
                </a:lnTo>
                <a:lnTo>
                  <a:pt x="708" y="1378"/>
                </a:lnTo>
                <a:lnTo>
                  <a:pt x="708" y="1383"/>
                </a:lnTo>
                <a:lnTo>
                  <a:pt x="709" y="1386"/>
                </a:lnTo>
                <a:lnTo>
                  <a:pt x="712" y="1386"/>
                </a:lnTo>
                <a:lnTo>
                  <a:pt x="712" y="1386"/>
                </a:lnTo>
                <a:lnTo>
                  <a:pt x="721" y="1388"/>
                </a:lnTo>
                <a:lnTo>
                  <a:pt x="725" y="1388"/>
                </a:lnTo>
                <a:lnTo>
                  <a:pt x="725" y="1388"/>
                </a:lnTo>
                <a:lnTo>
                  <a:pt x="725" y="1389"/>
                </a:lnTo>
                <a:lnTo>
                  <a:pt x="725" y="1394"/>
                </a:lnTo>
                <a:lnTo>
                  <a:pt x="727" y="1395"/>
                </a:lnTo>
                <a:lnTo>
                  <a:pt x="728" y="1396"/>
                </a:lnTo>
                <a:lnTo>
                  <a:pt x="731" y="1398"/>
                </a:lnTo>
                <a:lnTo>
                  <a:pt x="734" y="1399"/>
                </a:lnTo>
                <a:lnTo>
                  <a:pt x="734" y="1399"/>
                </a:lnTo>
                <a:lnTo>
                  <a:pt x="738" y="1398"/>
                </a:lnTo>
                <a:lnTo>
                  <a:pt x="744" y="1396"/>
                </a:lnTo>
                <a:lnTo>
                  <a:pt x="753" y="1391"/>
                </a:lnTo>
                <a:lnTo>
                  <a:pt x="763" y="1382"/>
                </a:lnTo>
                <a:lnTo>
                  <a:pt x="763" y="1382"/>
                </a:lnTo>
                <a:lnTo>
                  <a:pt x="754" y="1398"/>
                </a:lnTo>
                <a:lnTo>
                  <a:pt x="750" y="1410"/>
                </a:lnTo>
                <a:lnTo>
                  <a:pt x="749" y="1414"/>
                </a:lnTo>
                <a:lnTo>
                  <a:pt x="750" y="1415"/>
                </a:lnTo>
                <a:lnTo>
                  <a:pt x="750" y="1415"/>
                </a:lnTo>
                <a:lnTo>
                  <a:pt x="753" y="1415"/>
                </a:lnTo>
                <a:lnTo>
                  <a:pt x="760" y="1414"/>
                </a:lnTo>
                <a:lnTo>
                  <a:pt x="767" y="1410"/>
                </a:lnTo>
                <a:lnTo>
                  <a:pt x="776" y="1404"/>
                </a:lnTo>
                <a:lnTo>
                  <a:pt x="783" y="1395"/>
                </a:lnTo>
                <a:lnTo>
                  <a:pt x="791" y="1386"/>
                </a:lnTo>
                <a:lnTo>
                  <a:pt x="797" y="1375"/>
                </a:lnTo>
                <a:lnTo>
                  <a:pt x="798" y="1369"/>
                </a:lnTo>
                <a:lnTo>
                  <a:pt x="798" y="1363"/>
                </a:lnTo>
                <a:lnTo>
                  <a:pt x="798" y="1363"/>
                </a:lnTo>
                <a:lnTo>
                  <a:pt x="797" y="1347"/>
                </a:lnTo>
                <a:lnTo>
                  <a:pt x="794" y="1331"/>
                </a:lnTo>
                <a:lnTo>
                  <a:pt x="789" y="1313"/>
                </a:lnTo>
                <a:lnTo>
                  <a:pt x="783" y="1297"/>
                </a:lnTo>
                <a:lnTo>
                  <a:pt x="773" y="1271"/>
                </a:lnTo>
                <a:lnTo>
                  <a:pt x="769" y="1259"/>
                </a:lnTo>
                <a:lnTo>
                  <a:pt x="769" y="1259"/>
                </a:lnTo>
                <a:lnTo>
                  <a:pt x="775" y="1255"/>
                </a:lnTo>
                <a:lnTo>
                  <a:pt x="778" y="1251"/>
                </a:lnTo>
                <a:lnTo>
                  <a:pt x="778" y="1249"/>
                </a:lnTo>
                <a:lnTo>
                  <a:pt x="778" y="1246"/>
                </a:lnTo>
                <a:lnTo>
                  <a:pt x="778" y="1246"/>
                </a:lnTo>
                <a:lnTo>
                  <a:pt x="772" y="1239"/>
                </a:lnTo>
                <a:lnTo>
                  <a:pt x="760" y="1229"/>
                </a:lnTo>
                <a:lnTo>
                  <a:pt x="747" y="1214"/>
                </a:lnTo>
                <a:lnTo>
                  <a:pt x="734" y="1198"/>
                </a:lnTo>
                <a:lnTo>
                  <a:pt x="734" y="1198"/>
                </a:lnTo>
                <a:lnTo>
                  <a:pt x="708" y="1157"/>
                </a:lnTo>
                <a:lnTo>
                  <a:pt x="698" y="1139"/>
                </a:lnTo>
                <a:lnTo>
                  <a:pt x="695" y="1131"/>
                </a:lnTo>
                <a:lnTo>
                  <a:pt x="693" y="1125"/>
                </a:lnTo>
                <a:lnTo>
                  <a:pt x="693" y="1125"/>
                </a:lnTo>
                <a:lnTo>
                  <a:pt x="692" y="1121"/>
                </a:lnTo>
                <a:lnTo>
                  <a:pt x="690" y="1117"/>
                </a:lnTo>
                <a:lnTo>
                  <a:pt x="683" y="1109"/>
                </a:lnTo>
                <a:lnTo>
                  <a:pt x="676" y="1102"/>
                </a:lnTo>
                <a:lnTo>
                  <a:pt x="668" y="1093"/>
                </a:lnTo>
                <a:lnTo>
                  <a:pt x="668" y="1093"/>
                </a:lnTo>
                <a:lnTo>
                  <a:pt x="663" y="1083"/>
                </a:lnTo>
                <a:lnTo>
                  <a:pt x="657" y="1069"/>
                </a:lnTo>
                <a:lnTo>
                  <a:pt x="649" y="1051"/>
                </a:lnTo>
                <a:lnTo>
                  <a:pt x="649" y="1051"/>
                </a:lnTo>
                <a:lnTo>
                  <a:pt x="647" y="1048"/>
                </a:lnTo>
                <a:lnTo>
                  <a:pt x="636" y="1041"/>
                </a:lnTo>
                <a:lnTo>
                  <a:pt x="625" y="1028"/>
                </a:lnTo>
                <a:lnTo>
                  <a:pt x="619" y="1019"/>
                </a:lnTo>
                <a:lnTo>
                  <a:pt x="613" y="1009"/>
                </a:lnTo>
                <a:lnTo>
                  <a:pt x="613" y="1009"/>
                </a:lnTo>
                <a:lnTo>
                  <a:pt x="601" y="986"/>
                </a:lnTo>
                <a:lnTo>
                  <a:pt x="587" y="964"/>
                </a:lnTo>
                <a:lnTo>
                  <a:pt x="575" y="942"/>
                </a:lnTo>
                <a:lnTo>
                  <a:pt x="569" y="932"/>
                </a:lnTo>
                <a:lnTo>
                  <a:pt x="566" y="923"/>
                </a:lnTo>
                <a:lnTo>
                  <a:pt x="566" y="923"/>
                </a:lnTo>
                <a:lnTo>
                  <a:pt x="562" y="892"/>
                </a:lnTo>
                <a:lnTo>
                  <a:pt x="558" y="878"/>
                </a:lnTo>
                <a:lnTo>
                  <a:pt x="555" y="872"/>
                </a:lnTo>
                <a:lnTo>
                  <a:pt x="550" y="863"/>
                </a:lnTo>
                <a:lnTo>
                  <a:pt x="550" y="863"/>
                </a:lnTo>
                <a:lnTo>
                  <a:pt x="539" y="844"/>
                </a:lnTo>
                <a:lnTo>
                  <a:pt x="527" y="821"/>
                </a:lnTo>
                <a:lnTo>
                  <a:pt x="513" y="790"/>
                </a:lnTo>
                <a:lnTo>
                  <a:pt x="513" y="790"/>
                </a:lnTo>
                <a:lnTo>
                  <a:pt x="502" y="767"/>
                </a:lnTo>
                <a:lnTo>
                  <a:pt x="486" y="716"/>
                </a:lnTo>
                <a:lnTo>
                  <a:pt x="470" y="661"/>
                </a:lnTo>
                <a:lnTo>
                  <a:pt x="464" y="636"/>
                </a:lnTo>
                <a:lnTo>
                  <a:pt x="462" y="620"/>
                </a:lnTo>
                <a:lnTo>
                  <a:pt x="462" y="620"/>
                </a:lnTo>
                <a:lnTo>
                  <a:pt x="460" y="594"/>
                </a:lnTo>
                <a:lnTo>
                  <a:pt x="456" y="567"/>
                </a:lnTo>
                <a:lnTo>
                  <a:pt x="450" y="543"/>
                </a:lnTo>
                <a:lnTo>
                  <a:pt x="443" y="518"/>
                </a:lnTo>
                <a:lnTo>
                  <a:pt x="443" y="518"/>
                </a:lnTo>
                <a:lnTo>
                  <a:pt x="440" y="505"/>
                </a:lnTo>
                <a:lnTo>
                  <a:pt x="435" y="493"/>
                </a:lnTo>
                <a:lnTo>
                  <a:pt x="425" y="474"/>
                </a:lnTo>
                <a:lnTo>
                  <a:pt x="418" y="459"/>
                </a:lnTo>
                <a:lnTo>
                  <a:pt x="413" y="455"/>
                </a:lnTo>
                <a:lnTo>
                  <a:pt x="413" y="455"/>
                </a:lnTo>
                <a:lnTo>
                  <a:pt x="403" y="441"/>
                </a:lnTo>
                <a:lnTo>
                  <a:pt x="396" y="430"/>
                </a:lnTo>
                <a:lnTo>
                  <a:pt x="393" y="426"/>
                </a:lnTo>
                <a:lnTo>
                  <a:pt x="393" y="423"/>
                </a:lnTo>
                <a:lnTo>
                  <a:pt x="393" y="423"/>
                </a:lnTo>
                <a:lnTo>
                  <a:pt x="405" y="408"/>
                </a:lnTo>
                <a:lnTo>
                  <a:pt x="415" y="395"/>
                </a:lnTo>
                <a:lnTo>
                  <a:pt x="415" y="395"/>
                </a:lnTo>
                <a:lnTo>
                  <a:pt x="421" y="397"/>
                </a:lnTo>
                <a:lnTo>
                  <a:pt x="435" y="400"/>
                </a:lnTo>
                <a:lnTo>
                  <a:pt x="451" y="400"/>
                </a:lnTo>
                <a:lnTo>
                  <a:pt x="459" y="398"/>
                </a:lnTo>
                <a:lnTo>
                  <a:pt x="463" y="395"/>
                </a:lnTo>
                <a:lnTo>
                  <a:pt x="463" y="395"/>
                </a:lnTo>
                <a:lnTo>
                  <a:pt x="467" y="392"/>
                </a:lnTo>
                <a:lnTo>
                  <a:pt x="472" y="388"/>
                </a:lnTo>
                <a:lnTo>
                  <a:pt x="478" y="378"/>
                </a:lnTo>
                <a:lnTo>
                  <a:pt x="483" y="363"/>
                </a:lnTo>
                <a:lnTo>
                  <a:pt x="483" y="363"/>
                </a:lnTo>
                <a:lnTo>
                  <a:pt x="486" y="359"/>
                </a:lnTo>
                <a:lnTo>
                  <a:pt x="495" y="352"/>
                </a:lnTo>
                <a:lnTo>
                  <a:pt x="513" y="340"/>
                </a:lnTo>
                <a:lnTo>
                  <a:pt x="513" y="340"/>
                </a:lnTo>
                <a:lnTo>
                  <a:pt x="517" y="337"/>
                </a:lnTo>
                <a:lnTo>
                  <a:pt x="521" y="331"/>
                </a:lnTo>
                <a:lnTo>
                  <a:pt x="526" y="325"/>
                </a:lnTo>
                <a:lnTo>
                  <a:pt x="526" y="322"/>
                </a:lnTo>
                <a:lnTo>
                  <a:pt x="526" y="318"/>
                </a:lnTo>
                <a:lnTo>
                  <a:pt x="526" y="318"/>
                </a:lnTo>
                <a:lnTo>
                  <a:pt x="524" y="304"/>
                </a:lnTo>
                <a:lnTo>
                  <a:pt x="524" y="298"/>
                </a:lnTo>
                <a:lnTo>
                  <a:pt x="524" y="298"/>
                </a:lnTo>
                <a:lnTo>
                  <a:pt x="533" y="288"/>
                </a:lnTo>
                <a:lnTo>
                  <a:pt x="539" y="277"/>
                </a:lnTo>
                <a:lnTo>
                  <a:pt x="540" y="273"/>
                </a:lnTo>
                <a:lnTo>
                  <a:pt x="542" y="270"/>
                </a:lnTo>
                <a:lnTo>
                  <a:pt x="542" y="270"/>
                </a:lnTo>
                <a:lnTo>
                  <a:pt x="540" y="264"/>
                </a:lnTo>
                <a:lnTo>
                  <a:pt x="539" y="260"/>
                </a:lnTo>
                <a:lnTo>
                  <a:pt x="536" y="254"/>
                </a:lnTo>
                <a:lnTo>
                  <a:pt x="534" y="247"/>
                </a:lnTo>
                <a:lnTo>
                  <a:pt x="534" y="247"/>
                </a:lnTo>
                <a:lnTo>
                  <a:pt x="534" y="242"/>
                </a:lnTo>
                <a:lnTo>
                  <a:pt x="536" y="235"/>
                </a:lnTo>
                <a:lnTo>
                  <a:pt x="542" y="219"/>
                </a:lnTo>
                <a:lnTo>
                  <a:pt x="550" y="199"/>
                </a:lnTo>
                <a:lnTo>
                  <a:pt x="550" y="199"/>
                </a:lnTo>
                <a:lnTo>
                  <a:pt x="558" y="199"/>
                </a:lnTo>
                <a:lnTo>
                  <a:pt x="564" y="199"/>
                </a:lnTo>
                <a:lnTo>
                  <a:pt x="566" y="200"/>
                </a:lnTo>
                <a:lnTo>
                  <a:pt x="566" y="200"/>
                </a:lnTo>
                <a:lnTo>
                  <a:pt x="569" y="202"/>
                </a:lnTo>
                <a:lnTo>
                  <a:pt x="571" y="200"/>
                </a:lnTo>
                <a:lnTo>
                  <a:pt x="572" y="197"/>
                </a:lnTo>
                <a:lnTo>
                  <a:pt x="572" y="191"/>
                </a:lnTo>
                <a:lnTo>
                  <a:pt x="572" y="191"/>
                </a:lnTo>
                <a:lnTo>
                  <a:pt x="569" y="184"/>
                </a:lnTo>
                <a:lnTo>
                  <a:pt x="565" y="174"/>
                </a:lnTo>
                <a:lnTo>
                  <a:pt x="564" y="168"/>
                </a:lnTo>
                <a:lnTo>
                  <a:pt x="565" y="167"/>
                </a:lnTo>
                <a:lnTo>
                  <a:pt x="566" y="168"/>
                </a:lnTo>
                <a:lnTo>
                  <a:pt x="566" y="168"/>
                </a:lnTo>
                <a:lnTo>
                  <a:pt x="574" y="171"/>
                </a:lnTo>
                <a:lnTo>
                  <a:pt x="578" y="172"/>
                </a:lnTo>
                <a:lnTo>
                  <a:pt x="581" y="171"/>
                </a:lnTo>
                <a:lnTo>
                  <a:pt x="581" y="169"/>
                </a:lnTo>
                <a:lnTo>
                  <a:pt x="581" y="169"/>
                </a:lnTo>
                <a:lnTo>
                  <a:pt x="571" y="151"/>
                </a:lnTo>
                <a:lnTo>
                  <a:pt x="600" y="155"/>
                </a:lnTo>
                <a:lnTo>
                  <a:pt x="600" y="155"/>
                </a:lnTo>
                <a:lnTo>
                  <a:pt x="584" y="142"/>
                </a:lnTo>
                <a:lnTo>
                  <a:pt x="572" y="132"/>
                </a:lnTo>
                <a:lnTo>
                  <a:pt x="569" y="126"/>
                </a:lnTo>
                <a:lnTo>
                  <a:pt x="569" y="123"/>
                </a:lnTo>
                <a:lnTo>
                  <a:pt x="569" y="123"/>
                </a:lnTo>
                <a:lnTo>
                  <a:pt x="569" y="120"/>
                </a:lnTo>
                <a:lnTo>
                  <a:pt x="568" y="117"/>
                </a:lnTo>
                <a:lnTo>
                  <a:pt x="564" y="113"/>
                </a:lnTo>
                <a:lnTo>
                  <a:pt x="564" y="110"/>
                </a:lnTo>
                <a:lnTo>
                  <a:pt x="564" y="107"/>
                </a:lnTo>
                <a:lnTo>
                  <a:pt x="566" y="102"/>
                </a:lnTo>
                <a:lnTo>
                  <a:pt x="572" y="97"/>
                </a:lnTo>
                <a:lnTo>
                  <a:pt x="572" y="97"/>
                </a:lnTo>
                <a:lnTo>
                  <a:pt x="580" y="89"/>
                </a:lnTo>
                <a:lnTo>
                  <a:pt x="584" y="79"/>
                </a:lnTo>
                <a:lnTo>
                  <a:pt x="588" y="69"/>
                </a:lnTo>
                <a:lnTo>
                  <a:pt x="591" y="59"/>
                </a:lnTo>
                <a:lnTo>
                  <a:pt x="594" y="40"/>
                </a:lnTo>
                <a:lnTo>
                  <a:pt x="594" y="34"/>
                </a:lnTo>
                <a:lnTo>
                  <a:pt x="594" y="34"/>
                </a:lnTo>
                <a:lnTo>
                  <a:pt x="585" y="51"/>
                </a:lnTo>
                <a:lnTo>
                  <a:pt x="578" y="62"/>
                </a:lnTo>
                <a:lnTo>
                  <a:pt x="574" y="67"/>
                </a:lnTo>
                <a:lnTo>
                  <a:pt x="574" y="67"/>
                </a:lnTo>
                <a:lnTo>
                  <a:pt x="571" y="67"/>
                </a:lnTo>
                <a:lnTo>
                  <a:pt x="568" y="66"/>
                </a:lnTo>
                <a:lnTo>
                  <a:pt x="565" y="63"/>
                </a:lnTo>
                <a:lnTo>
                  <a:pt x="565" y="60"/>
                </a:lnTo>
                <a:lnTo>
                  <a:pt x="565" y="59"/>
                </a:lnTo>
                <a:lnTo>
                  <a:pt x="565" y="59"/>
                </a:lnTo>
                <a:lnTo>
                  <a:pt x="574" y="34"/>
                </a:lnTo>
                <a:lnTo>
                  <a:pt x="577" y="24"/>
                </a:lnTo>
                <a:lnTo>
                  <a:pt x="577" y="21"/>
                </a:lnTo>
                <a:lnTo>
                  <a:pt x="575" y="24"/>
                </a:lnTo>
                <a:lnTo>
                  <a:pt x="575" y="24"/>
                </a:lnTo>
                <a:lnTo>
                  <a:pt x="572" y="28"/>
                </a:lnTo>
                <a:lnTo>
                  <a:pt x="568" y="33"/>
                </a:lnTo>
                <a:lnTo>
                  <a:pt x="555" y="40"/>
                </a:lnTo>
                <a:lnTo>
                  <a:pt x="543" y="44"/>
                </a:lnTo>
                <a:lnTo>
                  <a:pt x="537" y="46"/>
                </a:lnTo>
                <a:lnTo>
                  <a:pt x="537" y="46"/>
                </a:lnTo>
                <a:lnTo>
                  <a:pt x="527" y="47"/>
                </a:lnTo>
                <a:lnTo>
                  <a:pt x="520" y="47"/>
                </a:lnTo>
                <a:lnTo>
                  <a:pt x="517" y="46"/>
                </a:lnTo>
                <a:lnTo>
                  <a:pt x="515" y="44"/>
                </a:lnTo>
                <a:lnTo>
                  <a:pt x="515" y="44"/>
                </a:lnTo>
                <a:lnTo>
                  <a:pt x="514" y="41"/>
                </a:lnTo>
                <a:lnTo>
                  <a:pt x="513" y="38"/>
                </a:lnTo>
                <a:lnTo>
                  <a:pt x="510" y="37"/>
                </a:lnTo>
                <a:lnTo>
                  <a:pt x="505" y="35"/>
                </a:lnTo>
                <a:lnTo>
                  <a:pt x="505" y="35"/>
                </a:lnTo>
                <a:lnTo>
                  <a:pt x="498" y="34"/>
                </a:lnTo>
                <a:lnTo>
                  <a:pt x="489" y="30"/>
                </a:lnTo>
                <a:lnTo>
                  <a:pt x="482" y="25"/>
                </a:lnTo>
                <a:lnTo>
                  <a:pt x="478" y="22"/>
                </a:lnTo>
                <a:lnTo>
                  <a:pt x="478" y="22"/>
                </a:lnTo>
                <a:lnTo>
                  <a:pt x="475" y="18"/>
                </a:lnTo>
                <a:lnTo>
                  <a:pt x="472" y="15"/>
                </a:lnTo>
                <a:lnTo>
                  <a:pt x="469" y="12"/>
                </a:lnTo>
                <a:lnTo>
                  <a:pt x="466" y="12"/>
                </a:lnTo>
                <a:lnTo>
                  <a:pt x="466" y="12"/>
                </a:lnTo>
                <a:lnTo>
                  <a:pt x="463" y="12"/>
                </a:lnTo>
                <a:lnTo>
                  <a:pt x="459" y="12"/>
                </a:lnTo>
                <a:lnTo>
                  <a:pt x="450" y="11"/>
                </a:lnTo>
                <a:lnTo>
                  <a:pt x="434" y="6"/>
                </a:lnTo>
                <a:lnTo>
                  <a:pt x="434" y="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37">
            <a:extLst>
              <a:ext uri="{FF2B5EF4-FFF2-40B4-BE49-F238E27FC236}">
                <a16:creationId xmlns:a16="http://schemas.microsoft.com/office/drawing/2014/main" id="{2C9089B3-37B6-4A06-87BD-505BBB88D533}"/>
              </a:ext>
            </a:extLst>
          </p:cNvPr>
          <p:cNvSpPr>
            <a:spLocks noChangeAspect="1"/>
          </p:cNvSpPr>
          <p:nvPr/>
        </p:nvSpPr>
        <p:spPr bwMode="auto">
          <a:xfrm>
            <a:off x="6523949" y="763704"/>
            <a:ext cx="582049" cy="1689778"/>
          </a:xfrm>
          <a:custGeom>
            <a:avLst/>
            <a:gdLst>
              <a:gd name="T0" fmla="*/ 281 w 889"/>
              <a:gd name="T1" fmla="*/ 92 h 2578"/>
              <a:gd name="T2" fmla="*/ 253 w 889"/>
              <a:gd name="T3" fmla="*/ 168 h 2578"/>
              <a:gd name="T4" fmla="*/ 298 w 889"/>
              <a:gd name="T5" fmla="*/ 251 h 2578"/>
              <a:gd name="T6" fmla="*/ 326 w 889"/>
              <a:gd name="T7" fmla="*/ 296 h 2578"/>
              <a:gd name="T8" fmla="*/ 349 w 889"/>
              <a:gd name="T9" fmla="*/ 336 h 2578"/>
              <a:gd name="T10" fmla="*/ 202 w 889"/>
              <a:gd name="T11" fmla="*/ 397 h 2578"/>
              <a:gd name="T12" fmla="*/ 152 w 889"/>
              <a:gd name="T13" fmla="*/ 483 h 2578"/>
              <a:gd name="T14" fmla="*/ 32 w 889"/>
              <a:gd name="T15" fmla="*/ 906 h 2578"/>
              <a:gd name="T16" fmla="*/ 0 w 889"/>
              <a:gd name="T17" fmla="*/ 1031 h 2578"/>
              <a:gd name="T18" fmla="*/ 6 w 889"/>
              <a:gd name="T19" fmla="*/ 1136 h 2578"/>
              <a:gd name="T20" fmla="*/ 8 w 889"/>
              <a:gd name="T21" fmla="*/ 1365 h 2578"/>
              <a:gd name="T22" fmla="*/ 37 w 889"/>
              <a:gd name="T23" fmla="*/ 1432 h 2578"/>
              <a:gd name="T24" fmla="*/ 104 w 889"/>
              <a:gd name="T25" fmla="*/ 1498 h 2578"/>
              <a:gd name="T26" fmla="*/ 141 w 889"/>
              <a:gd name="T27" fmla="*/ 1503 h 2578"/>
              <a:gd name="T28" fmla="*/ 172 w 889"/>
              <a:gd name="T29" fmla="*/ 1436 h 2578"/>
              <a:gd name="T30" fmla="*/ 150 w 889"/>
              <a:gd name="T31" fmla="*/ 1374 h 2578"/>
              <a:gd name="T32" fmla="*/ 165 w 889"/>
              <a:gd name="T33" fmla="*/ 1336 h 2578"/>
              <a:gd name="T34" fmla="*/ 179 w 889"/>
              <a:gd name="T35" fmla="*/ 1171 h 2578"/>
              <a:gd name="T36" fmla="*/ 223 w 889"/>
              <a:gd name="T37" fmla="*/ 1202 h 2578"/>
              <a:gd name="T38" fmla="*/ 242 w 889"/>
              <a:gd name="T39" fmla="*/ 1253 h 2578"/>
              <a:gd name="T40" fmla="*/ 232 w 889"/>
              <a:gd name="T41" fmla="*/ 1339 h 2578"/>
              <a:gd name="T42" fmla="*/ 237 w 889"/>
              <a:gd name="T43" fmla="*/ 1393 h 2578"/>
              <a:gd name="T44" fmla="*/ 184 w 889"/>
              <a:gd name="T45" fmla="*/ 1919 h 2578"/>
              <a:gd name="T46" fmla="*/ 217 w 889"/>
              <a:gd name="T47" fmla="*/ 2209 h 2578"/>
              <a:gd name="T48" fmla="*/ 226 w 889"/>
              <a:gd name="T49" fmla="*/ 2302 h 2578"/>
              <a:gd name="T50" fmla="*/ 200 w 889"/>
              <a:gd name="T51" fmla="*/ 2492 h 2578"/>
              <a:gd name="T52" fmla="*/ 213 w 889"/>
              <a:gd name="T53" fmla="*/ 2540 h 2578"/>
              <a:gd name="T54" fmla="*/ 322 w 889"/>
              <a:gd name="T55" fmla="*/ 2515 h 2578"/>
              <a:gd name="T56" fmla="*/ 364 w 889"/>
              <a:gd name="T57" fmla="*/ 2335 h 2578"/>
              <a:gd name="T58" fmla="*/ 349 w 889"/>
              <a:gd name="T59" fmla="*/ 2234 h 2578"/>
              <a:gd name="T60" fmla="*/ 358 w 889"/>
              <a:gd name="T61" fmla="*/ 1907 h 2578"/>
              <a:gd name="T62" fmla="*/ 399 w 889"/>
              <a:gd name="T63" fmla="*/ 1537 h 2578"/>
              <a:gd name="T64" fmla="*/ 463 w 889"/>
              <a:gd name="T65" fmla="*/ 1406 h 2578"/>
              <a:gd name="T66" fmla="*/ 522 w 889"/>
              <a:gd name="T67" fmla="*/ 1404 h 2578"/>
              <a:gd name="T68" fmla="*/ 544 w 889"/>
              <a:gd name="T69" fmla="*/ 1581 h 2578"/>
              <a:gd name="T70" fmla="*/ 598 w 889"/>
              <a:gd name="T71" fmla="*/ 2049 h 2578"/>
              <a:gd name="T72" fmla="*/ 607 w 889"/>
              <a:gd name="T73" fmla="*/ 2345 h 2578"/>
              <a:gd name="T74" fmla="*/ 617 w 889"/>
              <a:gd name="T75" fmla="*/ 2426 h 2578"/>
              <a:gd name="T76" fmla="*/ 610 w 889"/>
              <a:gd name="T77" fmla="*/ 2556 h 2578"/>
              <a:gd name="T78" fmla="*/ 701 w 889"/>
              <a:gd name="T79" fmla="*/ 2575 h 2578"/>
              <a:gd name="T80" fmla="*/ 745 w 889"/>
              <a:gd name="T81" fmla="*/ 2521 h 2578"/>
              <a:gd name="T82" fmla="*/ 730 w 889"/>
              <a:gd name="T83" fmla="*/ 2361 h 2578"/>
              <a:gd name="T84" fmla="*/ 742 w 889"/>
              <a:gd name="T85" fmla="*/ 2205 h 2578"/>
              <a:gd name="T86" fmla="*/ 695 w 889"/>
              <a:gd name="T87" fmla="*/ 1772 h 2578"/>
              <a:gd name="T88" fmla="*/ 797 w 889"/>
              <a:gd name="T89" fmla="*/ 1514 h 2578"/>
              <a:gd name="T90" fmla="*/ 858 w 889"/>
              <a:gd name="T91" fmla="*/ 1461 h 2578"/>
              <a:gd name="T92" fmla="*/ 871 w 889"/>
              <a:gd name="T93" fmla="*/ 1353 h 2578"/>
              <a:gd name="T94" fmla="*/ 887 w 889"/>
              <a:gd name="T95" fmla="*/ 1279 h 2578"/>
              <a:gd name="T96" fmla="*/ 873 w 889"/>
              <a:gd name="T97" fmla="*/ 801 h 2578"/>
              <a:gd name="T98" fmla="*/ 863 w 889"/>
              <a:gd name="T99" fmla="*/ 512 h 2578"/>
              <a:gd name="T100" fmla="*/ 813 w 889"/>
              <a:gd name="T101" fmla="*/ 375 h 2578"/>
              <a:gd name="T102" fmla="*/ 646 w 889"/>
              <a:gd name="T103" fmla="*/ 311 h 2578"/>
              <a:gd name="T104" fmla="*/ 649 w 889"/>
              <a:gd name="T105" fmla="*/ 200 h 2578"/>
              <a:gd name="T106" fmla="*/ 665 w 889"/>
              <a:gd name="T107" fmla="*/ 164 h 2578"/>
              <a:gd name="T108" fmla="*/ 637 w 889"/>
              <a:gd name="T109" fmla="*/ 88 h 2578"/>
              <a:gd name="T110" fmla="*/ 573 w 889"/>
              <a:gd name="T111" fmla="*/ 22 h 2578"/>
              <a:gd name="T112" fmla="*/ 425 w 889"/>
              <a:gd name="T113" fmla="*/ 6 h 25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889" h="2578">
                <a:moveTo>
                  <a:pt x="345" y="81"/>
                </a:moveTo>
                <a:lnTo>
                  <a:pt x="345" y="81"/>
                </a:lnTo>
                <a:lnTo>
                  <a:pt x="325" y="81"/>
                </a:lnTo>
                <a:lnTo>
                  <a:pt x="307" y="83"/>
                </a:lnTo>
                <a:lnTo>
                  <a:pt x="298" y="85"/>
                </a:lnTo>
                <a:lnTo>
                  <a:pt x="291" y="88"/>
                </a:lnTo>
                <a:lnTo>
                  <a:pt x="291" y="88"/>
                </a:lnTo>
                <a:lnTo>
                  <a:pt x="285" y="91"/>
                </a:lnTo>
                <a:lnTo>
                  <a:pt x="281" y="92"/>
                </a:lnTo>
                <a:lnTo>
                  <a:pt x="277" y="94"/>
                </a:lnTo>
                <a:lnTo>
                  <a:pt x="272" y="97"/>
                </a:lnTo>
                <a:lnTo>
                  <a:pt x="268" y="101"/>
                </a:lnTo>
                <a:lnTo>
                  <a:pt x="264" y="108"/>
                </a:lnTo>
                <a:lnTo>
                  <a:pt x="261" y="118"/>
                </a:lnTo>
                <a:lnTo>
                  <a:pt x="256" y="134"/>
                </a:lnTo>
                <a:lnTo>
                  <a:pt x="256" y="134"/>
                </a:lnTo>
                <a:lnTo>
                  <a:pt x="255" y="152"/>
                </a:lnTo>
                <a:lnTo>
                  <a:pt x="253" y="168"/>
                </a:lnTo>
                <a:lnTo>
                  <a:pt x="253" y="183"/>
                </a:lnTo>
                <a:lnTo>
                  <a:pt x="255" y="197"/>
                </a:lnTo>
                <a:lnTo>
                  <a:pt x="258" y="209"/>
                </a:lnTo>
                <a:lnTo>
                  <a:pt x="262" y="219"/>
                </a:lnTo>
                <a:lnTo>
                  <a:pt x="266" y="228"/>
                </a:lnTo>
                <a:lnTo>
                  <a:pt x="272" y="235"/>
                </a:lnTo>
                <a:lnTo>
                  <a:pt x="272" y="235"/>
                </a:lnTo>
                <a:lnTo>
                  <a:pt x="285" y="244"/>
                </a:lnTo>
                <a:lnTo>
                  <a:pt x="298" y="251"/>
                </a:lnTo>
                <a:lnTo>
                  <a:pt x="312" y="257"/>
                </a:lnTo>
                <a:lnTo>
                  <a:pt x="312" y="257"/>
                </a:lnTo>
                <a:lnTo>
                  <a:pt x="310" y="260"/>
                </a:lnTo>
                <a:lnTo>
                  <a:pt x="312" y="269"/>
                </a:lnTo>
                <a:lnTo>
                  <a:pt x="313" y="274"/>
                </a:lnTo>
                <a:lnTo>
                  <a:pt x="316" y="280"/>
                </a:lnTo>
                <a:lnTo>
                  <a:pt x="320" y="288"/>
                </a:lnTo>
                <a:lnTo>
                  <a:pt x="326" y="296"/>
                </a:lnTo>
                <a:lnTo>
                  <a:pt x="326" y="296"/>
                </a:lnTo>
                <a:lnTo>
                  <a:pt x="333" y="304"/>
                </a:lnTo>
                <a:lnTo>
                  <a:pt x="339" y="308"/>
                </a:lnTo>
                <a:lnTo>
                  <a:pt x="346" y="311"/>
                </a:lnTo>
                <a:lnTo>
                  <a:pt x="352" y="314"/>
                </a:lnTo>
                <a:lnTo>
                  <a:pt x="352" y="315"/>
                </a:lnTo>
                <a:lnTo>
                  <a:pt x="354" y="320"/>
                </a:lnTo>
                <a:lnTo>
                  <a:pt x="354" y="320"/>
                </a:lnTo>
                <a:lnTo>
                  <a:pt x="352" y="328"/>
                </a:lnTo>
                <a:lnTo>
                  <a:pt x="349" y="336"/>
                </a:lnTo>
                <a:lnTo>
                  <a:pt x="345" y="343"/>
                </a:lnTo>
                <a:lnTo>
                  <a:pt x="345" y="343"/>
                </a:lnTo>
                <a:lnTo>
                  <a:pt x="329" y="352"/>
                </a:lnTo>
                <a:lnTo>
                  <a:pt x="303" y="365"/>
                </a:lnTo>
                <a:lnTo>
                  <a:pt x="303" y="365"/>
                </a:lnTo>
                <a:lnTo>
                  <a:pt x="282" y="372"/>
                </a:lnTo>
                <a:lnTo>
                  <a:pt x="252" y="381"/>
                </a:lnTo>
                <a:lnTo>
                  <a:pt x="221" y="390"/>
                </a:lnTo>
                <a:lnTo>
                  <a:pt x="202" y="397"/>
                </a:lnTo>
                <a:lnTo>
                  <a:pt x="202" y="397"/>
                </a:lnTo>
                <a:lnTo>
                  <a:pt x="198" y="400"/>
                </a:lnTo>
                <a:lnTo>
                  <a:pt x="195" y="403"/>
                </a:lnTo>
                <a:lnTo>
                  <a:pt x="186" y="414"/>
                </a:lnTo>
                <a:lnTo>
                  <a:pt x="181" y="426"/>
                </a:lnTo>
                <a:lnTo>
                  <a:pt x="176" y="439"/>
                </a:lnTo>
                <a:lnTo>
                  <a:pt x="176" y="439"/>
                </a:lnTo>
                <a:lnTo>
                  <a:pt x="168" y="457"/>
                </a:lnTo>
                <a:lnTo>
                  <a:pt x="152" y="483"/>
                </a:lnTo>
                <a:lnTo>
                  <a:pt x="118" y="535"/>
                </a:lnTo>
                <a:lnTo>
                  <a:pt x="118" y="535"/>
                </a:lnTo>
                <a:lnTo>
                  <a:pt x="115" y="543"/>
                </a:lnTo>
                <a:lnTo>
                  <a:pt x="111" y="557"/>
                </a:lnTo>
                <a:lnTo>
                  <a:pt x="99" y="601"/>
                </a:lnTo>
                <a:lnTo>
                  <a:pt x="73" y="725"/>
                </a:lnTo>
                <a:lnTo>
                  <a:pt x="60" y="792"/>
                </a:lnTo>
                <a:lnTo>
                  <a:pt x="45" y="855"/>
                </a:lnTo>
                <a:lnTo>
                  <a:pt x="32" y="906"/>
                </a:lnTo>
                <a:lnTo>
                  <a:pt x="27" y="925"/>
                </a:lnTo>
                <a:lnTo>
                  <a:pt x="22" y="939"/>
                </a:lnTo>
                <a:lnTo>
                  <a:pt x="22" y="939"/>
                </a:lnTo>
                <a:lnTo>
                  <a:pt x="13" y="960"/>
                </a:lnTo>
                <a:lnTo>
                  <a:pt x="8" y="979"/>
                </a:lnTo>
                <a:lnTo>
                  <a:pt x="3" y="995"/>
                </a:lnTo>
                <a:lnTo>
                  <a:pt x="2" y="1008"/>
                </a:lnTo>
                <a:lnTo>
                  <a:pt x="0" y="1021"/>
                </a:lnTo>
                <a:lnTo>
                  <a:pt x="0" y="1031"/>
                </a:lnTo>
                <a:lnTo>
                  <a:pt x="3" y="1052"/>
                </a:lnTo>
                <a:lnTo>
                  <a:pt x="3" y="1052"/>
                </a:lnTo>
                <a:lnTo>
                  <a:pt x="6" y="1068"/>
                </a:lnTo>
                <a:lnTo>
                  <a:pt x="11" y="1085"/>
                </a:lnTo>
                <a:lnTo>
                  <a:pt x="11" y="1094"/>
                </a:lnTo>
                <a:lnTo>
                  <a:pt x="11" y="1105"/>
                </a:lnTo>
                <a:lnTo>
                  <a:pt x="9" y="1120"/>
                </a:lnTo>
                <a:lnTo>
                  <a:pt x="6" y="1136"/>
                </a:lnTo>
                <a:lnTo>
                  <a:pt x="6" y="1136"/>
                </a:lnTo>
                <a:lnTo>
                  <a:pt x="3" y="1156"/>
                </a:lnTo>
                <a:lnTo>
                  <a:pt x="2" y="1184"/>
                </a:lnTo>
                <a:lnTo>
                  <a:pt x="2" y="1215"/>
                </a:lnTo>
                <a:lnTo>
                  <a:pt x="3" y="1247"/>
                </a:lnTo>
                <a:lnTo>
                  <a:pt x="5" y="1305"/>
                </a:lnTo>
                <a:lnTo>
                  <a:pt x="6" y="1343"/>
                </a:lnTo>
                <a:lnTo>
                  <a:pt x="6" y="1343"/>
                </a:lnTo>
                <a:lnTo>
                  <a:pt x="8" y="1355"/>
                </a:lnTo>
                <a:lnTo>
                  <a:pt x="8" y="1365"/>
                </a:lnTo>
                <a:lnTo>
                  <a:pt x="12" y="1382"/>
                </a:lnTo>
                <a:lnTo>
                  <a:pt x="22" y="1413"/>
                </a:lnTo>
                <a:lnTo>
                  <a:pt x="22" y="1413"/>
                </a:lnTo>
                <a:lnTo>
                  <a:pt x="25" y="1422"/>
                </a:lnTo>
                <a:lnTo>
                  <a:pt x="28" y="1425"/>
                </a:lnTo>
                <a:lnTo>
                  <a:pt x="31" y="1426"/>
                </a:lnTo>
                <a:lnTo>
                  <a:pt x="34" y="1429"/>
                </a:lnTo>
                <a:lnTo>
                  <a:pt x="34" y="1429"/>
                </a:lnTo>
                <a:lnTo>
                  <a:pt x="37" y="1432"/>
                </a:lnTo>
                <a:lnTo>
                  <a:pt x="42" y="1435"/>
                </a:lnTo>
                <a:lnTo>
                  <a:pt x="47" y="1438"/>
                </a:lnTo>
                <a:lnTo>
                  <a:pt x="48" y="1441"/>
                </a:lnTo>
                <a:lnTo>
                  <a:pt x="48" y="1444"/>
                </a:lnTo>
                <a:lnTo>
                  <a:pt x="48" y="1444"/>
                </a:lnTo>
                <a:lnTo>
                  <a:pt x="51" y="1450"/>
                </a:lnTo>
                <a:lnTo>
                  <a:pt x="56" y="1455"/>
                </a:lnTo>
                <a:lnTo>
                  <a:pt x="69" y="1468"/>
                </a:lnTo>
                <a:lnTo>
                  <a:pt x="104" y="1498"/>
                </a:lnTo>
                <a:lnTo>
                  <a:pt x="104" y="1498"/>
                </a:lnTo>
                <a:lnTo>
                  <a:pt x="114" y="1508"/>
                </a:lnTo>
                <a:lnTo>
                  <a:pt x="121" y="1514"/>
                </a:lnTo>
                <a:lnTo>
                  <a:pt x="124" y="1515"/>
                </a:lnTo>
                <a:lnTo>
                  <a:pt x="127" y="1515"/>
                </a:lnTo>
                <a:lnTo>
                  <a:pt x="134" y="1514"/>
                </a:lnTo>
                <a:lnTo>
                  <a:pt x="134" y="1514"/>
                </a:lnTo>
                <a:lnTo>
                  <a:pt x="138" y="1509"/>
                </a:lnTo>
                <a:lnTo>
                  <a:pt x="141" y="1503"/>
                </a:lnTo>
                <a:lnTo>
                  <a:pt x="149" y="1490"/>
                </a:lnTo>
                <a:lnTo>
                  <a:pt x="154" y="1476"/>
                </a:lnTo>
                <a:lnTo>
                  <a:pt x="157" y="1467"/>
                </a:lnTo>
                <a:lnTo>
                  <a:pt x="157" y="1467"/>
                </a:lnTo>
                <a:lnTo>
                  <a:pt x="159" y="1461"/>
                </a:lnTo>
                <a:lnTo>
                  <a:pt x="165" y="1454"/>
                </a:lnTo>
                <a:lnTo>
                  <a:pt x="169" y="1447"/>
                </a:lnTo>
                <a:lnTo>
                  <a:pt x="172" y="1441"/>
                </a:lnTo>
                <a:lnTo>
                  <a:pt x="172" y="1436"/>
                </a:lnTo>
                <a:lnTo>
                  <a:pt x="172" y="1436"/>
                </a:lnTo>
                <a:lnTo>
                  <a:pt x="173" y="1423"/>
                </a:lnTo>
                <a:lnTo>
                  <a:pt x="172" y="1409"/>
                </a:lnTo>
                <a:lnTo>
                  <a:pt x="170" y="1400"/>
                </a:lnTo>
                <a:lnTo>
                  <a:pt x="168" y="1394"/>
                </a:lnTo>
                <a:lnTo>
                  <a:pt x="165" y="1387"/>
                </a:lnTo>
                <a:lnTo>
                  <a:pt x="160" y="1382"/>
                </a:lnTo>
                <a:lnTo>
                  <a:pt x="160" y="1382"/>
                </a:lnTo>
                <a:lnTo>
                  <a:pt x="150" y="1374"/>
                </a:lnTo>
                <a:lnTo>
                  <a:pt x="138" y="1366"/>
                </a:lnTo>
                <a:lnTo>
                  <a:pt x="125" y="1359"/>
                </a:lnTo>
                <a:lnTo>
                  <a:pt x="125" y="1359"/>
                </a:lnTo>
                <a:lnTo>
                  <a:pt x="131" y="1358"/>
                </a:lnTo>
                <a:lnTo>
                  <a:pt x="144" y="1353"/>
                </a:lnTo>
                <a:lnTo>
                  <a:pt x="152" y="1350"/>
                </a:lnTo>
                <a:lnTo>
                  <a:pt x="157" y="1346"/>
                </a:lnTo>
                <a:lnTo>
                  <a:pt x="162" y="1342"/>
                </a:lnTo>
                <a:lnTo>
                  <a:pt x="165" y="1336"/>
                </a:lnTo>
                <a:lnTo>
                  <a:pt x="165" y="1336"/>
                </a:lnTo>
                <a:lnTo>
                  <a:pt x="165" y="1307"/>
                </a:lnTo>
                <a:lnTo>
                  <a:pt x="165" y="1289"/>
                </a:lnTo>
                <a:lnTo>
                  <a:pt x="165" y="1289"/>
                </a:lnTo>
                <a:lnTo>
                  <a:pt x="170" y="1231"/>
                </a:lnTo>
                <a:lnTo>
                  <a:pt x="175" y="1190"/>
                </a:lnTo>
                <a:lnTo>
                  <a:pt x="178" y="1177"/>
                </a:lnTo>
                <a:lnTo>
                  <a:pt x="179" y="1173"/>
                </a:lnTo>
                <a:lnTo>
                  <a:pt x="179" y="1171"/>
                </a:lnTo>
                <a:lnTo>
                  <a:pt x="179" y="1171"/>
                </a:lnTo>
                <a:lnTo>
                  <a:pt x="184" y="1170"/>
                </a:lnTo>
                <a:lnTo>
                  <a:pt x="185" y="1171"/>
                </a:lnTo>
                <a:lnTo>
                  <a:pt x="189" y="1174"/>
                </a:lnTo>
                <a:lnTo>
                  <a:pt x="200" y="1178"/>
                </a:lnTo>
                <a:lnTo>
                  <a:pt x="200" y="1178"/>
                </a:lnTo>
                <a:lnTo>
                  <a:pt x="205" y="1183"/>
                </a:lnTo>
                <a:lnTo>
                  <a:pt x="213" y="1189"/>
                </a:lnTo>
                <a:lnTo>
                  <a:pt x="223" y="1202"/>
                </a:lnTo>
                <a:lnTo>
                  <a:pt x="232" y="1215"/>
                </a:lnTo>
                <a:lnTo>
                  <a:pt x="234" y="1221"/>
                </a:lnTo>
                <a:lnTo>
                  <a:pt x="234" y="1221"/>
                </a:lnTo>
                <a:lnTo>
                  <a:pt x="234" y="1221"/>
                </a:lnTo>
                <a:lnTo>
                  <a:pt x="237" y="1222"/>
                </a:lnTo>
                <a:lnTo>
                  <a:pt x="240" y="1228"/>
                </a:lnTo>
                <a:lnTo>
                  <a:pt x="242" y="1244"/>
                </a:lnTo>
                <a:lnTo>
                  <a:pt x="242" y="1244"/>
                </a:lnTo>
                <a:lnTo>
                  <a:pt x="242" y="1253"/>
                </a:lnTo>
                <a:lnTo>
                  <a:pt x="245" y="1260"/>
                </a:lnTo>
                <a:lnTo>
                  <a:pt x="248" y="1275"/>
                </a:lnTo>
                <a:lnTo>
                  <a:pt x="248" y="1283"/>
                </a:lnTo>
                <a:lnTo>
                  <a:pt x="248" y="1292"/>
                </a:lnTo>
                <a:lnTo>
                  <a:pt x="246" y="1302"/>
                </a:lnTo>
                <a:lnTo>
                  <a:pt x="242" y="1317"/>
                </a:lnTo>
                <a:lnTo>
                  <a:pt x="242" y="1317"/>
                </a:lnTo>
                <a:lnTo>
                  <a:pt x="236" y="1330"/>
                </a:lnTo>
                <a:lnTo>
                  <a:pt x="232" y="1339"/>
                </a:lnTo>
                <a:lnTo>
                  <a:pt x="224" y="1350"/>
                </a:lnTo>
                <a:lnTo>
                  <a:pt x="221" y="1353"/>
                </a:lnTo>
                <a:lnTo>
                  <a:pt x="223" y="1355"/>
                </a:lnTo>
                <a:lnTo>
                  <a:pt x="230" y="1359"/>
                </a:lnTo>
                <a:lnTo>
                  <a:pt x="230" y="1359"/>
                </a:lnTo>
                <a:lnTo>
                  <a:pt x="233" y="1362"/>
                </a:lnTo>
                <a:lnTo>
                  <a:pt x="236" y="1369"/>
                </a:lnTo>
                <a:lnTo>
                  <a:pt x="237" y="1380"/>
                </a:lnTo>
                <a:lnTo>
                  <a:pt x="237" y="1393"/>
                </a:lnTo>
                <a:lnTo>
                  <a:pt x="239" y="1426"/>
                </a:lnTo>
                <a:lnTo>
                  <a:pt x="237" y="1464"/>
                </a:lnTo>
                <a:lnTo>
                  <a:pt x="232" y="1543"/>
                </a:lnTo>
                <a:lnTo>
                  <a:pt x="226" y="1601"/>
                </a:lnTo>
                <a:lnTo>
                  <a:pt x="226" y="1601"/>
                </a:lnTo>
                <a:lnTo>
                  <a:pt x="214" y="1678"/>
                </a:lnTo>
                <a:lnTo>
                  <a:pt x="197" y="1799"/>
                </a:lnTo>
                <a:lnTo>
                  <a:pt x="189" y="1862"/>
                </a:lnTo>
                <a:lnTo>
                  <a:pt x="184" y="1919"/>
                </a:lnTo>
                <a:lnTo>
                  <a:pt x="181" y="1944"/>
                </a:lnTo>
                <a:lnTo>
                  <a:pt x="181" y="1966"/>
                </a:lnTo>
                <a:lnTo>
                  <a:pt x="182" y="1982"/>
                </a:lnTo>
                <a:lnTo>
                  <a:pt x="184" y="1995"/>
                </a:lnTo>
                <a:lnTo>
                  <a:pt x="184" y="1995"/>
                </a:lnTo>
                <a:lnTo>
                  <a:pt x="189" y="2020"/>
                </a:lnTo>
                <a:lnTo>
                  <a:pt x="195" y="2053"/>
                </a:lnTo>
                <a:lnTo>
                  <a:pt x="208" y="2133"/>
                </a:lnTo>
                <a:lnTo>
                  <a:pt x="217" y="2209"/>
                </a:lnTo>
                <a:lnTo>
                  <a:pt x="223" y="2253"/>
                </a:lnTo>
                <a:lnTo>
                  <a:pt x="223" y="2253"/>
                </a:lnTo>
                <a:lnTo>
                  <a:pt x="223" y="2262"/>
                </a:lnTo>
                <a:lnTo>
                  <a:pt x="221" y="2269"/>
                </a:lnTo>
                <a:lnTo>
                  <a:pt x="218" y="2281"/>
                </a:lnTo>
                <a:lnTo>
                  <a:pt x="217" y="2285"/>
                </a:lnTo>
                <a:lnTo>
                  <a:pt x="217" y="2291"/>
                </a:lnTo>
                <a:lnTo>
                  <a:pt x="220" y="2297"/>
                </a:lnTo>
                <a:lnTo>
                  <a:pt x="226" y="2302"/>
                </a:lnTo>
                <a:lnTo>
                  <a:pt x="226" y="2302"/>
                </a:lnTo>
                <a:lnTo>
                  <a:pt x="237" y="2314"/>
                </a:lnTo>
                <a:lnTo>
                  <a:pt x="243" y="2321"/>
                </a:lnTo>
                <a:lnTo>
                  <a:pt x="245" y="2326"/>
                </a:lnTo>
                <a:lnTo>
                  <a:pt x="245" y="2326"/>
                </a:lnTo>
                <a:lnTo>
                  <a:pt x="226" y="2397"/>
                </a:lnTo>
                <a:lnTo>
                  <a:pt x="211" y="2453"/>
                </a:lnTo>
                <a:lnTo>
                  <a:pt x="200" y="2492"/>
                </a:lnTo>
                <a:lnTo>
                  <a:pt x="200" y="2492"/>
                </a:lnTo>
                <a:lnTo>
                  <a:pt x="194" y="2509"/>
                </a:lnTo>
                <a:lnTo>
                  <a:pt x="191" y="2517"/>
                </a:lnTo>
                <a:lnTo>
                  <a:pt x="191" y="2523"/>
                </a:lnTo>
                <a:lnTo>
                  <a:pt x="192" y="2527"/>
                </a:lnTo>
                <a:lnTo>
                  <a:pt x="194" y="2531"/>
                </a:lnTo>
                <a:lnTo>
                  <a:pt x="198" y="2534"/>
                </a:lnTo>
                <a:lnTo>
                  <a:pt x="202" y="2537"/>
                </a:lnTo>
                <a:lnTo>
                  <a:pt x="202" y="2537"/>
                </a:lnTo>
                <a:lnTo>
                  <a:pt x="213" y="2540"/>
                </a:lnTo>
                <a:lnTo>
                  <a:pt x="226" y="2542"/>
                </a:lnTo>
                <a:lnTo>
                  <a:pt x="242" y="2543"/>
                </a:lnTo>
                <a:lnTo>
                  <a:pt x="259" y="2542"/>
                </a:lnTo>
                <a:lnTo>
                  <a:pt x="291" y="2539"/>
                </a:lnTo>
                <a:lnTo>
                  <a:pt x="304" y="2537"/>
                </a:lnTo>
                <a:lnTo>
                  <a:pt x="312" y="2534"/>
                </a:lnTo>
                <a:lnTo>
                  <a:pt x="312" y="2534"/>
                </a:lnTo>
                <a:lnTo>
                  <a:pt x="316" y="2527"/>
                </a:lnTo>
                <a:lnTo>
                  <a:pt x="322" y="2515"/>
                </a:lnTo>
                <a:lnTo>
                  <a:pt x="335" y="2479"/>
                </a:lnTo>
                <a:lnTo>
                  <a:pt x="346" y="2441"/>
                </a:lnTo>
                <a:lnTo>
                  <a:pt x="354" y="2415"/>
                </a:lnTo>
                <a:lnTo>
                  <a:pt x="354" y="2415"/>
                </a:lnTo>
                <a:lnTo>
                  <a:pt x="361" y="2381"/>
                </a:lnTo>
                <a:lnTo>
                  <a:pt x="364" y="2364"/>
                </a:lnTo>
                <a:lnTo>
                  <a:pt x="365" y="2345"/>
                </a:lnTo>
                <a:lnTo>
                  <a:pt x="365" y="2345"/>
                </a:lnTo>
                <a:lnTo>
                  <a:pt x="364" y="2335"/>
                </a:lnTo>
                <a:lnTo>
                  <a:pt x="361" y="2324"/>
                </a:lnTo>
                <a:lnTo>
                  <a:pt x="355" y="2301"/>
                </a:lnTo>
                <a:lnTo>
                  <a:pt x="345" y="2276"/>
                </a:lnTo>
                <a:lnTo>
                  <a:pt x="345" y="2276"/>
                </a:lnTo>
                <a:lnTo>
                  <a:pt x="349" y="2262"/>
                </a:lnTo>
                <a:lnTo>
                  <a:pt x="351" y="2249"/>
                </a:lnTo>
                <a:lnTo>
                  <a:pt x="351" y="2241"/>
                </a:lnTo>
                <a:lnTo>
                  <a:pt x="349" y="2234"/>
                </a:lnTo>
                <a:lnTo>
                  <a:pt x="349" y="2234"/>
                </a:lnTo>
                <a:lnTo>
                  <a:pt x="348" y="2216"/>
                </a:lnTo>
                <a:lnTo>
                  <a:pt x="348" y="2183"/>
                </a:lnTo>
                <a:lnTo>
                  <a:pt x="348" y="2092"/>
                </a:lnTo>
                <a:lnTo>
                  <a:pt x="349" y="1999"/>
                </a:lnTo>
                <a:lnTo>
                  <a:pt x="349" y="1948"/>
                </a:lnTo>
                <a:lnTo>
                  <a:pt x="349" y="1948"/>
                </a:lnTo>
                <a:lnTo>
                  <a:pt x="349" y="1939"/>
                </a:lnTo>
                <a:lnTo>
                  <a:pt x="351" y="1929"/>
                </a:lnTo>
                <a:lnTo>
                  <a:pt x="358" y="1907"/>
                </a:lnTo>
                <a:lnTo>
                  <a:pt x="365" y="1880"/>
                </a:lnTo>
                <a:lnTo>
                  <a:pt x="370" y="1865"/>
                </a:lnTo>
                <a:lnTo>
                  <a:pt x="373" y="1848"/>
                </a:lnTo>
                <a:lnTo>
                  <a:pt x="373" y="1848"/>
                </a:lnTo>
                <a:lnTo>
                  <a:pt x="380" y="1783"/>
                </a:lnTo>
                <a:lnTo>
                  <a:pt x="389" y="1686"/>
                </a:lnTo>
                <a:lnTo>
                  <a:pt x="396" y="1590"/>
                </a:lnTo>
                <a:lnTo>
                  <a:pt x="399" y="1537"/>
                </a:lnTo>
                <a:lnTo>
                  <a:pt x="399" y="1537"/>
                </a:lnTo>
                <a:lnTo>
                  <a:pt x="400" y="1530"/>
                </a:lnTo>
                <a:lnTo>
                  <a:pt x="402" y="1522"/>
                </a:lnTo>
                <a:lnTo>
                  <a:pt x="409" y="1505"/>
                </a:lnTo>
                <a:lnTo>
                  <a:pt x="418" y="1483"/>
                </a:lnTo>
                <a:lnTo>
                  <a:pt x="429" y="1460"/>
                </a:lnTo>
                <a:lnTo>
                  <a:pt x="441" y="1439"/>
                </a:lnTo>
                <a:lnTo>
                  <a:pt x="453" y="1422"/>
                </a:lnTo>
                <a:lnTo>
                  <a:pt x="460" y="1410"/>
                </a:lnTo>
                <a:lnTo>
                  <a:pt x="463" y="1406"/>
                </a:lnTo>
                <a:lnTo>
                  <a:pt x="464" y="1406"/>
                </a:lnTo>
                <a:lnTo>
                  <a:pt x="464" y="1406"/>
                </a:lnTo>
                <a:lnTo>
                  <a:pt x="473" y="1404"/>
                </a:lnTo>
                <a:lnTo>
                  <a:pt x="487" y="1401"/>
                </a:lnTo>
                <a:lnTo>
                  <a:pt x="503" y="1399"/>
                </a:lnTo>
                <a:lnTo>
                  <a:pt x="511" y="1400"/>
                </a:lnTo>
                <a:lnTo>
                  <a:pt x="519" y="1401"/>
                </a:lnTo>
                <a:lnTo>
                  <a:pt x="519" y="1401"/>
                </a:lnTo>
                <a:lnTo>
                  <a:pt x="522" y="1404"/>
                </a:lnTo>
                <a:lnTo>
                  <a:pt x="525" y="1407"/>
                </a:lnTo>
                <a:lnTo>
                  <a:pt x="530" y="1417"/>
                </a:lnTo>
                <a:lnTo>
                  <a:pt x="533" y="1432"/>
                </a:lnTo>
                <a:lnTo>
                  <a:pt x="534" y="1448"/>
                </a:lnTo>
                <a:lnTo>
                  <a:pt x="535" y="1485"/>
                </a:lnTo>
                <a:lnTo>
                  <a:pt x="537" y="1502"/>
                </a:lnTo>
                <a:lnTo>
                  <a:pt x="538" y="1517"/>
                </a:lnTo>
                <a:lnTo>
                  <a:pt x="538" y="1517"/>
                </a:lnTo>
                <a:lnTo>
                  <a:pt x="544" y="1581"/>
                </a:lnTo>
                <a:lnTo>
                  <a:pt x="554" y="1692"/>
                </a:lnTo>
                <a:lnTo>
                  <a:pt x="562" y="1801"/>
                </a:lnTo>
                <a:lnTo>
                  <a:pt x="565" y="1843"/>
                </a:lnTo>
                <a:lnTo>
                  <a:pt x="565" y="1868"/>
                </a:lnTo>
                <a:lnTo>
                  <a:pt x="565" y="1868"/>
                </a:lnTo>
                <a:lnTo>
                  <a:pt x="567" y="1888"/>
                </a:lnTo>
                <a:lnTo>
                  <a:pt x="572" y="1920"/>
                </a:lnTo>
                <a:lnTo>
                  <a:pt x="589" y="2004"/>
                </a:lnTo>
                <a:lnTo>
                  <a:pt x="598" y="2049"/>
                </a:lnTo>
                <a:lnTo>
                  <a:pt x="605" y="2092"/>
                </a:lnTo>
                <a:lnTo>
                  <a:pt x="610" y="2132"/>
                </a:lnTo>
                <a:lnTo>
                  <a:pt x="611" y="2149"/>
                </a:lnTo>
                <a:lnTo>
                  <a:pt x="611" y="2164"/>
                </a:lnTo>
                <a:lnTo>
                  <a:pt x="611" y="2164"/>
                </a:lnTo>
                <a:lnTo>
                  <a:pt x="610" y="2221"/>
                </a:lnTo>
                <a:lnTo>
                  <a:pt x="608" y="2276"/>
                </a:lnTo>
                <a:lnTo>
                  <a:pt x="608" y="2321"/>
                </a:lnTo>
                <a:lnTo>
                  <a:pt x="607" y="2345"/>
                </a:lnTo>
                <a:lnTo>
                  <a:pt x="607" y="2345"/>
                </a:lnTo>
                <a:lnTo>
                  <a:pt x="607" y="2351"/>
                </a:lnTo>
                <a:lnTo>
                  <a:pt x="608" y="2355"/>
                </a:lnTo>
                <a:lnTo>
                  <a:pt x="611" y="2359"/>
                </a:lnTo>
                <a:lnTo>
                  <a:pt x="614" y="2362"/>
                </a:lnTo>
                <a:lnTo>
                  <a:pt x="620" y="2367"/>
                </a:lnTo>
                <a:lnTo>
                  <a:pt x="623" y="2368"/>
                </a:lnTo>
                <a:lnTo>
                  <a:pt x="623" y="2368"/>
                </a:lnTo>
                <a:lnTo>
                  <a:pt x="617" y="2426"/>
                </a:lnTo>
                <a:lnTo>
                  <a:pt x="612" y="2472"/>
                </a:lnTo>
                <a:lnTo>
                  <a:pt x="611" y="2504"/>
                </a:lnTo>
                <a:lnTo>
                  <a:pt x="611" y="2504"/>
                </a:lnTo>
                <a:lnTo>
                  <a:pt x="611" y="2511"/>
                </a:lnTo>
                <a:lnTo>
                  <a:pt x="610" y="2518"/>
                </a:lnTo>
                <a:lnTo>
                  <a:pt x="605" y="2533"/>
                </a:lnTo>
                <a:lnTo>
                  <a:pt x="605" y="2540"/>
                </a:lnTo>
                <a:lnTo>
                  <a:pt x="605" y="2547"/>
                </a:lnTo>
                <a:lnTo>
                  <a:pt x="610" y="2556"/>
                </a:lnTo>
                <a:lnTo>
                  <a:pt x="615" y="2565"/>
                </a:lnTo>
                <a:lnTo>
                  <a:pt x="615" y="2565"/>
                </a:lnTo>
                <a:lnTo>
                  <a:pt x="620" y="2569"/>
                </a:lnTo>
                <a:lnTo>
                  <a:pt x="626" y="2572"/>
                </a:lnTo>
                <a:lnTo>
                  <a:pt x="633" y="2575"/>
                </a:lnTo>
                <a:lnTo>
                  <a:pt x="642" y="2577"/>
                </a:lnTo>
                <a:lnTo>
                  <a:pt x="662" y="2578"/>
                </a:lnTo>
                <a:lnTo>
                  <a:pt x="682" y="2577"/>
                </a:lnTo>
                <a:lnTo>
                  <a:pt x="701" y="2575"/>
                </a:lnTo>
                <a:lnTo>
                  <a:pt x="719" y="2572"/>
                </a:lnTo>
                <a:lnTo>
                  <a:pt x="730" y="2568"/>
                </a:lnTo>
                <a:lnTo>
                  <a:pt x="733" y="2566"/>
                </a:lnTo>
                <a:lnTo>
                  <a:pt x="735" y="2565"/>
                </a:lnTo>
                <a:lnTo>
                  <a:pt x="735" y="2565"/>
                </a:lnTo>
                <a:lnTo>
                  <a:pt x="736" y="2559"/>
                </a:lnTo>
                <a:lnTo>
                  <a:pt x="740" y="2549"/>
                </a:lnTo>
                <a:lnTo>
                  <a:pt x="745" y="2533"/>
                </a:lnTo>
                <a:lnTo>
                  <a:pt x="745" y="2521"/>
                </a:lnTo>
                <a:lnTo>
                  <a:pt x="746" y="2507"/>
                </a:lnTo>
                <a:lnTo>
                  <a:pt x="746" y="2507"/>
                </a:lnTo>
                <a:lnTo>
                  <a:pt x="745" y="2489"/>
                </a:lnTo>
                <a:lnTo>
                  <a:pt x="743" y="2469"/>
                </a:lnTo>
                <a:lnTo>
                  <a:pt x="738" y="2423"/>
                </a:lnTo>
                <a:lnTo>
                  <a:pt x="732" y="2384"/>
                </a:lnTo>
                <a:lnTo>
                  <a:pt x="730" y="2370"/>
                </a:lnTo>
                <a:lnTo>
                  <a:pt x="730" y="2361"/>
                </a:lnTo>
                <a:lnTo>
                  <a:pt x="730" y="2361"/>
                </a:lnTo>
                <a:lnTo>
                  <a:pt x="732" y="2356"/>
                </a:lnTo>
                <a:lnTo>
                  <a:pt x="733" y="2353"/>
                </a:lnTo>
                <a:lnTo>
                  <a:pt x="736" y="2349"/>
                </a:lnTo>
                <a:lnTo>
                  <a:pt x="740" y="2343"/>
                </a:lnTo>
                <a:lnTo>
                  <a:pt x="742" y="2337"/>
                </a:lnTo>
                <a:lnTo>
                  <a:pt x="742" y="2330"/>
                </a:lnTo>
                <a:lnTo>
                  <a:pt x="742" y="2330"/>
                </a:lnTo>
                <a:lnTo>
                  <a:pt x="743" y="2285"/>
                </a:lnTo>
                <a:lnTo>
                  <a:pt x="742" y="2205"/>
                </a:lnTo>
                <a:lnTo>
                  <a:pt x="742" y="2161"/>
                </a:lnTo>
                <a:lnTo>
                  <a:pt x="739" y="2117"/>
                </a:lnTo>
                <a:lnTo>
                  <a:pt x="736" y="2079"/>
                </a:lnTo>
                <a:lnTo>
                  <a:pt x="730" y="2049"/>
                </a:lnTo>
                <a:lnTo>
                  <a:pt x="730" y="2049"/>
                </a:lnTo>
                <a:lnTo>
                  <a:pt x="724" y="2018"/>
                </a:lnTo>
                <a:lnTo>
                  <a:pt x="719" y="1977"/>
                </a:lnTo>
                <a:lnTo>
                  <a:pt x="707" y="1885"/>
                </a:lnTo>
                <a:lnTo>
                  <a:pt x="695" y="1772"/>
                </a:lnTo>
                <a:lnTo>
                  <a:pt x="727" y="1505"/>
                </a:lnTo>
                <a:lnTo>
                  <a:pt x="727" y="1505"/>
                </a:lnTo>
                <a:lnTo>
                  <a:pt x="738" y="1506"/>
                </a:lnTo>
                <a:lnTo>
                  <a:pt x="751" y="1509"/>
                </a:lnTo>
                <a:lnTo>
                  <a:pt x="765" y="1514"/>
                </a:lnTo>
                <a:lnTo>
                  <a:pt x="765" y="1514"/>
                </a:lnTo>
                <a:lnTo>
                  <a:pt x="774" y="1515"/>
                </a:lnTo>
                <a:lnTo>
                  <a:pt x="786" y="1515"/>
                </a:lnTo>
                <a:lnTo>
                  <a:pt x="797" y="1514"/>
                </a:lnTo>
                <a:lnTo>
                  <a:pt x="810" y="1511"/>
                </a:lnTo>
                <a:lnTo>
                  <a:pt x="822" y="1506"/>
                </a:lnTo>
                <a:lnTo>
                  <a:pt x="834" y="1501"/>
                </a:lnTo>
                <a:lnTo>
                  <a:pt x="844" y="1492"/>
                </a:lnTo>
                <a:lnTo>
                  <a:pt x="847" y="1487"/>
                </a:lnTo>
                <a:lnTo>
                  <a:pt x="850" y="1483"/>
                </a:lnTo>
                <a:lnTo>
                  <a:pt x="850" y="1483"/>
                </a:lnTo>
                <a:lnTo>
                  <a:pt x="854" y="1471"/>
                </a:lnTo>
                <a:lnTo>
                  <a:pt x="858" y="1461"/>
                </a:lnTo>
                <a:lnTo>
                  <a:pt x="861" y="1442"/>
                </a:lnTo>
                <a:lnTo>
                  <a:pt x="863" y="1426"/>
                </a:lnTo>
                <a:lnTo>
                  <a:pt x="866" y="1413"/>
                </a:lnTo>
                <a:lnTo>
                  <a:pt x="866" y="1413"/>
                </a:lnTo>
                <a:lnTo>
                  <a:pt x="867" y="1397"/>
                </a:lnTo>
                <a:lnTo>
                  <a:pt x="868" y="1377"/>
                </a:lnTo>
                <a:lnTo>
                  <a:pt x="868" y="1352"/>
                </a:lnTo>
                <a:lnTo>
                  <a:pt x="868" y="1352"/>
                </a:lnTo>
                <a:lnTo>
                  <a:pt x="871" y="1353"/>
                </a:lnTo>
                <a:lnTo>
                  <a:pt x="873" y="1355"/>
                </a:lnTo>
                <a:lnTo>
                  <a:pt x="874" y="1355"/>
                </a:lnTo>
                <a:lnTo>
                  <a:pt x="877" y="1353"/>
                </a:lnTo>
                <a:lnTo>
                  <a:pt x="880" y="1350"/>
                </a:lnTo>
                <a:lnTo>
                  <a:pt x="883" y="1345"/>
                </a:lnTo>
                <a:lnTo>
                  <a:pt x="884" y="1336"/>
                </a:lnTo>
                <a:lnTo>
                  <a:pt x="884" y="1336"/>
                </a:lnTo>
                <a:lnTo>
                  <a:pt x="887" y="1310"/>
                </a:lnTo>
                <a:lnTo>
                  <a:pt x="887" y="1279"/>
                </a:lnTo>
                <a:lnTo>
                  <a:pt x="887" y="1253"/>
                </a:lnTo>
                <a:lnTo>
                  <a:pt x="889" y="1240"/>
                </a:lnTo>
                <a:lnTo>
                  <a:pt x="889" y="1240"/>
                </a:lnTo>
                <a:lnTo>
                  <a:pt x="886" y="1175"/>
                </a:lnTo>
                <a:lnTo>
                  <a:pt x="880" y="1034"/>
                </a:lnTo>
                <a:lnTo>
                  <a:pt x="874" y="885"/>
                </a:lnTo>
                <a:lnTo>
                  <a:pt x="873" y="831"/>
                </a:lnTo>
                <a:lnTo>
                  <a:pt x="873" y="801"/>
                </a:lnTo>
                <a:lnTo>
                  <a:pt x="873" y="801"/>
                </a:lnTo>
                <a:lnTo>
                  <a:pt x="874" y="767"/>
                </a:lnTo>
                <a:lnTo>
                  <a:pt x="874" y="732"/>
                </a:lnTo>
                <a:lnTo>
                  <a:pt x="873" y="697"/>
                </a:lnTo>
                <a:lnTo>
                  <a:pt x="873" y="665"/>
                </a:lnTo>
                <a:lnTo>
                  <a:pt x="873" y="665"/>
                </a:lnTo>
                <a:lnTo>
                  <a:pt x="873" y="632"/>
                </a:lnTo>
                <a:lnTo>
                  <a:pt x="871" y="588"/>
                </a:lnTo>
                <a:lnTo>
                  <a:pt x="866" y="538"/>
                </a:lnTo>
                <a:lnTo>
                  <a:pt x="863" y="512"/>
                </a:lnTo>
                <a:lnTo>
                  <a:pt x="858" y="484"/>
                </a:lnTo>
                <a:lnTo>
                  <a:pt x="858" y="484"/>
                </a:lnTo>
                <a:lnTo>
                  <a:pt x="848" y="441"/>
                </a:lnTo>
                <a:lnTo>
                  <a:pt x="841" y="414"/>
                </a:lnTo>
                <a:lnTo>
                  <a:pt x="834" y="400"/>
                </a:lnTo>
                <a:lnTo>
                  <a:pt x="826" y="388"/>
                </a:lnTo>
                <a:lnTo>
                  <a:pt x="826" y="388"/>
                </a:lnTo>
                <a:lnTo>
                  <a:pt x="822" y="382"/>
                </a:lnTo>
                <a:lnTo>
                  <a:pt x="813" y="375"/>
                </a:lnTo>
                <a:lnTo>
                  <a:pt x="803" y="369"/>
                </a:lnTo>
                <a:lnTo>
                  <a:pt x="793" y="363"/>
                </a:lnTo>
                <a:lnTo>
                  <a:pt x="771" y="355"/>
                </a:lnTo>
                <a:lnTo>
                  <a:pt x="758" y="350"/>
                </a:lnTo>
                <a:lnTo>
                  <a:pt x="758" y="350"/>
                </a:lnTo>
                <a:lnTo>
                  <a:pt x="665" y="343"/>
                </a:lnTo>
                <a:lnTo>
                  <a:pt x="642" y="343"/>
                </a:lnTo>
                <a:lnTo>
                  <a:pt x="642" y="343"/>
                </a:lnTo>
                <a:lnTo>
                  <a:pt x="646" y="311"/>
                </a:lnTo>
                <a:lnTo>
                  <a:pt x="649" y="285"/>
                </a:lnTo>
                <a:lnTo>
                  <a:pt x="650" y="266"/>
                </a:lnTo>
                <a:lnTo>
                  <a:pt x="650" y="266"/>
                </a:lnTo>
                <a:lnTo>
                  <a:pt x="649" y="250"/>
                </a:lnTo>
                <a:lnTo>
                  <a:pt x="650" y="232"/>
                </a:lnTo>
                <a:lnTo>
                  <a:pt x="650" y="216"/>
                </a:lnTo>
                <a:lnTo>
                  <a:pt x="650" y="203"/>
                </a:lnTo>
                <a:lnTo>
                  <a:pt x="650" y="203"/>
                </a:lnTo>
                <a:lnTo>
                  <a:pt x="649" y="200"/>
                </a:lnTo>
                <a:lnTo>
                  <a:pt x="650" y="196"/>
                </a:lnTo>
                <a:lnTo>
                  <a:pt x="653" y="190"/>
                </a:lnTo>
                <a:lnTo>
                  <a:pt x="656" y="184"/>
                </a:lnTo>
                <a:lnTo>
                  <a:pt x="658" y="183"/>
                </a:lnTo>
                <a:lnTo>
                  <a:pt x="658" y="181"/>
                </a:lnTo>
                <a:lnTo>
                  <a:pt x="658" y="181"/>
                </a:lnTo>
                <a:lnTo>
                  <a:pt x="658" y="178"/>
                </a:lnTo>
                <a:lnTo>
                  <a:pt x="659" y="174"/>
                </a:lnTo>
                <a:lnTo>
                  <a:pt x="665" y="164"/>
                </a:lnTo>
                <a:lnTo>
                  <a:pt x="668" y="155"/>
                </a:lnTo>
                <a:lnTo>
                  <a:pt x="668" y="146"/>
                </a:lnTo>
                <a:lnTo>
                  <a:pt x="668" y="137"/>
                </a:lnTo>
                <a:lnTo>
                  <a:pt x="665" y="127"/>
                </a:lnTo>
                <a:lnTo>
                  <a:pt x="665" y="127"/>
                </a:lnTo>
                <a:lnTo>
                  <a:pt x="660" y="117"/>
                </a:lnTo>
                <a:lnTo>
                  <a:pt x="656" y="110"/>
                </a:lnTo>
                <a:lnTo>
                  <a:pt x="647" y="97"/>
                </a:lnTo>
                <a:lnTo>
                  <a:pt x="637" y="88"/>
                </a:lnTo>
                <a:lnTo>
                  <a:pt x="627" y="76"/>
                </a:lnTo>
                <a:lnTo>
                  <a:pt x="627" y="76"/>
                </a:lnTo>
                <a:lnTo>
                  <a:pt x="615" y="62"/>
                </a:lnTo>
                <a:lnTo>
                  <a:pt x="604" y="46"/>
                </a:lnTo>
                <a:lnTo>
                  <a:pt x="597" y="38"/>
                </a:lnTo>
                <a:lnTo>
                  <a:pt x="589" y="32"/>
                </a:lnTo>
                <a:lnTo>
                  <a:pt x="582" y="27"/>
                </a:lnTo>
                <a:lnTo>
                  <a:pt x="573" y="22"/>
                </a:lnTo>
                <a:lnTo>
                  <a:pt x="573" y="22"/>
                </a:lnTo>
                <a:lnTo>
                  <a:pt x="528" y="11"/>
                </a:lnTo>
                <a:lnTo>
                  <a:pt x="492" y="3"/>
                </a:lnTo>
                <a:lnTo>
                  <a:pt x="492" y="3"/>
                </a:lnTo>
                <a:lnTo>
                  <a:pt x="482" y="2"/>
                </a:lnTo>
                <a:lnTo>
                  <a:pt x="469" y="0"/>
                </a:lnTo>
                <a:lnTo>
                  <a:pt x="454" y="0"/>
                </a:lnTo>
                <a:lnTo>
                  <a:pt x="438" y="3"/>
                </a:lnTo>
                <a:lnTo>
                  <a:pt x="438" y="3"/>
                </a:lnTo>
                <a:lnTo>
                  <a:pt x="425" y="6"/>
                </a:lnTo>
                <a:lnTo>
                  <a:pt x="416" y="9"/>
                </a:lnTo>
                <a:lnTo>
                  <a:pt x="410" y="13"/>
                </a:lnTo>
                <a:lnTo>
                  <a:pt x="403" y="19"/>
                </a:lnTo>
                <a:lnTo>
                  <a:pt x="403" y="19"/>
                </a:lnTo>
                <a:lnTo>
                  <a:pt x="391" y="27"/>
                </a:lnTo>
                <a:lnTo>
                  <a:pt x="378" y="35"/>
                </a:lnTo>
                <a:lnTo>
                  <a:pt x="361" y="46"/>
                </a:lnTo>
                <a:lnTo>
                  <a:pt x="345" y="81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42">
            <a:extLst>
              <a:ext uri="{FF2B5EF4-FFF2-40B4-BE49-F238E27FC236}">
                <a16:creationId xmlns:a16="http://schemas.microsoft.com/office/drawing/2014/main" id="{11A89C0C-F5FB-44A6-AC1D-83562B01656B}"/>
              </a:ext>
            </a:extLst>
          </p:cNvPr>
          <p:cNvSpPr>
            <a:spLocks noChangeAspect="1"/>
          </p:cNvSpPr>
          <p:nvPr/>
        </p:nvSpPr>
        <p:spPr bwMode="auto">
          <a:xfrm>
            <a:off x="2739118" y="805778"/>
            <a:ext cx="667806" cy="1689778"/>
          </a:xfrm>
          <a:custGeom>
            <a:avLst/>
            <a:gdLst>
              <a:gd name="T0" fmla="*/ 155 w 379"/>
              <a:gd name="T1" fmla="*/ 14 h 959"/>
              <a:gd name="T2" fmla="*/ 150 w 379"/>
              <a:gd name="T3" fmla="*/ 99 h 959"/>
              <a:gd name="T4" fmla="*/ 126 w 379"/>
              <a:gd name="T5" fmla="*/ 119 h 959"/>
              <a:gd name="T6" fmla="*/ 61 w 379"/>
              <a:gd name="T7" fmla="*/ 178 h 959"/>
              <a:gd name="T8" fmla="*/ 11 w 379"/>
              <a:gd name="T9" fmla="*/ 328 h 959"/>
              <a:gd name="T10" fmla="*/ 6 w 379"/>
              <a:gd name="T11" fmla="*/ 427 h 959"/>
              <a:gd name="T12" fmla="*/ 0 w 379"/>
              <a:gd name="T13" fmla="*/ 497 h 959"/>
              <a:gd name="T14" fmla="*/ 9 w 379"/>
              <a:gd name="T15" fmla="*/ 503 h 959"/>
              <a:gd name="T16" fmla="*/ 12 w 379"/>
              <a:gd name="T17" fmla="*/ 539 h 959"/>
              <a:gd name="T18" fmla="*/ 35 w 379"/>
              <a:gd name="T19" fmla="*/ 585 h 959"/>
              <a:gd name="T20" fmla="*/ 36 w 379"/>
              <a:gd name="T21" fmla="*/ 566 h 959"/>
              <a:gd name="T22" fmla="*/ 46 w 379"/>
              <a:gd name="T23" fmla="*/ 536 h 959"/>
              <a:gd name="T24" fmla="*/ 86 w 379"/>
              <a:gd name="T25" fmla="*/ 407 h 959"/>
              <a:gd name="T26" fmla="*/ 86 w 379"/>
              <a:gd name="T27" fmla="*/ 526 h 959"/>
              <a:gd name="T28" fmla="*/ 91 w 379"/>
              <a:gd name="T29" fmla="*/ 581 h 959"/>
              <a:gd name="T30" fmla="*/ 81 w 379"/>
              <a:gd name="T31" fmla="*/ 859 h 959"/>
              <a:gd name="T32" fmla="*/ 71 w 379"/>
              <a:gd name="T33" fmla="*/ 882 h 959"/>
              <a:gd name="T34" fmla="*/ 75 w 379"/>
              <a:gd name="T35" fmla="*/ 907 h 959"/>
              <a:gd name="T36" fmla="*/ 72 w 379"/>
              <a:gd name="T37" fmla="*/ 925 h 959"/>
              <a:gd name="T38" fmla="*/ 130 w 379"/>
              <a:gd name="T39" fmla="*/ 929 h 959"/>
              <a:gd name="T40" fmla="*/ 148 w 379"/>
              <a:gd name="T41" fmla="*/ 910 h 959"/>
              <a:gd name="T42" fmla="*/ 157 w 379"/>
              <a:gd name="T43" fmla="*/ 900 h 959"/>
              <a:gd name="T44" fmla="*/ 160 w 379"/>
              <a:gd name="T45" fmla="*/ 882 h 959"/>
              <a:gd name="T46" fmla="*/ 160 w 379"/>
              <a:gd name="T47" fmla="*/ 843 h 959"/>
              <a:gd name="T48" fmla="*/ 160 w 379"/>
              <a:gd name="T49" fmla="*/ 815 h 959"/>
              <a:gd name="T50" fmla="*/ 180 w 379"/>
              <a:gd name="T51" fmla="*/ 695 h 959"/>
              <a:gd name="T52" fmla="*/ 210 w 379"/>
              <a:gd name="T53" fmla="*/ 735 h 959"/>
              <a:gd name="T54" fmla="*/ 216 w 379"/>
              <a:gd name="T55" fmla="*/ 803 h 959"/>
              <a:gd name="T56" fmla="*/ 215 w 379"/>
              <a:gd name="T57" fmla="*/ 849 h 959"/>
              <a:gd name="T58" fmla="*/ 235 w 379"/>
              <a:gd name="T59" fmla="*/ 894 h 959"/>
              <a:gd name="T60" fmla="*/ 267 w 379"/>
              <a:gd name="T61" fmla="*/ 951 h 959"/>
              <a:gd name="T62" fmla="*/ 285 w 379"/>
              <a:gd name="T63" fmla="*/ 959 h 959"/>
              <a:gd name="T64" fmla="*/ 314 w 379"/>
              <a:gd name="T65" fmla="*/ 939 h 959"/>
              <a:gd name="T66" fmla="*/ 309 w 379"/>
              <a:gd name="T67" fmla="*/ 907 h 959"/>
              <a:gd name="T68" fmla="*/ 306 w 379"/>
              <a:gd name="T69" fmla="*/ 847 h 959"/>
              <a:gd name="T70" fmla="*/ 318 w 379"/>
              <a:gd name="T71" fmla="*/ 734 h 959"/>
              <a:gd name="T72" fmla="*/ 311 w 379"/>
              <a:gd name="T73" fmla="*/ 606 h 959"/>
              <a:gd name="T74" fmla="*/ 311 w 379"/>
              <a:gd name="T75" fmla="*/ 519 h 959"/>
              <a:gd name="T76" fmla="*/ 324 w 379"/>
              <a:gd name="T77" fmla="*/ 485 h 959"/>
              <a:gd name="T78" fmla="*/ 329 w 379"/>
              <a:gd name="T79" fmla="*/ 521 h 959"/>
              <a:gd name="T80" fmla="*/ 335 w 379"/>
              <a:gd name="T81" fmla="*/ 542 h 959"/>
              <a:gd name="T82" fmla="*/ 339 w 379"/>
              <a:gd name="T83" fmla="*/ 538 h 959"/>
              <a:gd name="T84" fmla="*/ 344 w 379"/>
              <a:gd name="T85" fmla="*/ 546 h 959"/>
              <a:gd name="T86" fmla="*/ 339 w 379"/>
              <a:gd name="T87" fmla="*/ 561 h 959"/>
              <a:gd name="T88" fmla="*/ 363 w 379"/>
              <a:gd name="T89" fmla="*/ 545 h 959"/>
              <a:gd name="T90" fmla="*/ 369 w 379"/>
              <a:gd name="T91" fmla="*/ 508 h 959"/>
              <a:gd name="T92" fmla="*/ 374 w 379"/>
              <a:gd name="T93" fmla="*/ 493 h 959"/>
              <a:gd name="T94" fmla="*/ 379 w 379"/>
              <a:gd name="T95" fmla="*/ 328 h 959"/>
              <a:gd name="T96" fmla="*/ 359 w 379"/>
              <a:gd name="T97" fmla="*/ 308 h 959"/>
              <a:gd name="T98" fmla="*/ 314 w 379"/>
              <a:gd name="T99" fmla="*/ 183 h 959"/>
              <a:gd name="T100" fmla="*/ 251 w 379"/>
              <a:gd name="T101" fmla="*/ 141 h 959"/>
              <a:gd name="T102" fmla="*/ 235 w 379"/>
              <a:gd name="T103" fmla="*/ 114 h 959"/>
              <a:gd name="T104" fmla="*/ 240 w 379"/>
              <a:gd name="T105" fmla="*/ 64 h 959"/>
              <a:gd name="T106" fmla="*/ 270 w 379"/>
              <a:gd name="T107" fmla="*/ 59 h 959"/>
              <a:gd name="T108" fmla="*/ 250 w 379"/>
              <a:gd name="T109" fmla="*/ 39 h 959"/>
              <a:gd name="T110" fmla="*/ 240 w 379"/>
              <a:gd name="T111" fmla="*/ 14 h 959"/>
              <a:gd name="T112" fmla="*/ 206 w 379"/>
              <a:gd name="T113" fmla="*/ 0 h 9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79" h="959">
                <a:moveTo>
                  <a:pt x="195" y="0"/>
                </a:moveTo>
                <a:lnTo>
                  <a:pt x="195" y="0"/>
                </a:lnTo>
                <a:lnTo>
                  <a:pt x="184" y="2"/>
                </a:lnTo>
                <a:lnTo>
                  <a:pt x="170" y="8"/>
                </a:lnTo>
                <a:lnTo>
                  <a:pt x="155" y="14"/>
                </a:lnTo>
                <a:lnTo>
                  <a:pt x="150" y="34"/>
                </a:lnTo>
                <a:lnTo>
                  <a:pt x="145" y="49"/>
                </a:lnTo>
                <a:lnTo>
                  <a:pt x="150" y="59"/>
                </a:lnTo>
                <a:lnTo>
                  <a:pt x="150" y="79"/>
                </a:lnTo>
                <a:lnTo>
                  <a:pt x="150" y="99"/>
                </a:lnTo>
                <a:lnTo>
                  <a:pt x="150" y="99"/>
                </a:lnTo>
                <a:lnTo>
                  <a:pt x="138" y="106"/>
                </a:lnTo>
                <a:lnTo>
                  <a:pt x="130" y="114"/>
                </a:lnTo>
                <a:lnTo>
                  <a:pt x="127" y="116"/>
                </a:lnTo>
                <a:lnTo>
                  <a:pt x="126" y="119"/>
                </a:lnTo>
                <a:lnTo>
                  <a:pt x="121" y="139"/>
                </a:lnTo>
                <a:lnTo>
                  <a:pt x="121" y="139"/>
                </a:lnTo>
                <a:lnTo>
                  <a:pt x="91" y="159"/>
                </a:lnTo>
                <a:lnTo>
                  <a:pt x="71" y="172"/>
                </a:lnTo>
                <a:lnTo>
                  <a:pt x="61" y="178"/>
                </a:lnTo>
                <a:lnTo>
                  <a:pt x="61" y="178"/>
                </a:lnTo>
                <a:lnTo>
                  <a:pt x="52" y="201"/>
                </a:lnTo>
                <a:lnTo>
                  <a:pt x="36" y="250"/>
                </a:lnTo>
                <a:lnTo>
                  <a:pt x="11" y="328"/>
                </a:lnTo>
                <a:lnTo>
                  <a:pt x="11" y="328"/>
                </a:lnTo>
                <a:lnTo>
                  <a:pt x="11" y="339"/>
                </a:lnTo>
                <a:lnTo>
                  <a:pt x="14" y="361"/>
                </a:lnTo>
                <a:lnTo>
                  <a:pt x="16" y="392"/>
                </a:lnTo>
                <a:lnTo>
                  <a:pt x="6" y="427"/>
                </a:lnTo>
                <a:lnTo>
                  <a:pt x="6" y="427"/>
                </a:lnTo>
                <a:lnTo>
                  <a:pt x="1" y="457"/>
                </a:lnTo>
                <a:lnTo>
                  <a:pt x="1" y="457"/>
                </a:lnTo>
                <a:lnTo>
                  <a:pt x="0" y="467"/>
                </a:lnTo>
                <a:lnTo>
                  <a:pt x="0" y="482"/>
                </a:lnTo>
                <a:lnTo>
                  <a:pt x="0" y="497"/>
                </a:lnTo>
                <a:lnTo>
                  <a:pt x="1" y="501"/>
                </a:lnTo>
                <a:lnTo>
                  <a:pt x="1" y="501"/>
                </a:lnTo>
                <a:lnTo>
                  <a:pt x="3" y="501"/>
                </a:lnTo>
                <a:lnTo>
                  <a:pt x="4" y="501"/>
                </a:lnTo>
                <a:lnTo>
                  <a:pt x="9" y="503"/>
                </a:lnTo>
                <a:lnTo>
                  <a:pt x="16" y="506"/>
                </a:lnTo>
                <a:lnTo>
                  <a:pt x="16" y="506"/>
                </a:lnTo>
                <a:lnTo>
                  <a:pt x="16" y="510"/>
                </a:lnTo>
                <a:lnTo>
                  <a:pt x="16" y="518"/>
                </a:lnTo>
                <a:lnTo>
                  <a:pt x="12" y="539"/>
                </a:lnTo>
                <a:lnTo>
                  <a:pt x="6" y="571"/>
                </a:lnTo>
                <a:lnTo>
                  <a:pt x="31" y="596"/>
                </a:lnTo>
                <a:lnTo>
                  <a:pt x="31" y="596"/>
                </a:lnTo>
                <a:lnTo>
                  <a:pt x="32" y="590"/>
                </a:lnTo>
                <a:lnTo>
                  <a:pt x="35" y="585"/>
                </a:lnTo>
                <a:lnTo>
                  <a:pt x="36" y="581"/>
                </a:lnTo>
                <a:lnTo>
                  <a:pt x="36" y="581"/>
                </a:lnTo>
                <a:lnTo>
                  <a:pt x="37" y="579"/>
                </a:lnTo>
                <a:lnTo>
                  <a:pt x="37" y="574"/>
                </a:lnTo>
                <a:lnTo>
                  <a:pt x="36" y="566"/>
                </a:lnTo>
                <a:lnTo>
                  <a:pt x="36" y="566"/>
                </a:lnTo>
                <a:lnTo>
                  <a:pt x="40" y="551"/>
                </a:lnTo>
                <a:lnTo>
                  <a:pt x="44" y="541"/>
                </a:lnTo>
                <a:lnTo>
                  <a:pt x="46" y="536"/>
                </a:lnTo>
                <a:lnTo>
                  <a:pt x="46" y="536"/>
                </a:lnTo>
                <a:lnTo>
                  <a:pt x="47" y="533"/>
                </a:lnTo>
                <a:lnTo>
                  <a:pt x="50" y="525"/>
                </a:lnTo>
                <a:lnTo>
                  <a:pt x="51" y="516"/>
                </a:lnTo>
                <a:lnTo>
                  <a:pt x="61" y="501"/>
                </a:lnTo>
                <a:lnTo>
                  <a:pt x="86" y="407"/>
                </a:lnTo>
                <a:lnTo>
                  <a:pt x="86" y="407"/>
                </a:lnTo>
                <a:lnTo>
                  <a:pt x="87" y="465"/>
                </a:lnTo>
                <a:lnTo>
                  <a:pt x="87" y="506"/>
                </a:lnTo>
                <a:lnTo>
                  <a:pt x="87" y="520"/>
                </a:lnTo>
                <a:lnTo>
                  <a:pt x="86" y="526"/>
                </a:lnTo>
                <a:lnTo>
                  <a:pt x="86" y="526"/>
                </a:lnTo>
                <a:lnTo>
                  <a:pt x="86" y="529"/>
                </a:lnTo>
                <a:lnTo>
                  <a:pt x="86" y="536"/>
                </a:lnTo>
                <a:lnTo>
                  <a:pt x="87" y="555"/>
                </a:lnTo>
                <a:lnTo>
                  <a:pt x="91" y="581"/>
                </a:lnTo>
                <a:lnTo>
                  <a:pt x="91" y="800"/>
                </a:lnTo>
                <a:lnTo>
                  <a:pt x="86" y="839"/>
                </a:lnTo>
                <a:lnTo>
                  <a:pt x="86" y="839"/>
                </a:lnTo>
                <a:lnTo>
                  <a:pt x="83" y="848"/>
                </a:lnTo>
                <a:lnTo>
                  <a:pt x="81" y="859"/>
                </a:lnTo>
                <a:lnTo>
                  <a:pt x="81" y="859"/>
                </a:lnTo>
                <a:lnTo>
                  <a:pt x="76" y="868"/>
                </a:lnTo>
                <a:lnTo>
                  <a:pt x="71" y="879"/>
                </a:lnTo>
                <a:lnTo>
                  <a:pt x="71" y="879"/>
                </a:lnTo>
                <a:lnTo>
                  <a:pt x="71" y="882"/>
                </a:lnTo>
                <a:lnTo>
                  <a:pt x="72" y="884"/>
                </a:lnTo>
                <a:lnTo>
                  <a:pt x="76" y="888"/>
                </a:lnTo>
                <a:lnTo>
                  <a:pt x="81" y="894"/>
                </a:lnTo>
                <a:lnTo>
                  <a:pt x="81" y="894"/>
                </a:lnTo>
                <a:lnTo>
                  <a:pt x="75" y="907"/>
                </a:lnTo>
                <a:lnTo>
                  <a:pt x="71" y="916"/>
                </a:lnTo>
                <a:lnTo>
                  <a:pt x="70" y="920"/>
                </a:lnTo>
                <a:lnTo>
                  <a:pt x="71" y="924"/>
                </a:lnTo>
                <a:lnTo>
                  <a:pt x="71" y="924"/>
                </a:lnTo>
                <a:lnTo>
                  <a:pt x="72" y="925"/>
                </a:lnTo>
                <a:lnTo>
                  <a:pt x="75" y="926"/>
                </a:lnTo>
                <a:lnTo>
                  <a:pt x="82" y="928"/>
                </a:lnTo>
                <a:lnTo>
                  <a:pt x="102" y="929"/>
                </a:lnTo>
                <a:lnTo>
                  <a:pt x="130" y="929"/>
                </a:lnTo>
                <a:lnTo>
                  <a:pt x="130" y="929"/>
                </a:lnTo>
                <a:lnTo>
                  <a:pt x="138" y="930"/>
                </a:lnTo>
                <a:lnTo>
                  <a:pt x="143" y="930"/>
                </a:lnTo>
                <a:lnTo>
                  <a:pt x="145" y="929"/>
                </a:lnTo>
                <a:lnTo>
                  <a:pt x="145" y="929"/>
                </a:lnTo>
                <a:lnTo>
                  <a:pt x="148" y="910"/>
                </a:lnTo>
                <a:lnTo>
                  <a:pt x="150" y="894"/>
                </a:lnTo>
                <a:lnTo>
                  <a:pt x="150" y="894"/>
                </a:lnTo>
                <a:lnTo>
                  <a:pt x="152" y="897"/>
                </a:lnTo>
                <a:lnTo>
                  <a:pt x="155" y="899"/>
                </a:lnTo>
                <a:lnTo>
                  <a:pt x="157" y="900"/>
                </a:lnTo>
                <a:lnTo>
                  <a:pt x="158" y="900"/>
                </a:lnTo>
                <a:lnTo>
                  <a:pt x="159" y="898"/>
                </a:lnTo>
                <a:lnTo>
                  <a:pt x="160" y="894"/>
                </a:lnTo>
                <a:lnTo>
                  <a:pt x="160" y="894"/>
                </a:lnTo>
                <a:lnTo>
                  <a:pt x="160" y="882"/>
                </a:lnTo>
                <a:lnTo>
                  <a:pt x="160" y="868"/>
                </a:lnTo>
                <a:lnTo>
                  <a:pt x="160" y="856"/>
                </a:lnTo>
                <a:lnTo>
                  <a:pt x="160" y="849"/>
                </a:lnTo>
                <a:lnTo>
                  <a:pt x="160" y="849"/>
                </a:lnTo>
                <a:lnTo>
                  <a:pt x="160" y="843"/>
                </a:lnTo>
                <a:lnTo>
                  <a:pt x="159" y="833"/>
                </a:lnTo>
                <a:lnTo>
                  <a:pt x="158" y="823"/>
                </a:lnTo>
                <a:lnTo>
                  <a:pt x="159" y="818"/>
                </a:lnTo>
                <a:lnTo>
                  <a:pt x="160" y="815"/>
                </a:lnTo>
                <a:lnTo>
                  <a:pt x="160" y="815"/>
                </a:lnTo>
                <a:lnTo>
                  <a:pt x="164" y="807"/>
                </a:lnTo>
                <a:lnTo>
                  <a:pt x="168" y="797"/>
                </a:lnTo>
                <a:lnTo>
                  <a:pt x="170" y="785"/>
                </a:lnTo>
                <a:lnTo>
                  <a:pt x="170" y="785"/>
                </a:lnTo>
                <a:lnTo>
                  <a:pt x="180" y="695"/>
                </a:lnTo>
                <a:lnTo>
                  <a:pt x="180" y="641"/>
                </a:lnTo>
                <a:lnTo>
                  <a:pt x="190" y="586"/>
                </a:lnTo>
                <a:lnTo>
                  <a:pt x="210" y="636"/>
                </a:lnTo>
                <a:lnTo>
                  <a:pt x="210" y="735"/>
                </a:lnTo>
                <a:lnTo>
                  <a:pt x="210" y="735"/>
                </a:lnTo>
                <a:lnTo>
                  <a:pt x="212" y="741"/>
                </a:lnTo>
                <a:lnTo>
                  <a:pt x="215" y="755"/>
                </a:lnTo>
                <a:lnTo>
                  <a:pt x="215" y="755"/>
                </a:lnTo>
                <a:lnTo>
                  <a:pt x="216" y="786"/>
                </a:lnTo>
                <a:lnTo>
                  <a:pt x="216" y="803"/>
                </a:lnTo>
                <a:lnTo>
                  <a:pt x="215" y="815"/>
                </a:lnTo>
                <a:lnTo>
                  <a:pt x="215" y="815"/>
                </a:lnTo>
                <a:lnTo>
                  <a:pt x="214" y="822"/>
                </a:lnTo>
                <a:lnTo>
                  <a:pt x="214" y="834"/>
                </a:lnTo>
                <a:lnTo>
                  <a:pt x="215" y="849"/>
                </a:lnTo>
                <a:lnTo>
                  <a:pt x="215" y="849"/>
                </a:lnTo>
                <a:lnTo>
                  <a:pt x="222" y="864"/>
                </a:lnTo>
                <a:lnTo>
                  <a:pt x="229" y="879"/>
                </a:lnTo>
                <a:lnTo>
                  <a:pt x="235" y="894"/>
                </a:lnTo>
                <a:lnTo>
                  <a:pt x="235" y="894"/>
                </a:lnTo>
                <a:lnTo>
                  <a:pt x="241" y="913"/>
                </a:lnTo>
                <a:lnTo>
                  <a:pt x="246" y="923"/>
                </a:lnTo>
                <a:lnTo>
                  <a:pt x="252" y="934"/>
                </a:lnTo>
                <a:lnTo>
                  <a:pt x="258" y="944"/>
                </a:lnTo>
                <a:lnTo>
                  <a:pt x="267" y="951"/>
                </a:lnTo>
                <a:lnTo>
                  <a:pt x="271" y="955"/>
                </a:lnTo>
                <a:lnTo>
                  <a:pt x="275" y="956"/>
                </a:lnTo>
                <a:lnTo>
                  <a:pt x="280" y="959"/>
                </a:lnTo>
                <a:lnTo>
                  <a:pt x="285" y="959"/>
                </a:lnTo>
                <a:lnTo>
                  <a:pt x="285" y="959"/>
                </a:lnTo>
                <a:lnTo>
                  <a:pt x="293" y="957"/>
                </a:lnTo>
                <a:lnTo>
                  <a:pt x="301" y="955"/>
                </a:lnTo>
                <a:lnTo>
                  <a:pt x="307" y="950"/>
                </a:lnTo>
                <a:lnTo>
                  <a:pt x="311" y="945"/>
                </a:lnTo>
                <a:lnTo>
                  <a:pt x="314" y="939"/>
                </a:lnTo>
                <a:lnTo>
                  <a:pt x="316" y="931"/>
                </a:lnTo>
                <a:lnTo>
                  <a:pt x="316" y="925"/>
                </a:lnTo>
                <a:lnTo>
                  <a:pt x="314" y="919"/>
                </a:lnTo>
                <a:lnTo>
                  <a:pt x="314" y="919"/>
                </a:lnTo>
                <a:lnTo>
                  <a:pt x="309" y="907"/>
                </a:lnTo>
                <a:lnTo>
                  <a:pt x="303" y="893"/>
                </a:lnTo>
                <a:lnTo>
                  <a:pt x="294" y="879"/>
                </a:lnTo>
                <a:lnTo>
                  <a:pt x="294" y="879"/>
                </a:lnTo>
                <a:lnTo>
                  <a:pt x="301" y="862"/>
                </a:lnTo>
                <a:lnTo>
                  <a:pt x="306" y="847"/>
                </a:lnTo>
                <a:lnTo>
                  <a:pt x="309" y="834"/>
                </a:lnTo>
                <a:lnTo>
                  <a:pt x="309" y="834"/>
                </a:lnTo>
                <a:lnTo>
                  <a:pt x="312" y="811"/>
                </a:lnTo>
                <a:lnTo>
                  <a:pt x="316" y="771"/>
                </a:lnTo>
                <a:lnTo>
                  <a:pt x="318" y="734"/>
                </a:lnTo>
                <a:lnTo>
                  <a:pt x="319" y="715"/>
                </a:lnTo>
                <a:lnTo>
                  <a:pt x="319" y="715"/>
                </a:lnTo>
                <a:lnTo>
                  <a:pt x="314" y="657"/>
                </a:lnTo>
                <a:lnTo>
                  <a:pt x="312" y="618"/>
                </a:lnTo>
                <a:lnTo>
                  <a:pt x="311" y="606"/>
                </a:lnTo>
                <a:lnTo>
                  <a:pt x="309" y="601"/>
                </a:lnTo>
                <a:lnTo>
                  <a:pt x="309" y="601"/>
                </a:lnTo>
                <a:lnTo>
                  <a:pt x="309" y="593"/>
                </a:lnTo>
                <a:lnTo>
                  <a:pt x="309" y="575"/>
                </a:lnTo>
                <a:lnTo>
                  <a:pt x="311" y="519"/>
                </a:lnTo>
                <a:lnTo>
                  <a:pt x="314" y="437"/>
                </a:lnTo>
                <a:lnTo>
                  <a:pt x="314" y="437"/>
                </a:lnTo>
                <a:lnTo>
                  <a:pt x="321" y="463"/>
                </a:lnTo>
                <a:lnTo>
                  <a:pt x="324" y="480"/>
                </a:lnTo>
                <a:lnTo>
                  <a:pt x="324" y="485"/>
                </a:lnTo>
                <a:lnTo>
                  <a:pt x="324" y="487"/>
                </a:lnTo>
                <a:lnTo>
                  <a:pt x="334" y="501"/>
                </a:lnTo>
                <a:lnTo>
                  <a:pt x="329" y="516"/>
                </a:lnTo>
                <a:lnTo>
                  <a:pt x="329" y="516"/>
                </a:lnTo>
                <a:lnTo>
                  <a:pt x="329" y="521"/>
                </a:lnTo>
                <a:lnTo>
                  <a:pt x="328" y="530"/>
                </a:lnTo>
                <a:lnTo>
                  <a:pt x="329" y="541"/>
                </a:lnTo>
                <a:lnTo>
                  <a:pt x="329" y="541"/>
                </a:lnTo>
                <a:lnTo>
                  <a:pt x="332" y="542"/>
                </a:lnTo>
                <a:lnTo>
                  <a:pt x="335" y="542"/>
                </a:lnTo>
                <a:lnTo>
                  <a:pt x="338" y="542"/>
                </a:lnTo>
                <a:lnTo>
                  <a:pt x="339" y="542"/>
                </a:lnTo>
                <a:lnTo>
                  <a:pt x="339" y="541"/>
                </a:lnTo>
                <a:lnTo>
                  <a:pt x="339" y="541"/>
                </a:lnTo>
                <a:lnTo>
                  <a:pt x="339" y="538"/>
                </a:lnTo>
                <a:lnTo>
                  <a:pt x="339" y="533"/>
                </a:lnTo>
                <a:lnTo>
                  <a:pt x="339" y="526"/>
                </a:lnTo>
                <a:lnTo>
                  <a:pt x="349" y="531"/>
                </a:lnTo>
                <a:lnTo>
                  <a:pt x="344" y="546"/>
                </a:lnTo>
                <a:lnTo>
                  <a:pt x="344" y="546"/>
                </a:lnTo>
                <a:lnTo>
                  <a:pt x="339" y="554"/>
                </a:lnTo>
                <a:lnTo>
                  <a:pt x="337" y="559"/>
                </a:lnTo>
                <a:lnTo>
                  <a:pt x="337" y="560"/>
                </a:lnTo>
                <a:lnTo>
                  <a:pt x="339" y="561"/>
                </a:lnTo>
                <a:lnTo>
                  <a:pt x="339" y="561"/>
                </a:lnTo>
                <a:lnTo>
                  <a:pt x="343" y="561"/>
                </a:lnTo>
                <a:lnTo>
                  <a:pt x="347" y="559"/>
                </a:lnTo>
                <a:lnTo>
                  <a:pt x="354" y="554"/>
                </a:lnTo>
                <a:lnTo>
                  <a:pt x="362" y="547"/>
                </a:lnTo>
                <a:lnTo>
                  <a:pt x="363" y="545"/>
                </a:lnTo>
                <a:lnTo>
                  <a:pt x="364" y="541"/>
                </a:lnTo>
                <a:lnTo>
                  <a:pt x="364" y="541"/>
                </a:lnTo>
                <a:lnTo>
                  <a:pt x="365" y="533"/>
                </a:lnTo>
                <a:lnTo>
                  <a:pt x="367" y="520"/>
                </a:lnTo>
                <a:lnTo>
                  <a:pt x="369" y="508"/>
                </a:lnTo>
                <a:lnTo>
                  <a:pt x="369" y="501"/>
                </a:lnTo>
                <a:lnTo>
                  <a:pt x="369" y="501"/>
                </a:lnTo>
                <a:lnTo>
                  <a:pt x="369" y="500"/>
                </a:lnTo>
                <a:lnTo>
                  <a:pt x="370" y="498"/>
                </a:lnTo>
                <a:lnTo>
                  <a:pt x="374" y="493"/>
                </a:lnTo>
                <a:lnTo>
                  <a:pt x="379" y="487"/>
                </a:lnTo>
                <a:lnTo>
                  <a:pt x="379" y="487"/>
                </a:lnTo>
                <a:lnTo>
                  <a:pt x="379" y="407"/>
                </a:lnTo>
                <a:lnTo>
                  <a:pt x="379" y="352"/>
                </a:lnTo>
                <a:lnTo>
                  <a:pt x="379" y="328"/>
                </a:lnTo>
                <a:lnTo>
                  <a:pt x="379" y="328"/>
                </a:lnTo>
                <a:lnTo>
                  <a:pt x="375" y="326"/>
                </a:lnTo>
                <a:lnTo>
                  <a:pt x="369" y="321"/>
                </a:lnTo>
                <a:lnTo>
                  <a:pt x="363" y="314"/>
                </a:lnTo>
                <a:lnTo>
                  <a:pt x="359" y="308"/>
                </a:lnTo>
                <a:lnTo>
                  <a:pt x="359" y="308"/>
                </a:lnTo>
                <a:lnTo>
                  <a:pt x="345" y="258"/>
                </a:lnTo>
                <a:lnTo>
                  <a:pt x="334" y="213"/>
                </a:lnTo>
                <a:lnTo>
                  <a:pt x="334" y="213"/>
                </a:lnTo>
                <a:lnTo>
                  <a:pt x="314" y="183"/>
                </a:lnTo>
                <a:lnTo>
                  <a:pt x="289" y="159"/>
                </a:lnTo>
                <a:lnTo>
                  <a:pt x="289" y="159"/>
                </a:lnTo>
                <a:lnTo>
                  <a:pt x="255" y="144"/>
                </a:lnTo>
                <a:lnTo>
                  <a:pt x="255" y="144"/>
                </a:lnTo>
                <a:lnTo>
                  <a:pt x="251" y="141"/>
                </a:lnTo>
                <a:lnTo>
                  <a:pt x="246" y="137"/>
                </a:lnTo>
                <a:lnTo>
                  <a:pt x="240" y="129"/>
                </a:lnTo>
                <a:lnTo>
                  <a:pt x="235" y="119"/>
                </a:lnTo>
                <a:lnTo>
                  <a:pt x="235" y="114"/>
                </a:lnTo>
                <a:lnTo>
                  <a:pt x="235" y="114"/>
                </a:lnTo>
                <a:lnTo>
                  <a:pt x="240" y="89"/>
                </a:lnTo>
                <a:lnTo>
                  <a:pt x="240" y="89"/>
                </a:lnTo>
                <a:lnTo>
                  <a:pt x="240" y="82"/>
                </a:lnTo>
                <a:lnTo>
                  <a:pt x="240" y="74"/>
                </a:lnTo>
                <a:lnTo>
                  <a:pt x="240" y="64"/>
                </a:lnTo>
                <a:lnTo>
                  <a:pt x="240" y="64"/>
                </a:lnTo>
                <a:lnTo>
                  <a:pt x="255" y="64"/>
                </a:lnTo>
                <a:lnTo>
                  <a:pt x="265" y="63"/>
                </a:lnTo>
                <a:lnTo>
                  <a:pt x="268" y="62"/>
                </a:lnTo>
                <a:lnTo>
                  <a:pt x="270" y="59"/>
                </a:lnTo>
                <a:lnTo>
                  <a:pt x="270" y="59"/>
                </a:lnTo>
                <a:lnTo>
                  <a:pt x="268" y="57"/>
                </a:lnTo>
                <a:lnTo>
                  <a:pt x="267" y="53"/>
                </a:lnTo>
                <a:lnTo>
                  <a:pt x="260" y="47"/>
                </a:lnTo>
                <a:lnTo>
                  <a:pt x="250" y="39"/>
                </a:lnTo>
                <a:lnTo>
                  <a:pt x="250" y="39"/>
                </a:lnTo>
                <a:lnTo>
                  <a:pt x="247" y="29"/>
                </a:lnTo>
                <a:lnTo>
                  <a:pt x="245" y="22"/>
                </a:lnTo>
                <a:lnTo>
                  <a:pt x="242" y="18"/>
                </a:lnTo>
                <a:lnTo>
                  <a:pt x="240" y="14"/>
                </a:lnTo>
                <a:lnTo>
                  <a:pt x="240" y="14"/>
                </a:lnTo>
                <a:lnTo>
                  <a:pt x="236" y="12"/>
                </a:lnTo>
                <a:lnTo>
                  <a:pt x="231" y="8"/>
                </a:lnTo>
                <a:lnTo>
                  <a:pt x="219" y="3"/>
                </a:lnTo>
                <a:lnTo>
                  <a:pt x="206" y="0"/>
                </a:lnTo>
                <a:lnTo>
                  <a:pt x="200" y="0"/>
                </a:lnTo>
                <a:lnTo>
                  <a:pt x="195" y="0"/>
                </a:lnTo>
                <a:lnTo>
                  <a:pt x="195" y="0"/>
                </a:lnTo>
                <a:close/>
              </a:path>
            </a:pathLst>
          </a:custGeom>
          <a:solidFill>
            <a:schemeClr val="tx1"/>
          </a:solidFill>
          <a:ln w="23813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24">
            <a:extLst>
              <a:ext uri="{FF2B5EF4-FFF2-40B4-BE49-F238E27FC236}">
                <a16:creationId xmlns:a16="http://schemas.microsoft.com/office/drawing/2014/main" id="{26F73849-4EBC-4746-8FA3-1FAA48D775A0}"/>
              </a:ext>
            </a:extLst>
          </p:cNvPr>
          <p:cNvSpPr>
            <a:spLocks noChangeAspect="1"/>
          </p:cNvSpPr>
          <p:nvPr/>
        </p:nvSpPr>
        <p:spPr bwMode="auto">
          <a:xfrm>
            <a:off x="4634923" y="2753925"/>
            <a:ext cx="580103" cy="1689778"/>
          </a:xfrm>
          <a:custGeom>
            <a:avLst/>
            <a:gdLst>
              <a:gd name="T0" fmla="*/ 87 w 287"/>
              <a:gd name="T1" fmla="*/ 72 h 836"/>
              <a:gd name="T2" fmla="*/ 87 w 287"/>
              <a:gd name="T3" fmla="*/ 92 h 836"/>
              <a:gd name="T4" fmla="*/ 98 w 287"/>
              <a:gd name="T5" fmla="*/ 94 h 836"/>
              <a:gd name="T6" fmla="*/ 98 w 287"/>
              <a:gd name="T7" fmla="*/ 103 h 836"/>
              <a:gd name="T8" fmla="*/ 89 w 287"/>
              <a:gd name="T9" fmla="*/ 118 h 836"/>
              <a:gd name="T10" fmla="*/ 69 w 287"/>
              <a:gd name="T11" fmla="*/ 133 h 836"/>
              <a:gd name="T12" fmla="*/ 12 w 287"/>
              <a:gd name="T13" fmla="*/ 178 h 836"/>
              <a:gd name="T14" fmla="*/ 1 w 287"/>
              <a:gd name="T15" fmla="*/ 247 h 836"/>
              <a:gd name="T16" fmla="*/ 3 w 287"/>
              <a:gd name="T17" fmla="*/ 354 h 836"/>
              <a:gd name="T18" fmla="*/ 21 w 287"/>
              <a:gd name="T19" fmla="*/ 397 h 836"/>
              <a:gd name="T20" fmla="*/ 19 w 287"/>
              <a:gd name="T21" fmla="*/ 468 h 836"/>
              <a:gd name="T22" fmla="*/ 14 w 287"/>
              <a:gd name="T23" fmla="*/ 481 h 836"/>
              <a:gd name="T24" fmla="*/ 38 w 287"/>
              <a:gd name="T25" fmla="*/ 506 h 836"/>
              <a:gd name="T26" fmla="*/ 34 w 287"/>
              <a:gd name="T27" fmla="*/ 572 h 836"/>
              <a:gd name="T28" fmla="*/ 32 w 287"/>
              <a:gd name="T29" fmla="*/ 713 h 836"/>
              <a:gd name="T30" fmla="*/ 29 w 287"/>
              <a:gd name="T31" fmla="*/ 747 h 836"/>
              <a:gd name="T32" fmla="*/ 27 w 287"/>
              <a:gd name="T33" fmla="*/ 768 h 836"/>
              <a:gd name="T34" fmla="*/ 27 w 287"/>
              <a:gd name="T35" fmla="*/ 792 h 836"/>
              <a:gd name="T36" fmla="*/ 23 w 287"/>
              <a:gd name="T37" fmla="*/ 814 h 836"/>
              <a:gd name="T38" fmla="*/ 37 w 287"/>
              <a:gd name="T39" fmla="*/ 825 h 836"/>
              <a:gd name="T40" fmla="*/ 94 w 287"/>
              <a:gd name="T41" fmla="*/ 836 h 836"/>
              <a:gd name="T42" fmla="*/ 113 w 287"/>
              <a:gd name="T43" fmla="*/ 831 h 836"/>
              <a:gd name="T44" fmla="*/ 98 w 287"/>
              <a:gd name="T45" fmla="*/ 806 h 836"/>
              <a:gd name="T46" fmla="*/ 95 w 287"/>
              <a:gd name="T47" fmla="*/ 788 h 836"/>
              <a:gd name="T48" fmla="*/ 101 w 287"/>
              <a:gd name="T49" fmla="*/ 759 h 836"/>
              <a:gd name="T50" fmla="*/ 130 w 287"/>
              <a:gd name="T51" fmla="*/ 511 h 836"/>
              <a:gd name="T52" fmla="*/ 145 w 287"/>
              <a:gd name="T53" fmla="*/ 515 h 836"/>
              <a:gd name="T54" fmla="*/ 161 w 287"/>
              <a:gd name="T55" fmla="*/ 557 h 836"/>
              <a:gd name="T56" fmla="*/ 167 w 287"/>
              <a:gd name="T57" fmla="*/ 727 h 836"/>
              <a:gd name="T58" fmla="*/ 165 w 287"/>
              <a:gd name="T59" fmla="*/ 756 h 836"/>
              <a:gd name="T60" fmla="*/ 167 w 287"/>
              <a:gd name="T61" fmla="*/ 775 h 836"/>
              <a:gd name="T62" fmla="*/ 167 w 287"/>
              <a:gd name="T63" fmla="*/ 799 h 836"/>
              <a:gd name="T64" fmla="*/ 175 w 287"/>
              <a:gd name="T65" fmla="*/ 822 h 836"/>
              <a:gd name="T66" fmla="*/ 210 w 287"/>
              <a:gd name="T67" fmla="*/ 831 h 836"/>
              <a:gd name="T68" fmla="*/ 266 w 287"/>
              <a:gd name="T69" fmla="*/ 834 h 836"/>
              <a:gd name="T70" fmla="*/ 287 w 287"/>
              <a:gd name="T71" fmla="*/ 814 h 836"/>
              <a:gd name="T72" fmla="*/ 272 w 287"/>
              <a:gd name="T73" fmla="*/ 797 h 836"/>
              <a:gd name="T74" fmla="*/ 252 w 287"/>
              <a:gd name="T75" fmla="*/ 792 h 836"/>
              <a:gd name="T76" fmla="*/ 240 w 287"/>
              <a:gd name="T77" fmla="*/ 764 h 836"/>
              <a:gd name="T78" fmla="*/ 250 w 287"/>
              <a:gd name="T79" fmla="*/ 487 h 836"/>
              <a:gd name="T80" fmla="*/ 254 w 287"/>
              <a:gd name="T81" fmla="*/ 463 h 836"/>
              <a:gd name="T82" fmla="*/ 260 w 287"/>
              <a:gd name="T83" fmla="*/ 460 h 836"/>
              <a:gd name="T84" fmla="*/ 263 w 287"/>
              <a:gd name="T85" fmla="*/ 454 h 836"/>
              <a:gd name="T86" fmla="*/ 257 w 287"/>
              <a:gd name="T87" fmla="*/ 380 h 836"/>
              <a:gd name="T88" fmla="*/ 230 w 287"/>
              <a:gd name="T89" fmla="*/ 175 h 836"/>
              <a:gd name="T90" fmla="*/ 207 w 287"/>
              <a:gd name="T91" fmla="*/ 152 h 836"/>
              <a:gd name="T92" fmla="*/ 196 w 287"/>
              <a:gd name="T93" fmla="*/ 133 h 836"/>
              <a:gd name="T94" fmla="*/ 195 w 287"/>
              <a:gd name="T95" fmla="*/ 121 h 836"/>
              <a:gd name="T96" fmla="*/ 194 w 287"/>
              <a:gd name="T97" fmla="*/ 107 h 836"/>
              <a:gd name="T98" fmla="*/ 197 w 287"/>
              <a:gd name="T99" fmla="*/ 91 h 836"/>
              <a:gd name="T100" fmla="*/ 193 w 287"/>
              <a:gd name="T101" fmla="*/ 74 h 836"/>
              <a:gd name="T102" fmla="*/ 200 w 287"/>
              <a:gd name="T103" fmla="*/ 63 h 836"/>
              <a:gd name="T104" fmla="*/ 228 w 287"/>
              <a:gd name="T105" fmla="*/ 57 h 836"/>
              <a:gd name="T106" fmla="*/ 196 w 287"/>
              <a:gd name="T107" fmla="*/ 48 h 836"/>
              <a:gd name="T108" fmla="*/ 180 w 287"/>
              <a:gd name="T109" fmla="*/ 13 h 836"/>
              <a:gd name="T110" fmla="*/ 139 w 287"/>
              <a:gd name="T111" fmla="*/ 0 h 836"/>
              <a:gd name="T112" fmla="*/ 119 w 287"/>
              <a:gd name="T113" fmla="*/ 9 h 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287" h="836">
                <a:moveTo>
                  <a:pt x="80" y="29"/>
                </a:moveTo>
                <a:lnTo>
                  <a:pt x="80" y="29"/>
                </a:lnTo>
                <a:lnTo>
                  <a:pt x="84" y="47"/>
                </a:lnTo>
                <a:lnTo>
                  <a:pt x="86" y="62"/>
                </a:lnTo>
                <a:lnTo>
                  <a:pt x="87" y="72"/>
                </a:lnTo>
                <a:lnTo>
                  <a:pt x="87" y="72"/>
                </a:lnTo>
                <a:lnTo>
                  <a:pt x="86" y="83"/>
                </a:lnTo>
                <a:lnTo>
                  <a:pt x="87" y="89"/>
                </a:lnTo>
                <a:lnTo>
                  <a:pt x="87" y="89"/>
                </a:lnTo>
                <a:lnTo>
                  <a:pt x="87" y="92"/>
                </a:lnTo>
                <a:lnTo>
                  <a:pt x="88" y="94"/>
                </a:lnTo>
                <a:lnTo>
                  <a:pt x="89" y="94"/>
                </a:lnTo>
                <a:lnTo>
                  <a:pt x="89" y="94"/>
                </a:lnTo>
                <a:lnTo>
                  <a:pt x="95" y="94"/>
                </a:lnTo>
                <a:lnTo>
                  <a:pt x="98" y="94"/>
                </a:lnTo>
                <a:lnTo>
                  <a:pt x="98" y="94"/>
                </a:lnTo>
                <a:lnTo>
                  <a:pt x="98" y="94"/>
                </a:lnTo>
                <a:lnTo>
                  <a:pt x="100" y="94"/>
                </a:lnTo>
                <a:lnTo>
                  <a:pt x="100" y="97"/>
                </a:lnTo>
                <a:lnTo>
                  <a:pt x="98" y="103"/>
                </a:lnTo>
                <a:lnTo>
                  <a:pt x="98" y="103"/>
                </a:lnTo>
                <a:lnTo>
                  <a:pt x="97" y="109"/>
                </a:lnTo>
                <a:lnTo>
                  <a:pt x="96" y="111"/>
                </a:lnTo>
                <a:lnTo>
                  <a:pt x="94" y="114"/>
                </a:lnTo>
                <a:lnTo>
                  <a:pt x="89" y="118"/>
                </a:lnTo>
                <a:lnTo>
                  <a:pt x="89" y="118"/>
                </a:lnTo>
                <a:lnTo>
                  <a:pt x="84" y="124"/>
                </a:lnTo>
                <a:lnTo>
                  <a:pt x="77" y="128"/>
                </a:lnTo>
                <a:lnTo>
                  <a:pt x="69" y="133"/>
                </a:lnTo>
                <a:lnTo>
                  <a:pt x="69" y="133"/>
                </a:lnTo>
                <a:lnTo>
                  <a:pt x="46" y="149"/>
                </a:lnTo>
                <a:lnTo>
                  <a:pt x="27" y="163"/>
                </a:lnTo>
                <a:lnTo>
                  <a:pt x="14" y="172"/>
                </a:lnTo>
                <a:lnTo>
                  <a:pt x="14" y="172"/>
                </a:lnTo>
                <a:lnTo>
                  <a:pt x="12" y="178"/>
                </a:lnTo>
                <a:lnTo>
                  <a:pt x="10" y="185"/>
                </a:lnTo>
                <a:lnTo>
                  <a:pt x="5" y="206"/>
                </a:lnTo>
                <a:lnTo>
                  <a:pt x="2" y="229"/>
                </a:lnTo>
                <a:lnTo>
                  <a:pt x="1" y="247"/>
                </a:lnTo>
                <a:lnTo>
                  <a:pt x="1" y="247"/>
                </a:lnTo>
                <a:lnTo>
                  <a:pt x="0" y="269"/>
                </a:lnTo>
                <a:lnTo>
                  <a:pt x="0" y="301"/>
                </a:lnTo>
                <a:lnTo>
                  <a:pt x="2" y="333"/>
                </a:lnTo>
                <a:lnTo>
                  <a:pt x="3" y="354"/>
                </a:lnTo>
                <a:lnTo>
                  <a:pt x="3" y="354"/>
                </a:lnTo>
                <a:lnTo>
                  <a:pt x="5" y="365"/>
                </a:lnTo>
                <a:lnTo>
                  <a:pt x="9" y="375"/>
                </a:lnTo>
                <a:lnTo>
                  <a:pt x="12" y="385"/>
                </a:lnTo>
                <a:lnTo>
                  <a:pt x="21" y="397"/>
                </a:lnTo>
                <a:lnTo>
                  <a:pt x="21" y="397"/>
                </a:lnTo>
                <a:lnTo>
                  <a:pt x="19" y="414"/>
                </a:lnTo>
                <a:lnTo>
                  <a:pt x="18" y="439"/>
                </a:lnTo>
                <a:lnTo>
                  <a:pt x="18" y="439"/>
                </a:lnTo>
                <a:lnTo>
                  <a:pt x="19" y="459"/>
                </a:lnTo>
                <a:lnTo>
                  <a:pt x="19" y="468"/>
                </a:lnTo>
                <a:lnTo>
                  <a:pt x="18" y="474"/>
                </a:lnTo>
                <a:lnTo>
                  <a:pt x="18" y="474"/>
                </a:lnTo>
                <a:lnTo>
                  <a:pt x="16" y="478"/>
                </a:lnTo>
                <a:lnTo>
                  <a:pt x="15" y="480"/>
                </a:lnTo>
                <a:lnTo>
                  <a:pt x="14" y="481"/>
                </a:lnTo>
                <a:lnTo>
                  <a:pt x="14" y="483"/>
                </a:lnTo>
                <a:lnTo>
                  <a:pt x="14" y="483"/>
                </a:lnTo>
                <a:lnTo>
                  <a:pt x="19" y="488"/>
                </a:lnTo>
                <a:lnTo>
                  <a:pt x="27" y="496"/>
                </a:lnTo>
                <a:lnTo>
                  <a:pt x="38" y="506"/>
                </a:lnTo>
                <a:lnTo>
                  <a:pt x="38" y="506"/>
                </a:lnTo>
                <a:lnTo>
                  <a:pt x="37" y="536"/>
                </a:lnTo>
                <a:lnTo>
                  <a:pt x="36" y="559"/>
                </a:lnTo>
                <a:lnTo>
                  <a:pt x="34" y="572"/>
                </a:lnTo>
                <a:lnTo>
                  <a:pt x="34" y="572"/>
                </a:lnTo>
                <a:lnTo>
                  <a:pt x="34" y="596"/>
                </a:lnTo>
                <a:lnTo>
                  <a:pt x="33" y="642"/>
                </a:lnTo>
                <a:lnTo>
                  <a:pt x="33" y="688"/>
                </a:lnTo>
                <a:lnTo>
                  <a:pt x="33" y="705"/>
                </a:lnTo>
                <a:lnTo>
                  <a:pt x="32" y="713"/>
                </a:lnTo>
                <a:lnTo>
                  <a:pt x="32" y="713"/>
                </a:lnTo>
                <a:lnTo>
                  <a:pt x="31" y="721"/>
                </a:lnTo>
                <a:lnTo>
                  <a:pt x="30" y="733"/>
                </a:lnTo>
                <a:lnTo>
                  <a:pt x="30" y="742"/>
                </a:lnTo>
                <a:lnTo>
                  <a:pt x="29" y="747"/>
                </a:lnTo>
                <a:lnTo>
                  <a:pt x="29" y="747"/>
                </a:lnTo>
                <a:lnTo>
                  <a:pt x="27" y="755"/>
                </a:lnTo>
                <a:lnTo>
                  <a:pt x="27" y="761"/>
                </a:lnTo>
                <a:lnTo>
                  <a:pt x="27" y="768"/>
                </a:lnTo>
                <a:lnTo>
                  <a:pt x="27" y="768"/>
                </a:lnTo>
                <a:lnTo>
                  <a:pt x="28" y="779"/>
                </a:lnTo>
                <a:lnTo>
                  <a:pt x="29" y="783"/>
                </a:lnTo>
                <a:lnTo>
                  <a:pt x="29" y="788"/>
                </a:lnTo>
                <a:lnTo>
                  <a:pt x="29" y="788"/>
                </a:lnTo>
                <a:lnTo>
                  <a:pt x="27" y="792"/>
                </a:lnTo>
                <a:lnTo>
                  <a:pt x="24" y="798"/>
                </a:lnTo>
                <a:lnTo>
                  <a:pt x="22" y="801"/>
                </a:lnTo>
                <a:lnTo>
                  <a:pt x="22" y="805"/>
                </a:lnTo>
                <a:lnTo>
                  <a:pt x="22" y="809"/>
                </a:lnTo>
                <a:lnTo>
                  <a:pt x="23" y="814"/>
                </a:lnTo>
                <a:lnTo>
                  <a:pt x="23" y="814"/>
                </a:lnTo>
                <a:lnTo>
                  <a:pt x="25" y="817"/>
                </a:lnTo>
                <a:lnTo>
                  <a:pt x="29" y="820"/>
                </a:lnTo>
                <a:lnTo>
                  <a:pt x="32" y="823"/>
                </a:lnTo>
                <a:lnTo>
                  <a:pt x="37" y="825"/>
                </a:lnTo>
                <a:lnTo>
                  <a:pt x="48" y="828"/>
                </a:lnTo>
                <a:lnTo>
                  <a:pt x="61" y="831"/>
                </a:lnTo>
                <a:lnTo>
                  <a:pt x="61" y="831"/>
                </a:lnTo>
                <a:lnTo>
                  <a:pt x="77" y="834"/>
                </a:lnTo>
                <a:lnTo>
                  <a:pt x="94" y="836"/>
                </a:lnTo>
                <a:lnTo>
                  <a:pt x="102" y="836"/>
                </a:lnTo>
                <a:lnTo>
                  <a:pt x="107" y="835"/>
                </a:lnTo>
                <a:lnTo>
                  <a:pt x="112" y="834"/>
                </a:lnTo>
                <a:lnTo>
                  <a:pt x="113" y="833"/>
                </a:lnTo>
                <a:lnTo>
                  <a:pt x="113" y="831"/>
                </a:lnTo>
                <a:lnTo>
                  <a:pt x="113" y="831"/>
                </a:lnTo>
                <a:lnTo>
                  <a:pt x="112" y="826"/>
                </a:lnTo>
                <a:lnTo>
                  <a:pt x="110" y="823"/>
                </a:lnTo>
                <a:lnTo>
                  <a:pt x="104" y="814"/>
                </a:lnTo>
                <a:lnTo>
                  <a:pt x="98" y="806"/>
                </a:lnTo>
                <a:lnTo>
                  <a:pt x="95" y="801"/>
                </a:lnTo>
                <a:lnTo>
                  <a:pt x="95" y="801"/>
                </a:lnTo>
                <a:lnTo>
                  <a:pt x="93" y="790"/>
                </a:lnTo>
                <a:lnTo>
                  <a:pt x="95" y="788"/>
                </a:lnTo>
                <a:lnTo>
                  <a:pt x="95" y="788"/>
                </a:lnTo>
                <a:lnTo>
                  <a:pt x="95" y="783"/>
                </a:lnTo>
                <a:lnTo>
                  <a:pt x="96" y="778"/>
                </a:lnTo>
                <a:lnTo>
                  <a:pt x="98" y="770"/>
                </a:lnTo>
                <a:lnTo>
                  <a:pt x="98" y="770"/>
                </a:lnTo>
                <a:lnTo>
                  <a:pt x="101" y="759"/>
                </a:lnTo>
                <a:lnTo>
                  <a:pt x="103" y="737"/>
                </a:lnTo>
                <a:lnTo>
                  <a:pt x="107" y="675"/>
                </a:lnTo>
                <a:lnTo>
                  <a:pt x="113" y="589"/>
                </a:lnTo>
                <a:lnTo>
                  <a:pt x="121" y="526"/>
                </a:lnTo>
                <a:lnTo>
                  <a:pt x="130" y="511"/>
                </a:lnTo>
                <a:lnTo>
                  <a:pt x="130" y="511"/>
                </a:lnTo>
                <a:lnTo>
                  <a:pt x="138" y="514"/>
                </a:lnTo>
                <a:lnTo>
                  <a:pt x="142" y="515"/>
                </a:lnTo>
                <a:lnTo>
                  <a:pt x="145" y="515"/>
                </a:lnTo>
                <a:lnTo>
                  <a:pt x="145" y="515"/>
                </a:lnTo>
                <a:lnTo>
                  <a:pt x="147" y="519"/>
                </a:lnTo>
                <a:lnTo>
                  <a:pt x="152" y="532"/>
                </a:lnTo>
                <a:lnTo>
                  <a:pt x="159" y="546"/>
                </a:lnTo>
                <a:lnTo>
                  <a:pt x="161" y="553"/>
                </a:lnTo>
                <a:lnTo>
                  <a:pt x="161" y="557"/>
                </a:lnTo>
                <a:lnTo>
                  <a:pt x="161" y="557"/>
                </a:lnTo>
                <a:lnTo>
                  <a:pt x="165" y="626"/>
                </a:lnTo>
                <a:lnTo>
                  <a:pt x="165" y="626"/>
                </a:lnTo>
                <a:lnTo>
                  <a:pt x="166" y="680"/>
                </a:lnTo>
                <a:lnTo>
                  <a:pt x="167" y="727"/>
                </a:lnTo>
                <a:lnTo>
                  <a:pt x="167" y="727"/>
                </a:lnTo>
                <a:lnTo>
                  <a:pt x="167" y="733"/>
                </a:lnTo>
                <a:lnTo>
                  <a:pt x="166" y="741"/>
                </a:lnTo>
                <a:lnTo>
                  <a:pt x="165" y="748"/>
                </a:lnTo>
                <a:lnTo>
                  <a:pt x="165" y="756"/>
                </a:lnTo>
                <a:lnTo>
                  <a:pt x="165" y="756"/>
                </a:lnTo>
                <a:lnTo>
                  <a:pt x="166" y="765"/>
                </a:lnTo>
                <a:lnTo>
                  <a:pt x="167" y="771"/>
                </a:lnTo>
                <a:lnTo>
                  <a:pt x="167" y="775"/>
                </a:lnTo>
                <a:lnTo>
                  <a:pt x="167" y="775"/>
                </a:lnTo>
                <a:lnTo>
                  <a:pt x="167" y="787"/>
                </a:lnTo>
                <a:lnTo>
                  <a:pt x="167" y="793"/>
                </a:lnTo>
                <a:lnTo>
                  <a:pt x="167" y="793"/>
                </a:lnTo>
                <a:lnTo>
                  <a:pt x="168" y="797"/>
                </a:lnTo>
                <a:lnTo>
                  <a:pt x="167" y="799"/>
                </a:lnTo>
                <a:lnTo>
                  <a:pt x="170" y="814"/>
                </a:lnTo>
                <a:lnTo>
                  <a:pt x="170" y="814"/>
                </a:lnTo>
                <a:lnTo>
                  <a:pt x="170" y="815"/>
                </a:lnTo>
                <a:lnTo>
                  <a:pt x="173" y="819"/>
                </a:lnTo>
                <a:lnTo>
                  <a:pt x="175" y="822"/>
                </a:lnTo>
                <a:lnTo>
                  <a:pt x="178" y="824"/>
                </a:lnTo>
                <a:lnTo>
                  <a:pt x="184" y="826"/>
                </a:lnTo>
                <a:lnTo>
                  <a:pt x="191" y="827"/>
                </a:lnTo>
                <a:lnTo>
                  <a:pt x="191" y="827"/>
                </a:lnTo>
                <a:lnTo>
                  <a:pt x="210" y="831"/>
                </a:lnTo>
                <a:lnTo>
                  <a:pt x="232" y="834"/>
                </a:lnTo>
                <a:lnTo>
                  <a:pt x="252" y="835"/>
                </a:lnTo>
                <a:lnTo>
                  <a:pt x="260" y="835"/>
                </a:lnTo>
                <a:lnTo>
                  <a:pt x="266" y="834"/>
                </a:lnTo>
                <a:lnTo>
                  <a:pt x="266" y="834"/>
                </a:lnTo>
                <a:lnTo>
                  <a:pt x="274" y="829"/>
                </a:lnTo>
                <a:lnTo>
                  <a:pt x="283" y="823"/>
                </a:lnTo>
                <a:lnTo>
                  <a:pt x="285" y="820"/>
                </a:lnTo>
                <a:lnTo>
                  <a:pt x="287" y="817"/>
                </a:lnTo>
                <a:lnTo>
                  <a:pt x="287" y="814"/>
                </a:lnTo>
                <a:lnTo>
                  <a:pt x="286" y="810"/>
                </a:lnTo>
                <a:lnTo>
                  <a:pt x="286" y="810"/>
                </a:lnTo>
                <a:lnTo>
                  <a:pt x="281" y="805"/>
                </a:lnTo>
                <a:lnTo>
                  <a:pt x="276" y="800"/>
                </a:lnTo>
                <a:lnTo>
                  <a:pt x="272" y="797"/>
                </a:lnTo>
                <a:lnTo>
                  <a:pt x="268" y="796"/>
                </a:lnTo>
                <a:lnTo>
                  <a:pt x="268" y="796"/>
                </a:lnTo>
                <a:lnTo>
                  <a:pt x="260" y="795"/>
                </a:lnTo>
                <a:lnTo>
                  <a:pt x="255" y="793"/>
                </a:lnTo>
                <a:lnTo>
                  <a:pt x="252" y="792"/>
                </a:lnTo>
                <a:lnTo>
                  <a:pt x="251" y="790"/>
                </a:lnTo>
                <a:lnTo>
                  <a:pt x="251" y="790"/>
                </a:lnTo>
                <a:lnTo>
                  <a:pt x="245" y="778"/>
                </a:lnTo>
                <a:lnTo>
                  <a:pt x="241" y="770"/>
                </a:lnTo>
                <a:lnTo>
                  <a:pt x="240" y="764"/>
                </a:lnTo>
                <a:lnTo>
                  <a:pt x="251" y="650"/>
                </a:lnTo>
                <a:lnTo>
                  <a:pt x="246" y="489"/>
                </a:lnTo>
                <a:lnTo>
                  <a:pt x="246" y="489"/>
                </a:lnTo>
                <a:lnTo>
                  <a:pt x="249" y="488"/>
                </a:lnTo>
                <a:lnTo>
                  <a:pt x="250" y="487"/>
                </a:lnTo>
                <a:lnTo>
                  <a:pt x="251" y="485"/>
                </a:lnTo>
                <a:lnTo>
                  <a:pt x="251" y="485"/>
                </a:lnTo>
                <a:lnTo>
                  <a:pt x="252" y="475"/>
                </a:lnTo>
                <a:lnTo>
                  <a:pt x="254" y="463"/>
                </a:lnTo>
                <a:lnTo>
                  <a:pt x="254" y="463"/>
                </a:lnTo>
                <a:lnTo>
                  <a:pt x="256" y="459"/>
                </a:lnTo>
                <a:lnTo>
                  <a:pt x="257" y="457"/>
                </a:lnTo>
                <a:lnTo>
                  <a:pt x="257" y="457"/>
                </a:lnTo>
                <a:lnTo>
                  <a:pt x="258" y="459"/>
                </a:lnTo>
                <a:lnTo>
                  <a:pt x="260" y="460"/>
                </a:lnTo>
                <a:lnTo>
                  <a:pt x="261" y="461"/>
                </a:lnTo>
                <a:lnTo>
                  <a:pt x="263" y="460"/>
                </a:lnTo>
                <a:lnTo>
                  <a:pt x="263" y="457"/>
                </a:lnTo>
                <a:lnTo>
                  <a:pt x="263" y="454"/>
                </a:lnTo>
                <a:lnTo>
                  <a:pt x="263" y="454"/>
                </a:lnTo>
                <a:lnTo>
                  <a:pt x="261" y="445"/>
                </a:lnTo>
                <a:lnTo>
                  <a:pt x="259" y="437"/>
                </a:lnTo>
                <a:lnTo>
                  <a:pt x="257" y="432"/>
                </a:lnTo>
                <a:lnTo>
                  <a:pt x="257" y="380"/>
                </a:lnTo>
                <a:lnTo>
                  <a:pt x="257" y="380"/>
                </a:lnTo>
                <a:lnTo>
                  <a:pt x="242" y="258"/>
                </a:lnTo>
                <a:lnTo>
                  <a:pt x="242" y="258"/>
                </a:lnTo>
                <a:lnTo>
                  <a:pt x="237" y="216"/>
                </a:lnTo>
                <a:lnTo>
                  <a:pt x="232" y="187"/>
                </a:lnTo>
                <a:lnTo>
                  <a:pt x="230" y="175"/>
                </a:lnTo>
                <a:lnTo>
                  <a:pt x="228" y="170"/>
                </a:lnTo>
                <a:lnTo>
                  <a:pt x="228" y="170"/>
                </a:lnTo>
                <a:lnTo>
                  <a:pt x="225" y="166"/>
                </a:lnTo>
                <a:lnTo>
                  <a:pt x="220" y="162"/>
                </a:lnTo>
                <a:lnTo>
                  <a:pt x="207" y="152"/>
                </a:lnTo>
                <a:lnTo>
                  <a:pt x="191" y="140"/>
                </a:lnTo>
                <a:lnTo>
                  <a:pt x="191" y="140"/>
                </a:lnTo>
                <a:lnTo>
                  <a:pt x="194" y="138"/>
                </a:lnTo>
                <a:lnTo>
                  <a:pt x="195" y="135"/>
                </a:lnTo>
                <a:lnTo>
                  <a:pt x="196" y="133"/>
                </a:lnTo>
                <a:lnTo>
                  <a:pt x="196" y="133"/>
                </a:lnTo>
                <a:lnTo>
                  <a:pt x="195" y="125"/>
                </a:lnTo>
                <a:lnTo>
                  <a:pt x="194" y="120"/>
                </a:lnTo>
                <a:lnTo>
                  <a:pt x="194" y="120"/>
                </a:lnTo>
                <a:lnTo>
                  <a:pt x="195" y="121"/>
                </a:lnTo>
                <a:lnTo>
                  <a:pt x="196" y="120"/>
                </a:lnTo>
                <a:lnTo>
                  <a:pt x="196" y="118"/>
                </a:lnTo>
                <a:lnTo>
                  <a:pt x="194" y="107"/>
                </a:lnTo>
                <a:lnTo>
                  <a:pt x="194" y="107"/>
                </a:lnTo>
                <a:lnTo>
                  <a:pt x="194" y="107"/>
                </a:lnTo>
                <a:lnTo>
                  <a:pt x="195" y="107"/>
                </a:lnTo>
                <a:lnTo>
                  <a:pt x="195" y="106"/>
                </a:lnTo>
                <a:lnTo>
                  <a:pt x="196" y="101"/>
                </a:lnTo>
                <a:lnTo>
                  <a:pt x="196" y="101"/>
                </a:lnTo>
                <a:lnTo>
                  <a:pt x="197" y="91"/>
                </a:lnTo>
                <a:lnTo>
                  <a:pt x="197" y="89"/>
                </a:lnTo>
                <a:lnTo>
                  <a:pt x="196" y="87"/>
                </a:lnTo>
                <a:lnTo>
                  <a:pt x="196" y="87"/>
                </a:lnTo>
                <a:lnTo>
                  <a:pt x="194" y="79"/>
                </a:lnTo>
                <a:lnTo>
                  <a:pt x="193" y="74"/>
                </a:lnTo>
                <a:lnTo>
                  <a:pt x="194" y="72"/>
                </a:lnTo>
                <a:lnTo>
                  <a:pt x="194" y="72"/>
                </a:lnTo>
                <a:lnTo>
                  <a:pt x="197" y="67"/>
                </a:lnTo>
                <a:lnTo>
                  <a:pt x="200" y="63"/>
                </a:lnTo>
                <a:lnTo>
                  <a:pt x="200" y="63"/>
                </a:lnTo>
                <a:lnTo>
                  <a:pt x="215" y="63"/>
                </a:lnTo>
                <a:lnTo>
                  <a:pt x="225" y="61"/>
                </a:lnTo>
                <a:lnTo>
                  <a:pt x="228" y="60"/>
                </a:lnTo>
                <a:lnTo>
                  <a:pt x="229" y="58"/>
                </a:lnTo>
                <a:lnTo>
                  <a:pt x="228" y="57"/>
                </a:lnTo>
                <a:lnTo>
                  <a:pt x="228" y="57"/>
                </a:lnTo>
                <a:lnTo>
                  <a:pt x="225" y="55"/>
                </a:lnTo>
                <a:lnTo>
                  <a:pt x="221" y="54"/>
                </a:lnTo>
                <a:lnTo>
                  <a:pt x="211" y="51"/>
                </a:lnTo>
                <a:lnTo>
                  <a:pt x="196" y="48"/>
                </a:lnTo>
                <a:lnTo>
                  <a:pt x="196" y="48"/>
                </a:lnTo>
                <a:lnTo>
                  <a:pt x="193" y="38"/>
                </a:lnTo>
                <a:lnTo>
                  <a:pt x="187" y="26"/>
                </a:lnTo>
                <a:lnTo>
                  <a:pt x="187" y="26"/>
                </a:lnTo>
                <a:lnTo>
                  <a:pt x="180" y="13"/>
                </a:lnTo>
                <a:lnTo>
                  <a:pt x="176" y="6"/>
                </a:lnTo>
                <a:lnTo>
                  <a:pt x="174" y="3"/>
                </a:lnTo>
                <a:lnTo>
                  <a:pt x="174" y="3"/>
                </a:lnTo>
                <a:lnTo>
                  <a:pt x="139" y="0"/>
                </a:lnTo>
                <a:lnTo>
                  <a:pt x="139" y="0"/>
                </a:lnTo>
                <a:lnTo>
                  <a:pt x="137" y="0"/>
                </a:lnTo>
                <a:lnTo>
                  <a:pt x="133" y="2"/>
                </a:lnTo>
                <a:lnTo>
                  <a:pt x="128" y="4"/>
                </a:lnTo>
                <a:lnTo>
                  <a:pt x="119" y="9"/>
                </a:lnTo>
                <a:lnTo>
                  <a:pt x="119" y="9"/>
                </a:lnTo>
                <a:lnTo>
                  <a:pt x="105" y="15"/>
                </a:lnTo>
                <a:lnTo>
                  <a:pt x="94" y="21"/>
                </a:lnTo>
                <a:lnTo>
                  <a:pt x="80" y="29"/>
                </a:lnTo>
                <a:lnTo>
                  <a:pt x="80" y="2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21">
            <a:extLst>
              <a:ext uri="{FF2B5EF4-FFF2-40B4-BE49-F238E27FC236}">
                <a16:creationId xmlns:a16="http://schemas.microsoft.com/office/drawing/2014/main" id="{EDB4929F-24A6-4C03-B8C0-0C5FF3CBC170}"/>
              </a:ext>
            </a:extLst>
          </p:cNvPr>
          <p:cNvSpPr>
            <a:spLocks noChangeAspect="1"/>
          </p:cNvSpPr>
          <p:nvPr/>
        </p:nvSpPr>
        <p:spPr bwMode="auto">
          <a:xfrm>
            <a:off x="4581277" y="4689140"/>
            <a:ext cx="724822" cy="1689778"/>
          </a:xfrm>
          <a:custGeom>
            <a:avLst/>
            <a:gdLst>
              <a:gd name="T0" fmla="*/ 388 w 986"/>
              <a:gd name="T1" fmla="*/ 40 h 2295"/>
              <a:gd name="T2" fmla="*/ 352 w 986"/>
              <a:gd name="T3" fmla="*/ 131 h 2295"/>
              <a:gd name="T4" fmla="*/ 343 w 986"/>
              <a:gd name="T5" fmla="*/ 195 h 2295"/>
              <a:gd name="T6" fmla="*/ 380 w 986"/>
              <a:gd name="T7" fmla="*/ 318 h 2295"/>
              <a:gd name="T8" fmla="*/ 275 w 986"/>
              <a:gd name="T9" fmla="*/ 395 h 2295"/>
              <a:gd name="T10" fmla="*/ 174 w 986"/>
              <a:gd name="T11" fmla="*/ 421 h 2295"/>
              <a:gd name="T12" fmla="*/ 129 w 986"/>
              <a:gd name="T13" fmla="*/ 499 h 2295"/>
              <a:gd name="T14" fmla="*/ 76 w 986"/>
              <a:gd name="T15" fmla="*/ 816 h 2295"/>
              <a:gd name="T16" fmla="*/ 33 w 986"/>
              <a:gd name="T17" fmla="*/ 874 h 2295"/>
              <a:gd name="T18" fmla="*/ 20 w 986"/>
              <a:gd name="T19" fmla="*/ 1085 h 2295"/>
              <a:gd name="T20" fmla="*/ 9 w 986"/>
              <a:gd name="T21" fmla="*/ 1217 h 2295"/>
              <a:gd name="T22" fmla="*/ 73 w 986"/>
              <a:gd name="T23" fmla="*/ 1254 h 2295"/>
              <a:gd name="T24" fmla="*/ 100 w 986"/>
              <a:gd name="T25" fmla="*/ 1278 h 2295"/>
              <a:gd name="T26" fmla="*/ 155 w 986"/>
              <a:gd name="T27" fmla="*/ 1298 h 2295"/>
              <a:gd name="T28" fmla="*/ 187 w 986"/>
              <a:gd name="T29" fmla="*/ 1272 h 2295"/>
              <a:gd name="T30" fmla="*/ 192 w 986"/>
              <a:gd name="T31" fmla="*/ 1220 h 2295"/>
              <a:gd name="T32" fmla="*/ 232 w 986"/>
              <a:gd name="T33" fmla="*/ 1372 h 2295"/>
              <a:gd name="T34" fmla="*/ 311 w 986"/>
              <a:gd name="T35" fmla="*/ 1864 h 2295"/>
              <a:gd name="T36" fmla="*/ 357 w 986"/>
              <a:gd name="T37" fmla="*/ 2093 h 2295"/>
              <a:gd name="T38" fmla="*/ 384 w 986"/>
              <a:gd name="T39" fmla="*/ 2217 h 2295"/>
              <a:gd name="T40" fmla="*/ 396 w 986"/>
              <a:gd name="T41" fmla="*/ 2283 h 2295"/>
              <a:gd name="T42" fmla="*/ 525 w 986"/>
              <a:gd name="T43" fmla="*/ 2292 h 2295"/>
              <a:gd name="T44" fmla="*/ 546 w 986"/>
              <a:gd name="T45" fmla="*/ 2262 h 2295"/>
              <a:gd name="T46" fmla="*/ 510 w 986"/>
              <a:gd name="T47" fmla="*/ 2189 h 2295"/>
              <a:gd name="T48" fmla="*/ 504 w 986"/>
              <a:gd name="T49" fmla="*/ 2150 h 2295"/>
              <a:gd name="T50" fmla="*/ 483 w 986"/>
              <a:gd name="T51" fmla="*/ 2105 h 2295"/>
              <a:gd name="T52" fmla="*/ 469 w 986"/>
              <a:gd name="T53" fmla="*/ 2051 h 2295"/>
              <a:gd name="T54" fmla="*/ 458 w 986"/>
              <a:gd name="T55" fmla="*/ 1729 h 2295"/>
              <a:gd name="T56" fmla="*/ 462 w 986"/>
              <a:gd name="T57" fmla="*/ 1554 h 2295"/>
              <a:gd name="T58" fmla="*/ 501 w 986"/>
              <a:gd name="T59" fmla="*/ 1417 h 2295"/>
              <a:gd name="T60" fmla="*/ 630 w 986"/>
              <a:gd name="T61" fmla="*/ 1616 h 2295"/>
              <a:gd name="T62" fmla="*/ 686 w 986"/>
              <a:gd name="T63" fmla="*/ 1749 h 2295"/>
              <a:gd name="T64" fmla="*/ 764 w 986"/>
              <a:gd name="T65" fmla="*/ 2099 h 2295"/>
              <a:gd name="T66" fmla="*/ 771 w 986"/>
              <a:gd name="T67" fmla="*/ 2150 h 2295"/>
              <a:gd name="T68" fmla="*/ 787 w 986"/>
              <a:gd name="T69" fmla="*/ 2232 h 2295"/>
              <a:gd name="T70" fmla="*/ 823 w 986"/>
              <a:gd name="T71" fmla="*/ 2292 h 2295"/>
              <a:gd name="T72" fmla="*/ 913 w 986"/>
              <a:gd name="T73" fmla="*/ 2274 h 2295"/>
              <a:gd name="T74" fmla="*/ 954 w 986"/>
              <a:gd name="T75" fmla="*/ 2258 h 2295"/>
              <a:gd name="T76" fmla="*/ 984 w 986"/>
              <a:gd name="T77" fmla="*/ 2227 h 2295"/>
              <a:gd name="T78" fmla="*/ 936 w 986"/>
              <a:gd name="T79" fmla="*/ 2168 h 2295"/>
              <a:gd name="T80" fmla="*/ 903 w 986"/>
              <a:gd name="T81" fmla="*/ 2104 h 2295"/>
              <a:gd name="T82" fmla="*/ 886 w 986"/>
              <a:gd name="T83" fmla="*/ 1920 h 2295"/>
              <a:gd name="T84" fmla="*/ 739 w 986"/>
              <a:gd name="T85" fmla="*/ 1259 h 2295"/>
              <a:gd name="T86" fmla="*/ 774 w 986"/>
              <a:gd name="T87" fmla="*/ 1276 h 2295"/>
              <a:gd name="T88" fmla="*/ 806 w 986"/>
              <a:gd name="T89" fmla="*/ 1284 h 2295"/>
              <a:gd name="T90" fmla="*/ 842 w 986"/>
              <a:gd name="T91" fmla="*/ 1245 h 2295"/>
              <a:gd name="T92" fmla="*/ 845 w 986"/>
              <a:gd name="T93" fmla="*/ 1194 h 2295"/>
              <a:gd name="T94" fmla="*/ 872 w 986"/>
              <a:gd name="T95" fmla="*/ 1170 h 2295"/>
              <a:gd name="T96" fmla="*/ 791 w 986"/>
              <a:gd name="T97" fmla="*/ 761 h 2295"/>
              <a:gd name="T98" fmla="*/ 759 w 986"/>
              <a:gd name="T99" fmla="*/ 645 h 2295"/>
              <a:gd name="T100" fmla="*/ 747 w 986"/>
              <a:gd name="T101" fmla="*/ 540 h 2295"/>
              <a:gd name="T102" fmla="*/ 720 w 986"/>
              <a:gd name="T103" fmla="*/ 457 h 2295"/>
              <a:gd name="T104" fmla="*/ 558 w 986"/>
              <a:gd name="T105" fmla="*/ 359 h 2295"/>
              <a:gd name="T106" fmla="*/ 546 w 986"/>
              <a:gd name="T107" fmla="*/ 345 h 2295"/>
              <a:gd name="T108" fmla="*/ 563 w 986"/>
              <a:gd name="T109" fmla="*/ 300 h 2295"/>
              <a:gd name="T110" fmla="*/ 580 w 986"/>
              <a:gd name="T111" fmla="*/ 195 h 2295"/>
              <a:gd name="T112" fmla="*/ 589 w 986"/>
              <a:gd name="T113" fmla="*/ 137 h 2295"/>
              <a:gd name="T114" fmla="*/ 583 w 986"/>
              <a:gd name="T115" fmla="*/ 66 h 2295"/>
              <a:gd name="T116" fmla="*/ 536 w 986"/>
              <a:gd name="T117" fmla="*/ 27 h 2295"/>
              <a:gd name="T118" fmla="*/ 501 w 986"/>
              <a:gd name="T119" fmla="*/ 11 h 2295"/>
              <a:gd name="T120" fmla="*/ 477 w 986"/>
              <a:gd name="T121" fmla="*/ 3 h 22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986" h="2295">
                <a:moveTo>
                  <a:pt x="469" y="3"/>
                </a:moveTo>
                <a:lnTo>
                  <a:pt x="469" y="3"/>
                </a:lnTo>
                <a:lnTo>
                  <a:pt x="446" y="18"/>
                </a:lnTo>
                <a:lnTo>
                  <a:pt x="412" y="35"/>
                </a:lnTo>
                <a:lnTo>
                  <a:pt x="412" y="35"/>
                </a:lnTo>
                <a:lnTo>
                  <a:pt x="405" y="37"/>
                </a:lnTo>
                <a:lnTo>
                  <a:pt x="400" y="38"/>
                </a:lnTo>
                <a:lnTo>
                  <a:pt x="388" y="40"/>
                </a:lnTo>
                <a:lnTo>
                  <a:pt x="383" y="41"/>
                </a:lnTo>
                <a:lnTo>
                  <a:pt x="378" y="42"/>
                </a:lnTo>
                <a:lnTo>
                  <a:pt x="373" y="46"/>
                </a:lnTo>
                <a:lnTo>
                  <a:pt x="371" y="51"/>
                </a:lnTo>
                <a:lnTo>
                  <a:pt x="371" y="51"/>
                </a:lnTo>
                <a:lnTo>
                  <a:pt x="366" y="71"/>
                </a:lnTo>
                <a:lnTo>
                  <a:pt x="360" y="98"/>
                </a:lnTo>
                <a:lnTo>
                  <a:pt x="352" y="131"/>
                </a:lnTo>
                <a:lnTo>
                  <a:pt x="364" y="176"/>
                </a:lnTo>
                <a:lnTo>
                  <a:pt x="364" y="176"/>
                </a:lnTo>
                <a:lnTo>
                  <a:pt x="360" y="178"/>
                </a:lnTo>
                <a:lnTo>
                  <a:pt x="356" y="179"/>
                </a:lnTo>
                <a:lnTo>
                  <a:pt x="352" y="181"/>
                </a:lnTo>
                <a:lnTo>
                  <a:pt x="349" y="184"/>
                </a:lnTo>
                <a:lnTo>
                  <a:pt x="345" y="189"/>
                </a:lnTo>
                <a:lnTo>
                  <a:pt x="343" y="195"/>
                </a:lnTo>
                <a:lnTo>
                  <a:pt x="341" y="204"/>
                </a:lnTo>
                <a:lnTo>
                  <a:pt x="341" y="204"/>
                </a:lnTo>
                <a:lnTo>
                  <a:pt x="344" y="223"/>
                </a:lnTo>
                <a:lnTo>
                  <a:pt x="346" y="243"/>
                </a:lnTo>
                <a:lnTo>
                  <a:pt x="350" y="265"/>
                </a:lnTo>
                <a:lnTo>
                  <a:pt x="366" y="284"/>
                </a:lnTo>
                <a:lnTo>
                  <a:pt x="384" y="297"/>
                </a:lnTo>
                <a:lnTo>
                  <a:pt x="380" y="318"/>
                </a:lnTo>
                <a:lnTo>
                  <a:pt x="334" y="348"/>
                </a:lnTo>
                <a:lnTo>
                  <a:pt x="334" y="348"/>
                </a:lnTo>
                <a:lnTo>
                  <a:pt x="314" y="363"/>
                </a:lnTo>
                <a:lnTo>
                  <a:pt x="301" y="375"/>
                </a:lnTo>
                <a:lnTo>
                  <a:pt x="291" y="382"/>
                </a:lnTo>
                <a:lnTo>
                  <a:pt x="291" y="382"/>
                </a:lnTo>
                <a:lnTo>
                  <a:pt x="285" y="388"/>
                </a:lnTo>
                <a:lnTo>
                  <a:pt x="275" y="395"/>
                </a:lnTo>
                <a:lnTo>
                  <a:pt x="261" y="401"/>
                </a:lnTo>
                <a:lnTo>
                  <a:pt x="261" y="401"/>
                </a:lnTo>
                <a:lnTo>
                  <a:pt x="246" y="402"/>
                </a:lnTo>
                <a:lnTo>
                  <a:pt x="230" y="404"/>
                </a:lnTo>
                <a:lnTo>
                  <a:pt x="212" y="407"/>
                </a:lnTo>
                <a:lnTo>
                  <a:pt x="192" y="413"/>
                </a:lnTo>
                <a:lnTo>
                  <a:pt x="182" y="417"/>
                </a:lnTo>
                <a:lnTo>
                  <a:pt x="174" y="421"/>
                </a:lnTo>
                <a:lnTo>
                  <a:pt x="165" y="427"/>
                </a:lnTo>
                <a:lnTo>
                  <a:pt x="158" y="432"/>
                </a:lnTo>
                <a:lnTo>
                  <a:pt x="152" y="439"/>
                </a:lnTo>
                <a:lnTo>
                  <a:pt x="147" y="446"/>
                </a:lnTo>
                <a:lnTo>
                  <a:pt x="147" y="446"/>
                </a:lnTo>
                <a:lnTo>
                  <a:pt x="141" y="464"/>
                </a:lnTo>
                <a:lnTo>
                  <a:pt x="134" y="481"/>
                </a:lnTo>
                <a:lnTo>
                  <a:pt x="129" y="499"/>
                </a:lnTo>
                <a:lnTo>
                  <a:pt x="126" y="517"/>
                </a:lnTo>
                <a:lnTo>
                  <a:pt x="120" y="545"/>
                </a:lnTo>
                <a:lnTo>
                  <a:pt x="118" y="559"/>
                </a:lnTo>
                <a:lnTo>
                  <a:pt x="118" y="559"/>
                </a:lnTo>
                <a:lnTo>
                  <a:pt x="78" y="810"/>
                </a:lnTo>
                <a:lnTo>
                  <a:pt x="78" y="810"/>
                </a:lnTo>
                <a:lnTo>
                  <a:pt x="78" y="811"/>
                </a:lnTo>
                <a:lnTo>
                  <a:pt x="76" y="816"/>
                </a:lnTo>
                <a:lnTo>
                  <a:pt x="72" y="825"/>
                </a:lnTo>
                <a:lnTo>
                  <a:pt x="62" y="838"/>
                </a:lnTo>
                <a:lnTo>
                  <a:pt x="62" y="838"/>
                </a:lnTo>
                <a:lnTo>
                  <a:pt x="49" y="852"/>
                </a:lnTo>
                <a:lnTo>
                  <a:pt x="41" y="860"/>
                </a:lnTo>
                <a:lnTo>
                  <a:pt x="37" y="864"/>
                </a:lnTo>
                <a:lnTo>
                  <a:pt x="35" y="869"/>
                </a:lnTo>
                <a:lnTo>
                  <a:pt x="33" y="874"/>
                </a:lnTo>
                <a:lnTo>
                  <a:pt x="32" y="881"/>
                </a:lnTo>
                <a:lnTo>
                  <a:pt x="32" y="881"/>
                </a:lnTo>
                <a:lnTo>
                  <a:pt x="28" y="966"/>
                </a:lnTo>
                <a:lnTo>
                  <a:pt x="26" y="1019"/>
                </a:lnTo>
                <a:lnTo>
                  <a:pt x="25" y="1055"/>
                </a:lnTo>
                <a:lnTo>
                  <a:pt x="25" y="1055"/>
                </a:lnTo>
                <a:lnTo>
                  <a:pt x="23" y="1068"/>
                </a:lnTo>
                <a:lnTo>
                  <a:pt x="20" y="1085"/>
                </a:lnTo>
                <a:lnTo>
                  <a:pt x="10" y="1128"/>
                </a:lnTo>
                <a:lnTo>
                  <a:pt x="1" y="1169"/>
                </a:lnTo>
                <a:lnTo>
                  <a:pt x="0" y="1185"/>
                </a:lnTo>
                <a:lnTo>
                  <a:pt x="0" y="1190"/>
                </a:lnTo>
                <a:lnTo>
                  <a:pt x="0" y="1194"/>
                </a:lnTo>
                <a:lnTo>
                  <a:pt x="0" y="1194"/>
                </a:lnTo>
                <a:lnTo>
                  <a:pt x="7" y="1212"/>
                </a:lnTo>
                <a:lnTo>
                  <a:pt x="9" y="1217"/>
                </a:lnTo>
                <a:lnTo>
                  <a:pt x="11" y="1218"/>
                </a:lnTo>
                <a:lnTo>
                  <a:pt x="11" y="1218"/>
                </a:lnTo>
                <a:lnTo>
                  <a:pt x="35" y="1223"/>
                </a:lnTo>
                <a:lnTo>
                  <a:pt x="49" y="1226"/>
                </a:lnTo>
                <a:lnTo>
                  <a:pt x="57" y="1229"/>
                </a:lnTo>
                <a:lnTo>
                  <a:pt x="57" y="1229"/>
                </a:lnTo>
                <a:lnTo>
                  <a:pt x="67" y="1244"/>
                </a:lnTo>
                <a:lnTo>
                  <a:pt x="73" y="1254"/>
                </a:lnTo>
                <a:lnTo>
                  <a:pt x="76" y="1257"/>
                </a:lnTo>
                <a:lnTo>
                  <a:pt x="78" y="1259"/>
                </a:lnTo>
                <a:lnTo>
                  <a:pt x="91" y="1259"/>
                </a:lnTo>
                <a:lnTo>
                  <a:pt x="91" y="1259"/>
                </a:lnTo>
                <a:lnTo>
                  <a:pt x="92" y="1259"/>
                </a:lnTo>
                <a:lnTo>
                  <a:pt x="94" y="1262"/>
                </a:lnTo>
                <a:lnTo>
                  <a:pt x="97" y="1272"/>
                </a:lnTo>
                <a:lnTo>
                  <a:pt x="100" y="1278"/>
                </a:lnTo>
                <a:lnTo>
                  <a:pt x="105" y="1284"/>
                </a:lnTo>
                <a:lnTo>
                  <a:pt x="112" y="1289"/>
                </a:lnTo>
                <a:lnTo>
                  <a:pt x="121" y="1293"/>
                </a:lnTo>
                <a:lnTo>
                  <a:pt x="121" y="1293"/>
                </a:lnTo>
                <a:lnTo>
                  <a:pt x="144" y="1299"/>
                </a:lnTo>
                <a:lnTo>
                  <a:pt x="149" y="1300"/>
                </a:lnTo>
                <a:lnTo>
                  <a:pt x="155" y="1298"/>
                </a:lnTo>
                <a:lnTo>
                  <a:pt x="155" y="1298"/>
                </a:lnTo>
                <a:lnTo>
                  <a:pt x="161" y="1295"/>
                </a:lnTo>
                <a:lnTo>
                  <a:pt x="166" y="1294"/>
                </a:lnTo>
                <a:lnTo>
                  <a:pt x="171" y="1292"/>
                </a:lnTo>
                <a:lnTo>
                  <a:pt x="176" y="1284"/>
                </a:lnTo>
                <a:lnTo>
                  <a:pt x="176" y="1284"/>
                </a:lnTo>
                <a:lnTo>
                  <a:pt x="181" y="1277"/>
                </a:lnTo>
                <a:lnTo>
                  <a:pt x="186" y="1273"/>
                </a:lnTo>
                <a:lnTo>
                  <a:pt x="187" y="1272"/>
                </a:lnTo>
                <a:lnTo>
                  <a:pt x="189" y="1270"/>
                </a:lnTo>
                <a:lnTo>
                  <a:pt x="189" y="1267"/>
                </a:lnTo>
                <a:lnTo>
                  <a:pt x="187" y="1263"/>
                </a:lnTo>
                <a:lnTo>
                  <a:pt x="187" y="1263"/>
                </a:lnTo>
                <a:lnTo>
                  <a:pt x="185" y="1254"/>
                </a:lnTo>
                <a:lnTo>
                  <a:pt x="185" y="1244"/>
                </a:lnTo>
                <a:lnTo>
                  <a:pt x="185" y="1234"/>
                </a:lnTo>
                <a:lnTo>
                  <a:pt x="192" y="1220"/>
                </a:lnTo>
                <a:lnTo>
                  <a:pt x="201" y="1250"/>
                </a:lnTo>
                <a:lnTo>
                  <a:pt x="201" y="1250"/>
                </a:lnTo>
                <a:lnTo>
                  <a:pt x="202" y="1283"/>
                </a:lnTo>
                <a:lnTo>
                  <a:pt x="205" y="1308"/>
                </a:lnTo>
                <a:lnTo>
                  <a:pt x="206" y="1323"/>
                </a:lnTo>
                <a:lnTo>
                  <a:pt x="206" y="1323"/>
                </a:lnTo>
                <a:lnTo>
                  <a:pt x="214" y="1340"/>
                </a:lnTo>
                <a:lnTo>
                  <a:pt x="232" y="1372"/>
                </a:lnTo>
                <a:lnTo>
                  <a:pt x="256" y="1415"/>
                </a:lnTo>
                <a:lnTo>
                  <a:pt x="256" y="1415"/>
                </a:lnTo>
                <a:lnTo>
                  <a:pt x="272" y="1467"/>
                </a:lnTo>
                <a:lnTo>
                  <a:pt x="288" y="1520"/>
                </a:lnTo>
                <a:lnTo>
                  <a:pt x="288" y="1520"/>
                </a:lnTo>
                <a:lnTo>
                  <a:pt x="302" y="1726"/>
                </a:lnTo>
                <a:lnTo>
                  <a:pt x="302" y="1726"/>
                </a:lnTo>
                <a:lnTo>
                  <a:pt x="311" y="1864"/>
                </a:lnTo>
                <a:lnTo>
                  <a:pt x="317" y="1961"/>
                </a:lnTo>
                <a:lnTo>
                  <a:pt x="320" y="2010"/>
                </a:lnTo>
                <a:lnTo>
                  <a:pt x="320" y="2010"/>
                </a:lnTo>
                <a:lnTo>
                  <a:pt x="323" y="2016"/>
                </a:lnTo>
                <a:lnTo>
                  <a:pt x="327" y="2026"/>
                </a:lnTo>
                <a:lnTo>
                  <a:pt x="339" y="2052"/>
                </a:lnTo>
                <a:lnTo>
                  <a:pt x="351" y="2078"/>
                </a:lnTo>
                <a:lnTo>
                  <a:pt x="357" y="2093"/>
                </a:lnTo>
                <a:lnTo>
                  <a:pt x="357" y="2093"/>
                </a:lnTo>
                <a:lnTo>
                  <a:pt x="375" y="2137"/>
                </a:lnTo>
                <a:lnTo>
                  <a:pt x="384" y="2162"/>
                </a:lnTo>
                <a:lnTo>
                  <a:pt x="388" y="2169"/>
                </a:lnTo>
                <a:lnTo>
                  <a:pt x="389" y="2170"/>
                </a:lnTo>
                <a:lnTo>
                  <a:pt x="389" y="2170"/>
                </a:lnTo>
                <a:lnTo>
                  <a:pt x="387" y="2194"/>
                </a:lnTo>
                <a:lnTo>
                  <a:pt x="384" y="2217"/>
                </a:lnTo>
                <a:lnTo>
                  <a:pt x="384" y="2230"/>
                </a:lnTo>
                <a:lnTo>
                  <a:pt x="384" y="2241"/>
                </a:lnTo>
                <a:lnTo>
                  <a:pt x="384" y="2241"/>
                </a:lnTo>
                <a:lnTo>
                  <a:pt x="386" y="2258"/>
                </a:lnTo>
                <a:lnTo>
                  <a:pt x="388" y="2269"/>
                </a:lnTo>
                <a:lnTo>
                  <a:pt x="391" y="2276"/>
                </a:lnTo>
                <a:lnTo>
                  <a:pt x="396" y="2283"/>
                </a:lnTo>
                <a:lnTo>
                  <a:pt x="396" y="2283"/>
                </a:lnTo>
                <a:lnTo>
                  <a:pt x="398" y="2285"/>
                </a:lnTo>
                <a:lnTo>
                  <a:pt x="403" y="2286"/>
                </a:lnTo>
                <a:lnTo>
                  <a:pt x="418" y="2289"/>
                </a:lnTo>
                <a:lnTo>
                  <a:pt x="437" y="2292"/>
                </a:lnTo>
                <a:lnTo>
                  <a:pt x="461" y="2294"/>
                </a:lnTo>
                <a:lnTo>
                  <a:pt x="485" y="2295"/>
                </a:lnTo>
                <a:lnTo>
                  <a:pt x="506" y="2295"/>
                </a:lnTo>
                <a:lnTo>
                  <a:pt x="525" y="2292"/>
                </a:lnTo>
                <a:lnTo>
                  <a:pt x="531" y="2291"/>
                </a:lnTo>
                <a:lnTo>
                  <a:pt x="536" y="2289"/>
                </a:lnTo>
                <a:lnTo>
                  <a:pt x="536" y="2289"/>
                </a:lnTo>
                <a:lnTo>
                  <a:pt x="543" y="2283"/>
                </a:lnTo>
                <a:lnTo>
                  <a:pt x="547" y="2278"/>
                </a:lnTo>
                <a:lnTo>
                  <a:pt x="548" y="2272"/>
                </a:lnTo>
                <a:lnTo>
                  <a:pt x="548" y="2267"/>
                </a:lnTo>
                <a:lnTo>
                  <a:pt x="546" y="2262"/>
                </a:lnTo>
                <a:lnTo>
                  <a:pt x="543" y="2256"/>
                </a:lnTo>
                <a:lnTo>
                  <a:pt x="534" y="2243"/>
                </a:lnTo>
                <a:lnTo>
                  <a:pt x="534" y="2243"/>
                </a:lnTo>
                <a:lnTo>
                  <a:pt x="525" y="2231"/>
                </a:lnTo>
                <a:lnTo>
                  <a:pt x="519" y="2221"/>
                </a:lnTo>
                <a:lnTo>
                  <a:pt x="514" y="2209"/>
                </a:lnTo>
                <a:lnTo>
                  <a:pt x="510" y="2189"/>
                </a:lnTo>
                <a:lnTo>
                  <a:pt x="510" y="2189"/>
                </a:lnTo>
                <a:lnTo>
                  <a:pt x="509" y="2180"/>
                </a:lnTo>
                <a:lnTo>
                  <a:pt x="509" y="2174"/>
                </a:lnTo>
                <a:lnTo>
                  <a:pt x="511" y="2167"/>
                </a:lnTo>
                <a:lnTo>
                  <a:pt x="513" y="2164"/>
                </a:lnTo>
                <a:lnTo>
                  <a:pt x="511" y="2161"/>
                </a:lnTo>
                <a:lnTo>
                  <a:pt x="509" y="2157"/>
                </a:lnTo>
                <a:lnTo>
                  <a:pt x="504" y="2150"/>
                </a:lnTo>
                <a:lnTo>
                  <a:pt x="504" y="2150"/>
                </a:lnTo>
                <a:lnTo>
                  <a:pt x="493" y="2136"/>
                </a:lnTo>
                <a:lnTo>
                  <a:pt x="484" y="2127"/>
                </a:lnTo>
                <a:lnTo>
                  <a:pt x="482" y="2124"/>
                </a:lnTo>
                <a:lnTo>
                  <a:pt x="481" y="2121"/>
                </a:lnTo>
                <a:lnTo>
                  <a:pt x="479" y="2119"/>
                </a:lnTo>
                <a:lnTo>
                  <a:pt x="481" y="2115"/>
                </a:lnTo>
                <a:lnTo>
                  <a:pt x="481" y="2115"/>
                </a:lnTo>
                <a:lnTo>
                  <a:pt x="483" y="2105"/>
                </a:lnTo>
                <a:lnTo>
                  <a:pt x="485" y="2092"/>
                </a:lnTo>
                <a:lnTo>
                  <a:pt x="485" y="2084"/>
                </a:lnTo>
                <a:lnTo>
                  <a:pt x="484" y="2077"/>
                </a:lnTo>
                <a:lnTo>
                  <a:pt x="483" y="2072"/>
                </a:lnTo>
                <a:lnTo>
                  <a:pt x="481" y="2067"/>
                </a:lnTo>
                <a:lnTo>
                  <a:pt x="481" y="2067"/>
                </a:lnTo>
                <a:lnTo>
                  <a:pt x="473" y="2057"/>
                </a:lnTo>
                <a:lnTo>
                  <a:pt x="469" y="2051"/>
                </a:lnTo>
                <a:lnTo>
                  <a:pt x="469" y="2051"/>
                </a:lnTo>
                <a:lnTo>
                  <a:pt x="468" y="2036"/>
                </a:lnTo>
                <a:lnTo>
                  <a:pt x="466" y="2002"/>
                </a:lnTo>
                <a:lnTo>
                  <a:pt x="460" y="1902"/>
                </a:lnTo>
                <a:lnTo>
                  <a:pt x="451" y="1758"/>
                </a:lnTo>
                <a:lnTo>
                  <a:pt x="451" y="1758"/>
                </a:lnTo>
                <a:lnTo>
                  <a:pt x="456" y="1743"/>
                </a:lnTo>
                <a:lnTo>
                  <a:pt x="458" y="1729"/>
                </a:lnTo>
                <a:lnTo>
                  <a:pt x="460" y="1722"/>
                </a:lnTo>
                <a:lnTo>
                  <a:pt x="460" y="1715"/>
                </a:lnTo>
                <a:lnTo>
                  <a:pt x="460" y="1715"/>
                </a:lnTo>
                <a:lnTo>
                  <a:pt x="458" y="1684"/>
                </a:lnTo>
                <a:lnTo>
                  <a:pt x="458" y="1634"/>
                </a:lnTo>
                <a:lnTo>
                  <a:pt x="460" y="1585"/>
                </a:lnTo>
                <a:lnTo>
                  <a:pt x="461" y="1567"/>
                </a:lnTo>
                <a:lnTo>
                  <a:pt x="462" y="1554"/>
                </a:lnTo>
                <a:lnTo>
                  <a:pt x="462" y="1554"/>
                </a:lnTo>
                <a:lnTo>
                  <a:pt x="469" y="1523"/>
                </a:lnTo>
                <a:lnTo>
                  <a:pt x="481" y="1475"/>
                </a:lnTo>
                <a:lnTo>
                  <a:pt x="488" y="1452"/>
                </a:lnTo>
                <a:lnTo>
                  <a:pt x="494" y="1434"/>
                </a:lnTo>
                <a:lnTo>
                  <a:pt x="499" y="1421"/>
                </a:lnTo>
                <a:lnTo>
                  <a:pt x="500" y="1417"/>
                </a:lnTo>
                <a:lnTo>
                  <a:pt x="501" y="1417"/>
                </a:lnTo>
                <a:lnTo>
                  <a:pt x="501" y="1417"/>
                </a:lnTo>
                <a:lnTo>
                  <a:pt x="501" y="1417"/>
                </a:lnTo>
                <a:lnTo>
                  <a:pt x="521" y="1450"/>
                </a:lnTo>
                <a:lnTo>
                  <a:pt x="561" y="1512"/>
                </a:lnTo>
                <a:lnTo>
                  <a:pt x="601" y="1576"/>
                </a:lnTo>
                <a:lnTo>
                  <a:pt x="619" y="1601"/>
                </a:lnTo>
                <a:lnTo>
                  <a:pt x="630" y="1616"/>
                </a:lnTo>
                <a:lnTo>
                  <a:pt x="630" y="1616"/>
                </a:lnTo>
                <a:lnTo>
                  <a:pt x="644" y="1633"/>
                </a:lnTo>
                <a:lnTo>
                  <a:pt x="658" y="1652"/>
                </a:lnTo>
                <a:lnTo>
                  <a:pt x="668" y="1670"/>
                </a:lnTo>
                <a:lnTo>
                  <a:pt x="675" y="1685"/>
                </a:lnTo>
                <a:lnTo>
                  <a:pt x="675" y="1685"/>
                </a:lnTo>
                <a:lnTo>
                  <a:pt x="679" y="1697"/>
                </a:lnTo>
                <a:lnTo>
                  <a:pt x="681" y="1710"/>
                </a:lnTo>
                <a:lnTo>
                  <a:pt x="686" y="1749"/>
                </a:lnTo>
                <a:lnTo>
                  <a:pt x="686" y="1749"/>
                </a:lnTo>
                <a:lnTo>
                  <a:pt x="694" y="1791"/>
                </a:lnTo>
                <a:lnTo>
                  <a:pt x="707" y="1849"/>
                </a:lnTo>
                <a:lnTo>
                  <a:pt x="731" y="1950"/>
                </a:lnTo>
                <a:lnTo>
                  <a:pt x="731" y="1950"/>
                </a:lnTo>
                <a:lnTo>
                  <a:pt x="740" y="1991"/>
                </a:lnTo>
                <a:lnTo>
                  <a:pt x="754" y="2047"/>
                </a:lnTo>
                <a:lnTo>
                  <a:pt x="764" y="2099"/>
                </a:lnTo>
                <a:lnTo>
                  <a:pt x="769" y="2122"/>
                </a:lnTo>
                <a:lnTo>
                  <a:pt x="769" y="2122"/>
                </a:lnTo>
                <a:lnTo>
                  <a:pt x="768" y="2126"/>
                </a:lnTo>
                <a:lnTo>
                  <a:pt x="766" y="2130"/>
                </a:lnTo>
                <a:lnTo>
                  <a:pt x="766" y="2136"/>
                </a:lnTo>
                <a:lnTo>
                  <a:pt x="769" y="2145"/>
                </a:lnTo>
                <a:lnTo>
                  <a:pt x="769" y="2145"/>
                </a:lnTo>
                <a:lnTo>
                  <a:pt x="771" y="2150"/>
                </a:lnTo>
                <a:lnTo>
                  <a:pt x="774" y="2153"/>
                </a:lnTo>
                <a:lnTo>
                  <a:pt x="781" y="2158"/>
                </a:lnTo>
                <a:lnTo>
                  <a:pt x="787" y="2164"/>
                </a:lnTo>
                <a:lnTo>
                  <a:pt x="789" y="2167"/>
                </a:lnTo>
                <a:lnTo>
                  <a:pt x="790" y="2170"/>
                </a:lnTo>
                <a:lnTo>
                  <a:pt x="790" y="2170"/>
                </a:lnTo>
                <a:lnTo>
                  <a:pt x="789" y="2194"/>
                </a:lnTo>
                <a:lnTo>
                  <a:pt x="787" y="2232"/>
                </a:lnTo>
                <a:lnTo>
                  <a:pt x="785" y="2270"/>
                </a:lnTo>
                <a:lnTo>
                  <a:pt x="786" y="2283"/>
                </a:lnTo>
                <a:lnTo>
                  <a:pt x="786" y="2286"/>
                </a:lnTo>
                <a:lnTo>
                  <a:pt x="787" y="2289"/>
                </a:lnTo>
                <a:lnTo>
                  <a:pt x="787" y="2289"/>
                </a:lnTo>
                <a:lnTo>
                  <a:pt x="793" y="2290"/>
                </a:lnTo>
                <a:lnTo>
                  <a:pt x="806" y="2291"/>
                </a:lnTo>
                <a:lnTo>
                  <a:pt x="823" y="2292"/>
                </a:lnTo>
                <a:lnTo>
                  <a:pt x="842" y="2292"/>
                </a:lnTo>
                <a:lnTo>
                  <a:pt x="862" y="2291"/>
                </a:lnTo>
                <a:lnTo>
                  <a:pt x="881" y="2290"/>
                </a:lnTo>
                <a:lnTo>
                  <a:pt x="897" y="2286"/>
                </a:lnTo>
                <a:lnTo>
                  <a:pt x="903" y="2284"/>
                </a:lnTo>
                <a:lnTo>
                  <a:pt x="907" y="2280"/>
                </a:lnTo>
                <a:lnTo>
                  <a:pt x="907" y="2280"/>
                </a:lnTo>
                <a:lnTo>
                  <a:pt x="913" y="2274"/>
                </a:lnTo>
                <a:lnTo>
                  <a:pt x="917" y="2269"/>
                </a:lnTo>
                <a:lnTo>
                  <a:pt x="920" y="2263"/>
                </a:lnTo>
                <a:lnTo>
                  <a:pt x="923" y="2260"/>
                </a:lnTo>
                <a:lnTo>
                  <a:pt x="925" y="2259"/>
                </a:lnTo>
                <a:lnTo>
                  <a:pt x="936" y="2259"/>
                </a:lnTo>
                <a:lnTo>
                  <a:pt x="936" y="2259"/>
                </a:lnTo>
                <a:lnTo>
                  <a:pt x="945" y="2259"/>
                </a:lnTo>
                <a:lnTo>
                  <a:pt x="954" y="2258"/>
                </a:lnTo>
                <a:lnTo>
                  <a:pt x="962" y="2256"/>
                </a:lnTo>
                <a:lnTo>
                  <a:pt x="971" y="2252"/>
                </a:lnTo>
                <a:lnTo>
                  <a:pt x="977" y="2247"/>
                </a:lnTo>
                <a:lnTo>
                  <a:pt x="982" y="2242"/>
                </a:lnTo>
                <a:lnTo>
                  <a:pt x="984" y="2238"/>
                </a:lnTo>
                <a:lnTo>
                  <a:pt x="984" y="2235"/>
                </a:lnTo>
                <a:lnTo>
                  <a:pt x="986" y="2231"/>
                </a:lnTo>
                <a:lnTo>
                  <a:pt x="984" y="2227"/>
                </a:lnTo>
                <a:lnTo>
                  <a:pt x="984" y="2227"/>
                </a:lnTo>
                <a:lnTo>
                  <a:pt x="981" y="2219"/>
                </a:lnTo>
                <a:lnTo>
                  <a:pt x="976" y="2210"/>
                </a:lnTo>
                <a:lnTo>
                  <a:pt x="968" y="2201"/>
                </a:lnTo>
                <a:lnTo>
                  <a:pt x="961" y="2193"/>
                </a:lnTo>
                <a:lnTo>
                  <a:pt x="946" y="2178"/>
                </a:lnTo>
                <a:lnTo>
                  <a:pt x="936" y="2168"/>
                </a:lnTo>
                <a:lnTo>
                  <a:pt x="936" y="2168"/>
                </a:lnTo>
                <a:lnTo>
                  <a:pt x="929" y="2162"/>
                </a:lnTo>
                <a:lnTo>
                  <a:pt x="923" y="2156"/>
                </a:lnTo>
                <a:lnTo>
                  <a:pt x="919" y="2152"/>
                </a:lnTo>
                <a:lnTo>
                  <a:pt x="917" y="2148"/>
                </a:lnTo>
                <a:lnTo>
                  <a:pt x="914" y="2143"/>
                </a:lnTo>
                <a:lnTo>
                  <a:pt x="913" y="2136"/>
                </a:lnTo>
                <a:lnTo>
                  <a:pt x="913" y="2136"/>
                </a:lnTo>
                <a:lnTo>
                  <a:pt x="903" y="2104"/>
                </a:lnTo>
                <a:lnTo>
                  <a:pt x="899" y="2085"/>
                </a:lnTo>
                <a:lnTo>
                  <a:pt x="897" y="2064"/>
                </a:lnTo>
                <a:lnTo>
                  <a:pt x="897" y="2064"/>
                </a:lnTo>
                <a:lnTo>
                  <a:pt x="890" y="1982"/>
                </a:lnTo>
                <a:lnTo>
                  <a:pt x="886" y="1940"/>
                </a:lnTo>
                <a:lnTo>
                  <a:pt x="886" y="1926"/>
                </a:lnTo>
                <a:lnTo>
                  <a:pt x="886" y="1920"/>
                </a:lnTo>
                <a:lnTo>
                  <a:pt x="886" y="1920"/>
                </a:lnTo>
                <a:lnTo>
                  <a:pt x="885" y="1909"/>
                </a:lnTo>
                <a:lnTo>
                  <a:pt x="881" y="1886"/>
                </a:lnTo>
                <a:lnTo>
                  <a:pt x="869" y="1814"/>
                </a:lnTo>
                <a:lnTo>
                  <a:pt x="849" y="1712"/>
                </a:lnTo>
                <a:lnTo>
                  <a:pt x="771" y="1495"/>
                </a:lnTo>
                <a:lnTo>
                  <a:pt x="728" y="1247"/>
                </a:lnTo>
                <a:lnTo>
                  <a:pt x="728" y="1247"/>
                </a:lnTo>
                <a:lnTo>
                  <a:pt x="739" y="1259"/>
                </a:lnTo>
                <a:lnTo>
                  <a:pt x="749" y="1266"/>
                </a:lnTo>
                <a:lnTo>
                  <a:pt x="753" y="1270"/>
                </a:lnTo>
                <a:lnTo>
                  <a:pt x="758" y="1271"/>
                </a:lnTo>
                <a:lnTo>
                  <a:pt x="758" y="1271"/>
                </a:lnTo>
                <a:lnTo>
                  <a:pt x="770" y="1273"/>
                </a:lnTo>
                <a:lnTo>
                  <a:pt x="774" y="1275"/>
                </a:lnTo>
                <a:lnTo>
                  <a:pt x="774" y="1275"/>
                </a:lnTo>
                <a:lnTo>
                  <a:pt x="774" y="1276"/>
                </a:lnTo>
                <a:lnTo>
                  <a:pt x="776" y="1281"/>
                </a:lnTo>
                <a:lnTo>
                  <a:pt x="777" y="1283"/>
                </a:lnTo>
                <a:lnTo>
                  <a:pt x="781" y="1286"/>
                </a:lnTo>
                <a:lnTo>
                  <a:pt x="786" y="1287"/>
                </a:lnTo>
                <a:lnTo>
                  <a:pt x="792" y="1287"/>
                </a:lnTo>
                <a:lnTo>
                  <a:pt x="792" y="1287"/>
                </a:lnTo>
                <a:lnTo>
                  <a:pt x="800" y="1286"/>
                </a:lnTo>
                <a:lnTo>
                  <a:pt x="806" y="1284"/>
                </a:lnTo>
                <a:lnTo>
                  <a:pt x="811" y="1281"/>
                </a:lnTo>
                <a:lnTo>
                  <a:pt x="816" y="1276"/>
                </a:lnTo>
                <a:lnTo>
                  <a:pt x="824" y="1267"/>
                </a:lnTo>
                <a:lnTo>
                  <a:pt x="829" y="1259"/>
                </a:lnTo>
                <a:lnTo>
                  <a:pt x="829" y="1259"/>
                </a:lnTo>
                <a:lnTo>
                  <a:pt x="833" y="1255"/>
                </a:lnTo>
                <a:lnTo>
                  <a:pt x="835" y="1251"/>
                </a:lnTo>
                <a:lnTo>
                  <a:pt x="842" y="1245"/>
                </a:lnTo>
                <a:lnTo>
                  <a:pt x="844" y="1241"/>
                </a:lnTo>
                <a:lnTo>
                  <a:pt x="845" y="1236"/>
                </a:lnTo>
                <a:lnTo>
                  <a:pt x="846" y="1230"/>
                </a:lnTo>
                <a:lnTo>
                  <a:pt x="845" y="1220"/>
                </a:lnTo>
                <a:lnTo>
                  <a:pt x="845" y="1220"/>
                </a:lnTo>
                <a:lnTo>
                  <a:pt x="844" y="1204"/>
                </a:lnTo>
                <a:lnTo>
                  <a:pt x="844" y="1197"/>
                </a:lnTo>
                <a:lnTo>
                  <a:pt x="845" y="1194"/>
                </a:lnTo>
                <a:lnTo>
                  <a:pt x="845" y="1194"/>
                </a:lnTo>
                <a:lnTo>
                  <a:pt x="845" y="1194"/>
                </a:lnTo>
                <a:lnTo>
                  <a:pt x="853" y="1190"/>
                </a:lnTo>
                <a:lnTo>
                  <a:pt x="861" y="1183"/>
                </a:lnTo>
                <a:lnTo>
                  <a:pt x="861" y="1183"/>
                </a:lnTo>
                <a:lnTo>
                  <a:pt x="867" y="1177"/>
                </a:lnTo>
                <a:lnTo>
                  <a:pt x="871" y="1172"/>
                </a:lnTo>
                <a:lnTo>
                  <a:pt x="872" y="1170"/>
                </a:lnTo>
                <a:lnTo>
                  <a:pt x="872" y="1170"/>
                </a:lnTo>
                <a:lnTo>
                  <a:pt x="871" y="1154"/>
                </a:lnTo>
                <a:lnTo>
                  <a:pt x="867" y="1133"/>
                </a:lnTo>
                <a:lnTo>
                  <a:pt x="827" y="973"/>
                </a:lnTo>
                <a:lnTo>
                  <a:pt x="797" y="828"/>
                </a:lnTo>
                <a:lnTo>
                  <a:pt x="797" y="828"/>
                </a:lnTo>
                <a:lnTo>
                  <a:pt x="796" y="807"/>
                </a:lnTo>
                <a:lnTo>
                  <a:pt x="791" y="761"/>
                </a:lnTo>
                <a:lnTo>
                  <a:pt x="787" y="734"/>
                </a:lnTo>
                <a:lnTo>
                  <a:pt x="784" y="708"/>
                </a:lnTo>
                <a:lnTo>
                  <a:pt x="777" y="687"/>
                </a:lnTo>
                <a:lnTo>
                  <a:pt x="775" y="677"/>
                </a:lnTo>
                <a:lnTo>
                  <a:pt x="771" y="671"/>
                </a:lnTo>
                <a:lnTo>
                  <a:pt x="771" y="671"/>
                </a:lnTo>
                <a:lnTo>
                  <a:pt x="765" y="658"/>
                </a:lnTo>
                <a:lnTo>
                  <a:pt x="759" y="645"/>
                </a:lnTo>
                <a:lnTo>
                  <a:pt x="755" y="632"/>
                </a:lnTo>
                <a:lnTo>
                  <a:pt x="752" y="619"/>
                </a:lnTo>
                <a:lnTo>
                  <a:pt x="747" y="598"/>
                </a:lnTo>
                <a:lnTo>
                  <a:pt x="744" y="588"/>
                </a:lnTo>
                <a:lnTo>
                  <a:pt x="744" y="588"/>
                </a:lnTo>
                <a:lnTo>
                  <a:pt x="744" y="581"/>
                </a:lnTo>
                <a:lnTo>
                  <a:pt x="745" y="566"/>
                </a:lnTo>
                <a:lnTo>
                  <a:pt x="747" y="540"/>
                </a:lnTo>
                <a:lnTo>
                  <a:pt x="747" y="540"/>
                </a:lnTo>
                <a:lnTo>
                  <a:pt x="745" y="525"/>
                </a:lnTo>
                <a:lnTo>
                  <a:pt x="743" y="512"/>
                </a:lnTo>
                <a:lnTo>
                  <a:pt x="739" y="497"/>
                </a:lnTo>
                <a:lnTo>
                  <a:pt x="734" y="482"/>
                </a:lnTo>
                <a:lnTo>
                  <a:pt x="728" y="469"/>
                </a:lnTo>
                <a:lnTo>
                  <a:pt x="724" y="462"/>
                </a:lnTo>
                <a:lnTo>
                  <a:pt x="720" y="457"/>
                </a:lnTo>
                <a:lnTo>
                  <a:pt x="715" y="453"/>
                </a:lnTo>
                <a:lnTo>
                  <a:pt x="710" y="449"/>
                </a:lnTo>
                <a:lnTo>
                  <a:pt x="710" y="449"/>
                </a:lnTo>
                <a:lnTo>
                  <a:pt x="690" y="439"/>
                </a:lnTo>
                <a:lnTo>
                  <a:pt x="678" y="432"/>
                </a:lnTo>
                <a:lnTo>
                  <a:pt x="667" y="425"/>
                </a:lnTo>
                <a:lnTo>
                  <a:pt x="593" y="382"/>
                </a:lnTo>
                <a:lnTo>
                  <a:pt x="558" y="359"/>
                </a:lnTo>
                <a:lnTo>
                  <a:pt x="558" y="359"/>
                </a:lnTo>
                <a:lnTo>
                  <a:pt x="558" y="356"/>
                </a:lnTo>
                <a:lnTo>
                  <a:pt x="558" y="354"/>
                </a:lnTo>
                <a:lnTo>
                  <a:pt x="556" y="350"/>
                </a:lnTo>
                <a:lnTo>
                  <a:pt x="556" y="350"/>
                </a:lnTo>
                <a:lnTo>
                  <a:pt x="551" y="348"/>
                </a:lnTo>
                <a:lnTo>
                  <a:pt x="548" y="347"/>
                </a:lnTo>
                <a:lnTo>
                  <a:pt x="546" y="345"/>
                </a:lnTo>
                <a:lnTo>
                  <a:pt x="545" y="345"/>
                </a:lnTo>
                <a:lnTo>
                  <a:pt x="545" y="345"/>
                </a:lnTo>
                <a:lnTo>
                  <a:pt x="552" y="331"/>
                </a:lnTo>
                <a:lnTo>
                  <a:pt x="558" y="319"/>
                </a:lnTo>
                <a:lnTo>
                  <a:pt x="559" y="315"/>
                </a:lnTo>
                <a:lnTo>
                  <a:pt x="561" y="311"/>
                </a:lnTo>
                <a:lnTo>
                  <a:pt x="561" y="311"/>
                </a:lnTo>
                <a:lnTo>
                  <a:pt x="563" y="300"/>
                </a:lnTo>
                <a:lnTo>
                  <a:pt x="568" y="286"/>
                </a:lnTo>
                <a:lnTo>
                  <a:pt x="573" y="270"/>
                </a:lnTo>
                <a:lnTo>
                  <a:pt x="575" y="264"/>
                </a:lnTo>
                <a:lnTo>
                  <a:pt x="577" y="257"/>
                </a:lnTo>
                <a:lnTo>
                  <a:pt x="577" y="257"/>
                </a:lnTo>
                <a:lnTo>
                  <a:pt x="579" y="231"/>
                </a:lnTo>
                <a:lnTo>
                  <a:pt x="579" y="231"/>
                </a:lnTo>
                <a:lnTo>
                  <a:pt x="580" y="195"/>
                </a:lnTo>
                <a:lnTo>
                  <a:pt x="582" y="158"/>
                </a:lnTo>
                <a:lnTo>
                  <a:pt x="582" y="158"/>
                </a:lnTo>
                <a:lnTo>
                  <a:pt x="582" y="157"/>
                </a:lnTo>
                <a:lnTo>
                  <a:pt x="584" y="154"/>
                </a:lnTo>
                <a:lnTo>
                  <a:pt x="585" y="149"/>
                </a:lnTo>
                <a:lnTo>
                  <a:pt x="588" y="142"/>
                </a:lnTo>
                <a:lnTo>
                  <a:pt x="588" y="142"/>
                </a:lnTo>
                <a:lnTo>
                  <a:pt x="589" y="137"/>
                </a:lnTo>
                <a:lnTo>
                  <a:pt x="591" y="133"/>
                </a:lnTo>
                <a:lnTo>
                  <a:pt x="590" y="126"/>
                </a:lnTo>
                <a:lnTo>
                  <a:pt x="588" y="110"/>
                </a:lnTo>
                <a:lnTo>
                  <a:pt x="588" y="110"/>
                </a:lnTo>
                <a:lnTo>
                  <a:pt x="585" y="99"/>
                </a:lnTo>
                <a:lnTo>
                  <a:pt x="584" y="89"/>
                </a:lnTo>
                <a:lnTo>
                  <a:pt x="583" y="73"/>
                </a:lnTo>
                <a:lnTo>
                  <a:pt x="583" y="66"/>
                </a:lnTo>
                <a:lnTo>
                  <a:pt x="580" y="59"/>
                </a:lnTo>
                <a:lnTo>
                  <a:pt x="575" y="54"/>
                </a:lnTo>
                <a:lnTo>
                  <a:pt x="568" y="48"/>
                </a:lnTo>
                <a:lnTo>
                  <a:pt x="568" y="48"/>
                </a:lnTo>
                <a:lnTo>
                  <a:pt x="554" y="40"/>
                </a:lnTo>
                <a:lnTo>
                  <a:pt x="545" y="32"/>
                </a:lnTo>
                <a:lnTo>
                  <a:pt x="540" y="29"/>
                </a:lnTo>
                <a:lnTo>
                  <a:pt x="536" y="27"/>
                </a:lnTo>
                <a:lnTo>
                  <a:pt x="536" y="27"/>
                </a:lnTo>
                <a:lnTo>
                  <a:pt x="532" y="26"/>
                </a:lnTo>
                <a:lnTo>
                  <a:pt x="525" y="22"/>
                </a:lnTo>
                <a:lnTo>
                  <a:pt x="515" y="16"/>
                </a:lnTo>
                <a:lnTo>
                  <a:pt x="515" y="16"/>
                </a:lnTo>
                <a:lnTo>
                  <a:pt x="508" y="14"/>
                </a:lnTo>
                <a:lnTo>
                  <a:pt x="501" y="11"/>
                </a:lnTo>
                <a:lnTo>
                  <a:pt x="501" y="11"/>
                </a:lnTo>
                <a:lnTo>
                  <a:pt x="492" y="4"/>
                </a:lnTo>
                <a:lnTo>
                  <a:pt x="485" y="2"/>
                </a:lnTo>
                <a:lnTo>
                  <a:pt x="484" y="0"/>
                </a:lnTo>
                <a:lnTo>
                  <a:pt x="483" y="0"/>
                </a:lnTo>
                <a:lnTo>
                  <a:pt x="483" y="0"/>
                </a:lnTo>
                <a:lnTo>
                  <a:pt x="483" y="2"/>
                </a:lnTo>
                <a:lnTo>
                  <a:pt x="481" y="3"/>
                </a:lnTo>
                <a:lnTo>
                  <a:pt x="477" y="3"/>
                </a:lnTo>
                <a:lnTo>
                  <a:pt x="469" y="3"/>
                </a:lnTo>
                <a:lnTo>
                  <a:pt x="469" y="3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23">
            <a:extLst>
              <a:ext uri="{FF2B5EF4-FFF2-40B4-BE49-F238E27FC236}">
                <a16:creationId xmlns:a16="http://schemas.microsoft.com/office/drawing/2014/main" id="{F3E00954-6F8F-4AFE-B47D-77E896E1C24F}"/>
              </a:ext>
            </a:extLst>
          </p:cNvPr>
          <p:cNvSpPr>
            <a:spLocks noChangeAspect="1"/>
          </p:cNvSpPr>
          <p:nvPr/>
        </p:nvSpPr>
        <p:spPr bwMode="auto">
          <a:xfrm>
            <a:off x="4795144" y="819076"/>
            <a:ext cx="452976" cy="1689778"/>
          </a:xfrm>
          <a:custGeom>
            <a:avLst/>
            <a:gdLst>
              <a:gd name="T0" fmla="*/ 82 w 204"/>
              <a:gd name="T1" fmla="*/ 2 h 761"/>
              <a:gd name="T2" fmla="*/ 68 w 204"/>
              <a:gd name="T3" fmla="*/ 7 h 761"/>
              <a:gd name="T4" fmla="*/ 50 w 204"/>
              <a:gd name="T5" fmla="*/ 41 h 761"/>
              <a:gd name="T6" fmla="*/ 43 w 204"/>
              <a:gd name="T7" fmla="*/ 74 h 761"/>
              <a:gd name="T8" fmla="*/ 48 w 204"/>
              <a:gd name="T9" fmla="*/ 92 h 761"/>
              <a:gd name="T10" fmla="*/ 60 w 204"/>
              <a:gd name="T11" fmla="*/ 98 h 761"/>
              <a:gd name="T12" fmla="*/ 65 w 204"/>
              <a:gd name="T13" fmla="*/ 100 h 761"/>
              <a:gd name="T14" fmla="*/ 64 w 204"/>
              <a:gd name="T15" fmla="*/ 105 h 761"/>
              <a:gd name="T16" fmla="*/ 60 w 204"/>
              <a:gd name="T17" fmla="*/ 113 h 761"/>
              <a:gd name="T18" fmla="*/ 46 w 204"/>
              <a:gd name="T19" fmla="*/ 135 h 761"/>
              <a:gd name="T20" fmla="*/ 8 w 204"/>
              <a:gd name="T21" fmla="*/ 158 h 761"/>
              <a:gd name="T22" fmla="*/ 3 w 204"/>
              <a:gd name="T23" fmla="*/ 266 h 761"/>
              <a:gd name="T24" fmla="*/ 3 w 204"/>
              <a:gd name="T25" fmla="*/ 298 h 761"/>
              <a:gd name="T26" fmla="*/ 13 w 204"/>
              <a:gd name="T27" fmla="*/ 325 h 761"/>
              <a:gd name="T28" fmla="*/ 11 w 204"/>
              <a:gd name="T29" fmla="*/ 349 h 761"/>
              <a:gd name="T30" fmla="*/ 16 w 204"/>
              <a:gd name="T31" fmla="*/ 358 h 761"/>
              <a:gd name="T32" fmla="*/ 3 w 204"/>
              <a:gd name="T33" fmla="*/ 415 h 761"/>
              <a:gd name="T34" fmla="*/ 1 w 204"/>
              <a:gd name="T35" fmla="*/ 446 h 761"/>
              <a:gd name="T36" fmla="*/ 19 w 204"/>
              <a:gd name="T37" fmla="*/ 458 h 761"/>
              <a:gd name="T38" fmla="*/ 35 w 204"/>
              <a:gd name="T39" fmla="*/ 452 h 761"/>
              <a:gd name="T40" fmla="*/ 63 w 204"/>
              <a:gd name="T41" fmla="*/ 548 h 761"/>
              <a:gd name="T42" fmla="*/ 68 w 204"/>
              <a:gd name="T43" fmla="*/ 652 h 761"/>
              <a:gd name="T44" fmla="*/ 80 w 204"/>
              <a:gd name="T45" fmla="*/ 697 h 761"/>
              <a:gd name="T46" fmla="*/ 90 w 204"/>
              <a:gd name="T47" fmla="*/ 727 h 761"/>
              <a:gd name="T48" fmla="*/ 64 w 204"/>
              <a:gd name="T49" fmla="*/ 752 h 761"/>
              <a:gd name="T50" fmla="*/ 72 w 204"/>
              <a:gd name="T51" fmla="*/ 758 h 761"/>
              <a:gd name="T52" fmla="*/ 138 w 204"/>
              <a:gd name="T53" fmla="*/ 757 h 761"/>
              <a:gd name="T54" fmla="*/ 142 w 204"/>
              <a:gd name="T55" fmla="*/ 735 h 761"/>
              <a:gd name="T56" fmla="*/ 152 w 204"/>
              <a:gd name="T57" fmla="*/ 720 h 761"/>
              <a:gd name="T58" fmla="*/ 154 w 204"/>
              <a:gd name="T59" fmla="*/ 707 h 761"/>
              <a:gd name="T60" fmla="*/ 159 w 204"/>
              <a:gd name="T61" fmla="*/ 700 h 761"/>
              <a:gd name="T62" fmla="*/ 165 w 204"/>
              <a:gd name="T63" fmla="*/ 542 h 761"/>
              <a:gd name="T64" fmla="*/ 180 w 204"/>
              <a:gd name="T65" fmla="*/ 445 h 761"/>
              <a:gd name="T66" fmla="*/ 191 w 204"/>
              <a:gd name="T67" fmla="*/ 407 h 761"/>
              <a:gd name="T68" fmla="*/ 192 w 204"/>
              <a:gd name="T69" fmla="*/ 358 h 761"/>
              <a:gd name="T70" fmla="*/ 204 w 204"/>
              <a:gd name="T71" fmla="*/ 349 h 761"/>
              <a:gd name="T72" fmla="*/ 189 w 204"/>
              <a:gd name="T73" fmla="*/ 310 h 761"/>
              <a:gd name="T74" fmla="*/ 185 w 204"/>
              <a:gd name="T75" fmla="*/ 302 h 761"/>
              <a:gd name="T76" fmla="*/ 197 w 204"/>
              <a:gd name="T77" fmla="*/ 280 h 761"/>
              <a:gd name="T78" fmla="*/ 193 w 204"/>
              <a:gd name="T79" fmla="*/ 227 h 761"/>
              <a:gd name="T80" fmla="*/ 177 w 204"/>
              <a:gd name="T81" fmla="*/ 168 h 761"/>
              <a:gd name="T82" fmla="*/ 169 w 204"/>
              <a:gd name="T83" fmla="*/ 145 h 761"/>
              <a:gd name="T84" fmla="*/ 150 w 204"/>
              <a:gd name="T85" fmla="*/ 131 h 761"/>
              <a:gd name="T86" fmla="*/ 120 w 204"/>
              <a:gd name="T87" fmla="*/ 113 h 761"/>
              <a:gd name="T88" fmla="*/ 125 w 204"/>
              <a:gd name="T89" fmla="*/ 94 h 761"/>
              <a:gd name="T90" fmla="*/ 135 w 204"/>
              <a:gd name="T91" fmla="*/ 77 h 761"/>
              <a:gd name="T92" fmla="*/ 135 w 204"/>
              <a:gd name="T93" fmla="*/ 75 h 761"/>
              <a:gd name="T94" fmla="*/ 132 w 204"/>
              <a:gd name="T95" fmla="*/ 25 h 761"/>
              <a:gd name="T96" fmla="*/ 120 w 204"/>
              <a:gd name="T97" fmla="*/ 7 h 761"/>
              <a:gd name="T98" fmla="*/ 101 w 204"/>
              <a:gd name="T99" fmla="*/ 6 h 7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204" h="761">
                <a:moveTo>
                  <a:pt x="95" y="7"/>
                </a:moveTo>
                <a:lnTo>
                  <a:pt x="95" y="7"/>
                </a:lnTo>
                <a:lnTo>
                  <a:pt x="88" y="3"/>
                </a:lnTo>
                <a:lnTo>
                  <a:pt x="82" y="2"/>
                </a:lnTo>
                <a:lnTo>
                  <a:pt x="79" y="0"/>
                </a:lnTo>
                <a:lnTo>
                  <a:pt x="78" y="2"/>
                </a:lnTo>
                <a:lnTo>
                  <a:pt x="78" y="2"/>
                </a:lnTo>
                <a:lnTo>
                  <a:pt x="68" y="7"/>
                </a:lnTo>
                <a:lnTo>
                  <a:pt x="60" y="14"/>
                </a:lnTo>
                <a:lnTo>
                  <a:pt x="60" y="14"/>
                </a:lnTo>
                <a:lnTo>
                  <a:pt x="54" y="26"/>
                </a:lnTo>
                <a:lnTo>
                  <a:pt x="50" y="41"/>
                </a:lnTo>
                <a:lnTo>
                  <a:pt x="50" y="41"/>
                </a:lnTo>
                <a:lnTo>
                  <a:pt x="46" y="58"/>
                </a:lnTo>
                <a:lnTo>
                  <a:pt x="43" y="74"/>
                </a:lnTo>
                <a:lnTo>
                  <a:pt x="43" y="74"/>
                </a:lnTo>
                <a:lnTo>
                  <a:pt x="45" y="85"/>
                </a:lnTo>
                <a:lnTo>
                  <a:pt x="45" y="90"/>
                </a:lnTo>
                <a:lnTo>
                  <a:pt x="46" y="92"/>
                </a:lnTo>
                <a:lnTo>
                  <a:pt x="48" y="92"/>
                </a:lnTo>
                <a:lnTo>
                  <a:pt x="48" y="92"/>
                </a:lnTo>
                <a:lnTo>
                  <a:pt x="54" y="94"/>
                </a:lnTo>
                <a:lnTo>
                  <a:pt x="57" y="96"/>
                </a:lnTo>
                <a:lnTo>
                  <a:pt x="60" y="98"/>
                </a:lnTo>
                <a:lnTo>
                  <a:pt x="60" y="98"/>
                </a:lnTo>
                <a:lnTo>
                  <a:pt x="61" y="100"/>
                </a:lnTo>
                <a:lnTo>
                  <a:pt x="64" y="100"/>
                </a:lnTo>
                <a:lnTo>
                  <a:pt x="65" y="100"/>
                </a:lnTo>
                <a:lnTo>
                  <a:pt x="65" y="101"/>
                </a:lnTo>
                <a:lnTo>
                  <a:pt x="65" y="101"/>
                </a:lnTo>
                <a:lnTo>
                  <a:pt x="64" y="103"/>
                </a:lnTo>
                <a:lnTo>
                  <a:pt x="64" y="105"/>
                </a:lnTo>
                <a:lnTo>
                  <a:pt x="63" y="108"/>
                </a:lnTo>
                <a:lnTo>
                  <a:pt x="63" y="111"/>
                </a:lnTo>
                <a:lnTo>
                  <a:pt x="63" y="111"/>
                </a:lnTo>
                <a:lnTo>
                  <a:pt x="60" y="113"/>
                </a:lnTo>
                <a:lnTo>
                  <a:pt x="57" y="120"/>
                </a:lnTo>
                <a:lnTo>
                  <a:pt x="53" y="131"/>
                </a:lnTo>
                <a:lnTo>
                  <a:pt x="53" y="131"/>
                </a:lnTo>
                <a:lnTo>
                  <a:pt x="46" y="135"/>
                </a:lnTo>
                <a:lnTo>
                  <a:pt x="31" y="142"/>
                </a:lnTo>
                <a:lnTo>
                  <a:pt x="16" y="152"/>
                </a:lnTo>
                <a:lnTo>
                  <a:pt x="11" y="154"/>
                </a:lnTo>
                <a:lnTo>
                  <a:pt x="8" y="158"/>
                </a:lnTo>
                <a:lnTo>
                  <a:pt x="8" y="158"/>
                </a:lnTo>
                <a:lnTo>
                  <a:pt x="7" y="182"/>
                </a:lnTo>
                <a:lnTo>
                  <a:pt x="4" y="225"/>
                </a:lnTo>
                <a:lnTo>
                  <a:pt x="3" y="266"/>
                </a:lnTo>
                <a:lnTo>
                  <a:pt x="1" y="285"/>
                </a:lnTo>
                <a:lnTo>
                  <a:pt x="1" y="285"/>
                </a:lnTo>
                <a:lnTo>
                  <a:pt x="1" y="289"/>
                </a:lnTo>
                <a:lnTo>
                  <a:pt x="3" y="298"/>
                </a:lnTo>
                <a:lnTo>
                  <a:pt x="5" y="307"/>
                </a:lnTo>
                <a:lnTo>
                  <a:pt x="8" y="313"/>
                </a:lnTo>
                <a:lnTo>
                  <a:pt x="8" y="313"/>
                </a:lnTo>
                <a:lnTo>
                  <a:pt x="13" y="325"/>
                </a:lnTo>
                <a:lnTo>
                  <a:pt x="13" y="325"/>
                </a:lnTo>
                <a:lnTo>
                  <a:pt x="12" y="334"/>
                </a:lnTo>
                <a:lnTo>
                  <a:pt x="11" y="343"/>
                </a:lnTo>
                <a:lnTo>
                  <a:pt x="11" y="349"/>
                </a:lnTo>
                <a:lnTo>
                  <a:pt x="11" y="349"/>
                </a:lnTo>
                <a:lnTo>
                  <a:pt x="12" y="353"/>
                </a:lnTo>
                <a:lnTo>
                  <a:pt x="15" y="356"/>
                </a:lnTo>
                <a:lnTo>
                  <a:pt x="16" y="358"/>
                </a:lnTo>
                <a:lnTo>
                  <a:pt x="16" y="358"/>
                </a:lnTo>
                <a:lnTo>
                  <a:pt x="13" y="371"/>
                </a:lnTo>
                <a:lnTo>
                  <a:pt x="5" y="398"/>
                </a:lnTo>
                <a:lnTo>
                  <a:pt x="3" y="415"/>
                </a:lnTo>
                <a:lnTo>
                  <a:pt x="0" y="428"/>
                </a:lnTo>
                <a:lnTo>
                  <a:pt x="0" y="439"/>
                </a:lnTo>
                <a:lnTo>
                  <a:pt x="0" y="443"/>
                </a:lnTo>
                <a:lnTo>
                  <a:pt x="1" y="446"/>
                </a:lnTo>
                <a:lnTo>
                  <a:pt x="1" y="446"/>
                </a:lnTo>
                <a:lnTo>
                  <a:pt x="8" y="452"/>
                </a:lnTo>
                <a:lnTo>
                  <a:pt x="15" y="456"/>
                </a:lnTo>
                <a:lnTo>
                  <a:pt x="19" y="458"/>
                </a:lnTo>
                <a:lnTo>
                  <a:pt x="23" y="458"/>
                </a:lnTo>
                <a:lnTo>
                  <a:pt x="23" y="458"/>
                </a:lnTo>
                <a:lnTo>
                  <a:pt x="31" y="454"/>
                </a:lnTo>
                <a:lnTo>
                  <a:pt x="35" y="452"/>
                </a:lnTo>
                <a:lnTo>
                  <a:pt x="35" y="452"/>
                </a:lnTo>
                <a:lnTo>
                  <a:pt x="49" y="499"/>
                </a:lnTo>
                <a:lnTo>
                  <a:pt x="58" y="532"/>
                </a:lnTo>
                <a:lnTo>
                  <a:pt x="63" y="548"/>
                </a:lnTo>
                <a:lnTo>
                  <a:pt x="63" y="548"/>
                </a:lnTo>
                <a:lnTo>
                  <a:pt x="63" y="566"/>
                </a:lnTo>
                <a:lnTo>
                  <a:pt x="64" y="600"/>
                </a:lnTo>
                <a:lnTo>
                  <a:pt x="68" y="652"/>
                </a:lnTo>
                <a:lnTo>
                  <a:pt x="68" y="652"/>
                </a:lnTo>
                <a:lnTo>
                  <a:pt x="75" y="673"/>
                </a:lnTo>
                <a:lnTo>
                  <a:pt x="79" y="688"/>
                </a:lnTo>
                <a:lnTo>
                  <a:pt x="80" y="697"/>
                </a:lnTo>
                <a:lnTo>
                  <a:pt x="80" y="697"/>
                </a:lnTo>
                <a:lnTo>
                  <a:pt x="82" y="705"/>
                </a:lnTo>
                <a:lnTo>
                  <a:pt x="84" y="715"/>
                </a:lnTo>
                <a:lnTo>
                  <a:pt x="90" y="727"/>
                </a:lnTo>
                <a:lnTo>
                  <a:pt x="78" y="739"/>
                </a:lnTo>
                <a:lnTo>
                  <a:pt x="78" y="739"/>
                </a:lnTo>
                <a:lnTo>
                  <a:pt x="69" y="746"/>
                </a:lnTo>
                <a:lnTo>
                  <a:pt x="64" y="752"/>
                </a:lnTo>
                <a:lnTo>
                  <a:pt x="63" y="754"/>
                </a:lnTo>
                <a:lnTo>
                  <a:pt x="63" y="754"/>
                </a:lnTo>
                <a:lnTo>
                  <a:pt x="65" y="757"/>
                </a:lnTo>
                <a:lnTo>
                  <a:pt x="72" y="758"/>
                </a:lnTo>
                <a:lnTo>
                  <a:pt x="82" y="760"/>
                </a:lnTo>
                <a:lnTo>
                  <a:pt x="93" y="761"/>
                </a:lnTo>
                <a:lnTo>
                  <a:pt x="93" y="761"/>
                </a:lnTo>
                <a:lnTo>
                  <a:pt x="138" y="757"/>
                </a:lnTo>
                <a:lnTo>
                  <a:pt x="138" y="737"/>
                </a:lnTo>
                <a:lnTo>
                  <a:pt x="138" y="737"/>
                </a:lnTo>
                <a:lnTo>
                  <a:pt x="139" y="737"/>
                </a:lnTo>
                <a:lnTo>
                  <a:pt x="142" y="735"/>
                </a:lnTo>
                <a:lnTo>
                  <a:pt x="146" y="733"/>
                </a:lnTo>
                <a:lnTo>
                  <a:pt x="150" y="727"/>
                </a:lnTo>
                <a:lnTo>
                  <a:pt x="150" y="727"/>
                </a:lnTo>
                <a:lnTo>
                  <a:pt x="152" y="720"/>
                </a:lnTo>
                <a:lnTo>
                  <a:pt x="152" y="713"/>
                </a:lnTo>
                <a:lnTo>
                  <a:pt x="152" y="707"/>
                </a:lnTo>
                <a:lnTo>
                  <a:pt x="152" y="707"/>
                </a:lnTo>
                <a:lnTo>
                  <a:pt x="154" y="707"/>
                </a:lnTo>
                <a:lnTo>
                  <a:pt x="155" y="708"/>
                </a:lnTo>
                <a:lnTo>
                  <a:pt x="157" y="708"/>
                </a:lnTo>
                <a:lnTo>
                  <a:pt x="158" y="707"/>
                </a:lnTo>
                <a:lnTo>
                  <a:pt x="159" y="700"/>
                </a:lnTo>
                <a:lnTo>
                  <a:pt x="159" y="700"/>
                </a:lnTo>
                <a:lnTo>
                  <a:pt x="165" y="585"/>
                </a:lnTo>
                <a:lnTo>
                  <a:pt x="165" y="585"/>
                </a:lnTo>
                <a:lnTo>
                  <a:pt x="165" y="542"/>
                </a:lnTo>
                <a:lnTo>
                  <a:pt x="165" y="506"/>
                </a:lnTo>
                <a:lnTo>
                  <a:pt x="165" y="506"/>
                </a:lnTo>
                <a:lnTo>
                  <a:pt x="173" y="472"/>
                </a:lnTo>
                <a:lnTo>
                  <a:pt x="180" y="445"/>
                </a:lnTo>
                <a:lnTo>
                  <a:pt x="187" y="424"/>
                </a:lnTo>
                <a:lnTo>
                  <a:pt x="187" y="424"/>
                </a:lnTo>
                <a:lnTo>
                  <a:pt x="188" y="416"/>
                </a:lnTo>
                <a:lnTo>
                  <a:pt x="191" y="407"/>
                </a:lnTo>
                <a:lnTo>
                  <a:pt x="192" y="383"/>
                </a:lnTo>
                <a:lnTo>
                  <a:pt x="193" y="366"/>
                </a:lnTo>
                <a:lnTo>
                  <a:pt x="192" y="358"/>
                </a:lnTo>
                <a:lnTo>
                  <a:pt x="192" y="358"/>
                </a:lnTo>
                <a:lnTo>
                  <a:pt x="199" y="356"/>
                </a:lnTo>
                <a:lnTo>
                  <a:pt x="203" y="353"/>
                </a:lnTo>
                <a:lnTo>
                  <a:pt x="204" y="352"/>
                </a:lnTo>
                <a:lnTo>
                  <a:pt x="204" y="349"/>
                </a:lnTo>
                <a:lnTo>
                  <a:pt x="204" y="349"/>
                </a:lnTo>
                <a:lnTo>
                  <a:pt x="202" y="341"/>
                </a:lnTo>
                <a:lnTo>
                  <a:pt x="197" y="329"/>
                </a:lnTo>
                <a:lnTo>
                  <a:pt x="189" y="310"/>
                </a:lnTo>
                <a:lnTo>
                  <a:pt x="189" y="310"/>
                </a:lnTo>
                <a:lnTo>
                  <a:pt x="187" y="306"/>
                </a:lnTo>
                <a:lnTo>
                  <a:pt x="185" y="303"/>
                </a:lnTo>
                <a:lnTo>
                  <a:pt x="185" y="302"/>
                </a:lnTo>
                <a:lnTo>
                  <a:pt x="187" y="298"/>
                </a:lnTo>
                <a:lnTo>
                  <a:pt x="187" y="298"/>
                </a:lnTo>
                <a:lnTo>
                  <a:pt x="193" y="287"/>
                </a:lnTo>
                <a:lnTo>
                  <a:pt x="197" y="280"/>
                </a:lnTo>
                <a:lnTo>
                  <a:pt x="197" y="276"/>
                </a:lnTo>
                <a:lnTo>
                  <a:pt x="199" y="270"/>
                </a:lnTo>
                <a:lnTo>
                  <a:pt x="199" y="270"/>
                </a:lnTo>
                <a:lnTo>
                  <a:pt x="193" y="227"/>
                </a:lnTo>
                <a:lnTo>
                  <a:pt x="189" y="195"/>
                </a:lnTo>
                <a:lnTo>
                  <a:pt x="189" y="195"/>
                </a:lnTo>
                <a:lnTo>
                  <a:pt x="182" y="180"/>
                </a:lnTo>
                <a:lnTo>
                  <a:pt x="177" y="168"/>
                </a:lnTo>
                <a:lnTo>
                  <a:pt x="174" y="156"/>
                </a:lnTo>
                <a:lnTo>
                  <a:pt x="174" y="156"/>
                </a:lnTo>
                <a:lnTo>
                  <a:pt x="173" y="150"/>
                </a:lnTo>
                <a:lnTo>
                  <a:pt x="169" y="145"/>
                </a:lnTo>
                <a:lnTo>
                  <a:pt x="166" y="141"/>
                </a:lnTo>
                <a:lnTo>
                  <a:pt x="162" y="138"/>
                </a:lnTo>
                <a:lnTo>
                  <a:pt x="154" y="133"/>
                </a:lnTo>
                <a:lnTo>
                  <a:pt x="150" y="131"/>
                </a:lnTo>
                <a:lnTo>
                  <a:pt x="150" y="131"/>
                </a:lnTo>
                <a:lnTo>
                  <a:pt x="140" y="130"/>
                </a:lnTo>
                <a:lnTo>
                  <a:pt x="132" y="128"/>
                </a:lnTo>
                <a:lnTo>
                  <a:pt x="120" y="113"/>
                </a:lnTo>
                <a:lnTo>
                  <a:pt x="117" y="107"/>
                </a:lnTo>
                <a:lnTo>
                  <a:pt x="117" y="107"/>
                </a:lnTo>
                <a:lnTo>
                  <a:pt x="121" y="103"/>
                </a:lnTo>
                <a:lnTo>
                  <a:pt x="125" y="94"/>
                </a:lnTo>
                <a:lnTo>
                  <a:pt x="125" y="94"/>
                </a:lnTo>
                <a:lnTo>
                  <a:pt x="131" y="85"/>
                </a:lnTo>
                <a:lnTo>
                  <a:pt x="133" y="79"/>
                </a:lnTo>
                <a:lnTo>
                  <a:pt x="135" y="77"/>
                </a:lnTo>
                <a:lnTo>
                  <a:pt x="135" y="77"/>
                </a:lnTo>
                <a:lnTo>
                  <a:pt x="135" y="78"/>
                </a:lnTo>
                <a:lnTo>
                  <a:pt x="135" y="78"/>
                </a:lnTo>
                <a:lnTo>
                  <a:pt x="135" y="75"/>
                </a:lnTo>
                <a:lnTo>
                  <a:pt x="135" y="67"/>
                </a:lnTo>
                <a:lnTo>
                  <a:pt x="135" y="67"/>
                </a:lnTo>
                <a:lnTo>
                  <a:pt x="133" y="43"/>
                </a:lnTo>
                <a:lnTo>
                  <a:pt x="132" y="25"/>
                </a:lnTo>
                <a:lnTo>
                  <a:pt x="132" y="25"/>
                </a:lnTo>
                <a:lnTo>
                  <a:pt x="131" y="21"/>
                </a:lnTo>
                <a:lnTo>
                  <a:pt x="127" y="14"/>
                </a:lnTo>
                <a:lnTo>
                  <a:pt x="120" y="7"/>
                </a:lnTo>
                <a:lnTo>
                  <a:pt x="117" y="4"/>
                </a:lnTo>
                <a:lnTo>
                  <a:pt x="113" y="4"/>
                </a:lnTo>
                <a:lnTo>
                  <a:pt x="113" y="4"/>
                </a:lnTo>
                <a:lnTo>
                  <a:pt x="101" y="6"/>
                </a:lnTo>
                <a:lnTo>
                  <a:pt x="95" y="7"/>
                </a:lnTo>
                <a:lnTo>
                  <a:pt x="95" y="7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27">
            <a:extLst>
              <a:ext uri="{FF2B5EF4-FFF2-40B4-BE49-F238E27FC236}">
                <a16:creationId xmlns:a16="http://schemas.microsoft.com/office/drawing/2014/main" id="{19D319BE-6933-4185-ABF2-85D384805F1D}"/>
              </a:ext>
            </a:extLst>
          </p:cNvPr>
          <p:cNvSpPr>
            <a:spLocks noChangeAspect="1"/>
          </p:cNvSpPr>
          <p:nvPr/>
        </p:nvSpPr>
        <p:spPr bwMode="auto">
          <a:xfrm>
            <a:off x="8288473" y="815731"/>
            <a:ext cx="577325" cy="1689778"/>
          </a:xfrm>
          <a:custGeom>
            <a:avLst/>
            <a:gdLst>
              <a:gd name="T0" fmla="*/ 174 w 301"/>
              <a:gd name="T1" fmla="*/ 14 h 881"/>
              <a:gd name="T2" fmla="*/ 167 w 301"/>
              <a:gd name="T3" fmla="*/ 35 h 881"/>
              <a:gd name="T4" fmla="*/ 153 w 301"/>
              <a:gd name="T5" fmla="*/ 45 h 881"/>
              <a:gd name="T6" fmla="*/ 141 w 301"/>
              <a:gd name="T7" fmla="*/ 75 h 881"/>
              <a:gd name="T8" fmla="*/ 165 w 301"/>
              <a:gd name="T9" fmla="*/ 115 h 881"/>
              <a:gd name="T10" fmla="*/ 100 w 301"/>
              <a:gd name="T11" fmla="*/ 147 h 881"/>
              <a:gd name="T12" fmla="*/ 49 w 301"/>
              <a:gd name="T13" fmla="*/ 240 h 881"/>
              <a:gd name="T14" fmla="*/ 7 w 301"/>
              <a:gd name="T15" fmla="*/ 338 h 881"/>
              <a:gd name="T16" fmla="*/ 8 w 301"/>
              <a:gd name="T17" fmla="*/ 360 h 881"/>
              <a:gd name="T18" fmla="*/ 2 w 301"/>
              <a:gd name="T19" fmla="*/ 391 h 881"/>
              <a:gd name="T20" fmla="*/ 21 w 301"/>
              <a:gd name="T21" fmla="*/ 398 h 881"/>
              <a:gd name="T22" fmla="*/ 32 w 301"/>
              <a:gd name="T23" fmla="*/ 398 h 881"/>
              <a:gd name="T24" fmla="*/ 43 w 301"/>
              <a:gd name="T25" fmla="*/ 383 h 881"/>
              <a:gd name="T26" fmla="*/ 49 w 301"/>
              <a:gd name="T27" fmla="*/ 362 h 881"/>
              <a:gd name="T28" fmla="*/ 56 w 301"/>
              <a:gd name="T29" fmla="*/ 357 h 881"/>
              <a:gd name="T30" fmla="*/ 64 w 301"/>
              <a:gd name="T31" fmla="*/ 356 h 881"/>
              <a:gd name="T32" fmla="*/ 49 w 301"/>
              <a:gd name="T33" fmla="*/ 430 h 881"/>
              <a:gd name="T34" fmla="*/ 61 w 301"/>
              <a:gd name="T35" fmla="*/ 432 h 881"/>
              <a:gd name="T36" fmla="*/ 76 w 301"/>
              <a:gd name="T37" fmla="*/ 565 h 881"/>
              <a:gd name="T38" fmla="*/ 75 w 301"/>
              <a:gd name="T39" fmla="*/ 639 h 881"/>
              <a:gd name="T40" fmla="*/ 82 w 301"/>
              <a:gd name="T41" fmla="*/ 737 h 881"/>
              <a:gd name="T42" fmla="*/ 92 w 301"/>
              <a:gd name="T43" fmla="*/ 807 h 881"/>
              <a:gd name="T44" fmla="*/ 84 w 301"/>
              <a:gd name="T45" fmla="*/ 837 h 881"/>
              <a:gd name="T46" fmla="*/ 83 w 301"/>
              <a:gd name="T47" fmla="*/ 856 h 881"/>
              <a:gd name="T48" fmla="*/ 116 w 301"/>
              <a:gd name="T49" fmla="*/ 856 h 881"/>
              <a:gd name="T50" fmla="*/ 146 w 301"/>
              <a:gd name="T51" fmla="*/ 847 h 881"/>
              <a:gd name="T52" fmla="*/ 150 w 301"/>
              <a:gd name="T53" fmla="*/ 816 h 881"/>
              <a:gd name="T54" fmla="*/ 150 w 301"/>
              <a:gd name="T55" fmla="*/ 762 h 881"/>
              <a:gd name="T56" fmla="*/ 147 w 301"/>
              <a:gd name="T57" fmla="*/ 714 h 881"/>
              <a:gd name="T58" fmla="*/ 141 w 301"/>
              <a:gd name="T59" fmla="*/ 658 h 881"/>
              <a:gd name="T60" fmla="*/ 138 w 301"/>
              <a:gd name="T61" fmla="*/ 632 h 881"/>
              <a:gd name="T62" fmla="*/ 141 w 301"/>
              <a:gd name="T63" fmla="*/ 583 h 881"/>
              <a:gd name="T64" fmla="*/ 155 w 301"/>
              <a:gd name="T65" fmla="*/ 534 h 881"/>
              <a:gd name="T66" fmla="*/ 179 w 301"/>
              <a:gd name="T67" fmla="*/ 638 h 881"/>
              <a:gd name="T68" fmla="*/ 200 w 301"/>
              <a:gd name="T69" fmla="*/ 801 h 881"/>
              <a:gd name="T70" fmla="*/ 198 w 301"/>
              <a:gd name="T71" fmla="*/ 841 h 881"/>
              <a:gd name="T72" fmla="*/ 180 w 301"/>
              <a:gd name="T73" fmla="*/ 857 h 881"/>
              <a:gd name="T74" fmla="*/ 172 w 301"/>
              <a:gd name="T75" fmla="*/ 879 h 881"/>
              <a:gd name="T76" fmla="*/ 226 w 301"/>
              <a:gd name="T77" fmla="*/ 880 h 881"/>
              <a:gd name="T78" fmla="*/ 256 w 301"/>
              <a:gd name="T79" fmla="*/ 859 h 881"/>
              <a:gd name="T80" fmla="*/ 261 w 301"/>
              <a:gd name="T81" fmla="*/ 840 h 881"/>
              <a:gd name="T82" fmla="*/ 262 w 301"/>
              <a:gd name="T83" fmla="*/ 761 h 881"/>
              <a:gd name="T84" fmla="*/ 249 w 301"/>
              <a:gd name="T85" fmla="*/ 654 h 881"/>
              <a:gd name="T86" fmla="*/ 247 w 301"/>
              <a:gd name="T87" fmla="*/ 503 h 881"/>
              <a:gd name="T88" fmla="*/ 256 w 301"/>
              <a:gd name="T89" fmla="*/ 492 h 881"/>
              <a:gd name="T90" fmla="*/ 262 w 301"/>
              <a:gd name="T91" fmla="*/ 465 h 881"/>
              <a:gd name="T92" fmla="*/ 264 w 301"/>
              <a:gd name="T93" fmla="*/ 445 h 881"/>
              <a:gd name="T94" fmla="*/ 280 w 301"/>
              <a:gd name="T95" fmla="*/ 359 h 881"/>
              <a:gd name="T96" fmla="*/ 297 w 301"/>
              <a:gd name="T97" fmla="*/ 219 h 881"/>
              <a:gd name="T98" fmla="*/ 280 w 301"/>
              <a:gd name="T99" fmla="*/ 141 h 881"/>
              <a:gd name="T100" fmla="*/ 226 w 301"/>
              <a:gd name="T101" fmla="*/ 108 h 881"/>
              <a:gd name="T102" fmla="*/ 241 w 301"/>
              <a:gd name="T103" fmla="*/ 111 h 881"/>
              <a:gd name="T104" fmla="*/ 253 w 301"/>
              <a:gd name="T105" fmla="*/ 104 h 881"/>
              <a:gd name="T106" fmla="*/ 261 w 301"/>
              <a:gd name="T107" fmla="*/ 99 h 881"/>
              <a:gd name="T108" fmla="*/ 275 w 301"/>
              <a:gd name="T109" fmla="*/ 75 h 881"/>
              <a:gd name="T110" fmla="*/ 276 w 301"/>
              <a:gd name="T111" fmla="*/ 36 h 881"/>
              <a:gd name="T112" fmla="*/ 249 w 301"/>
              <a:gd name="T113" fmla="*/ 4 h 881"/>
              <a:gd name="T114" fmla="*/ 223 w 301"/>
              <a:gd name="T115" fmla="*/ 2 h 8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01" h="881">
                <a:moveTo>
                  <a:pt x="209" y="9"/>
                </a:moveTo>
                <a:lnTo>
                  <a:pt x="181" y="17"/>
                </a:lnTo>
                <a:lnTo>
                  <a:pt x="181" y="17"/>
                </a:lnTo>
                <a:lnTo>
                  <a:pt x="177" y="14"/>
                </a:lnTo>
                <a:lnTo>
                  <a:pt x="175" y="13"/>
                </a:lnTo>
                <a:lnTo>
                  <a:pt x="174" y="14"/>
                </a:lnTo>
                <a:lnTo>
                  <a:pt x="174" y="14"/>
                </a:lnTo>
                <a:lnTo>
                  <a:pt x="173" y="17"/>
                </a:lnTo>
                <a:lnTo>
                  <a:pt x="170" y="21"/>
                </a:lnTo>
                <a:lnTo>
                  <a:pt x="165" y="28"/>
                </a:lnTo>
                <a:lnTo>
                  <a:pt x="167" y="35"/>
                </a:lnTo>
                <a:lnTo>
                  <a:pt x="167" y="35"/>
                </a:lnTo>
                <a:lnTo>
                  <a:pt x="159" y="35"/>
                </a:lnTo>
                <a:lnTo>
                  <a:pt x="155" y="36"/>
                </a:lnTo>
                <a:lnTo>
                  <a:pt x="154" y="37"/>
                </a:lnTo>
                <a:lnTo>
                  <a:pt x="153" y="38"/>
                </a:lnTo>
                <a:lnTo>
                  <a:pt x="153" y="45"/>
                </a:lnTo>
                <a:lnTo>
                  <a:pt x="153" y="45"/>
                </a:lnTo>
                <a:lnTo>
                  <a:pt x="150" y="50"/>
                </a:lnTo>
                <a:lnTo>
                  <a:pt x="146" y="58"/>
                </a:lnTo>
                <a:lnTo>
                  <a:pt x="146" y="58"/>
                </a:lnTo>
                <a:lnTo>
                  <a:pt x="143" y="66"/>
                </a:lnTo>
                <a:lnTo>
                  <a:pt x="141" y="75"/>
                </a:lnTo>
                <a:lnTo>
                  <a:pt x="141" y="75"/>
                </a:lnTo>
                <a:lnTo>
                  <a:pt x="141" y="77"/>
                </a:lnTo>
                <a:lnTo>
                  <a:pt x="144" y="80"/>
                </a:lnTo>
                <a:lnTo>
                  <a:pt x="148" y="85"/>
                </a:lnTo>
                <a:lnTo>
                  <a:pt x="155" y="92"/>
                </a:lnTo>
                <a:lnTo>
                  <a:pt x="165" y="115"/>
                </a:lnTo>
                <a:lnTo>
                  <a:pt x="165" y="115"/>
                </a:lnTo>
                <a:lnTo>
                  <a:pt x="143" y="123"/>
                </a:lnTo>
                <a:lnTo>
                  <a:pt x="125" y="130"/>
                </a:lnTo>
                <a:lnTo>
                  <a:pt x="117" y="135"/>
                </a:lnTo>
                <a:lnTo>
                  <a:pt x="110" y="139"/>
                </a:lnTo>
                <a:lnTo>
                  <a:pt x="110" y="139"/>
                </a:lnTo>
                <a:lnTo>
                  <a:pt x="100" y="147"/>
                </a:lnTo>
                <a:lnTo>
                  <a:pt x="91" y="157"/>
                </a:lnTo>
                <a:lnTo>
                  <a:pt x="84" y="165"/>
                </a:lnTo>
                <a:lnTo>
                  <a:pt x="80" y="172"/>
                </a:lnTo>
                <a:lnTo>
                  <a:pt x="80" y="172"/>
                </a:lnTo>
                <a:lnTo>
                  <a:pt x="64" y="208"/>
                </a:lnTo>
                <a:lnTo>
                  <a:pt x="49" y="240"/>
                </a:lnTo>
                <a:lnTo>
                  <a:pt x="49" y="240"/>
                </a:lnTo>
                <a:lnTo>
                  <a:pt x="11" y="329"/>
                </a:lnTo>
                <a:lnTo>
                  <a:pt x="11" y="329"/>
                </a:lnTo>
                <a:lnTo>
                  <a:pt x="9" y="334"/>
                </a:lnTo>
                <a:lnTo>
                  <a:pt x="7" y="336"/>
                </a:lnTo>
                <a:lnTo>
                  <a:pt x="7" y="338"/>
                </a:lnTo>
                <a:lnTo>
                  <a:pt x="7" y="338"/>
                </a:lnTo>
                <a:lnTo>
                  <a:pt x="9" y="341"/>
                </a:lnTo>
                <a:lnTo>
                  <a:pt x="12" y="344"/>
                </a:lnTo>
                <a:lnTo>
                  <a:pt x="17" y="346"/>
                </a:lnTo>
                <a:lnTo>
                  <a:pt x="17" y="346"/>
                </a:lnTo>
                <a:lnTo>
                  <a:pt x="8" y="360"/>
                </a:lnTo>
                <a:lnTo>
                  <a:pt x="2" y="373"/>
                </a:lnTo>
                <a:lnTo>
                  <a:pt x="1" y="378"/>
                </a:lnTo>
                <a:lnTo>
                  <a:pt x="0" y="383"/>
                </a:lnTo>
                <a:lnTo>
                  <a:pt x="0" y="383"/>
                </a:lnTo>
                <a:lnTo>
                  <a:pt x="0" y="387"/>
                </a:lnTo>
                <a:lnTo>
                  <a:pt x="2" y="391"/>
                </a:lnTo>
                <a:lnTo>
                  <a:pt x="5" y="396"/>
                </a:lnTo>
                <a:lnTo>
                  <a:pt x="10" y="401"/>
                </a:lnTo>
                <a:lnTo>
                  <a:pt x="11" y="402"/>
                </a:lnTo>
                <a:lnTo>
                  <a:pt x="11" y="402"/>
                </a:lnTo>
                <a:lnTo>
                  <a:pt x="17" y="400"/>
                </a:lnTo>
                <a:lnTo>
                  <a:pt x="21" y="398"/>
                </a:lnTo>
                <a:lnTo>
                  <a:pt x="23" y="398"/>
                </a:lnTo>
                <a:lnTo>
                  <a:pt x="23" y="398"/>
                </a:lnTo>
                <a:lnTo>
                  <a:pt x="28" y="399"/>
                </a:lnTo>
                <a:lnTo>
                  <a:pt x="30" y="399"/>
                </a:lnTo>
                <a:lnTo>
                  <a:pt x="32" y="398"/>
                </a:lnTo>
                <a:lnTo>
                  <a:pt x="32" y="398"/>
                </a:lnTo>
                <a:lnTo>
                  <a:pt x="37" y="394"/>
                </a:lnTo>
                <a:lnTo>
                  <a:pt x="38" y="392"/>
                </a:lnTo>
                <a:lnTo>
                  <a:pt x="40" y="391"/>
                </a:lnTo>
                <a:lnTo>
                  <a:pt x="40" y="391"/>
                </a:lnTo>
                <a:lnTo>
                  <a:pt x="43" y="383"/>
                </a:lnTo>
                <a:lnTo>
                  <a:pt x="43" y="383"/>
                </a:lnTo>
                <a:lnTo>
                  <a:pt x="46" y="380"/>
                </a:lnTo>
                <a:lnTo>
                  <a:pt x="48" y="377"/>
                </a:lnTo>
                <a:lnTo>
                  <a:pt x="49" y="374"/>
                </a:lnTo>
                <a:lnTo>
                  <a:pt x="49" y="374"/>
                </a:lnTo>
                <a:lnTo>
                  <a:pt x="49" y="366"/>
                </a:lnTo>
                <a:lnTo>
                  <a:pt x="49" y="362"/>
                </a:lnTo>
                <a:lnTo>
                  <a:pt x="49" y="362"/>
                </a:lnTo>
                <a:lnTo>
                  <a:pt x="53" y="362"/>
                </a:lnTo>
                <a:lnTo>
                  <a:pt x="55" y="360"/>
                </a:lnTo>
                <a:lnTo>
                  <a:pt x="56" y="359"/>
                </a:lnTo>
                <a:lnTo>
                  <a:pt x="56" y="357"/>
                </a:lnTo>
                <a:lnTo>
                  <a:pt x="56" y="357"/>
                </a:lnTo>
                <a:lnTo>
                  <a:pt x="57" y="354"/>
                </a:lnTo>
                <a:lnTo>
                  <a:pt x="59" y="348"/>
                </a:lnTo>
                <a:lnTo>
                  <a:pt x="65" y="334"/>
                </a:lnTo>
                <a:lnTo>
                  <a:pt x="75" y="312"/>
                </a:lnTo>
                <a:lnTo>
                  <a:pt x="75" y="312"/>
                </a:lnTo>
                <a:lnTo>
                  <a:pt x="64" y="356"/>
                </a:lnTo>
                <a:lnTo>
                  <a:pt x="56" y="389"/>
                </a:lnTo>
                <a:lnTo>
                  <a:pt x="52" y="409"/>
                </a:lnTo>
                <a:lnTo>
                  <a:pt x="52" y="409"/>
                </a:lnTo>
                <a:lnTo>
                  <a:pt x="50" y="419"/>
                </a:lnTo>
                <a:lnTo>
                  <a:pt x="50" y="426"/>
                </a:lnTo>
                <a:lnTo>
                  <a:pt x="49" y="430"/>
                </a:lnTo>
                <a:lnTo>
                  <a:pt x="49" y="432"/>
                </a:lnTo>
                <a:lnTo>
                  <a:pt x="49" y="432"/>
                </a:lnTo>
                <a:lnTo>
                  <a:pt x="49" y="434"/>
                </a:lnTo>
                <a:lnTo>
                  <a:pt x="50" y="434"/>
                </a:lnTo>
                <a:lnTo>
                  <a:pt x="55" y="434"/>
                </a:lnTo>
                <a:lnTo>
                  <a:pt x="61" y="432"/>
                </a:lnTo>
                <a:lnTo>
                  <a:pt x="61" y="447"/>
                </a:lnTo>
                <a:lnTo>
                  <a:pt x="68" y="452"/>
                </a:lnTo>
                <a:lnTo>
                  <a:pt x="68" y="452"/>
                </a:lnTo>
                <a:lnTo>
                  <a:pt x="74" y="508"/>
                </a:lnTo>
                <a:lnTo>
                  <a:pt x="76" y="549"/>
                </a:lnTo>
                <a:lnTo>
                  <a:pt x="76" y="565"/>
                </a:lnTo>
                <a:lnTo>
                  <a:pt x="76" y="571"/>
                </a:lnTo>
                <a:lnTo>
                  <a:pt x="75" y="574"/>
                </a:lnTo>
                <a:lnTo>
                  <a:pt x="75" y="574"/>
                </a:lnTo>
                <a:lnTo>
                  <a:pt x="74" y="582"/>
                </a:lnTo>
                <a:lnTo>
                  <a:pt x="74" y="598"/>
                </a:lnTo>
                <a:lnTo>
                  <a:pt x="75" y="639"/>
                </a:lnTo>
                <a:lnTo>
                  <a:pt x="78" y="683"/>
                </a:lnTo>
                <a:lnTo>
                  <a:pt x="80" y="712"/>
                </a:lnTo>
                <a:lnTo>
                  <a:pt x="80" y="712"/>
                </a:lnTo>
                <a:lnTo>
                  <a:pt x="81" y="726"/>
                </a:lnTo>
                <a:lnTo>
                  <a:pt x="81" y="731"/>
                </a:lnTo>
                <a:lnTo>
                  <a:pt x="82" y="737"/>
                </a:lnTo>
                <a:lnTo>
                  <a:pt x="82" y="746"/>
                </a:lnTo>
                <a:lnTo>
                  <a:pt x="82" y="746"/>
                </a:lnTo>
                <a:lnTo>
                  <a:pt x="84" y="762"/>
                </a:lnTo>
                <a:lnTo>
                  <a:pt x="86" y="780"/>
                </a:lnTo>
                <a:lnTo>
                  <a:pt x="92" y="807"/>
                </a:lnTo>
                <a:lnTo>
                  <a:pt x="92" y="807"/>
                </a:lnTo>
                <a:lnTo>
                  <a:pt x="94" y="824"/>
                </a:lnTo>
                <a:lnTo>
                  <a:pt x="94" y="830"/>
                </a:lnTo>
                <a:lnTo>
                  <a:pt x="94" y="830"/>
                </a:lnTo>
                <a:lnTo>
                  <a:pt x="90" y="831"/>
                </a:lnTo>
                <a:lnTo>
                  <a:pt x="87" y="834"/>
                </a:lnTo>
                <a:lnTo>
                  <a:pt x="84" y="837"/>
                </a:lnTo>
                <a:lnTo>
                  <a:pt x="84" y="837"/>
                </a:lnTo>
                <a:lnTo>
                  <a:pt x="83" y="845"/>
                </a:lnTo>
                <a:lnTo>
                  <a:pt x="82" y="852"/>
                </a:lnTo>
                <a:lnTo>
                  <a:pt x="82" y="852"/>
                </a:lnTo>
                <a:lnTo>
                  <a:pt x="82" y="854"/>
                </a:lnTo>
                <a:lnTo>
                  <a:pt x="83" y="856"/>
                </a:lnTo>
                <a:lnTo>
                  <a:pt x="85" y="858"/>
                </a:lnTo>
                <a:lnTo>
                  <a:pt x="90" y="858"/>
                </a:lnTo>
                <a:lnTo>
                  <a:pt x="90" y="858"/>
                </a:lnTo>
                <a:lnTo>
                  <a:pt x="99" y="858"/>
                </a:lnTo>
                <a:lnTo>
                  <a:pt x="105" y="858"/>
                </a:lnTo>
                <a:lnTo>
                  <a:pt x="116" y="856"/>
                </a:lnTo>
                <a:lnTo>
                  <a:pt x="116" y="856"/>
                </a:lnTo>
                <a:lnTo>
                  <a:pt x="131" y="852"/>
                </a:lnTo>
                <a:lnTo>
                  <a:pt x="139" y="849"/>
                </a:lnTo>
                <a:lnTo>
                  <a:pt x="139" y="849"/>
                </a:lnTo>
                <a:lnTo>
                  <a:pt x="143" y="848"/>
                </a:lnTo>
                <a:lnTo>
                  <a:pt x="146" y="847"/>
                </a:lnTo>
                <a:lnTo>
                  <a:pt x="148" y="846"/>
                </a:lnTo>
                <a:lnTo>
                  <a:pt x="148" y="845"/>
                </a:lnTo>
                <a:lnTo>
                  <a:pt x="148" y="845"/>
                </a:lnTo>
                <a:lnTo>
                  <a:pt x="148" y="839"/>
                </a:lnTo>
                <a:lnTo>
                  <a:pt x="148" y="830"/>
                </a:lnTo>
                <a:lnTo>
                  <a:pt x="150" y="816"/>
                </a:lnTo>
                <a:lnTo>
                  <a:pt x="150" y="816"/>
                </a:lnTo>
                <a:lnTo>
                  <a:pt x="152" y="811"/>
                </a:lnTo>
                <a:lnTo>
                  <a:pt x="153" y="798"/>
                </a:lnTo>
                <a:lnTo>
                  <a:pt x="153" y="798"/>
                </a:lnTo>
                <a:lnTo>
                  <a:pt x="153" y="781"/>
                </a:lnTo>
                <a:lnTo>
                  <a:pt x="150" y="762"/>
                </a:lnTo>
                <a:lnTo>
                  <a:pt x="148" y="745"/>
                </a:lnTo>
                <a:lnTo>
                  <a:pt x="146" y="736"/>
                </a:lnTo>
                <a:lnTo>
                  <a:pt x="146" y="736"/>
                </a:lnTo>
                <a:lnTo>
                  <a:pt x="146" y="731"/>
                </a:lnTo>
                <a:lnTo>
                  <a:pt x="146" y="723"/>
                </a:lnTo>
                <a:lnTo>
                  <a:pt x="147" y="714"/>
                </a:lnTo>
                <a:lnTo>
                  <a:pt x="146" y="706"/>
                </a:lnTo>
                <a:lnTo>
                  <a:pt x="146" y="706"/>
                </a:lnTo>
                <a:lnTo>
                  <a:pt x="144" y="693"/>
                </a:lnTo>
                <a:lnTo>
                  <a:pt x="143" y="679"/>
                </a:lnTo>
                <a:lnTo>
                  <a:pt x="141" y="665"/>
                </a:lnTo>
                <a:lnTo>
                  <a:pt x="141" y="658"/>
                </a:lnTo>
                <a:lnTo>
                  <a:pt x="141" y="658"/>
                </a:lnTo>
                <a:lnTo>
                  <a:pt x="137" y="652"/>
                </a:lnTo>
                <a:lnTo>
                  <a:pt x="134" y="645"/>
                </a:lnTo>
                <a:lnTo>
                  <a:pt x="134" y="645"/>
                </a:lnTo>
                <a:lnTo>
                  <a:pt x="136" y="639"/>
                </a:lnTo>
                <a:lnTo>
                  <a:pt x="138" y="632"/>
                </a:lnTo>
                <a:lnTo>
                  <a:pt x="139" y="623"/>
                </a:lnTo>
                <a:lnTo>
                  <a:pt x="139" y="623"/>
                </a:lnTo>
                <a:lnTo>
                  <a:pt x="137" y="603"/>
                </a:lnTo>
                <a:lnTo>
                  <a:pt x="136" y="593"/>
                </a:lnTo>
                <a:lnTo>
                  <a:pt x="136" y="593"/>
                </a:lnTo>
                <a:lnTo>
                  <a:pt x="141" y="583"/>
                </a:lnTo>
                <a:lnTo>
                  <a:pt x="145" y="575"/>
                </a:lnTo>
                <a:lnTo>
                  <a:pt x="148" y="567"/>
                </a:lnTo>
                <a:lnTo>
                  <a:pt x="148" y="567"/>
                </a:lnTo>
                <a:lnTo>
                  <a:pt x="153" y="547"/>
                </a:lnTo>
                <a:lnTo>
                  <a:pt x="155" y="534"/>
                </a:lnTo>
                <a:lnTo>
                  <a:pt x="155" y="534"/>
                </a:lnTo>
                <a:lnTo>
                  <a:pt x="165" y="566"/>
                </a:lnTo>
                <a:lnTo>
                  <a:pt x="173" y="592"/>
                </a:lnTo>
                <a:lnTo>
                  <a:pt x="175" y="603"/>
                </a:lnTo>
                <a:lnTo>
                  <a:pt x="176" y="611"/>
                </a:lnTo>
                <a:lnTo>
                  <a:pt x="176" y="611"/>
                </a:lnTo>
                <a:lnTo>
                  <a:pt x="179" y="638"/>
                </a:lnTo>
                <a:lnTo>
                  <a:pt x="183" y="680"/>
                </a:lnTo>
                <a:lnTo>
                  <a:pt x="191" y="740"/>
                </a:lnTo>
                <a:lnTo>
                  <a:pt x="191" y="740"/>
                </a:lnTo>
                <a:lnTo>
                  <a:pt x="196" y="773"/>
                </a:lnTo>
                <a:lnTo>
                  <a:pt x="200" y="793"/>
                </a:lnTo>
                <a:lnTo>
                  <a:pt x="200" y="801"/>
                </a:lnTo>
                <a:lnTo>
                  <a:pt x="200" y="807"/>
                </a:lnTo>
                <a:lnTo>
                  <a:pt x="200" y="807"/>
                </a:lnTo>
                <a:lnTo>
                  <a:pt x="199" y="817"/>
                </a:lnTo>
                <a:lnTo>
                  <a:pt x="199" y="828"/>
                </a:lnTo>
                <a:lnTo>
                  <a:pt x="198" y="838"/>
                </a:lnTo>
                <a:lnTo>
                  <a:pt x="198" y="841"/>
                </a:lnTo>
                <a:lnTo>
                  <a:pt x="198" y="841"/>
                </a:lnTo>
                <a:lnTo>
                  <a:pt x="195" y="844"/>
                </a:lnTo>
                <a:lnTo>
                  <a:pt x="192" y="846"/>
                </a:lnTo>
                <a:lnTo>
                  <a:pt x="189" y="852"/>
                </a:lnTo>
                <a:lnTo>
                  <a:pt x="189" y="852"/>
                </a:lnTo>
                <a:lnTo>
                  <a:pt x="180" y="857"/>
                </a:lnTo>
                <a:lnTo>
                  <a:pt x="174" y="862"/>
                </a:lnTo>
                <a:lnTo>
                  <a:pt x="172" y="865"/>
                </a:lnTo>
                <a:lnTo>
                  <a:pt x="172" y="865"/>
                </a:lnTo>
                <a:lnTo>
                  <a:pt x="171" y="873"/>
                </a:lnTo>
                <a:lnTo>
                  <a:pt x="171" y="876"/>
                </a:lnTo>
                <a:lnTo>
                  <a:pt x="172" y="879"/>
                </a:lnTo>
                <a:lnTo>
                  <a:pt x="174" y="880"/>
                </a:lnTo>
                <a:lnTo>
                  <a:pt x="174" y="880"/>
                </a:lnTo>
                <a:lnTo>
                  <a:pt x="184" y="881"/>
                </a:lnTo>
                <a:lnTo>
                  <a:pt x="201" y="881"/>
                </a:lnTo>
                <a:lnTo>
                  <a:pt x="226" y="880"/>
                </a:lnTo>
                <a:lnTo>
                  <a:pt x="226" y="880"/>
                </a:lnTo>
                <a:lnTo>
                  <a:pt x="240" y="877"/>
                </a:lnTo>
                <a:lnTo>
                  <a:pt x="249" y="875"/>
                </a:lnTo>
                <a:lnTo>
                  <a:pt x="253" y="874"/>
                </a:lnTo>
                <a:lnTo>
                  <a:pt x="254" y="873"/>
                </a:lnTo>
                <a:lnTo>
                  <a:pt x="254" y="873"/>
                </a:lnTo>
                <a:lnTo>
                  <a:pt x="256" y="859"/>
                </a:lnTo>
                <a:lnTo>
                  <a:pt x="256" y="853"/>
                </a:lnTo>
                <a:lnTo>
                  <a:pt x="256" y="849"/>
                </a:lnTo>
                <a:lnTo>
                  <a:pt x="256" y="849"/>
                </a:lnTo>
                <a:lnTo>
                  <a:pt x="256" y="847"/>
                </a:lnTo>
                <a:lnTo>
                  <a:pt x="258" y="845"/>
                </a:lnTo>
                <a:lnTo>
                  <a:pt x="261" y="840"/>
                </a:lnTo>
                <a:lnTo>
                  <a:pt x="261" y="835"/>
                </a:lnTo>
                <a:lnTo>
                  <a:pt x="261" y="835"/>
                </a:lnTo>
                <a:lnTo>
                  <a:pt x="262" y="818"/>
                </a:lnTo>
                <a:lnTo>
                  <a:pt x="261" y="802"/>
                </a:lnTo>
                <a:lnTo>
                  <a:pt x="261" y="802"/>
                </a:lnTo>
                <a:lnTo>
                  <a:pt x="262" y="761"/>
                </a:lnTo>
                <a:lnTo>
                  <a:pt x="262" y="731"/>
                </a:lnTo>
                <a:lnTo>
                  <a:pt x="262" y="718"/>
                </a:lnTo>
                <a:lnTo>
                  <a:pt x="261" y="708"/>
                </a:lnTo>
                <a:lnTo>
                  <a:pt x="261" y="708"/>
                </a:lnTo>
                <a:lnTo>
                  <a:pt x="256" y="684"/>
                </a:lnTo>
                <a:lnTo>
                  <a:pt x="249" y="654"/>
                </a:lnTo>
                <a:lnTo>
                  <a:pt x="240" y="616"/>
                </a:lnTo>
                <a:lnTo>
                  <a:pt x="240" y="508"/>
                </a:lnTo>
                <a:lnTo>
                  <a:pt x="240" y="508"/>
                </a:lnTo>
                <a:lnTo>
                  <a:pt x="243" y="507"/>
                </a:lnTo>
                <a:lnTo>
                  <a:pt x="247" y="503"/>
                </a:lnTo>
                <a:lnTo>
                  <a:pt x="247" y="503"/>
                </a:lnTo>
                <a:lnTo>
                  <a:pt x="249" y="501"/>
                </a:lnTo>
                <a:lnTo>
                  <a:pt x="252" y="499"/>
                </a:lnTo>
                <a:lnTo>
                  <a:pt x="252" y="499"/>
                </a:lnTo>
                <a:lnTo>
                  <a:pt x="254" y="498"/>
                </a:lnTo>
                <a:lnTo>
                  <a:pt x="254" y="498"/>
                </a:lnTo>
                <a:lnTo>
                  <a:pt x="256" y="492"/>
                </a:lnTo>
                <a:lnTo>
                  <a:pt x="256" y="492"/>
                </a:lnTo>
                <a:lnTo>
                  <a:pt x="258" y="484"/>
                </a:lnTo>
                <a:lnTo>
                  <a:pt x="258" y="475"/>
                </a:lnTo>
                <a:lnTo>
                  <a:pt x="258" y="466"/>
                </a:lnTo>
                <a:lnTo>
                  <a:pt x="258" y="466"/>
                </a:lnTo>
                <a:lnTo>
                  <a:pt x="262" y="465"/>
                </a:lnTo>
                <a:lnTo>
                  <a:pt x="263" y="464"/>
                </a:lnTo>
                <a:lnTo>
                  <a:pt x="264" y="463"/>
                </a:lnTo>
                <a:lnTo>
                  <a:pt x="264" y="463"/>
                </a:lnTo>
                <a:lnTo>
                  <a:pt x="264" y="455"/>
                </a:lnTo>
                <a:lnTo>
                  <a:pt x="264" y="448"/>
                </a:lnTo>
                <a:lnTo>
                  <a:pt x="264" y="445"/>
                </a:lnTo>
                <a:lnTo>
                  <a:pt x="264" y="445"/>
                </a:lnTo>
                <a:lnTo>
                  <a:pt x="265" y="430"/>
                </a:lnTo>
                <a:lnTo>
                  <a:pt x="272" y="401"/>
                </a:lnTo>
                <a:lnTo>
                  <a:pt x="277" y="373"/>
                </a:lnTo>
                <a:lnTo>
                  <a:pt x="280" y="359"/>
                </a:lnTo>
                <a:lnTo>
                  <a:pt x="280" y="359"/>
                </a:lnTo>
                <a:lnTo>
                  <a:pt x="282" y="340"/>
                </a:lnTo>
                <a:lnTo>
                  <a:pt x="288" y="299"/>
                </a:lnTo>
                <a:lnTo>
                  <a:pt x="294" y="255"/>
                </a:lnTo>
                <a:lnTo>
                  <a:pt x="297" y="232"/>
                </a:lnTo>
                <a:lnTo>
                  <a:pt x="297" y="232"/>
                </a:lnTo>
                <a:lnTo>
                  <a:pt x="297" y="219"/>
                </a:lnTo>
                <a:lnTo>
                  <a:pt x="299" y="196"/>
                </a:lnTo>
                <a:lnTo>
                  <a:pt x="301" y="165"/>
                </a:lnTo>
                <a:lnTo>
                  <a:pt x="301" y="165"/>
                </a:lnTo>
                <a:lnTo>
                  <a:pt x="291" y="153"/>
                </a:lnTo>
                <a:lnTo>
                  <a:pt x="283" y="144"/>
                </a:lnTo>
                <a:lnTo>
                  <a:pt x="280" y="141"/>
                </a:lnTo>
                <a:lnTo>
                  <a:pt x="277" y="141"/>
                </a:lnTo>
                <a:lnTo>
                  <a:pt x="277" y="141"/>
                </a:lnTo>
                <a:lnTo>
                  <a:pt x="273" y="140"/>
                </a:lnTo>
                <a:lnTo>
                  <a:pt x="266" y="138"/>
                </a:lnTo>
                <a:lnTo>
                  <a:pt x="258" y="133"/>
                </a:lnTo>
                <a:lnTo>
                  <a:pt x="226" y="108"/>
                </a:lnTo>
                <a:lnTo>
                  <a:pt x="226" y="108"/>
                </a:lnTo>
                <a:lnTo>
                  <a:pt x="232" y="109"/>
                </a:lnTo>
                <a:lnTo>
                  <a:pt x="237" y="109"/>
                </a:lnTo>
                <a:lnTo>
                  <a:pt x="240" y="110"/>
                </a:lnTo>
                <a:lnTo>
                  <a:pt x="240" y="110"/>
                </a:lnTo>
                <a:lnTo>
                  <a:pt x="241" y="111"/>
                </a:lnTo>
                <a:lnTo>
                  <a:pt x="245" y="110"/>
                </a:lnTo>
                <a:lnTo>
                  <a:pt x="247" y="108"/>
                </a:lnTo>
                <a:lnTo>
                  <a:pt x="249" y="105"/>
                </a:lnTo>
                <a:lnTo>
                  <a:pt x="249" y="105"/>
                </a:lnTo>
                <a:lnTo>
                  <a:pt x="250" y="104"/>
                </a:lnTo>
                <a:lnTo>
                  <a:pt x="253" y="104"/>
                </a:lnTo>
                <a:lnTo>
                  <a:pt x="256" y="105"/>
                </a:lnTo>
                <a:lnTo>
                  <a:pt x="256" y="105"/>
                </a:lnTo>
                <a:lnTo>
                  <a:pt x="257" y="105"/>
                </a:lnTo>
                <a:lnTo>
                  <a:pt x="259" y="104"/>
                </a:lnTo>
                <a:lnTo>
                  <a:pt x="261" y="99"/>
                </a:lnTo>
                <a:lnTo>
                  <a:pt x="261" y="99"/>
                </a:lnTo>
                <a:lnTo>
                  <a:pt x="262" y="94"/>
                </a:lnTo>
                <a:lnTo>
                  <a:pt x="262" y="92"/>
                </a:lnTo>
                <a:lnTo>
                  <a:pt x="264" y="90"/>
                </a:lnTo>
                <a:lnTo>
                  <a:pt x="264" y="90"/>
                </a:lnTo>
                <a:lnTo>
                  <a:pt x="268" y="84"/>
                </a:lnTo>
                <a:lnTo>
                  <a:pt x="275" y="75"/>
                </a:lnTo>
                <a:lnTo>
                  <a:pt x="279" y="69"/>
                </a:lnTo>
                <a:lnTo>
                  <a:pt x="281" y="64"/>
                </a:lnTo>
                <a:lnTo>
                  <a:pt x="282" y="58"/>
                </a:lnTo>
                <a:lnTo>
                  <a:pt x="282" y="54"/>
                </a:lnTo>
                <a:lnTo>
                  <a:pt x="282" y="54"/>
                </a:lnTo>
                <a:lnTo>
                  <a:pt x="276" y="36"/>
                </a:lnTo>
                <a:lnTo>
                  <a:pt x="273" y="26"/>
                </a:lnTo>
                <a:lnTo>
                  <a:pt x="273" y="26"/>
                </a:lnTo>
                <a:lnTo>
                  <a:pt x="261" y="14"/>
                </a:lnTo>
                <a:lnTo>
                  <a:pt x="261" y="14"/>
                </a:lnTo>
                <a:lnTo>
                  <a:pt x="253" y="6"/>
                </a:lnTo>
                <a:lnTo>
                  <a:pt x="249" y="4"/>
                </a:lnTo>
                <a:lnTo>
                  <a:pt x="249" y="4"/>
                </a:lnTo>
                <a:lnTo>
                  <a:pt x="243" y="2"/>
                </a:lnTo>
                <a:lnTo>
                  <a:pt x="238" y="0"/>
                </a:lnTo>
                <a:lnTo>
                  <a:pt x="235" y="0"/>
                </a:lnTo>
                <a:lnTo>
                  <a:pt x="235" y="0"/>
                </a:lnTo>
                <a:lnTo>
                  <a:pt x="223" y="2"/>
                </a:lnTo>
                <a:lnTo>
                  <a:pt x="209" y="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20">
            <a:extLst>
              <a:ext uri="{FF2B5EF4-FFF2-40B4-BE49-F238E27FC236}">
                <a16:creationId xmlns:a16="http://schemas.microsoft.com/office/drawing/2014/main" id="{F2E22E38-E089-4177-B24A-414D06BE72F5}"/>
              </a:ext>
            </a:extLst>
          </p:cNvPr>
          <p:cNvSpPr>
            <a:spLocks noChangeAspect="1"/>
          </p:cNvSpPr>
          <p:nvPr/>
        </p:nvSpPr>
        <p:spPr bwMode="auto">
          <a:xfrm>
            <a:off x="2880652" y="2726422"/>
            <a:ext cx="378936" cy="1689778"/>
          </a:xfrm>
          <a:custGeom>
            <a:avLst/>
            <a:gdLst>
              <a:gd name="T0" fmla="*/ 56 w 270"/>
              <a:gd name="T1" fmla="*/ 11 h 1204"/>
              <a:gd name="T2" fmla="*/ 34 w 270"/>
              <a:gd name="T3" fmla="*/ 15 h 1204"/>
              <a:gd name="T4" fmla="*/ 20 w 270"/>
              <a:gd name="T5" fmla="*/ 35 h 1204"/>
              <a:gd name="T6" fmla="*/ 29 w 270"/>
              <a:gd name="T7" fmla="*/ 109 h 1204"/>
              <a:gd name="T8" fmla="*/ 36 w 270"/>
              <a:gd name="T9" fmla="*/ 140 h 1204"/>
              <a:gd name="T10" fmla="*/ 50 w 270"/>
              <a:gd name="T11" fmla="*/ 172 h 1204"/>
              <a:gd name="T12" fmla="*/ 68 w 270"/>
              <a:gd name="T13" fmla="*/ 184 h 1204"/>
              <a:gd name="T14" fmla="*/ 76 w 270"/>
              <a:gd name="T15" fmla="*/ 233 h 1204"/>
              <a:gd name="T16" fmla="*/ 60 w 270"/>
              <a:gd name="T17" fmla="*/ 267 h 1204"/>
              <a:gd name="T18" fmla="*/ 46 w 270"/>
              <a:gd name="T19" fmla="*/ 291 h 1204"/>
              <a:gd name="T20" fmla="*/ 51 w 270"/>
              <a:gd name="T21" fmla="*/ 353 h 1204"/>
              <a:gd name="T22" fmla="*/ 55 w 270"/>
              <a:gd name="T23" fmla="*/ 392 h 1204"/>
              <a:gd name="T24" fmla="*/ 50 w 270"/>
              <a:gd name="T25" fmla="*/ 429 h 1204"/>
              <a:gd name="T26" fmla="*/ 7 w 270"/>
              <a:gd name="T27" fmla="*/ 451 h 1204"/>
              <a:gd name="T28" fmla="*/ 3 w 270"/>
              <a:gd name="T29" fmla="*/ 471 h 1204"/>
              <a:gd name="T30" fmla="*/ 4 w 270"/>
              <a:gd name="T31" fmla="*/ 479 h 1204"/>
              <a:gd name="T32" fmla="*/ 0 w 270"/>
              <a:gd name="T33" fmla="*/ 506 h 1204"/>
              <a:gd name="T34" fmla="*/ 7 w 270"/>
              <a:gd name="T35" fmla="*/ 518 h 1204"/>
              <a:gd name="T36" fmla="*/ 19 w 270"/>
              <a:gd name="T37" fmla="*/ 513 h 1204"/>
              <a:gd name="T38" fmla="*/ 34 w 270"/>
              <a:gd name="T39" fmla="*/ 502 h 1204"/>
              <a:gd name="T40" fmla="*/ 55 w 270"/>
              <a:gd name="T41" fmla="*/ 487 h 1204"/>
              <a:gd name="T42" fmla="*/ 63 w 270"/>
              <a:gd name="T43" fmla="*/ 531 h 1204"/>
              <a:gd name="T44" fmla="*/ 71 w 270"/>
              <a:gd name="T45" fmla="*/ 534 h 1204"/>
              <a:gd name="T46" fmla="*/ 76 w 270"/>
              <a:gd name="T47" fmla="*/ 534 h 1204"/>
              <a:gd name="T48" fmla="*/ 66 w 270"/>
              <a:gd name="T49" fmla="*/ 617 h 1204"/>
              <a:gd name="T50" fmla="*/ 92 w 270"/>
              <a:gd name="T51" fmla="*/ 1031 h 1204"/>
              <a:gd name="T52" fmla="*/ 113 w 270"/>
              <a:gd name="T53" fmla="*/ 1146 h 1204"/>
              <a:gd name="T54" fmla="*/ 34 w 270"/>
              <a:gd name="T55" fmla="*/ 1183 h 1204"/>
              <a:gd name="T56" fmla="*/ 38 w 270"/>
              <a:gd name="T57" fmla="*/ 1195 h 1204"/>
              <a:gd name="T58" fmla="*/ 50 w 270"/>
              <a:gd name="T59" fmla="*/ 1199 h 1204"/>
              <a:gd name="T60" fmla="*/ 123 w 270"/>
              <a:gd name="T61" fmla="*/ 1204 h 1204"/>
              <a:gd name="T62" fmla="*/ 231 w 270"/>
              <a:gd name="T63" fmla="*/ 1180 h 1204"/>
              <a:gd name="T64" fmla="*/ 228 w 270"/>
              <a:gd name="T65" fmla="*/ 1162 h 1204"/>
              <a:gd name="T66" fmla="*/ 236 w 270"/>
              <a:gd name="T67" fmla="*/ 1150 h 1204"/>
              <a:gd name="T68" fmla="*/ 236 w 270"/>
              <a:gd name="T69" fmla="*/ 1133 h 1204"/>
              <a:gd name="T70" fmla="*/ 265 w 270"/>
              <a:gd name="T71" fmla="*/ 1086 h 1204"/>
              <a:gd name="T72" fmla="*/ 253 w 270"/>
              <a:gd name="T73" fmla="*/ 1013 h 1204"/>
              <a:gd name="T74" fmla="*/ 228 w 270"/>
              <a:gd name="T75" fmla="*/ 717 h 1204"/>
              <a:gd name="T76" fmla="*/ 236 w 270"/>
              <a:gd name="T77" fmla="*/ 693 h 1204"/>
              <a:gd name="T78" fmla="*/ 240 w 270"/>
              <a:gd name="T79" fmla="*/ 607 h 1204"/>
              <a:gd name="T80" fmla="*/ 254 w 270"/>
              <a:gd name="T81" fmla="*/ 544 h 1204"/>
              <a:gd name="T82" fmla="*/ 244 w 270"/>
              <a:gd name="T83" fmla="*/ 298 h 1204"/>
              <a:gd name="T84" fmla="*/ 233 w 270"/>
              <a:gd name="T85" fmla="*/ 235 h 1204"/>
              <a:gd name="T86" fmla="*/ 206 w 270"/>
              <a:gd name="T87" fmla="*/ 204 h 1204"/>
              <a:gd name="T88" fmla="*/ 173 w 270"/>
              <a:gd name="T89" fmla="*/ 178 h 1204"/>
              <a:gd name="T90" fmla="*/ 155 w 270"/>
              <a:gd name="T91" fmla="*/ 115 h 1204"/>
              <a:gd name="T92" fmla="*/ 155 w 270"/>
              <a:gd name="T93" fmla="*/ 73 h 1204"/>
              <a:gd name="T94" fmla="*/ 139 w 270"/>
              <a:gd name="T95" fmla="*/ 10 h 1204"/>
              <a:gd name="T96" fmla="*/ 71 w 270"/>
              <a:gd name="T97" fmla="*/ 15 h 12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70" h="1204">
                <a:moveTo>
                  <a:pt x="71" y="15"/>
                </a:moveTo>
                <a:lnTo>
                  <a:pt x="71" y="15"/>
                </a:lnTo>
                <a:lnTo>
                  <a:pt x="67" y="14"/>
                </a:lnTo>
                <a:lnTo>
                  <a:pt x="56" y="11"/>
                </a:lnTo>
                <a:lnTo>
                  <a:pt x="51" y="11"/>
                </a:lnTo>
                <a:lnTo>
                  <a:pt x="45" y="11"/>
                </a:lnTo>
                <a:lnTo>
                  <a:pt x="39" y="13"/>
                </a:lnTo>
                <a:lnTo>
                  <a:pt x="34" y="15"/>
                </a:lnTo>
                <a:lnTo>
                  <a:pt x="34" y="15"/>
                </a:lnTo>
                <a:lnTo>
                  <a:pt x="30" y="19"/>
                </a:lnTo>
                <a:lnTo>
                  <a:pt x="26" y="24"/>
                </a:lnTo>
                <a:lnTo>
                  <a:pt x="20" y="35"/>
                </a:lnTo>
                <a:lnTo>
                  <a:pt x="13" y="47"/>
                </a:lnTo>
                <a:lnTo>
                  <a:pt x="8" y="83"/>
                </a:lnTo>
                <a:lnTo>
                  <a:pt x="19" y="89"/>
                </a:lnTo>
                <a:lnTo>
                  <a:pt x="29" y="109"/>
                </a:lnTo>
                <a:lnTo>
                  <a:pt x="24" y="130"/>
                </a:lnTo>
                <a:lnTo>
                  <a:pt x="34" y="130"/>
                </a:lnTo>
                <a:lnTo>
                  <a:pt x="34" y="130"/>
                </a:lnTo>
                <a:lnTo>
                  <a:pt x="36" y="140"/>
                </a:lnTo>
                <a:lnTo>
                  <a:pt x="37" y="146"/>
                </a:lnTo>
                <a:lnTo>
                  <a:pt x="39" y="151"/>
                </a:lnTo>
                <a:lnTo>
                  <a:pt x="50" y="162"/>
                </a:lnTo>
                <a:lnTo>
                  <a:pt x="50" y="172"/>
                </a:lnTo>
                <a:lnTo>
                  <a:pt x="50" y="172"/>
                </a:lnTo>
                <a:lnTo>
                  <a:pt x="51" y="174"/>
                </a:lnTo>
                <a:lnTo>
                  <a:pt x="55" y="178"/>
                </a:lnTo>
                <a:lnTo>
                  <a:pt x="68" y="184"/>
                </a:lnTo>
                <a:lnTo>
                  <a:pt x="87" y="193"/>
                </a:lnTo>
                <a:lnTo>
                  <a:pt x="92" y="204"/>
                </a:lnTo>
                <a:lnTo>
                  <a:pt x="92" y="204"/>
                </a:lnTo>
                <a:lnTo>
                  <a:pt x="76" y="233"/>
                </a:lnTo>
                <a:lnTo>
                  <a:pt x="66" y="253"/>
                </a:lnTo>
                <a:lnTo>
                  <a:pt x="62" y="261"/>
                </a:lnTo>
                <a:lnTo>
                  <a:pt x="60" y="267"/>
                </a:lnTo>
                <a:lnTo>
                  <a:pt x="60" y="267"/>
                </a:lnTo>
                <a:lnTo>
                  <a:pt x="59" y="269"/>
                </a:lnTo>
                <a:lnTo>
                  <a:pt x="58" y="273"/>
                </a:lnTo>
                <a:lnTo>
                  <a:pt x="53" y="281"/>
                </a:lnTo>
                <a:lnTo>
                  <a:pt x="46" y="291"/>
                </a:lnTo>
                <a:lnTo>
                  <a:pt x="45" y="297"/>
                </a:lnTo>
                <a:lnTo>
                  <a:pt x="45" y="303"/>
                </a:lnTo>
                <a:lnTo>
                  <a:pt x="45" y="303"/>
                </a:lnTo>
                <a:lnTo>
                  <a:pt x="51" y="353"/>
                </a:lnTo>
                <a:lnTo>
                  <a:pt x="55" y="379"/>
                </a:lnTo>
                <a:lnTo>
                  <a:pt x="55" y="388"/>
                </a:lnTo>
                <a:lnTo>
                  <a:pt x="55" y="392"/>
                </a:lnTo>
                <a:lnTo>
                  <a:pt x="55" y="392"/>
                </a:lnTo>
                <a:lnTo>
                  <a:pt x="54" y="399"/>
                </a:lnTo>
                <a:lnTo>
                  <a:pt x="51" y="412"/>
                </a:lnTo>
                <a:lnTo>
                  <a:pt x="50" y="429"/>
                </a:lnTo>
                <a:lnTo>
                  <a:pt x="50" y="429"/>
                </a:lnTo>
                <a:lnTo>
                  <a:pt x="13" y="445"/>
                </a:lnTo>
                <a:lnTo>
                  <a:pt x="13" y="445"/>
                </a:lnTo>
                <a:lnTo>
                  <a:pt x="9" y="447"/>
                </a:lnTo>
                <a:lnTo>
                  <a:pt x="7" y="451"/>
                </a:lnTo>
                <a:lnTo>
                  <a:pt x="5" y="455"/>
                </a:lnTo>
                <a:lnTo>
                  <a:pt x="4" y="459"/>
                </a:lnTo>
                <a:lnTo>
                  <a:pt x="3" y="467"/>
                </a:lnTo>
                <a:lnTo>
                  <a:pt x="3" y="471"/>
                </a:lnTo>
                <a:lnTo>
                  <a:pt x="3" y="471"/>
                </a:lnTo>
                <a:lnTo>
                  <a:pt x="3" y="472"/>
                </a:lnTo>
                <a:lnTo>
                  <a:pt x="4" y="475"/>
                </a:lnTo>
                <a:lnTo>
                  <a:pt x="4" y="479"/>
                </a:lnTo>
                <a:lnTo>
                  <a:pt x="3" y="487"/>
                </a:lnTo>
                <a:lnTo>
                  <a:pt x="3" y="487"/>
                </a:lnTo>
                <a:lnTo>
                  <a:pt x="0" y="496"/>
                </a:lnTo>
                <a:lnTo>
                  <a:pt x="0" y="506"/>
                </a:lnTo>
                <a:lnTo>
                  <a:pt x="1" y="514"/>
                </a:lnTo>
                <a:lnTo>
                  <a:pt x="3" y="518"/>
                </a:lnTo>
                <a:lnTo>
                  <a:pt x="3" y="518"/>
                </a:lnTo>
                <a:lnTo>
                  <a:pt x="7" y="518"/>
                </a:lnTo>
                <a:lnTo>
                  <a:pt x="12" y="517"/>
                </a:lnTo>
                <a:lnTo>
                  <a:pt x="16" y="514"/>
                </a:lnTo>
                <a:lnTo>
                  <a:pt x="19" y="513"/>
                </a:lnTo>
                <a:lnTo>
                  <a:pt x="19" y="513"/>
                </a:lnTo>
                <a:lnTo>
                  <a:pt x="21" y="511"/>
                </a:lnTo>
                <a:lnTo>
                  <a:pt x="25" y="509"/>
                </a:lnTo>
                <a:lnTo>
                  <a:pt x="30" y="505"/>
                </a:lnTo>
                <a:lnTo>
                  <a:pt x="34" y="502"/>
                </a:lnTo>
                <a:lnTo>
                  <a:pt x="34" y="502"/>
                </a:lnTo>
                <a:lnTo>
                  <a:pt x="38" y="498"/>
                </a:lnTo>
                <a:lnTo>
                  <a:pt x="46" y="493"/>
                </a:lnTo>
                <a:lnTo>
                  <a:pt x="55" y="487"/>
                </a:lnTo>
                <a:lnTo>
                  <a:pt x="55" y="487"/>
                </a:lnTo>
                <a:lnTo>
                  <a:pt x="58" y="510"/>
                </a:lnTo>
                <a:lnTo>
                  <a:pt x="60" y="526"/>
                </a:lnTo>
                <a:lnTo>
                  <a:pt x="63" y="531"/>
                </a:lnTo>
                <a:lnTo>
                  <a:pt x="64" y="534"/>
                </a:lnTo>
                <a:lnTo>
                  <a:pt x="66" y="534"/>
                </a:lnTo>
                <a:lnTo>
                  <a:pt x="66" y="534"/>
                </a:lnTo>
                <a:lnTo>
                  <a:pt x="71" y="534"/>
                </a:lnTo>
                <a:lnTo>
                  <a:pt x="75" y="532"/>
                </a:lnTo>
                <a:lnTo>
                  <a:pt x="76" y="532"/>
                </a:lnTo>
                <a:lnTo>
                  <a:pt x="76" y="534"/>
                </a:lnTo>
                <a:lnTo>
                  <a:pt x="76" y="534"/>
                </a:lnTo>
                <a:lnTo>
                  <a:pt x="71" y="568"/>
                </a:lnTo>
                <a:lnTo>
                  <a:pt x="67" y="594"/>
                </a:lnTo>
                <a:lnTo>
                  <a:pt x="66" y="617"/>
                </a:lnTo>
                <a:lnTo>
                  <a:pt x="66" y="617"/>
                </a:lnTo>
                <a:lnTo>
                  <a:pt x="70" y="692"/>
                </a:lnTo>
                <a:lnTo>
                  <a:pt x="79" y="832"/>
                </a:lnTo>
                <a:lnTo>
                  <a:pt x="92" y="1031"/>
                </a:lnTo>
                <a:lnTo>
                  <a:pt x="92" y="1031"/>
                </a:lnTo>
                <a:lnTo>
                  <a:pt x="102" y="1115"/>
                </a:lnTo>
                <a:lnTo>
                  <a:pt x="118" y="1131"/>
                </a:lnTo>
                <a:lnTo>
                  <a:pt x="113" y="1146"/>
                </a:lnTo>
                <a:lnTo>
                  <a:pt x="113" y="1146"/>
                </a:lnTo>
                <a:lnTo>
                  <a:pt x="74" y="1163"/>
                </a:lnTo>
                <a:lnTo>
                  <a:pt x="46" y="1175"/>
                </a:lnTo>
                <a:lnTo>
                  <a:pt x="38" y="1180"/>
                </a:lnTo>
                <a:lnTo>
                  <a:pt x="34" y="1183"/>
                </a:lnTo>
                <a:lnTo>
                  <a:pt x="34" y="1183"/>
                </a:lnTo>
                <a:lnTo>
                  <a:pt x="34" y="1187"/>
                </a:lnTo>
                <a:lnTo>
                  <a:pt x="36" y="1192"/>
                </a:lnTo>
                <a:lnTo>
                  <a:pt x="38" y="1195"/>
                </a:lnTo>
                <a:lnTo>
                  <a:pt x="41" y="1196"/>
                </a:lnTo>
                <a:lnTo>
                  <a:pt x="45" y="1197"/>
                </a:lnTo>
                <a:lnTo>
                  <a:pt x="50" y="1199"/>
                </a:lnTo>
                <a:lnTo>
                  <a:pt x="50" y="1199"/>
                </a:lnTo>
                <a:lnTo>
                  <a:pt x="91" y="1203"/>
                </a:lnTo>
                <a:lnTo>
                  <a:pt x="111" y="1204"/>
                </a:lnTo>
                <a:lnTo>
                  <a:pt x="123" y="1204"/>
                </a:lnTo>
                <a:lnTo>
                  <a:pt x="123" y="1204"/>
                </a:lnTo>
                <a:lnTo>
                  <a:pt x="178" y="1199"/>
                </a:lnTo>
                <a:lnTo>
                  <a:pt x="228" y="1193"/>
                </a:lnTo>
                <a:lnTo>
                  <a:pt x="228" y="1193"/>
                </a:lnTo>
                <a:lnTo>
                  <a:pt x="231" y="1180"/>
                </a:lnTo>
                <a:lnTo>
                  <a:pt x="231" y="1170"/>
                </a:lnTo>
                <a:lnTo>
                  <a:pt x="229" y="1166"/>
                </a:lnTo>
                <a:lnTo>
                  <a:pt x="228" y="1162"/>
                </a:lnTo>
                <a:lnTo>
                  <a:pt x="228" y="1162"/>
                </a:lnTo>
                <a:lnTo>
                  <a:pt x="227" y="1159"/>
                </a:lnTo>
                <a:lnTo>
                  <a:pt x="228" y="1157"/>
                </a:lnTo>
                <a:lnTo>
                  <a:pt x="232" y="1154"/>
                </a:lnTo>
                <a:lnTo>
                  <a:pt x="236" y="1150"/>
                </a:lnTo>
                <a:lnTo>
                  <a:pt x="238" y="1149"/>
                </a:lnTo>
                <a:lnTo>
                  <a:pt x="238" y="1146"/>
                </a:lnTo>
                <a:lnTo>
                  <a:pt x="238" y="1146"/>
                </a:lnTo>
                <a:lnTo>
                  <a:pt x="236" y="1133"/>
                </a:lnTo>
                <a:lnTo>
                  <a:pt x="233" y="1125"/>
                </a:lnTo>
                <a:lnTo>
                  <a:pt x="270" y="1104"/>
                </a:lnTo>
                <a:lnTo>
                  <a:pt x="270" y="1104"/>
                </a:lnTo>
                <a:lnTo>
                  <a:pt x="265" y="1086"/>
                </a:lnTo>
                <a:lnTo>
                  <a:pt x="261" y="1072"/>
                </a:lnTo>
                <a:lnTo>
                  <a:pt x="259" y="1063"/>
                </a:lnTo>
                <a:lnTo>
                  <a:pt x="259" y="1063"/>
                </a:lnTo>
                <a:lnTo>
                  <a:pt x="253" y="1013"/>
                </a:lnTo>
                <a:lnTo>
                  <a:pt x="238" y="908"/>
                </a:lnTo>
                <a:lnTo>
                  <a:pt x="218" y="759"/>
                </a:lnTo>
                <a:lnTo>
                  <a:pt x="218" y="759"/>
                </a:lnTo>
                <a:lnTo>
                  <a:pt x="228" y="717"/>
                </a:lnTo>
                <a:lnTo>
                  <a:pt x="228" y="717"/>
                </a:lnTo>
                <a:lnTo>
                  <a:pt x="229" y="714"/>
                </a:lnTo>
                <a:lnTo>
                  <a:pt x="232" y="708"/>
                </a:lnTo>
                <a:lnTo>
                  <a:pt x="236" y="693"/>
                </a:lnTo>
                <a:lnTo>
                  <a:pt x="238" y="670"/>
                </a:lnTo>
                <a:lnTo>
                  <a:pt x="238" y="670"/>
                </a:lnTo>
                <a:lnTo>
                  <a:pt x="240" y="638"/>
                </a:lnTo>
                <a:lnTo>
                  <a:pt x="240" y="607"/>
                </a:lnTo>
                <a:lnTo>
                  <a:pt x="238" y="565"/>
                </a:lnTo>
                <a:lnTo>
                  <a:pt x="238" y="544"/>
                </a:lnTo>
                <a:lnTo>
                  <a:pt x="254" y="544"/>
                </a:lnTo>
                <a:lnTo>
                  <a:pt x="254" y="544"/>
                </a:lnTo>
                <a:lnTo>
                  <a:pt x="250" y="428"/>
                </a:lnTo>
                <a:lnTo>
                  <a:pt x="246" y="344"/>
                </a:lnTo>
                <a:lnTo>
                  <a:pt x="244" y="298"/>
                </a:lnTo>
                <a:lnTo>
                  <a:pt x="244" y="298"/>
                </a:lnTo>
                <a:lnTo>
                  <a:pt x="240" y="264"/>
                </a:lnTo>
                <a:lnTo>
                  <a:pt x="237" y="247"/>
                </a:lnTo>
                <a:lnTo>
                  <a:pt x="235" y="240"/>
                </a:lnTo>
                <a:lnTo>
                  <a:pt x="233" y="235"/>
                </a:lnTo>
                <a:lnTo>
                  <a:pt x="233" y="235"/>
                </a:lnTo>
                <a:lnTo>
                  <a:pt x="227" y="226"/>
                </a:lnTo>
                <a:lnTo>
                  <a:pt x="216" y="214"/>
                </a:lnTo>
                <a:lnTo>
                  <a:pt x="206" y="204"/>
                </a:lnTo>
                <a:lnTo>
                  <a:pt x="202" y="199"/>
                </a:lnTo>
                <a:lnTo>
                  <a:pt x="202" y="199"/>
                </a:lnTo>
                <a:lnTo>
                  <a:pt x="193" y="191"/>
                </a:lnTo>
                <a:lnTo>
                  <a:pt x="173" y="178"/>
                </a:lnTo>
                <a:lnTo>
                  <a:pt x="144" y="157"/>
                </a:lnTo>
                <a:lnTo>
                  <a:pt x="144" y="136"/>
                </a:lnTo>
                <a:lnTo>
                  <a:pt x="160" y="136"/>
                </a:lnTo>
                <a:lnTo>
                  <a:pt x="155" y="115"/>
                </a:lnTo>
                <a:lnTo>
                  <a:pt x="160" y="109"/>
                </a:lnTo>
                <a:lnTo>
                  <a:pt x="155" y="83"/>
                </a:lnTo>
                <a:lnTo>
                  <a:pt x="155" y="83"/>
                </a:lnTo>
                <a:lnTo>
                  <a:pt x="155" y="73"/>
                </a:lnTo>
                <a:lnTo>
                  <a:pt x="155" y="57"/>
                </a:lnTo>
                <a:lnTo>
                  <a:pt x="155" y="57"/>
                </a:lnTo>
                <a:lnTo>
                  <a:pt x="149" y="20"/>
                </a:lnTo>
                <a:lnTo>
                  <a:pt x="139" y="10"/>
                </a:lnTo>
                <a:lnTo>
                  <a:pt x="113" y="0"/>
                </a:lnTo>
                <a:lnTo>
                  <a:pt x="97" y="10"/>
                </a:lnTo>
                <a:lnTo>
                  <a:pt x="81" y="10"/>
                </a:lnTo>
                <a:lnTo>
                  <a:pt x="71" y="15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21">
            <a:extLst>
              <a:ext uri="{FF2B5EF4-FFF2-40B4-BE49-F238E27FC236}">
                <a16:creationId xmlns:a16="http://schemas.microsoft.com/office/drawing/2014/main" id="{97FE44B4-32EA-419B-9535-3832040E9DDD}"/>
              </a:ext>
            </a:extLst>
          </p:cNvPr>
          <p:cNvSpPr>
            <a:spLocks noChangeAspect="1"/>
          </p:cNvSpPr>
          <p:nvPr/>
        </p:nvSpPr>
        <p:spPr bwMode="auto">
          <a:xfrm>
            <a:off x="838594" y="761635"/>
            <a:ext cx="610962" cy="1689778"/>
          </a:xfrm>
          <a:custGeom>
            <a:avLst/>
            <a:gdLst>
              <a:gd name="T0" fmla="*/ 385 w 666"/>
              <a:gd name="T1" fmla="*/ 10 h 1842"/>
              <a:gd name="T2" fmla="*/ 330 w 666"/>
              <a:gd name="T3" fmla="*/ 83 h 1842"/>
              <a:gd name="T4" fmla="*/ 341 w 666"/>
              <a:gd name="T5" fmla="*/ 158 h 1842"/>
              <a:gd name="T6" fmla="*/ 357 w 666"/>
              <a:gd name="T7" fmla="*/ 204 h 1842"/>
              <a:gd name="T8" fmla="*/ 342 w 666"/>
              <a:gd name="T9" fmla="*/ 235 h 1842"/>
              <a:gd name="T10" fmla="*/ 232 w 666"/>
              <a:gd name="T11" fmla="*/ 330 h 1842"/>
              <a:gd name="T12" fmla="*/ 177 w 666"/>
              <a:gd name="T13" fmla="*/ 383 h 1842"/>
              <a:gd name="T14" fmla="*/ 158 w 666"/>
              <a:gd name="T15" fmla="*/ 652 h 1842"/>
              <a:gd name="T16" fmla="*/ 168 w 666"/>
              <a:gd name="T17" fmla="*/ 947 h 1842"/>
              <a:gd name="T18" fmla="*/ 185 w 666"/>
              <a:gd name="T19" fmla="*/ 980 h 1842"/>
              <a:gd name="T20" fmla="*/ 184 w 666"/>
              <a:gd name="T21" fmla="*/ 993 h 1842"/>
              <a:gd name="T22" fmla="*/ 188 w 666"/>
              <a:gd name="T23" fmla="*/ 1044 h 1842"/>
              <a:gd name="T24" fmla="*/ 159 w 666"/>
              <a:gd name="T25" fmla="*/ 1085 h 1842"/>
              <a:gd name="T26" fmla="*/ 84 w 666"/>
              <a:gd name="T27" fmla="*/ 1120 h 1842"/>
              <a:gd name="T28" fmla="*/ 29 w 666"/>
              <a:gd name="T29" fmla="*/ 1571 h 1842"/>
              <a:gd name="T30" fmla="*/ 89 w 666"/>
              <a:gd name="T31" fmla="*/ 1662 h 1842"/>
              <a:gd name="T32" fmla="*/ 135 w 666"/>
              <a:gd name="T33" fmla="*/ 1674 h 1842"/>
              <a:gd name="T34" fmla="*/ 169 w 666"/>
              <a:gd name="T35" fmla="*/ 1666 h 1842"/>
              <a:gd name="T36" fmla="*/ 219 w 666"/>
              <a:gd name="T37" fmla="*/ 1582 h 1842"/>
              <a:gd name="T38" fmla="*/ 244 w 666"/>
              <a:gd name="T39" fmla="*/ 1698 h 1842"/>
              <a:gd name="T40" fmla="*/ 264 w 666"/>
              <a:gd name="T41" fmla="*/ 1784 h 1842"/>
              <a:gd name="T42" fmla="*/ 277 w 666"/>
              <a:gd name="T43" fmla="*/ 1800 h 1842"/>
              <a:gd name="T44" fmla="*/ 283 w 666"/>
              <a:gd name="T45" fmla="*/ 1827 h 1842"/>
              <a:gd name="T46" fmla="*/ 375 w 666"/>
              <a:gd name="T47" fmla="*/ 1830 h 1842"/>
              <a:gd name="T48" fmla="*/ 393 w 666"/>
              <a:gd name="T49" fmla="*/ 1810 h 1842"/>
              <a:gd name="T50" fmla="*/ 377 w 666"/>
              <a:gd name="T51" fmla="*/ 1770 h 1842"/>
              <a:gd name="T52" fmla="*/ 388 w 666"/>
              <a:gd name="T53" fmla="*/ 1743 h 1842"/>
              <a:gd name="T54" fmla="*/ 357 w 666"/>
              <a:gd name="T55" fmla="*/ 1597 h 1842"/>
              <a:gd name="T56" fmla="*/ 409 w 666"/>
              <a:gd name="T57" fmla="*/ 1419 h 1842"/>
              <a:gd name="T58" fmla="*/ 430 w 666"/>
              <a:gd name="T59" fmla="*/ 1581 h 1842"/>
              <a:gd name="T60" fmla="*/ 430 w 666"/>
              <a:gd name="T61" fmla="*/ 1775 h 1842"/>
              <a:gd name="T62" fmla="*/ 423 w 666"/>
              <a:gd name="T63" fmla="*/ 1821 h 1842"/>
              <a:gd name="T64" fmla="*/ 430 w 666"/>
              <a:gd name="T65" fmla="*/ 1838 h 1842"/>
              <a:gd name="T66" fmla="*/ 583 w 666"/>
              <a:gd name="T67" fmla="*/ 1839 h 1842"/>
              <a:gd name="T68" fmla="*/ 603 w 666"/>
              <a:gd name="T69" fmla="*/ 1811 h 1842"/>
              <a:gd name="T70" fmla="*/ 592 w 666"/>
              <a:gd name="T71" fmla="*/ 1796 h 1842"/>
              <a:gd name="T72" fmla="*/ 548 w 666"/>
              <a:gd name="T73" fmla="*/ 1779 h 1842"/>
              <a:gd name="T74" fmla="*/ 524 w 666"/>
              <a:gd name="T75" fmla="*/ 1639 h 1842"/>
              <a:gd name="T76" fmla="*/ 556 w 666"/>
              <a:gd name="T77" fmla="*/ 1324 h 1842"/>
              <a:gd name="T78" fmla="*/ 561 w 666"/>
              <a:gd name="T79" fmla="*/ 827 h 1842"/>
              <a:gd name="T80" fmla="*/ 597 w 666"/>
              <a:gd name="T81" fmla="*/ 963 h 1842"/>
              <a:gd name="T82" fmla="*/ 592 w 666"/>
              <a:gd name="T83" fmla="*/ 995 h 1842"/>
              <a:gd name="T84" fmla="*/ 607 w 666"/>
              <a:gd name="T85" fmla="*/ 1026 h 1842"/>
              <a:gd name="T86" fmla="*/ 634 w 666"/>
              <a:gd name="T87" fmla="*/ 1035 h 1842"/>
              <a:gd name="T88" fmla="*/ 666 w 666"/>
              <a:gd name="T89" fmla="*/ 1010 h 1842"/>
              <a:gd name="T90" fmla="*/ 666 w 666"/>
              <a:gd name="T91" fmla="*/ 963 h 1842"/>
              <a:gd name="T92" fmla="*/ 624 w 666"/>
              <a:gd name="T93" fmla="*/ 725 h 1842"/>
              <a:gd name="T94" fmla="*/ 576 w 666"/>
              <a:gd name="T95" fmla="*/ 413 h 1842"/>
              <a:gd name="T96" fmla="*/ 495 w 666"/>
              <a:gd name="T97" fmla="*/ 292 h 1842"/>
              <a:gd name="T98" fmla="*/ 484 w 666"/>
              <a:gd name="T99" fmla="*/ 258 h 1842"/>
              <a:gd name="T100" fmla="*/ 536 w 666"/>
              <a:gd name="T101" fmla="*/ 241 h 1842"/>
              <a:gd name="T102" fmla="*/ 550 w 666"/>
              <a:gd name="T103" fmla="*/ 230 h 1842"/>
              <a:gd name="T104" fmla="*/ 569 w 666"/>
              <a:gd name="T105" fmla="*/ 195 h 1842"/>
              <a:gd name="T106" fmla="*/ 578 w 666"/>
              <a:gd name="T107" fmla="*/ 179 h 1842"/>
              <a:gd name="T108" fmla="*/ 571 w 666"/>
              <a:gd name="T109" fmla="*/ 131 h 1842"/>
              <a:gd name="T110" fmla="*/ 529 w 666"/>
              <a:gd name="T111" fmla="*/ 26 h 1842"/>
              <a:gd name="T112" fmla="*/ 446 w 666"/>
              <a:gd name="T113" fmla="*/ 0 h 18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666" h="1842">
                <a:moveTo>
                  <a:pt x="419" y="0"/>
                </a:moveTo>
                <a:lnTo>
                  <a:pt x="419" y="0"/>
                </a:lnTo>
                <a:lnTo>
                  <a:pt x="414" y="1"/>
                </a:lnTo>
                <a:lnTo>
                  <a:pt x="401" y="4"/>
                </a:lnTo>
                <a:lnTo>
                  <a:pt x="393" y="6"/>
                </a:lnTo>
                <a:lnTo>
                  <a:pt x="385" y="10"/>
                </a:lnTo>
                <a:lnTo>
                  <a:pt x="379" y="14"/>
                </a:lnTo>
                <a:lnTo>
                  <a:pt x="372" y="21"/>
                </a:lnTo>
                <a:lnTo>
                  <a:pt x="372" y="21"/>
                </a:lnTo>
                <a:lnTo>
                  <a:pt x="347" y="56"/>
                </a:lnTo>
                <a:lnTo>
                  <a:pt x="336" y="73"/>
                </a:lnTo>
                <a:lnTo>
                  <a:pt x="330" y="83"/>
                </a:lnTo>
                <a:lnTo>
                  <a:pt x="330" y="83"/>
                </a:lnTo>
                <a:lnTo>
                  <a:pt x="330" y="89"/>
                </a:lnTo>
                <a:lnTo>
                  <a:pt x="332" y="98"/>
                </a:lnTo>
                <a:lnTo>
                  <a:pt x="336" y="124"/>
                </a:lnTo>
                <a:lnTo>
                  <a:pt x="339" y="149"/>
                </a:lnTo>
                <a:lnTo>
                  <a:pt x="341" y="158"/>
                </a:lnTo>
                <a:lnTo>
                  <a:pt x="341" y="162"/>
                </a:lnTo>
                <a:lnTo>
                  <a:pt x="341" y="162"/>
                </a:lnTo>
                <a:lnTo>
                  <a:pt x="341" y="165"/>
                </a:lnTo>
                <a:lnTo>
                  <a:pt x="342" y="170"/>
                </a:lnTo>
                <a:lnTo>
                  <a:pt x="347" y="184"/>
                </a:lnTo>
                <a:lnTo>
                  <a:pt x="357" y="204"/>
                </a:lnTo>
                <a:lnTo>
                  <a:pt x="351" y="214"/>
                </a:lnTo>
                <a:lnTo>
                  <a:pt x="362" y="214"/>
                </a:lnTo>
                <a:lnTo>
                  <a:pt x="351" y="225"/>
                </a:lnTo>
                <a:lnTo>
                  <a:pt x="351" y="225"/>
                </a:lnTo>
                <a:lnTo>
                  <a:pt x="346" y="230"/>
                </a:lnTo>
                <a:lnTo>
                  <a:pt x="342" y="235"/>
                </a:lnTo>
                <a:lnTo>
                  <a:pt x="341" y="238"/>
                </a:lnTo>
                <a:lnTo>
                  <a:pt x="341" y="241"/>
                </a:lnTo>
                <a:lnTo>
                  <a:pt x="341" y="272"/>
                </a:lnTo>
                <a:lnTo>
                  <a:pt x="341" y="272"/>
                </a:lnTo>
                <a:lnTo>
                  <a:pt x="279" y="303"/>
                </a:lnTo>
                <a:lnTo>
                  <a:pt x="232" y="330"/>
                </a:lnTo>
                <a:lnTo>
                  <a:pt x="212" y="341"/>
                </a:lnTo>
                <a:lnTo>
                  <a:pt x="199" y="350"/>
                </a:lnTo>
                <a:lnTo>
                  <a:pt x="199" y="350"/>
                </a:lnTo>
                <a:lnTo>
                  <a:pt x="190" y="360"/>
                </a:lnTo>
                <a:lnTo>
                  <a:pt x="184" y="370"/>
                </a:lnTo>
                <a:lnTo>
                  <a:pt x="177" y="383"/>
                </a:lnTo>
                <a:lnTo>
                  <a:pt x="172" y="396"/>
                </a:lnTo>
                <a:lnTo>
                  <a:pt x="165" y="419"/>
                </a:lnTo>
                <a:lnTo>
                  <a:pt x="163" y="429"/>
                </a:lnTo>
                <a:lnTo>
                  <a:pt x="163" y="429"/>
                </a:lnTo>
                <a:lnTo>
                  <a:pt x="160" y="500"/>
                </a:lnTo>
                <a:lnTo>
                  <a:pt x="158" y="652"/>
                </a:lnTo>
                <a:lnTo>
                  <a:pt x="152" y="874"/>
                </a:lnTo>
                <a:lnTo>
                  <a:pt x="152" y="874"/>
                </a:lnTo>
                <a:lnTo>
                  <a:pt x="147" y="932"/>
                </a:lnTo>
                <a:lnTo>
                  <a:pt x="147" y="932"/>
                </a:lnTo>
                <a:lnTo>
                  <a:pt x="156" y="940"/>
                </a:lnTo>
                <a:lnTo>
                  <a:pt x="168" y="947"/>
                </a:lnTo>
                <a:lnTo>
                  <a:pt x="168" y="947"/>
                </a:lnTo>
                <a:lnTo>
                  <a:pt x="177" y="955"/>
                </a:lnTo>
                <a:lnTo>
                  <a:pt x="184" y="963"/>
                </a:lnTo>
                <a:lnTo>
                  <a:pt x="184" y="963"/>
                </a:lnTo>
                <a:lnTo>
                  <a:pt x="185" y="974"/>
                </a:lnTo>
                <a:lnTo>
                  <a:pt x="185" y="980"/>
                </a:lnTo>
                <a:lnTo>
                  <a:pt x="185" y="983"/>
                </a:lnTo>
                <a:lnTo>
                  <a:pt x="184" y="984"/>
                </a:lnTo>
                <a:lnTo>
                  <a:pt x="184" y="984"/>
                </a:lnTo>
                <a:lnTo>
                  <a:pt x="184" y="985"/>
                </a:lnTo>
                <a:lnTo>
                  <a:pt x="182" y="987"/>
                </a:lnTo>
                <a:lnTo>
                  <a:pt x="184" y="993"/>
                </a:lnTo>
                <a:lnTo>
                  <a:pt x="185" y="1002"/>
                </a:lnTo>
                <a:lnTo>
                  <a:pt x="184" y="1016"/>
                </a:lnTo>
                <a:lnTo>
                  <a:pt x="184" y="1016"/>
                </a:lnTo>
                <a:lnTo>
                  <a:pt x="184" y="1029"/>
                </a:lnTo>
                <a:lnTo>
                  <a:pt x="185" y="1038"/>
                </a:lnTo>
                <a:lnTo>
                  <a:pt x="188" y="1044"/>
                </a:lnTo>
                <a:lnTo>
                  <a:pt x="189" y="1047"/>
                </a:lnTo>
                <a:lnTo>
                  <a:pt x="189" y="1047"/>
                </a:lnTo>
                <a:lnTo>
                  <a:pt x="188" y="1050"/>
                </a:lnTo>
                <a:lnTo>
                  <a:pt x="185" y="1053"/>
                </a:lnTo>
                <a:lnTo>
                  <a:pt x="172" y="1068"/>
                </a:lnTo>
                <a:lnTo>
                  <a:pt x="159" y="1085"/>
                </a:lnTo>
                <a:lnTo>
                  <a:pt x="147" y="1099"/>
                </a:lnTo>
                <a:lnTo>
                  <a:pt x="147" y="1099"/>
                </a:lnTo>
                <a:lnTo>
                  <a:pt x="140" y="1110"/>
                </a:lnTo>
                <a:lnTo>
                  <a:pt x="135" y="1116"/>
                </a:lnTo>
                <a:lnTo>
                  <a:pt x="131" y="1120"/>
                </a:lnTo>
                <a:lnTo>
                  <a:pt x="84" y="1120"/>
                </a:lnTo>
                <a:lnTo>
                  <a:pt x="11" y="1162"/>
                </a:lnTo>
                <a:lnTo>
                  <a:pt x="0" y="1482"/>
                </a:lnTo>
                <a:lnTo>
                  <a:pt x="0" y="1482"/>
                </a:lnTo>
                <a:lnTo>
                  <a:pt x="8" y="1509"/>
                </a:lnTo>
                <a:lnTo>
                  <a:pt x="17" y="1538"/>
                </a:lnTo>
                <a:lnTo>
                  <a:pt x="29" y="1571"/>
                </a:lnTo>
                <a:lnTo>
                  <a:pt x="44" y="1605"/>
                </a:lnTo>
                <a:lnTo>
                  <a:pt x="53" y="1619"/>
                </a:lnTo>
                <a:lnTo>
                  <a:pt x="61" y="1633"/>
                </a:lnTo>
                <a:lnTo>
                  <a:pt x="70" y="1645"/>
                </a:lnTo>
                <a:lnTo>
                  <a:pt x="80" y="1656"/>
                </a:lnTo>
                <a:lnTo>
                  <a:pt x="89" y="1662"/>
                </a:lnTo>
                <a:lnTo>
                  <a:pt x="95" y="1664"/>
                </a:lnTo>
                <a:lnTo>
                  <a:pt x="100" y="1665"/>
                </a:lnTo>
                <a:lnTo>
                  <a:pt x="100" y="1665"/>
                </a:lnTo>
                <a:lnTo>
                  <a:pt x="117" y="1667"/>
                </a:lnTo>
                <a:lnTo>
                  <a:pt x="129" y="1670"/>
                </a:lnTo>
                <a:lnTo>
                  <a:pt x="135" y="1674"/>
                </a:lnTo>
                <a:lnTo>
                  <a:pt x="139" y="1675"/>
                </a:lnTo>
                <a:lnTo>
                  <a:pt x="143" y="1677"/>
                </a:lnTo>
                <a:lnTo>
                  <a:pt x="147" y="1677"/>
                </a:lnTo>
                <a:lnTo>
                  <a:pt x="163" y="1670"/>
                </a:lnTo>
                <a:lnTo>
                  <a:pt x="163" y="1670"/>
                </a:lnTo>
                <a:lnTo>
                  <a:pt x="169" y="1666"/>
                </a:lnTo>
                <a:lnTo>
                  <a:pt x="175" y="1661"/>
                </a:lnTo>
                <a:lnTo>
                  <a:pt x="185" y="1649"/>
                </a:lnTo>
                <a:lnTo>
                  <a:pt x="195" y="1633"/>
                </a:lnTo>
                <a:lnTo>
                  <a:pt x="203" y="1618"/>
                </a:lnTo>
                <a:lnTo>
                  <a:pt x="216" y="1590"/>
                </a:lnTo>
                <a:lnTo>
                  <a:pt x="219" y="1582"/>
                </a:lnTo>
                <a:lnTo>
                  <a:pt x="220" y="1581"/>
                </a:lnTo>
                <a:lnTo>
                  <a:pt x="220" y="1581"/>
                </a:lnTo>
                <a:lnTo>
                  <a:pt x="220" y="1581"/>
                </a:lnTo>
                <a:lnTo>
                  <a:pt x="224" y="1603"/>
                </a:lnTo>
                <a:lnTo>
                  <a:pt x="233" y="1649"/>
                </a:lnTo>
                <a:lnTo>
                  <a:pt x="244" y="1698"/>
                </a:lnTo>
                <a:lnTo>
                  <a:pt x="252" y="1733"/>
                </a:lnTo>
                <a:lnTo>
                  <a:pt x="252" y="1733"/>
                </a:lnTo>
                <a:lnTo>
                  <a:pt x="260" y="1763"/>
                </a:lnTo>
                <a:lnTo>
                  <a:pt x="262" y="1780"/>
                </a:lnTo>
                <a:lnTo>
                  <a:pt x="262" y="1780"/>
                </a:lnTo>
                <a:lnTo>
                  <a:pt x="264" y="1784"/>
                </a:lnTo>
                <a:lnTo>
                  <a:pt x="265" y="1788"/>
                </a:lnTo>
                <a:lnTo>
                  <a:pt x="270" y="1792"/>
                </a:lnTo>
                <a:lnTo>
                  <a:pt x="275" y="1794"/>
                </a:lnTo>
                <a:lnTo>
                  <a:pt x="278" y="1796"/>
                </a:lnTo>
                <a:lnTo>
                  <a:pt x="278" y="1796"/>
                </a:lnTo>
                <a:lnTo>
                  <a:pt x="277" y="1800"/>
                </a:lnTo>
                <a:lnTo>
                  <a:pt x="275" y="1809"/>
                </a:lnTo>
                <a:lnTo>
                  <a:pt x="275" y="1814"/>
                </a:lnTo>
                <a:lnTo>
                  <a:pt x="277" y="1819"/>
                </a:lnTo>
                <a:lnTo>
                  <a:pt x="279" y="1825"/>
                </a:lnTo>
                <a:lnTo>
                  <a:pt x="283" y="1827"/>
                </a:lnTo>
                <a:lnTo>
                  <a:pt x="283" y="1827"/>
                </a:lnTo>
                <a:lnTo>
                  <a:pt x="291" y="1830"/>
                </a:lnTo>
                <a:lnTo>
                  <a:pt x="305" y="1831"/>
                </a:lnTo>
                <a:lnTo>
                  <a:pt x="322" y="1832"/>
                </a:lnTo>
                <a:lnTo>
                  <a:pt x="341" y="1832"/>
                </a:lnTo>
                <a:lnTo>
                  <a:pt x="359" y="1831"/>
                </a:lnTo>
                <a:lnTo>
                  <a:pt x="375" y="1830"/>
                </a:lnTo>
                <a:lnTo>
                  <a:pt x="387" y="1827"/>
                </a:lnTo>
                <a:lnTo>
                  <a:pt x="391" y="1825"/>
                </a:lnTo>
                <a:lnTo>
                  <a:pt x="393" y="1822"/>
                </a:lnTo>
                <a:lnTo>
                  <a:pt x="393" y="1822"/>
                </a:lnTo>
                <a:lnTo>
                  <a:pt x="394" y="1817"/>
                </a:lnTo>
                <a:lnTo>
                  <a:pt x="393" y="1810"/>
                </a:lnTo>
                <a:lnTo>
                  <a:pt x="391" y="1804"/>
                </a:lnTo>
                <a:lnTo>
                  <a:pt x="388" y="1797"/>
                </a:lnTo>
                <a:lnTo>
                  <a:pt x="381" y="1784"/>
                </a:lnTo>
                <a:lnTo>
                  <a:pt x="379" y="1776"/>
                </a:lnTo>
                <a:lnTo>
                  <a:pt x="377" y="1770"/>
                </a:lnTo>
                <a:lnTo>
                  <a:pt x="377" y="1770"/>
                </a:lnTo>
                <a:lnTo>
                  <a:pt x="379" y="1763"/>
                </a:lnTo>
                <a:lnTo>
                  <a:pt x="380" y="1759"/>
                </a:lnTo>
                <a:lnTo>
                  <a:pt x="385" y="1751"/>
                </a:lnTo>
                <a:lnTo>
                  <a:pt x="388" y="1747"/>
                </a:lnTo>
                <a:lnTo>
                  <a:pt x="389" y="1745"/>
                </a:lnTo>
                <a:lnTo>
                  <a:pt x="388" y="1743"/>
                </a:lnTo>
                <a:lnTo>
                  <a:pt x="388" y="1743"/>
                </a:lnTo>
                <a:lnTo>
                  <a:pt x="385" y="1736"/>
                </a:lnTo>
                <a:lnTo>
                  <a:pt x="381" y="1720"/>
                </a:lnTo>
                <a:lnTo>
                  <a:pt x="371" y="1673"/>
                </a:lnTo>
                <a:lnTo>
                  <a:pt x="362" y="1624"/>
                </a:lnTo>
                <a:lnTo>
                  <a:pt x="357" y="1597"/>
                </a:lnTo>
                <a:lnTo>
                  <a:pt x="357" y="1597"/>
                </a:lnTo>
                <a:lnTo>
                  <a:pt x="357" y="1568"/>
                </a:lnTo>
                <a:lnTo>
                  <a:pt x="357" y="1518"/>
                </a:lnTo>
                <a:lnTo>
                  <a:pt x="357" y="1450"/>
                </a:lnTo>
                <a:lnTo>
                  <a:pt x="404" y="1445"/>
                </a:lnTo>
                <a:lnTo>
                  <a:pt x="409" y="1419"/>
                </a:lnTo>
                <a:lnTo>
                  <a:pt x="419" y="1419"/>
                </a:lnTo>
                <a:lnTo>
                  <a:pt x="419" y="1419"/>
                </a:lnTo>
                <a:lnTo>
                  <a:pt x="425" y="1491"/>
                </a:lnTo>
                <a:lnTo>
                  <a:pt x="429" y="1546"/>
                </a:lnTo>
                <a:lnTo>
                  <a:pt x="430" y="1581"/>
                </a:lnTo>
                <a:lnTo>
                  <a:pt x="430" y="1581"/>
                </a:lnTo>
                <a:lnTo>
                  <a:pt x="429" y="1616"/>
                </a:lnTo>
                <a:lnTo>
                  <a:pt x="430" y="1649"/>
                </a:lnTo>
                <a:lnTo>
                  <a:pt x="430" y="1649"/>
                </a:lnTo>
                <a:lnTo>
                  <a:pt x="430" y="1677"/>
                </a:lnTo>
                <a:lnTo>
                  <a:pt x="430" y="1719"/>
                </a:lnTo>
                <a:lnTo>
                  <a:pt x="430" y="1775"/>
                </a:lnTo>
                <a:lnTo>
                  <a:pt x="430" y="1775"/>
                </a:lnTo>
                <a:lnTo>
                  <a:pt x="427" y="1783"/>
                </a:lnTo>
                <a:lnTo>
                  <a:pt x="426" y="1792"/>
                </a:lnTo>
                <a:lnTo>
                  <a:pt x="425" y="1806"/>
                </a:lnTo>
                <a:lnTo>
                  <a:pt x="425" y="1806"/>
                </a:lnTo>
                <a:lnTo>
                  <a:pt x="423" y="1821"/>
                </a:lnTo>
                <a:lnTo>
                  <a:pt x="423" y="1831"/>
                </a:lnTo>
                <a:lnTo>
                  <a:pt x="425" y="1834"/>
                </a:lnTo>
                <a:lnTo>
                  <a:pt x="426" y="1836"/>
                </a:lnTo>
                <a:lnTo>
                  <a:pt x="427" y="1838"/>
                </a:lnTo>
                <a:lnTo>
                  <a:pt x="430" y="1838"/>
                </a:lnTo>
                <a:lnTo>
                  <a:pt x="430" y="1838"/>
                </a:lnTo>
                <a:lnTo>
                  <a:pt x="456" y="1839"/>
                </a:lnTo>
                <a:lnTo>
                  <a:pt x="506" y="1842"/>
                </a:lnTo>
                <a:lnTo>
                  <a:pt x="533" y="1842"/>
                </a:lnTo>
                <a:lnTo>
                  <a:pt x="557" y="1842"/>
                </a:lnTo>
                <a:lnTo>
                  <a:pt x="576" y="1840"/>
                </a:lnTo>
                <a:lnTo>
                  <a:pt x="583" y="1839"/>
                </a:lnTo>
                <a:lnTo>
                  <a:pt x="587" y="1838"/>
                </a:lnTo>
                <a:lnTo>
                  <a:pt x="587" y="1838"/>
                </a:lnTo>
                <a:lnTo>
                  <a:pt x="596" y="1831"/>
                </a:lnTo>
                <a:lnTo>
                  <a:pt x="600" y="1825"/>
                </a:lnTo>
                <a:lnTo>
                  <a:pt x="603" y="1818"/>
                </a:lnTo>
                <a:lnTo>
                  <a:pt x="603" y="1811"/>
                </a:lnTo>
                <a:lnTo>
                  <a:pt x="603" y="1811"/>
                </a:lnTo>
                <a:lnTo>
                  <a:pt x="604" y="1805"/>
                </a:lnTo>
                <a:lnTo>
                  <a:pt x="605" y="1800"/>
                </a:lnTo>
                <a:lnTo>
                  <a:pt x="605" y="1798"/>
                </a:lnTo>
                <a:lnTo>
                  <a:pt x="603" y="1797"/>
                </a:lnTo>
                <a:lnTo>
                  <a:pt x="592" y="1796"/>
                </a:lnTo>
                <a:lnTo>
                  <a:pt x="592" y="1796"/>
                </a:lnTo>
                <a:lnTo>
                  <a:pt x="576" y="1793"/>
                </a:lnTo>
                <a:lnTo>
                  <a:pt x="562" y="1789"/>
                </a:lnTo>
                <a:lnTo>
                  <a:pt x="556" y="1787"/>
                </a:lnTo>
                <a:lnTo>
                  <a:pt x="552" y="1783"/>
                </a:lnTo>
                <a:lnTo>
                  <a:pt x="548" y="1779"/>
                </a:lnTo>
                <a:lnTo>
                  <a:pt x="545" y="1775"/>
                </a:lnTo>
                <a:lnTo>
                  <a:pt x="545" y="1775"/>
                </a:lnTo>
                <a:lnTo>
                  <a:pt x="540" y="1750"/>
                </a:lnTo>
                <a:lnTo>
                  <a:pt x="533" y="1704"/>
                </a:lnTo>
                <a:lnTo>
                  <a:pt x="524" y="1639"/>
                </a:lnTo>
                <a:lnTo>
                  <a:pt x="524" y="1639"/>
                </a:lnTo>
                <a:lnTo>
                  <a:pt x="527" y="1593"/>
                </a:lnTo>
                <a:lnTo>
                  <a:pt x="535" y="1495"/>
                </a:lnTo>
                <a:lnTo>
                  <a:pt x="545" y="1356"/>
                </a:lnTo>
                <a:lnTo>
                  <a:pt x="545" y="1356"/>
                </a:lnTo>
                <a:lnTo>
                  <a:pt x="550" y="1343"/>
                </a:lnTo>
                <a:lnTo>
                  <a:pt x="556" y="1324"/>
                </a:lnTo>
                <a:lnTo>
                  <a:pt x="556" y="1324"/>
                </a:lnTo>
                <a:lnTo>
                  <a:pt x="556" y="1252"/>
                </a:lnTo>
                <a:lnTo>
                  <a:pt x="556" y="1099"/>
                </a:lnTo>
                <a:lnTo>
                  <a:pt x="556" y="879"/>
                </a:lnTo>
                <a:lnTo>
                  <a:pt x="561" y="827"/>
                </a:lnTo>
                <a:lnTo>
                  <a:pt x="561" y="827"/>
                </a:lnTo>
                <a:lnTo>
                  <a:pt x="576" y="937"/>
                </a:lnTo>
                <a:lnTo>
                  <a:pt x="576" y="937"/>
                </a:lnTo>
                <a:lnTo>
                  <a:pt x="582" y="953"/>
                </a:lnTo>
                <a:lnTo>
                  <a:pt x="587" y="963"/>
                </a:lnTo>
                <a:lnTo>
                  <a:pt x="597" y="963"/>
                </a:lnTo>
                <a:lnTo>
                  <a:pt x="597" y="963"/>
                </a:lnTo>
                <a:lnTo>
                  <a:pt x="596" y="967"/>
                </a:lnTo>
                <a:lnTo>
                  <a:pt x="593" y="975"/>
                </a:lnTo>
                <a:lnTo>
                  <a:pt x="591" y="985"/>
                </a:lnTo>
                <a:lnTo>
                  <a:pt x="591" y="991"/>
                </a:lnTo>
                <a:lnTo>
                  <a:pt x="592" y="995"/>
                </a:lnTo>
                <a:lnTo>
                  <a:pt x="592" y="995"/>
                </a:lnTo>
                <a:lnTo>
                  <a:pt x="597" y="1002"/>
                </a:lnTo>
                <a:lnTo>
                  <a:pt x="603" y="1009"/>
                </a:lnTo>
                <a:lnTo>
                  <a:pt x="608" y="1016"/>
                </a:lnTo>
                <a:lnTo>
                  <a:pt x="608" y="1016"/>
                </a:lnTo>
                <a:lnTo>
                  <a:pt x="607" y="1018"/>
                </a:lnTo>
                <a:lnTo>
                  <a:pt x="607" y="1026"/>
                </a:lnTo>
                <a:lnTo>
                  <a:pt x="607" y="1030"/>
                </a:lnTo>
                <a:lnTo>
                  <a:pt x="609" y="1033"/>
                </a:lnTo>
                <a:lnTo>
                  <a:pt x="613" y="1035"/>
                </a:lnTo>
                <a:lnTo>
                  <a:pt x="618" y="1036"/>
                </a:lnTo>
                <a:lnTo>
                  <a:pt x="618" y="1036"/>
                </a:lnTo>
                <a:lnTo>
                  <a:pt x="634" y="1035"/>
                </a:lnTo>
                <a:lnTo>
                  <a:pt x="642" y="1034"/>
                </a:lnTo>
                <a:lnTo>
                  <a:pt x="650" y="1031"/>
                </a:lnTo>
                <a:lnTo>
                  <a:pt x="656" y="1027"/>
                </a:lnTo>
                <a:lnTo>
                  <a:pt x="662" y="1023"/>
                </a:lnTo>
                <a:lnTo>
                  <a:pt x="664" y="1017"/>
                </a:lnTo>
                <a:lnTo>
                  <a:pt x="666" y="1010"/>
                </a:lnTo>
                <a:lnTo>
                  <a:pt x="666" y="1010"/>
                </a:lnTo>
                <a:lnTo>
                  <a:pt x="666" y="996"/>
                </a:lnTo>
                <a:lnTo>
                  <a:pt x="666" y="983"/>
                </a:lnTo>
                <a:lnTo>
                  <a:pt x="666" y="971"/>
                </a:lnTo>
                <a:lnTo>
                  <a:pt x="666" y="963"/>
                </a:lnTo>
                <a:lnTo>
                  <a:pt x="666" y="963"/>
                </a:lnTo>
                <a:lnTo>
                  <a:pt x="666" y="951"/>
                </a:lnTo>
                <a:lnTo>
                  <a:pt x="666" y="936"/>
                </a:lnTo>
                <a:lnTo>
                  <a:pt x="666" y="916"/>
                </a:lnTo>
                <a:lnTo>
                  <a:pt x="666" y="916"/>
                </a:lnTo>
                <a:lnTo>
                  <a:pt x="642" y="806"/>
                </a:lnTo>
                <a:lnTo>
                  <a:pt x="624" y="725"/>
                </a:lnTo>
                <a:lnTo>
                  <a:pt x="613" y="680"/>
                </a:lnTo>
                <a:lnTo>
                  <a:pt x="613" y="680"/>
                </a:lnTo>
                <a:lnTo>
                  <a:pt x="609" y="663"/>
                </a:lnTo>
                <a:lnTo>
                  <a:pt x="605" y="631"/>
                </a:lnTo>
                <a:lnTo>
                  <a:pt x="592" y="539"/>
                </a:lnTo>
                <a:lnTo>
                  <a:pt x="576" y="413"/>
                </a:lnTo>
                <a:lnTo>
                  <a:pt x="566" y="345"/>
                </a:lnTo>
                <a:lnTo>
                  <a:pt x="545" y="335"/>
                </a:lnTo>
                <a:lnTo>
                  <a:pt x="503" y="330"/>
                </a:lnTo>
                <a:lnTo>
                  <a:pt x="493" y="309"/>
                </a:lnTo>
                <a:lnTo>
                  <a:pt x="493" y="309"/>
                </a:lnTo>
                <a:lnTo>
                  <a:pt x="495" y="292"/>
                </a:lnTo>
                <a:lnTo>
                  <a:pt x="495" y="280"/>
                </a:lnTo>
                <a:lnTo>
                  <a:pt x="494" y="275"/>
                </a:lnTo>
                <a:lnTo>
                  <a:pt x="493" y="272"/>
                </a:lnTo>
                <a:lnTo>
                  <a:pt x="493" y="272"/>
                </a:lnTo>
                <a:lnTo>
                  <a:pt x="487" y="267"/>
                </a:lnTo>
                <a:lnTo>
                  <a:pt x="484" y="258"/>
                </a:lnTo>
                <a:lnTo>
                  <a:pt x="477" y="246"/>
                </a:lnTo>
                <a:lnTo>
                  <a:pt x="482" y="235"/>
                </a:lnTo>
                <a:lnTo>
                  <a:pt x="482" y="235"/>
                </a:lnTo>
                <a:lnTo>
                  <a:pt x="529" y="241"/>
                </a:lnTo>
                <a:lnTo>
                  <a:pt x="529" y="241"/>
                </a:lnTo>
                <a:lnTo>
                  <a:pt x="536" y="241"/>
                </a:lnTo>
                <a:lnTo>
                  <a:pt x="542" y="239"/>
                </a:lnTo>
                <a:lnTo>
                  <a:pt x="545" y="238"/>
                </a:lnTo>
                <a:lnTo>
                  <a:pt x="548" y="237"/>
                </a:lnTo>
                <a:lnTo>
                  <a:pt x="549" y="234"/>
                </a:lnTo>
                <a:lnTo>
                  <a:pt x="550" y="230"/>
                </a:lnTo>
                <a:lnTo>
                  <a:pt x="550" y="230"/>
                </a:lnTo>
                <a:lnTo>
                  <a:pt x="553" y="220"/>
                </a:lnTo>
                <a:lnTo>
                  <a:pt x="556" y="208"/>
                </a:lnTo>
                <a:lnTo>
                  <a:pt x="561" y="193"/>
                </a:lnTo>
                <a:lnTo>
                  <a:pt x="561" y="193"/>
                </a:lnTo>
                <a:lnTo>
                  <a:pt x="566" y="195"/>
                </a:lnTo>
                <a:lnTo>
                  <a:pt x="569" y="195"/>
                </a:lnTo>
                <a:lnTo>
                  <a:pt x="570" y="195"/>
                </a:lnTo>
                <a:lnTo>
                  <a:pt x="571" y="193"/>
                </a:lnTo>
                <a:lnTo>
                  <a:pt x="571" y="193"/>
                </a:lnTo>
                <a:lnTo>
                  <a:pt x="576" y="186"/>
                </a:lnTo>
                <a:lnTo>
                  <a:pt x="578" y="182"/>
                </a:lnTo>
                <a:lnTo>
                  <a:pt x="578" y="179"/>
                </a:lnTo>
                <a:lnTo>
                  <a:pt x="576" y="178"/>
                </a:lnTo>
                <a:lnTo>
                  <a:pt x="576" y="178"/>
                </a:lnTo>
                <a:lnTo>
                  <a:pt x="574" y="174"/>
                </a:lnTo>
                <a:lnTo>
                  <a:pt x="573" y="169"/>
                </a:lnTo>
                <a:lnTo>
                  <a:pt x="571" y="162"/>
                </a:lnTo>
                <a:lnTo>
                  <a:pt x="571" y="131"/>
                </a:lnTo>
                <a:lnTo>
                  <a:pt x="587" y="125"/>
                </a:lnTo>
                <a:lnTo>
                  <a:pt x="582" y="110"/>
                </a:lnTo>
                <a:lnTo>
                  <a:pt x="587" y="94"/>
                </a:lnTo>
                <a:lnTo>
                  <a:pt x="566" y="73"/>
                </a:lnTo>
                <a:lnTo>
                  <a:pt x="556" y="26"/>
                </a:lnTo>
                <a:lnTo>
                  <a:pt x="529" y="26"/>
                </a:lnTo>
                <a:lnTo>
                  <a:pt x="529" y="26"/>
                </a:lnTo>
                <a:lnTo>
                  <a:pt x="511" y="13"/>
                </a:lnTo>
                <a:lnTo>
                  <a:pt x="498" y="4"/>
                </a:lnTo>
                <a:lnTo>
                  <a:pt x="491" y="1"/>
                </a:lnTo>
                <a:lnTo>
                  <a:pt x="487" y="0"/>
                </a:lnTo>
                <a:lnTo>
                  <a:pt x="446" y="0"/>
                </a:lnTo>
                <a:lnTo>
                  <a:pt x="419" y="0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18">
            <a:extLst>
              <a:ext uri="{FF2B5EF4-FFF2-40B4-BE49-F238E27FC236}">
                <a16:creationId xmlns:a16="http://schemas.microsoft.com/office/drawing/2014/main" id="{74C20E22-5F1F-44B5-8CB5-CC7ACA167A50}"/>
              </a:ext>
            </a:extLst>
          </p:cNvPr>
          <p:cNvSpPr>
            <a:spLocks/>
          </p:cNvSpPr>
          <p:nvPr/>
        </p:nvSpPr>
        <p:spPr bwMode="auto">
          <a:xfrm>
            <a:off x="6672684" y="4689140"/>
            <a:ext cx="464530" cy="1616984"/>
          </a:xfrm>
          <a:custGeom>
            <a:avLst/>
            <a:gdLst>
              <a:gd name="T0" fmla="*/ 189 w 262"/>
              <a:gd name="T1" fmla="*/ 19 h 912"/>
              <a:gd name="T2" fmla="*/ 188 w 262"/>
              <a:gd name="T3" fmla="*/ 29 h 912"/>
              <a:gd name="T4" fmla="*/ 180 w 262"/>
              <a:gd name="T5" fmla="*/ 39 h 912"/>
              <a:gd name="T6" fmla="*/ 160 w 262"/>
              <a:gd name="T7" fmla="*/ 56 h 912"/>
              <a:gd name="T8" fmla="*/ 154 w 262"/>
              <a:gd name="T9" fmla="*/ 56 h 912"/>
              <a:gd name="T10" fmla="*/ 167 w 262"/>
              <a:gd name="T11" fmla="*/ 85 h 912"/>
              <a:gd name="T12" fmla="*/ 164 w 262"/>
              <a:gd name="T13" fmla="*/ 93 h 912"/>
              <a:gd name="T14" fmla="*/ 159 w 262"/>
              <a:gd name="T15" fmla="*/ 120 h 912"/>
              <a:gd name="T16" fmla="*/ 141 w 262"/>
              <a:gd name="T17" fmla="*/ 142 h 912"/>
              <a:gd name="T18" fmla="*/ 138 w 262"/>
              <a:gd name="T19" fmla="*/ 152 h 912"/>
              <a:gd name="T20" fmla="*/ 152 w 262"/>
              <a:gd name="T21" fmla="*/ 175 h 912"/>
              <a:gd name="T22" fmla="*/ 174 w 262"/>
              <a:gd name="T23" fmla="*/ 211 h 912"/>
              <a:gd name="T24" fmla="*/ 205 w 262"/>
              <a:gd name="T25" fmla="*/ 355 h 912"/>
              <a:gd name="T26" fmla="*/ 216 w 262"/>
              <a:gd name="T27" fmla="*/ 403 h 912"/>
              <a:gd name="T28" fmla="*/ 232 w 262"/>
              <a:gd name="T29" fmla="*/ 472 h 912"/>
              <a:gd name="T30" fmla="*/ 230 w 262"/>
              <a:gd name="T31" fmla="*/ 499 h 912"/>
              <a:gd name="T32" fmla="*/ 212 w 262"/>
              <a:gd name="T33" fmla="*/ 578 h 912"/>
              <a:gd name="T34" fmla="*/ 215 w 262"/>
              <a:gd name="T35" fmla="*/ 670 h 912"/>
              <a:gd name="T36" fmla="*/ 206 w 262"/>
              <a:gd name="T37" fmla="*/ 699 h 912"/>
              <a:gd name="T38" fmla="*/ 189 w 262"/>
              <a:gd name="T39" fmla="*/ 741 h 912"/>
              <a:gd name="T40" fmla="*/ 183 w 262"/>
              <a:gd name="T41" fmla="*/ 783 h 912"/>
              <a:gd name="T42" fmla="*/ 185 w 262"/>
              <a:gd name="T43" fmla="*/ 828 h 912"/>
              <a:gd name="T44" fmla="*/ 197 w 262"/>
              <a:gd name="T45" fmla="*/ 858 h 912"/>
              <a:gd name="T46" fmla="*/ 218 w 262"/>
              <a:gd name="T47" fmla="*/ 870 h 912"/>
              <a:gd name="T48" fmla="*/ 252 w 262"/>
              <a:gd name="T49" fmla="*/ 872 h 912"/>
              <a:gd name="T50" fmla="*/ 262 w 262"/>
              <a:gd name="T51" fmla="*/ 879 h 912"/>
              <a:gd name="T52" fmla="*/ 259 w 262"/>
              <a:gd name="T53" fmla="*/ 895 h 912"/>
              <a:gd name="T54" fmla="*/ 226 w 262"/>
              <a:gd name="T55" fmla="*/ 906 h 912"/>
              <a:gd name="T56" fmla="*/ 109 w 262"/>
              <a:gd name="T57" fmla="*/ 912 h 912"/>
              <a:gd name="T58" fmla="*/ 68 w 262"/>
              <a:gd name="T59" fmla="*/ 873 h 912"/>
              <a:gd name="T60" fmla="*/ 71 w 262"/>
              <a:gd name="T61" fmla="*/ 847 h 912"/>
              <a:gd name="T62" fmla="*/ 80 w 262"/>
              <a:gd name="T63" fmla="*/ 841 h 912"/>
              <a:gd name="T64" fmla="*/ 76 w 262"/>
              <a:gd name="T65" fmla="*/ 818 h 912"/>
              <a:gd name="T66" fmla="*/ 62 w 262"/>
              <a:gd name="T67" fmla="*/ 750 h 912"/>
              <a:gd name="T68" fmla="*/ 59 w 262"/>
              <a:gd name="T69" fmla="*/ 597 h 912"/>
              <a:gd name="T70" fmla="*/ 53 w 262"/>
              <a:gd name="T71" fmla="*/ 503 h 912"/>
              <a:gd name="T72" fmla="*/ 37 w 262"/>
              <a:gd name="T73" fmla="*/ 485 h 912"/>
              <a:gd name="T74" fmla="*/ 31 w 262"/>
              <a:gd name="T75" fmla="*/ 443 h 912"/>
              <a:gd name="T76" fmla="*/ 33 w 262"/>
              <a:gd name="T77" fmla="*/ 373 h 912"/>
              <a:gd name="T78" fmla="*/ 11 w 262"/>
              <a:gd name="T79" fmla="*/ 256 h 912"/>
              <a:gd name="T80" fmla="*/ 1 w 262"/>
              <a:gd name="T81" fmla="*/ 250 h 912"/>
              <a:gd name="T82" fmla="*/ 1 w 262"/>
              <a:gd name="T83" fmla="*/ 229 h 912"/>
              <a:gd name="T84" fmla="*/ 6 w 262"/>
              <a:gd name="T85" fmla="*/ 197 h 912"/>
              <a:gd name="T86" fmla="*/ 15 w 262"/>
              <a:gd name="T87" fmla="*/ 171 h 912"/>
              <a:gd name="T88" fmla="*/ 16 w 262"/>
              <a:gd name="T89" fmla="*/ 157 h 912"/>
              <a:gd name="T90" fmla="*/ 42 w 262"/>
              <a:gd name="T91" fmla="*/ 150 h 912"/>
              <a:gd name="T92" fmla="*/ 53 w 262"/>
              <a:gd name="T93" fmla="*/ 132 h 912"/>
              <a:gd name="T94" fmla="*/ 57 w 262"/>
              <a:gd name="T95" fmla="*/ 123 h 912"/>
              <a:gd name="T96" fmla="*/ 64 w 262"/>
              <a:gd name="T97" fmla="*/ 113 h 912"/>
              <a:gd name="T98" fmla="*/ 58 w 262"/>
              <a:gd name="T99" fmla="*/ 101 h 912"/>
              <a:gd name="T100" fmla="*/ 40 w 262"/>
              <a:gd name="T101" fmla="*/ 93 h 912"/>
              <a:gd name="T102" fmla="*/ 34 w 262"/>
              <a:gd name="T103" fmla="*/ 85 h 912"/>
              <a:gd name="T104" fmla="*/ 30 w 262"/>
              <a:gd name="T105" fmla="*/ 48 h 912"/>
              <a:gd name="T106" fmla="*/ 37 w 262"/>
              <a:gd name="T107" fmla="*/ 33 h 912"/>
              <a:gd name="T108" fmla="*/ 66 w 262"/>
              <a:gd name="T109" fmla="*/ 10 h 912"/>
              <a:gd name="T110" fmla="*/ 83 w 262"/>
              <a:gd name="T111" fmla="*/ 1 h 912"/>
              <a:gd name="T112" fmla="*/ 112 w 262"/>
              <a:gd name="T113" fmla="*/ 6 h 912"/>
              <a:gd name="T114" fmla="*/ 138 w 262"/>
              <a:gd name="T115" fmla="*/ 19 h 9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262" h="912">
                <a:moveTo>
                  <a:pt x="138" y="19"/>
                </a:moveTo>
                <a:lnTo>
                  <a:pt x="138" y="19"/>
                </a:lnTo>
                <a:lnTo>
                  <a:pt x="164" y="19"/>
                </a:lnTo>
                <a:lnTo>
                  <a:pt x="189" y="19"/>
                </a:lnTo>
                <a:lnTo>
                  <a:pt x="189" y="19"/>
                </a:lnTo>
                <a:lnTo>
                  <a:pt x="189" y="22"/>
                </a:lnTo>
                <a:lnTo>
                  <a:pt x="189" y="27"/>
                </a:lnTo>
                <a:lnTo>
                  <a:pt x="188" y="29"/>
                </a:lnTo>
                <a:lnTo>
                  <a:pt x="187" y="33"/>
                </a:lnTo>
                <a:lnTo>
                  <a:pt x="183" y="36"/>
                </a:lnTo>
                <a:lnTo>
                  <a:pt x="180" y="39"/>
                </a:lnTo>
                <a:lnTo>
                  <a:pt x="180" y="39"/>
                </a:lnTo>
                <a:lnTo>
                  <a:pt x="171" y="46"/>
                </a:lnTo>
                <a:lnTo>
                  <a:pt x="167" y="51"/>
                </a:lnTo>
                <a:lnTo>
                  <a:pt x="162" y="54"/>
                </a:lnTo>
                <a:lnTo>
                  <a:pt x="160" y="56"/>
                </a:lnTo>
                <a:lnTo>
                  <a:pt x="160" y="56"/>
                </a:lnTo>
                <a:lnTo>
                  <a:pt x="159" y="54"/>
                </a:lnTo>
                <a:lnTo>
                  <a:pt x="157" y="54"/>
                </a:lnTo>
                <a:lnTo>
                  <a:pt x="154" y="56"/>
                </a:lnTo>
                <a:lnTo>
                  <a:pt x="160" y="77"/>
                </a:lnTo>
                <a:lnTo>
                  <a:pt x="160" y="77"/>
                </a:lnTo>
                <a:lnTo>
                  <a:pt x="164" y="81"/>
                </a:lnTo>
                <a:lnTo>
                  <a:pt x="167" y="85"/>
                </a:lnTo>
                <a:lnTo>
                  <a:pt x="167" y="87"/>
                </a:lnTo>
                <a:lnTo>
                  <a:pt x="167" y="87"/>
                </a:lnTo>
                <a:lnTo>
                  <a:pt x="165" y="91"/>
                </a:lnTo>
                <a:lnTo>
                  <a:pt x="164" y="93"/>
                </a:lnTo>
                <a:lnTo>
                  <a:pt x="160" y="97"/>
                </a:lnTo>
                <a:lnTo>
                  <a:pt x="160" y="97"/>
                </a:lnTo>
                <a:lnTo>
                  <a:pt x="160" y="110"/>
                </a:lnTo>
                <a:lnTo>
                  <a:pt x="159" y="120"/>
                </a:lnTo>
                <a:lnTo>
                  <a:pt x="158" y="124"/>
                </a:lnTo>
                <a:lnTo>
                  <a:pt x="157" y="127"/>
                </a:lnTo>
                <a:lnTo>
                  <a:pt x="157" y="127"/>
                </a:lnTo>
                <a:lnTo>
                  <a:pt x="141" y="142"/>
                </a:lnTo>
                <a:lnTo>
                  <a:pt x="141" y="142"/>
                </a:lnTo>
                <a:lnTo>
                  <a:pt x="139" y="145"/>
                </a:lnTo>
                <a:lnTo>
                  <a:pt x="139" y="147"/>
                </a:lnTo>
                <a:lnTo>
                  <a:pt x="138" y="152"/>
                </a:lnTo>
                <a:lnTo>
                  <a:pt x="138" y="152"/>
                </a:lnTo>
                <a:lnTo>
                  <a:pt x="139" y="154"/>
                </a:lnTo>
                <a:lnTo>
                  <a:pt x="142" y="161"/>
                </a:lnTo>
                <a:lnTo>
                  <a:pt x="152" y="175"/>
                </a:lnTo>
                <a:lnTo>
                  <a:pt x="170" y="198"/>
                </a:lnTo>
                <a:lnTo>
                  <a:pt x="170" y="198"/>
                </a:lnTo>
                <a:lnTo>
                  <a:pt x="173" y="203"/>
                </a:lnTo>
                <a:lnTo>
                  <a:pt x="174" y="211"/>
                </a:lnTo>
                <a:lnTo>
                  <a:pt x="176" y="233"/>
                </a:lnTo>
                <a:lnTo>
                  <a:pt x="176" y="233"/>
                </a:lnTo>
                <a:lnTo>
                  <a:pt x="194" y="309"/>
                </a:lnTo>
                <a:lnTo>
                  <a:pt x="205" y="355"/>
                </a:lnTo>
                <a:lnTo>
                  <a:pt x="209" y="379"/>
                </a:lnTo>
                <a:lnTo>
                  <a:pt x="209" y="379"/>
                </a:lnTo>
                <a:lnTo>
                  <a:pt x="211" y="387"/>
                </a:lnTo>
                <a:lnTo>
                  <a:pt x="216" y="403"/>
                </a:lnTo>
                <a:lnTo>
                  <a:pt x="222" y="421"/>
                </a:lnTo>
                <a:lnTo>
                  <a:pt x="226" y="437"/>
                </a:lnTo>
                <a:lnTo>
                  <a:pt x="226" y="437"/>
                </a:lnTo>
                <a:lnTo>
                  <a:pt x="232" y="472"/>
                </a:lnTo>
                <a:lnTo>
                  <a:pt x="234" y="487"/>
                </a:lnTo>
                <a:lnTo>
                  <a:pt x="235" y="495"/>
                </a:lnTo>
                <a:lnTo>
                  <a:pt x="235" y="495"/>
                </a:lnTo>
                <a:lnTo>
                  <a:pt x="230" y="499"/>
                </a:lnTo>
                <a:lnTo>
                  <a:pt x="222" y="506"/>
                </a:lnTo>
                <a:lnTo>
                  <a:pt x="209" y="514"/>
                </a:lnTo>
                <a:lnTo>
                  <a:pt x="209" y="514"/>
                </a:lnTo>
                <a:lnTo>
                  <a:pt x="212" y="578"/>
                </a:lnTo>
                <a:lnTo>
                  <a:pt x="215" y="626"/>
                </a:lnTo>
                <a:lnTo>
                  <a:pt x="216" y="656"/>
                </a:lnTo>
                <a:lnTo>
                  <a:pt x="216" y="656"/>
                </a:lnTo>
                <a:lnTo>
                  <a:pt x="215" y="670"/>
                </a:lnTo>
                <a:lnTo>
                  <a:pt x="212" y="680"/>
                </a:lnTo>
                <a:lnTo>
                  <a:pt x="210" y="689"/>
                </a:lnTo>
                <a:lnTo>
                  <a:pt x="206" y="699"/>
                </a:lnTo>
                <a:lnTo>
                  <a:pt x="206" y="699"/>
                </a:lnTo>
                <a:lnTo>
                  <a:pt x="198" y="718"/>
                </a:lnTo>
                <a:lnTo>
                  <a:pt x="193" y="729"/>
                </a:lnTo>
                <a:lnTo>
                  <a:pt x="189" y="741"/>
                </a:lnTo>
                <a:lnTo>
                  <a:pt x="189" y="741"/>
                </a:lnTo>
                <a:lnTo>
                  <a:pt x="185" y="767"/>
                </a:lnTo>
                <a:lnTo>
                  <a:pt x="183" y="777"/>
                </a:lnTo>
                <a:lnTo>
                  <a:pt x="183" y="783"/>
                </a:lnTo>
                <a:lnTo>
                  <a:pt x="183" y="783"/>
                </a:lnTo>
                <a:lnTo>
                  <a:pt x="183" y="788"/>
                </a:lnTo>
                <a:lnTo>
                  <a:pt x="183" y="799"/>
                </a:lnTo>
                <a:lnTo>
                  <a:pt x="183" y="799"/>
                </a:lnTo>
                <a:lnTo>
                  <a:pt x="185" y="828"/>
                </a:lnTo>
                <a:lnTo>
                  <a:pt x="187" y="847"/>
                </a:lnTo>
                <a:lnTo>
                  <a:pt x="187" y="847"/>
                </a:lnTo>
                <a:lnTo>
                  <a:pt x="189" y="850"/>
                </a:lnTo>
                <a:lnTo>
                  <a:pt x="197" y="858"/>
                </a:lnTo>
                <a:lnTo>
                  <a:pt x="206" y="865"/>
                </a:lnTo>
                <a:lnTo>
                  <a:pt x="212" y="867"/>
                </a:lnTo>
                <a:lnTo>
                  <a:pt x="218" y="870"/>
                </a:lnTo>
                <a:lnTo>
                  <a:pt x="218" y="870"/>
                </a:lnTo>
                <a:lnTo>
                  <a:pt x="230" y="872"/>
                </a:lnTo>
                <a:lnTo>
                  <a:pt x="240" y="872"/>
                </a:lnTo>
                <a:lnTo>
                  <a:pt x="249" y="872"/>
                </a:lnTo>
                <a:lnTo>
                  <a:pt x="252" y="872"/>
                </a:lnTo>
                <a:lnTo>
                  <a:pt x="255" y="873"/>
                </a:lnTo>
                <a:lnTo>
                  <a:pt x="255" y="873"/>
                </a:lnTo>
                <a:lnTo>
                  <a:pt x="258" y="876"/>
                </a:lnTo>
                <a:lnTo>
                  <a:pt x="262" y="879"/>
                </a:lnTo>
                <a:lnTo>
                  <a:pt x="262" y="884"/>
                </a:lnTo>
                <a:lnTo>
                  <a:pt x="261" y="893"/>
                </a:lnTo>
                <a:lnTo>
                  <a:pt x="261" y="893"/>
                </a:lnTo>
                <a:lnTo>
                  <a:pt x="259" y="895"/>
                </a:lnTo>
                <a:lnTo>
                  <a:pt x="257" y="898"/>
                </a:lnTo>
                <a:lnTo>
                  <a:pt x="250" y="901"/>
                </a:lnTo>
                <a:lnTo>
                  <a:pt x="239" y="904"/>
                </a:lnTo>
                <a:lnTo>
                  <a:pt x="226" y="906"/>
                </a:lnTo>
                <a:lnTo>
                  <a:pt x="201" y="908"/>
                </a:lnTo>
                <a:lnTo>
                  <a:pt x="189" y="908"/>
                </a:lnTo>
                <a:lnTo>
                  <a:pt x="189" y="908"/>
                </a:lnTo>
                <a:lnTo>
                  <a:pt x="109" y="912"/>
                </a:lnTo>
                <a:lnTo>
                  <a:pt x="109" y="899"/>
                </a:lnTo>
                <a:lnTo>
                  <a:pt x="66" y="899"/>
                </a:lnTo>
                <a:lnTo>
                  <a:pt x="66" y="899"/>
                </a:lnTo>
                <a:lnTo>
                  <a:pt x="68" y="873"/>
                </a:lnTo>
                <a:lnTo>
                  <a:pt x="69" y="857"/>
                </a:lnTo>
                <a:lnTo>
                  <a:pt x="70" y="847"/>
                </a:lnTo>
                <a:lnTo>
                  <a:pt x="70" y="847"/>
                </a:lnTo>
                <a:lnTo>
                  <a:pt x="71" y="847"/>
                </a:lnTo>
                <a:lnTo>
                  <a:pt x="75" y="846"/>
                </a:lnTo>
                <a:lnTo>
                  <a:pt x="77" y="844"/>
                </a:lnTo>
                <a:lnTo>
                  <a:pt x="80" y="841"/>
                </a:lnTo>
                <a:lnTo>
                  <a:pt x="80" y="841"/>
                </a:lnTo>
                <a:lnTo>
                  <a:pt x="80" y="836"/>
                </a:lnTo>
                <a:lnTo>
                  <a:pt x="80" y="829"/>
                </a:lnTo>
                <a:lnTo>
                  <a:pt x="78" y="824"/>
                </a:lnTo>
                <a:lnTo>
                  <a:pt x="76" y="818"/>
                </a:lnTo>
                <a:lnTo>
                  <a:pt x="76" y="818"/>
                </a:lnTo>
                <a:lnTo>
                  <a:pt x="72" y="806"/>
                </a:lnTo>
                <a:lnTo>
                  <a:pt x="66" y="782"/>
                </a:lnTo>
                <a:lnTo>
                  <a:pt x="62" y="750"/>
                </a:lnTo>
                <a:lnTo>
                  <a:pt x="60" y="735"/>
                </a:lnTo>
                <a:lnTo>
                  <a:pt x="60" y="718"/>
                </a:lnTo>
                <a:lnTo>
                  <a:pt x="60" y="718"/>
                </a:lnTo>
                <a:lnTo>
                  <a:pt x="59" y="597"/>
                </a:lnTo>
                <a:lnTo>
                  <a:pt x="60" y="508"/>
                </a:lnTo>
                <a:lnTo>
                  <a:pt x="60" y="508"/>
                </a:lnTo>
                <a:lnTo>
                  <a:pt x="58" y="507"/>
                </a:lnTo>
                <a:lnTo>
                  <a:pt x="53" y="503"/>
                </a:lnTo>
                <a:lnTo>
                  <a:pt x="45" y="497"/>
                </a:lnTo>
                <a:lnTo>
                  <a:pt x="41" y="491"/>
                </a:lnTo>
                <a:lnTo>
                  <a:pt x="37" y="485"/>
                </a:lnTo>
                <a:lnTo>
                  <a:pt x="37" y="485"/>
                </a:lnTo>
                <a:lnTo>
                  <a:pt x="34" y="477"/>
                </a:lnTo>
                <a:lnTo>
                  <a:pt x="33" y="467"/>
                </a:lnTo>
                <a:lnTo>
                  <a:pt x="31" y="455"/>
                </a:lnTo>
                <a:lnTo>
                  <a:pt x="31" y="443"/>
                </a:lnTo>
                <a:lnTo>
                  <a:pt x="33" y="415"/>
                </a:lnTo>
                <a:lnTo>
                  <a:pt x="34" y="389"/>
                </a:lnTo>
                <a:lnTo>
                  <a:pt x="34" y="389"/>
                </a:lnTo>
                <a:lnTo>
                  <a:pt x="33" y="373"/>
                </a:lnTo>
                <a:lnTo>
                  <a:pt x="31" y="354"/>
                </a:lnTo>
                <a:lnTo>
                  <a:pt x="25" y="311"/>
                </a:lnTo>
                <a:lnTo>
                  <a:pt x="18" y="259"/>
                </a:lnTo>
                <a:lnTo>
                  <a:pt x="11" y="256"/>
                </a:lnTo>
                <a:lnTo>
                  <a:pt x="11" y="256"/>
                </a:lnTo>
                <a:lnTo>
                  <a:pt x="6" y="253"/>
                </a:lnTo>
                <a:lnTo>
                  <a:pt x="4" y="252"/>
                </a:lnTo>
                <a:lnTo>
                  <a:pt x="1" y="250"/>
                </a:lnTo>
                <a:lnTo>
                  <a:pt x="0" y="247"/>
                </a:lnTo>
                <a:lnTo>
                  <a:pt x="0" y="243"/>
                </a:lnTo>
                <a:lnTo>
                  <a:pt x="0" y="238"/>
                </a:lnTo>
                <a:lnTo>
                  <a:pt x="1" y="229"/>
                </a:lnTo>
                <a:lnTo>
                  <a:pt x="1" y="229"/>
                </a:lnTo>
                <a:lnTo>
                  <a:pt x="4" y="216"/>
                </a:lnTo>
                <a:lnTo>
                  <a:pt x="5" y="206"/>
                </a:lnTo>
                <a:lnTo>
                  <a:pt x="6" y="197"/>
                </a:lnTo>
                <a:lnTo>
                  <a:pt x="11" y="185"/>
                </a:lnTo>
                <a:lnTo>
                  <a:pt x="11" y="185"/>
                </a:lnTo>
                <a:lnTo>
                  <a:pt x="13" y="177"/>
                </a:lnTo>
                <a:lnTo>
                  <a:pt x="15" y="171"/>
                </a:lnTo>
                <a:lnTo>
                  <a:pt x="13" y="163"/>
                </a:lnTo>
                <a:lnTo>
                  <a:pt x="13" y="161"/>
                </a:lnTo>
                <a:lnTo>
                  <a:pt x="13" y="158"/>
                </a:lnTo>
                <a:lnTo>
                  <a:pt x="16" y="157"/>
                </a:lnTo>
                <a:lnTo>
                  <a:pt x="21" y="156"/>
                </a:lnTo>
                <a:lnTo>
                  <a:pt x="21" y="156"/>
                </a:lnTo>
                <a:lnTo>
                  <a:pt x="37" y="152"/>
                </a:lnTo>
                <a:lnTo>
                  <a:pt x="42" y="150"/>
                </a:lnTo>
                <a:lnTo>
                  <a:pt x="47" y="146"/>
                </a:lnTo>
                <a:lnTo>
                  <a:pt x="47" y="146"/>
                </a:lnTo>
                <a:lnTo>
                  <a:pt x="51" y="139"/>
                </a:lnTo>
                <a:lnTo>
                  <a:pt x="53" y="132"/>
                </a:lnTo>
                <a:lnTo>
                  <a:pt x="54" y="126"/>
                </a:lnTo>
                <a:lnTo>
                  <a:pt x="56" y="124"/>
                </a:lnTo>
                <a:lnTo>
                  <a:pt x="57" y="123"/>
                </a:lnTo>
                <a:lnTo>
                  <a:pt x="57" y="123"/>
                </a:lnTo>
                <a:lnTo>
                  <a:pt x="63" y="123"/>
                </a:lnTo>
                <a:lnTo>
                  <a:pt x="66" y="123"/>
                </a:lnTo>
                <a:lnTo>
                  <a:pt x="66" y="123"/>
                </a:lnTo>
                <a:lnTo>
                  <a:pt x="64" y="113"/>
                </a:lnTo>
                <a:lnTo>
                  <a:pt x="62" y="107"/>
                </a:lnTo>
                <a:lnTo>
                  <a:pt x="60" y="104"/>
                </a:lnTo>
                <a:lnTo>
                  <a:pt x="60" y="104"/>
                </a:lnTo>
                <a:lnTo>
                  <a:pt x="58" y="101"/>
                </a:lnTo>
                <a:lnTo>
                  <a:pt x="57" y="100"/>
                </a:lnTo>
                <a:lnTo>
                  <a:pt x="47" y="100"/>
                </a:lnTo>
                <a:lnTo>
                  <a:pt x="47" y="100"/>
                </a:lnTo>
                <a:lnTo>
                  <a:pt x="40" y="93"/>
                </a:lnTo>
                <a:lnTo>
                  <a:pt x="35" y="88"/>
                </a:lnTo>
                <a:lnTo>
                  <a:pt x="34" y="86"/>
                </a:lnTo>
                <a:lnTo>
                  <a:pt x="34" y="85"/>
                </a:lnTo>
                <a:lnTo>
                  <a:pt x="34" y="85"/>
                </a:lnTo>
                <a:lnTo>
                  <a:pt x="34" y="82"/>
                </a:lnTo>
                <a:lnTo>
                  <a:pt x="34" y="77"/>
                </a:lnTo>
                <a:lnTo>
                  <a:pt x="31" y="63"/>
                </a:lnTo>
                <a:lnTo>
                  <a:pt x="30" y="48"/>
                </a:lnTo>
                <a:lnTo>
                  <a:pt x="30" y="42"/>
                </a:lnTo>
                <a:lnTo>
                  <a:pt x="30" y="39"/>
                </a:lnTo>
                <a:lnTo>
                  <a:pt x="30" y="39"/>
                </a:lnTo>
                <a:lnTo>
                  <a:pt x="37" y="33"/>
                </a:lnTo>
                <a:lnTo>
                  <a:pt x="50" y="23"/>
                </a:lnTo>
                <a:lnTo>
                  <a:pt x="62" y="15"/>
                </a:lnTo>
                <a:lnTo>
                  <a:pt x="65" y="12"/>
                </a:lnTo>
                <a:lnTo>
                  <a:pt x="66" y="10"/>
                </a:lnTo>
                <a:lnTo>
                  <a:pt x="66" y="10"/>
                </a:lnTo>
                <a:lnTo>
                  <a:pt x="69" y="7"/>
                </a:lnTo>
                <a:lnTo>
                  <a:pt x="75" y="4"/>
                </a:lnTo>
                <a:lnTo>
                  <a:pt x="83" y="1"/>
                </a:lnTo>
                <a:lnTo>
                  <a:pt x="93" y="0"/>
                </a:lnTo>
                <a:lnTo>
                  <a:pt x="93" y="0"/>
                </a:lnTo>
                <a:lnTo>
                  <a:pt x="101" y="3"/>
                </a:lnTo>
                <a:lnTo>
                  <a:pt x="112" y="6"/>
                </a:lnTo>
                <a:lnTo>
                  <a:pt x="124" y="13"/>
                </a:lnTo>
                <a:lnTo>
                  <a:pt x="124" y="13"/>
                </a:lnTo>
                <a:lnTo>
                  <a:pt x="138" y="19"/>
                </a:lnTo>
                <a:lnTo>
                  <a:pt x="138" y="19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17">
            <a:extLst>
              <a:ext uri="{FF2B5EF4-FFF2-40B4-BE49-F238E27FC236}">
                <a16:creationId xmlns:a16="http://schemas.microsoft.com/office/drawing/2014/main" id="{CEE68CD4-0D17-4B53-A8F9-CB8BF4B18C98}"/>
              </a:ext>
            </a:extLst>
          </p:cNvPr>
          <p:cNvSpPr>
            <a:spLocks/>
          </p:cNvSpPr>
          <p:nvPr/>
        </p:nvSpPr>
        <p:spPr bwMode="auto">
          <a:xfrm>
            <a:off x="8508395" y="4603146"/>
            <a:ext cx="450346" cy="1788972"/>
          </a:xfrm>
          <a:custGeom>
            <a:avLst/>
            <a:gdLst>
              <a:gd name="T0" fmla="*/ 134 w 254"/>
              <a:gd name="T1" fmla="*/ 3 h 1009"/>
              <a:gd name="T2" fmla="*/ 110 w 254"/>
              <a:gd name="T3" fmla="*/ 15 h 1009"/>
              <a:gd name="T4" fmla="*/ 87 w 254"/>
              <a:gd name="T5" fmla="*/ 46 h 1009"/>
              <a:gd name="T6" fmla="*/ 77 w 254"/>
              <a:gd name="T7" fmla="*/ 65 h 1009"/>
              <a:gd name="T8" fmla="*/ 84 w 254"/>
              <a:gd name="T9" fmla="*/ 86 h 1009"/>
              <a:gd name="T10" fmla="*/ 81 w 254"/>
              <a:gd name="T11" fmla="*/ 106 h 1009"/>
              <a:gd name="T12" fmla="*/ 100 w 254"/>
              <a:gd name="T13" fmla="*/ 125 h 1009"/>
              <a:gd name="T14" fmla="*/ 100 w 254"/>
              <a:gd name="T15" fmla="*/ 137 h 1009"/>
              <a:gd name="T16" fmla="*/ 114 w 254"/>
              <a:gd name="T17" fmla="*/ 146 h 1009"/>
              <a:gd name="T18" fmla="*/ 108 w 254"/>
              <a:gd name="T19" fmla="*/ 153 h 1009"/>
              <a:gd name="T20" fmla="*/ 81 w 254"/>
              <a:gd name="T21" fmla="*/ 156 h 1009"/>
              <a:gd name="T22" fmla="*/ 59 w 254"/>
              <a:gd name="T23" fmla="*/ 191 h 1009"/>
              <a:gd name="T24" fmla="*/ 41 w 254"/>
              <a:gd name="T25" fmla="*/ 254 h 1009"/>
              <a:gd name="T26" fmla="*/ 31 w 254"/>
              <a:gd name="T27" fmla="*/ 312 h 1009"/>
              <a:gd name="T28" fmla="*/ 33 w 254"/>
              <a:gd name="T29" fmla="*/ 371 h 1009"/>
              <a:gd name="T30" fmla="*/ 33 w 254"/>
              <a:gd name="T31" fmla="*/ 473 h 1009"/>
              <a:gd name="T32" fmla="*/ 5 w 254"/>
              <a:gd name="T33" fmla="*/ 565 h 1009"/>
              <a:gd name="T34" fmla="*/ 5 w 254"/>
              <a:gd name="T35" fmla="*/ 622 h 1009"/>
              <a:gd name="T36" fmla="*/ 21 w 254"/>
              <a:gd name="T37" fmla="*/ 637 h 1009"/>
              <a:gd name="T38" fmla="*/ 26 w 254"/>
              <a:gd name="T39" fmla="*/ 653 h 1009"/>
              <a:gd name="T40" fmla="*/ 16 w 254"/>
              <a:gd name="T41" fmla="*/ 662 h 1009"/>
              <a:gd name="T42" fmla="*/ 71 w 254"/>
              <a:gd name="T43" fmla="*/ 701 h 1009"/>
              <a:gd name="T44" fmla="*/ 79 w 254"/>
              <a:gd name="T45" fmla="*/ 712 h 1009"/>
              <a:gd name="T46" fmla="*/ 54 w 254"/>
              <a:gd name="T47" fmla="*/ 792 h 1009"/>
              <a:gd name="T48" fmla="*/ 16 w 254"/>
              <a:gd name="T49" fmla="*/ 950 h 1009"/>
              <a:gd name="T50" fmla="*/ 8 w 254"/>
              <a:gd name="T51" fmla="*/ 984 h 1009"/>
              <a:gd name="T52" fmla="*/ 27 w 254"/>
              <a:gd name="T53" fmla="*/ 1004 h 1009"/>
              <a:gd name="T54" fmla="*/ 118 w 254"/>
              <a:gd name="T55" fmla="*/ 1008 h 1009"/>
              <a:gd name="T56" fmla="*/ 122 w 254"/>
              <a:gd name="T57" fmla="*/ 995 h 1009"/>
              <a:gd name="T58" fmla="*/ 206 w 254"/>
              <a:gd name="T59" fmla="*/ 987 h 1009"/>
              <a:gd name="T60" fmla="*/ 235 w 254"/>
              <a:gd name="T61" fmla="*/ 974 h 1009"/>
              <a:gd name="T62" fmla="*/ 223 w 254"/>
              <a:gd name="T63" fmla="*/ 964 h 1009"/>
              <a:gd name="T64" fmla="*/ 191 w 254"/>
              <a:gd name="T65" fmla="*/ 958 h 1009"/>
              <a:gd name="T66" fmla="*/ 160 w 254"/>
              <a:gd name="T67" fmla="*/ 928 h 1009"/>
              <a:gd name="T68" fmla="*/ 151 w 254"/>
              <a:gd name="T69" fmla="*/ 874 h 1009"/>
              <a:gd name="T70" fmla="*/ 200 w 254"/>
              <a:gd name="T71" fmla="*/ 722 h 1009"/>
              <a:gd name="T72" fmla="*/ 231 w 254"/>
              <a:gd name="T73" fmla="*/ 534 h 1009"/>
              <a:gd name="T74" fmla="*/ 251 w 254"/>
              <a:gd name="T75" fmla="*/ 445 h 1009"/>
              <a:gd name="T76" fmla="*/ 250 w 254"/>
              <a:gd name="T77" fmla="*/ 383 h 1009"/>
              <a:gd name="T78" fmla="*/ 254 w 254"/>
              <a:gd name="T79" fmla="*/ 377 h 1009"/>
              <a:gd name="T80" fmla="*/ 238 w 254"/>
              <a:gd name="T81" fmla="*/ 359 h 1009"/>
              <a:gd name="T82" fmla="*/ 247 w 254"/>
              <a:gd name="T83" fmla="*/ 317 h 1009"/>
              <a:gd name="T84" fmla="*/ 227 w 254"/>
              <a:gd name="T85" fmla="*/ 273 h 1009"/>
              <a:gd name="T86" fmla="*/ 175 w 254"/>
              <a:gd name="T87" fmla="*/ 167 h 1009"/>
              <a:gd name="T88" fmla="*/ 200 w 254"/>
              <a:gd name="T89" fmla="*/ 153 h 1009"/>
              <a:gd name="T90" fmla="*/ 212 w 254"/>
              <a:gd name="T91" fmla="*/ 136 h 1009"/>
              <a:gd name="T92" fmla="*/ 222 w 254"/>
              <a:gd name="T93" fmla="*/ 82 h 1009"/>
              <a:gd name="T94" fmla="*/ 230 w 254"/>
              <a:gd name="T95" fmla="*/ 64 h 1009"/>
              <a:gd name="T96" fmla="*/ 226 w 254"/>
              <a:gd name="T97" fmla="*/ 33 h 1009"/>
              <a:gd name="T98" fmla="*/ 205 w 254"/>
              <a:gd name="T99" fmla="*/ 7 h 1009"/>
              <a:gd name="T100" fmla="*/ 171 w 254"/>
              <a:gd name="T101" fmla="*/ 6 h 1009"/>
              <a:gd name="T102" fmla="*/ 159 w 254"/>
              <a:gd name="T103" fmla="*/ 0 h 10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254" h="1009">
                <a:moveTo>
                  <a:pt x="142" y="6"/>
                </a:moveTo>
                <a:lnTo>
                  <a:pt x="142" y="6"/>
                </a:lnTo>
                <a:lnTo>
                  <a:pt x="141" y="4"/>
                </a:lnTo>
                <a:lnTo>
                  <a:pt x="138" y="3"/>
                </a:lnTo>
                <a:lnTo>
                  <a:pt x="134" y="3"/>
                </a:lnTo>
                <a:lnTo>
                  <a:pt x="130" y="3"/>
                </a:lnTo>
                <a:lnTo>
                  <a:pt x="125" y="4"/>
                </a:lnTo>
                <a:lnTo>
                  <a:pt x="118" y="8"/>
                </a:lnTo>
                <a:lnTo>
                  <a:pt x="110" y="15"/>
                </a:lnTo>
                <a:lnTo>
                  <a:pt x="110" y="15"/>
                </a:lnTo>
                <a:lnTo>
                  <a:pt x="97" y="28"/>
                </a:lnTo>
                <a:lnTo>
                  <a:pt x="91" y="37"/>
                </a:lnTo>
                <a:lnTo>
                  <a:pt x="88" y="42"/>
                </a:lnTo>
                <a:lnTo>
                  <a:pt x="87" y="46"/>
                </a:lnTo>
                <a:lnTo>
                  <a:pt x="87" y="46"/>
                </a:lnTo>
                <a:lnTo>
                  <a:pt x="85" y="49"/>
                </a:lnTo>
                <a:lnTo>
                  <a:pt x="81" y="53"/>
                </a:lnTo>
                <a:lnTo>
                  <a:pt x="79" y="57"/>
                </a:lnTo>
                <a:lnTo>
                  <a:pt x="77" y="60"/>
                </a:lnTo>
                <a:lnTo>
                  <a:pt x="77" y="65"/>
                </a:lnTo>
                <a:lnTo>
                  <a:pt x="79" y="70"/>
                </a:lnTo>
                <a:lnTo>
                  <a:pt x="79" y="70"/>
                </a:lnTo>
                <a:lnTo>
                  <a:pt x="81" y="78"/>
                </a:lnTo>
                <a:lnTo>
                  <a:pt x="83" y="83"/>
                </a:lnTo>
                <a:lnTo>
                  <a:pt x="84" y="86"/>
                </a:lnTo>
                <a:lnTo>
                  <a:pt x="84" y="91"/>
                </a:lnTo>
                <a:lnTo>
                  <a:pt x="84" y="91"/>
                </a:lnTo>
                <a:lnTo>
                  <a:pt x="81" y="98"/>
                </a:lnTo>
                <a:lnTo>
                  <a:pt x="80" y="102"/>
                </a:lnTo>
                <a:lnTo>
                  <a:pt x="81" y="106"/>
                </a:lnTo>
                <a:lnTo>
                  <a:pt x="85" y="111"/>
                </a:lnTo>
                <a:lnTo>
                  <a:pt x="85" y="111"/>
                </a:lnTo>
                <a:lnTo>
                  <a:pt x="96" y="119"/>
                </a:lnTo>
                <a:lnTo>
                  <a:pt x="99" y="121"/>
                </a:lnTo>
                <a:lnTo>
                  <a:pt x="100" y="125"/>
                </a:lnTo>
                <a:lnTo>
                  <a:pt x="100" y="125"/>
                </a:lnTo>
                <a:lnTo>
                  <a:pt x="99" y="128"/>
                </a:lnTo>
                <a:lnTo>
                  <a:pt x="97" y="131"/>
                </a:lnTo>
                <a:lnTo>
                  <a:pt x="96" y="133"/>
                </a:lnTo>
                <a:lnTo>
                  <a:pt x="100" y="137"/>
                </a:lnTo>
                <a:lnTo>
                  <a:pt x="100" y="137"/>
                </a:lnTo>
                <a:lnTo>
                  <a:pt x="105" y="141"/>
                </a:lnTo>
                <a:lnTo>
                  <a:pt x="109" y="144"/>
                </a:lnTo>
                <a:lnTo>
                  <a:pt x="114" y="146"/>
                </a:lnTo>
                <a:lnTo>
                  <a:pt x="114" y="146"/>
                </a:lnTo>
                <a:lnTo>
                  <a:pt x="114" y="148"/>
                </a:lnTo>
                <a:lnTo>
                  <a:pt x="113" y="150"/>
                </a:lnTo>
                <a:lnTo>
                  <a:pt x="112" y="152"/>
                </a:lnTo>
                <a:lnTo>
                  <a:pt x="112" y="152"/>
                </a:lnTo>
                <a:lnTo>
                  <a:pt x="108" y="153"/>
                </a:lnTo>
                <a:lnTo>
                  <a:pt x="99" y="153"/>
                </a:lnTo>
                <a:lnTo>
                  <a:pt x="89" y="153"/>
                </a:lnTo>
                <a:lnTo>
                  <a:pt x="85" y="154"/>
                </a:lnTo>
                <a:lnTo>
                  <a:pt x="81" y="156"/>
                </a:lnTo>
                <a:lnTo>
                  <a:pt x="81" y="156"/>
                </a:lnTo>
                <a:lnTo>
                  <a:pt x="72" y="161"/>
                </a:lnTo>
                <a:lnTo>
                  <a:pt x="71" y="162"/>
                </a:lnTo>
                <a:lnTo>
                  <a:pt x="70" y="163"/>
                </a:lnTo>
                <a:lnTo>
                  <a:pt x="70" y="163"/>
                </a:lnTo>
                <a:lnTo>
                  <a:pt x="59" y="191"/>
                </a:lnTo>
                <a:lnTo>
                  <a:pt x="45" y="224"/>
                </a:lnTo>
                <a:lnTo>
                  <a:pt x="45" y="224"/>
                </a:lnTo>
                <a:lnTo>
                  <a:pt x="42" y="231"/>
                </a:lnTo>
                <a:lnTo>
                  <a:pt x="42" y="237"/>
                </a:lnTo>
                <a:lnTo>
                  <a:pt x="41" y="254"/>
                </a:lnTo>
                <a:lnTo>
                  <a:pt x="39" y="274"/>
                </a:lnTo>
                <a:lnTo>
                  <a:pt x="38" y="284"/>
                </a:lnTo>
                <a:lnTo>
                  <a:pt x="35" y="294"/>
                </a:lnTo>
                <a:lnTo>
                  <a:pt x="35" y="294"/>
                </a:lnTo>
                <a:lnTo>
                  <a:pt x="31" y="312"/>
                </a:lnTo>
                <a:lnTo>
                  <a:pt x="29" y="331"/>
                </a:lnTo>
                <a:lnTo>
                  <a:pt x="29" y="346"/>
                </a:lnTo>
                <a:lnTo>
                  <a:pt x="30" y="358"/>
                </a:lnTo>
                <a:lnTo>
                  <a:pt x="30" y="358"/>
                </a:lnTo>
                <a:lnTo>
                  <a:pt x="33" y="371"/>
                </a:lnTo>
                <a:lnTo>
                  <a:pt x="38" y="386"/>
                </a:lnTo>
                <a:lnTo>
                  <a:pt x="45" y="403"/>
                </a:lnTo>
                <a:lnTo>
                  <a:pt x="55" y="409"/>
                </a:lnTo>
                <a:lnTo>
                  <a:pt x="55" y="409"/>
                </a:lnTo>
                <a:lnTo>
                  <a:pt x="33" y="473"/>
                </a:lnTo>
                <a:lnTo>
                  <a:pt x="17" y="519"/>
                </a:lnTo>
                <a:lnTo>
                  <a:pt x="10" y="537"/>
                </a:lnTo>
                <a:lnTo>
                  <a:pt x="9" y="549"/>
                </a:lnTo>
                <a:lnTo>
                  <a:pt x="9" y="549"/>
                </a:lnTo>
                <a:lnTo>
                  <a:pt x="5" y="565"/>
                </a:lnTo>
                <a:lnTo>
                  <a:pt x="1" y="586"/>
                </a:lnTo>
                <a:lnTo>
                  <a:pt x="0" y="596"/>
                </a:lnTo>
                <a:lnTo>
                  <a:pt x="0" y="607"/>
                </a:lnTo>
                <a:lnTo>
                  <a:pt x="1" y="616"/>
                </a:lnTo>
                <a:lnTo>
                  <a:pt x="5" y="622"/>
                </a:lnTo>
                <a:lnTo>
                  <a:pt x="5" y="622"/>
                </a:lnTo>
                <a:lnTo>
                  <a:pt x="9" y="629"/>
                </a:lnTo>
                <a:lnTo>
                  <a:pt x="13" y="632"/>
                </a:lnTo>
                <a:lnTo>
                  <a:pt x="20" y="636"/>
                </a:lnTo>
                <a:lnTo>
                  <a:pt x="21" y="637"/>
                </a:lnTo>
                <a:lnTo>
                  <a:pt x="24" y="640"/>
                </a:lnTo>
                <a:lnTo>
                  <a:pt x="25" y="644"/>
                </a:lnTo>
                <a:lnTo>
                  <a:pt x="26" y="650"/>
                </a:lnTo>
                <a:lnTo>
                  <a:pt x="26" y="650"/>
                </a:lnTo>
                <a:lnTo>
                  <a:pt x="26" y="653"/>
                </a:lnTo>
                <a:lnTo>
                  <a:pt x="26" y="655"/>
                </a:lnTo>
                <a:lnTo>
                  <a:pt x="24" y="658"/>
                </a:lnTo>
                <a:lnTo>
                  <a:pt x="21" y="661"/>
                </a:lnTo>
                <a:lnTo>
                  <a:pt x="17" y="661"/>
                </a:lnTo>
                <a:lnTo>
                  <a:pt x="16" y="662"/>
                </a:lnTo>
                <a:lnTo>
                  <a:pt x="18" y="665"/>
                </a:lnTo>
                <a:lnTo>
                  <a:pt x="39" y="678"/>
                </a:lnTo>
                <a:lnTo>
                  <a:pt x="39" y="678"/>
                </a:lnTo>
                <a:lnTo>
                  <a:pt x="64" y="695"/>
                </a:lnTo>
                <a:lnTo>
                  <a:pt x="71" y="701"/>
                </a:lnTo>
                <a:lnTo>
                  <a:pt x="75" y="705"/>
                </a:lnTo>
                <a:lnTo>
                  <a:pt x="77" y="709"/>
                </a:lnTo>
                <a:lnTo>
                  <a:pt x="79" y="711"/>
                </a:lnTo>
                <a:lnTo>
                  <a:pt x="79" y="712"/>
                </a:lnTo>
                <a:lnTo>
                  <a:pt x="79" y="712"/>
                </a:lnTo>
                <a:lnTo>
                  <a:pt x="71" y="744"/>
                </a:lnTo>
                <a:lnTo>
                  <a:pt x="63" y="770"/>
                </a:lnTo>
                <a:lnTo>
                  <a:pt x="58" y="782"/>
                </a:lnTo>
                <a:lnTo>
                  <a:pt x="54" y="792"/>
                </a:lnTo>
                <a:lnTo>
                  <a:pt x="54" y="792"/>
                </a:lnTo>
                <a:lnTo>
                  <a:pt x="49" y="805"/>
                </a:lnTo>
                <a:lnTo>
                  <a:pt x="42" y="825"/>
                </a:lnTo>
                <a:lnTo>
                  <a:pt x="29" y="878"/>
                </a:lnTo>
                <a:lnTo>
                  <a:pt x="14" y="945"/>
                </a:lnTo>
                <a:lnTo>
                  <a:pt x="16" y="950"/>
                </a:lnTo>
                <a:lnTo>
                  <a:pt x="16" y="950"/>
                </a:lnTo>
                <a:lnTo>
                  <a:pt x="14" y="955"/>
                </a:lnTo>
                <a:lnTo>
                  <a:pt x="10" y="966"/>
                </a:lnTo>
                <a:lnTo>
                  <a:pt x="8" y="979"/>
                </a:lnTo>
                <a:lnTo>
                  <a:pt x="8" y="984"/>
                </a:lnTo>
                <a:lnTo>
                  <a:pt x="9" y="989"/>
                </a:lnTo>
                <a:lnTo>
                  <a:pt x="9" y="989"/>
                </a:lnTo>
                <a:lnTo>
                  <a:pt x="13" y="996"/>
                </a:lnTo>
                <a:lnTo>
                  <a:pt x="20" y="1001"/>
                </a:lnTo>
                <a:lnTo>
                  <a:pt x="27" y="1004"/>
                </a:lnTo>
                <a:lnTo>
                  <a:pt x="37" y="1005"/>
                </a:lnTo>
                <a:lnTo>
                  <a:pt x="37" y="1005"/>
                </a:lnTo>
                <a:lnTo>
                  <a:pt x="83" y="1008"/>
                </a:lnTo>
                <a:lnTo>
                  <a:pt x="109" y="1009"/>
                </a:lnTo>
                <a:lnTo>
                  <a:pt x="118" y="1008"/>
                </a:lnTo>
                <a:lnTo>
                  <a:pt x="122" y="1007"/>
                </a:lnTo>
                <a:lnTo>
                  <a:pt x="122" y="1007"/>
                </a:lnTo>
                <a:lnTo>
                  <a:pt x="124" y="1005"/>
                </a:lnTo>
                <a:lnTo>
                  <a:pt x="124" y="1003"/>
                </a:lnTo>
                <a:lnTo>
                  <a:pt x="122" y="995"/>
                </a:lnTo>
                <a:lnTo>
                  <a:pt x="117" y="986"/>
                </a:lnTo>
                <a:lnTo>
                  <a:pt x="117" y="986"/>
                </a:lnTo>
                <a:lnTo>
                  <a:pt x="191" y="988"/>
                </a:lnTo>
                <a:lnTo>
                  <a:pt x="191" y="988"/>
                </a:lnTo>
                <a:lnTo>
                  <a:pt x="206" y="987"/>
                </a:lnTo>
                <a:lnTo>
                  <a:pt x="221" y="986"/>
                </a:lnTo>
                <a:lnTo>
                  <a:pt x="226" y="984"/>
                </a:lnTo>
                <a:lnTo>
                  <a:pt x="231" y="982"/>
                </a:lnTo>
                <a:lnTo>
                  <a:pt x="234" y="978"/>
                </a:lnTo>
                <a:lnTo>
                  <a:pt x="235" y="974"/>
                </a:lnTo>
                <a:lnTo>
                  <a:pt x="235" y="974"/>
                </a:lnTo>
                <a:lnTo>
                  <a:pt x="234" y="970"/>
                </a:lnTo>
                <a:lnTo>
                  <a:pt x="231" y="967"/>
                </a:lnTo>
                <a:lnTo>
                  <a:pt x="227" y="964"/>
                </a:lnTo>
                <a:lnTo>
                  <a:pt x="223" y="964"/>
                </a:lnTo>
                <a:lnTo>
                  <a:pt x="212" y="964"/>
                </a:lnTo>
                <a:lnTo>
                  <a:pt x="205" y="963"/>
                </a:lnTo>
                <a:lnTo>
                  <a:pt x="197" y="961"/>
                </a:lnTo>
                <a:lnTo>
                  <a:pt x="197" y="961"/>
                </a:lnTo>
                <a:lnTo>
                  <a:pt x="191" y="958"/>
                </a:lnTo>
                <a:lnTo>
                  <a:pt x="184" y="953"/>
                </a:lnTo>
                <a:lnTo>
                  <a:pt x="172" y="941"/>
                </a:lnTo>
                <a:lnTo>
                  <a:pt x="163" y="932"/>
                </a:lnTo>
                <a:lnTo>
                  <a:pt x="160" y="928"/>
                </a:lnTo>
                <a:lnTo>
                  <a:pt x="160" y="928"/>
                </a:lnTo>
                <a:lnTo>
                  <a:pt x="162" y="918"/>
                </a:lnTo>
                <a:lnTo>
                  <a:pt x="163" y="911"/>
                </a:lnTo>
                <a:lnTo>
                  <a:pt x="162" y="904"/>
                </a:lnTo>
                <a:lnTo>
                  <a:pt x="162" y="904"/>
                </a:lnTo>
                <a:lnTo>
                  <a:pt x="151" y="874"/>
                </a:lnTo>
                <a:lnTo>
                  <a:pt x="151" y="874"/>
                </a:lnTo>
                <a:lnTo>
                  <a:pt x="171" y="812"/>
                </a:lnTo>
                <a:lnTo>
                  <a:pt x="196" y="737"/>
                </a:lnTo>
                <a:lnTo>
                  <a:pt x="196" y="737"/>
                </a:lnTo>
                <a:lnTo>
                  <a:pt x="200" y="722"/>
                </a:lnTo>
                <a:lnTo>
                  <a:pt x="204" y="704"/>
                </a:lnTo>
                <a:lnTo>
                  <a:pt x="210" y="657"/>
                </a:lnTo>
                <a:lnTo>
                  <a:pt x="210" y="657"/>
                </a:lnTo>
                <a:lnTo>
                  <a:pt x="222" y="582"/>
                </a:lnTo>
                <a:lnTo>
                  <a:pt x="231" y="534"/>
                </a:lnTo>
                <a:lnTo>
                  <a:pt x="245" y="454"/>
                </a:lnTo>
                <a:lnTo>
                  <a:pt x="245" y="454"/>
                </a:lnTo>
                <a:lnTo>
                  <a:pt x="246" y="453"/>
                </a:lnTo>
                <a:lnTo>
                  <a:pt x="248" y="450"/>
                </a:lnTo>
                <a:lnTo>
                  <a:pt x="251" y="445"/>
                </a:lnTo>
                <a:lnTo>
                  <a:pt x="252" y="434"/>
                </a:lnTo>
                <a:lnTo>
                  <a:pt x="252" y="434"/>
                </a:lnTo>
                <a:lnTo>
                  <a:pt x="252" y="420"/>
                </a:lnTo>
                <a:lnTo>
                  <a:pt x="251" y="403"/>
                </a:lnTo>
                <a:lnTo>
                  <a:pt x="250" y="383"/>
                </a:lnTo>
                <a:lnTo>
                  <a:pt x="250" y="383"/>
                </a:lnTo>
                <a:lnTo>
                  <a:pt x="251" y="383"/>
                </a:lnTo>
                <a:lnTo>
                  <a:pt x="252" y="380"/>
                </a:lnTo>
                <a:lnTo>
                  <a:pt x="254" y="379"/>
                </a:lnTo>
                <a:lnTo>
                  <a:pt x="254" y="377"/>
                </a:lnTo>
                <a:lnTo>
                  <a:pt x="252" y="374"/>
                </a:lnTo>
                <a:lnTo>
                  <a:pt x="250" y="370"/>
                </a:lnTo>
                <a:lnTo>
                  <a:pt x="250" y="370"/>
                </a:lnTo>
                <a:lnTo>
                  <a:pt x="241" y="361"/>
                </a:lnTo>
                <a:lnTo>
                  <a:pt x="238" y="359"/>
                </a:lnTo>
                <a:lnTo>
                  <a:pt x="238" y="359"/>
                </a:lnTo>
                <a:lnTo>
                  <a:pt x="241" y="354"/>
                </a:lnTo>
                <a:lnTo>
                  <a:pt x="243" y="341"/>
                </a:lnTo>
                <a:lnTo>
                  <a:pt x="246" y="325"/>
                </a:lnTo>
                <a:lnTo>
                  <a:pt x="247" y="317"/>
                </a:lnTo>
                <a:lnTo>
                  <a:pt x="246" y="309"/>
                </a:lnTo>
                <a:lnTo>
                  <a:pt x="246" y="309"/>
                </a:lnTo>
                <a:lnTo>
                  <a:pt x="243" y="303"/>
                </a:lnTo>
                <a:lnTo>
                  <a:pt x="239" y="294"/>
                </a:lnTo>
                <a:lnTo>
                  <a:pt x="227" y="273"/>
                </a:lnTo>
                <a:lnTo>
                  <a:pt x="216" y="254"/>
                </a:lnTo>
                <a:lnTo>
                  <a:pt x="210" y="242"/>
                </a:lnTo>
                <a:lnTo>
                  <a:pt x="210" y="242"/>
                </a:lnTo>
                <a:lnTo>
                  <a:pt x="197" y="186"/>
                </a:lnTo>
                <a:lnTo>
                  <a:pt x="175" y="167"/>
                </a:lnTo>
                <a:lnTo>
                  <a:pt x="172" y="152"/>
                </a:lnTo>
                <a:lnTo>
                  <a:pt x="172" y="152"/>
                </a:lnTo>
                <a:lnTo>
                  <a:pt x="185" y="153"/>
                </a:lnTo>
                <a:lnTo>
                  <a:pt x="196" y="153"/>
                </a:lnTo>
                <a:lnTo>
                  <a:pt x="200" y="153"/>
                </a:lnTo>
                <a:lnTo>
                  <a:pt x="202" y="152"/>
                </a:lnTo>
                <a:lnTo>
                  <a:pt x="202" y="152"/>
                </a:lnTo>
                <a:lnTo>
                  <a:pt x="206" y="148"/>
                </a:lnTo>
                <a:lnTo>
                  <a:pt x="209" y="142"/>
                </a:lnTo>
                <a:lnTo>
                  <a:pt x="212" y="136"/>
                </a:lnTo>
                <a:lnTo>
                  <a:pt x="212" y="136"/>
                </a:lnTo>
                <a:lnTo>
                  <a:pt x="214" y="117"/>
                </a:lnTo>
                <a:lnTo>
                  <a:pt x="220" y="92"/>
                </a:lnTo>
                <a:lnTo>
                  <a:pt x="220" y="92"/>
                </a:lnTo>
                <a:lnTo>
                  <a:pt x="222" y="82"/>
                </a:lnTo>
                <a:lnTo>
                  <a:pt x="222" y="75"/>
                </a:lnTo>
                <a:lnTo>
                  <a:pt x="222" y="75"/>
                </a:lnTo>
                <a:lnTo>
                  <a:pt x="225" y="73"/>
                </a:lnTo>
                <a:lnTo>
                  <a:pt x="227" y="67"/>
                </a:lnTo>
                <a:lnTo>
                  <a:pt x="230" y="64"/>
                </a:lnTo>
                <a:lnTo>
                  <a:pt x="230" y="58"/>
                </a:lnTo>
                <a:lnTo>
                  <a:pt x="230" y="53"/>
                </a:lnTo>
                <a:lnTo>
                  <a:pt x="230" y="46"/>
                </a:lnTo>
                <a:lnTo>
                  <a:pt x="230" y="46"/>
                </a:lnTo>
                <a:lnTo>
                  <a:pt x="226" y="33"/>
                </a:lnTo>
                <a:lnTo>
                  <a:pt x="221" y="21"/>
                </a:lnTo>
                <a:lnTo>
                  <a:pt x="218" y="17"/>
                </a:lnTo>
                <a:lnTo>
                  <a:pt x="214" y="12"/>
                </a:lnTo>
                <a:lnTo>
                  <a:pt x="209" y="10"/>
                </a:lnTo>
                <a:lnTo>
                  <a:pt x="205" y="7"/>
                </a:lnTo>
                <a:lnTo>
                  <a:pt x="205" y="7"/>
                </a:lnTo>
                <a:lnTo>
                  <a:pt x="193" y="6"/>
                </a:lnTo>
                <a:lnTo>
                  <a:pt x="183" y="6"/>
                </a:lnTo>
                <a:lnTo>
                  <a:pt x="171" y="6"/>
                </a:lnTo>
                <a:lnTo>
                  <a:pt x="171" y="6"/>
                </a:lnTo>
                <a:lnTo>
                  <a:pt x="170" y="4"/>
                </a:lnTo>
                <a:lnTo>
                  <a:pt x="167" y="2"/>
                </a:lnTo>
                <a:lnTo>
                  <a:pt x="162" y="0"/>
                </a:lnTo>
                <a:lnTo>
                  <a:pt x="162" y="0"/>
                </a:lnTo>
                <a:lnTo>
                  <a:pt x="159" y="0"/>
                </a:lnTo>
                <a:lnTo>
                  <a:pt x="155" y="0"/>
                </a:lnTo>
                <a:lnTo>
                  <a:pt x="150" y="2"/>
                </a:lnTo>
                <a:lnTo>
                  <a:pt x="142" y="6"/>
                </a:lnTo>
                <a:lnTo>
                  <a:pt x="142" y="6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15">
            <a:extLst>
              <a:ext uri="{FF2B5EF4-FFF2-40B4-BE49-F238E27FC236}">
                <a16:creationId xmlns:a16="http://schemas.microsoft.com/office/drawing/2014/main" id="{598F49B3-3D81-409B-ACB4-637E813CD24D}"/>
              </a:ext>
            </a:extLst>
          </p:cNvPr>
          <p:cNvSpPr>
            <a:spLocks/>
          </p:cNvSpPr>
          <p:nvPr/>
        </p:nvSpPr>
        <p:spPr bwMode="auto">
          <a:xfrm>
            <a:off x="899934" y="4613020"/>
            <a:ext cx="574996" cy="1711578"/>
          </a:xfrm>
          <a:custGeom>
            <a:avLst/>
            <a:gdLst>
              <a:gd name="T0" fmla="*/ 27 w 343"/>
              <a:gd name="T1" fmla="*/ 183 h 1021"/>
              <a:gd name="T2" fmla="*/ 18 w 343"/>
              <a:gd name="T3" fmla="*/ 211 h 1021"/>
              <a:gd name="T4" fmla="*/ 14 w 343"/>
              <a:gd name="T5" fmla="*/ 222 h 1021"/>
              <a:gd name="T6" fmla="*/ 17 w 343"/>
              <a:gd name="T7" fmla="*/ 255 h 1021"/>
              <a:gd name="T8" fmla="*/ 4 w 343"/>
              <a:gd name="T9" fmla="*/ 266 h 1021"/>
              <a:gd name="T10" fmla="*/ 4 w 343"/>
              <a:gd name="T11" fmla="*/ 291 h 1021"/>
              <a:gd name="T12" fmla="*/ 1 w 343"/>
              <a:gd name="T13" fmla="*/ 312 h 1021"/>
              <a:gd name="T14" fmla="*/ 10 w 343"/>
              <a:gd name="T15" fmla="*/ 388 h 1021"/>
              <a:gd name="T16" fmla="*/ 14 w 343"/>
              <a:gd name="T17" fmla="*/ 414 h 1021"/>
              <a:gd name="T18" fmla="*/ 27 w 343"/>
              <a:gd name="T19" fmla="*/ 435 h 1021"/>
              <a:gd name="T20" fmla="*/ 54 w 343"/>
              <a:gd name="T21" fmla="*/ 459 h 1021"/>
              <a:gd name="T22" fmla="*/ 60 w 343"/>
              <a:gd name="T23" fmla="*/ 563 h 1021"/>
              <a:gd name="T24" fmla="*/ 77 w 343"/>
              <a:gd name="T25" fmla="*/ 591 h 1021"/>
              <a:gd name="T26" fmla="*/ 90 w 343"/>
              <a:gd name="T27" fmla="*/ 691 h 1021"/>
              <a:gd name="T28" fmla="*/ 80 w 343"/>
              <a:gd name="T29" fmla="*/ 855 h 1021"/>
              <a:gd name="T30" fmla="*/ 80 w 343"/>
              <a:gd name="T31" fmla="*/ 885 h 1021"/>
              <a:gd name="T32" fmla="*/ 88 w 343"/>
              <a:gd name="T33" fmla="*/ 909 h 1021"/>
              <a:gd name="T34" fmla="*/ 84 w 343"/>
              <a:gd name="T35" fmla="*/ 927 h 1021"/>
              <a:gd name="T36" fmla="*/ 108 w 343"/>
              <a:gd name="T37" fmla="*/ 968 h 1021"/>
              <a:gd name="T38" fmla="*/ 108 w 343"/>
              <a:gd name="T39" fmla="*/ 984 h 1021"/>
              <a:gd name="T40" fmla="*/ 102 w 343"/>
              <a:gd name="T41" fmla="*/ 1014 h 1021"/>
              <a:gd name="T42" fmla="*/ 139 w 343"/>
              <a:gd name="T43" fmla="*/ 1021 h 1021"/>
              <a:gd name="T44" fmla="*/ 171 w 343"/>
              <a:gd name="T45" fmla="*/ 1009 h 1021"/>
              <a:gd name="T46" fmla="*/ 181 w 343"/>
              <a:gd name="T47" fmla="*/ 994 h 1021"/>
              <a:gd name="T48" fmla="*/ 252 w 343"/>
              <a:gd name="T49" fmla="*/ 1005 h 1021"/>
              <a:gd name="T50" fmla="*/ 269 w 343"/>
              <a:gd name="T51" fmla="*/ 994 h 1021"/>
              <a:gd name="T52" fmla="*/ 263 w 343"/>
              <a:gd name="T53" fmla="*/ 980 h 1021"/>
              <a:gd name="T54" fmla="*/ 233 w 343"/>
              <a:gd name="T55" fmla="*/ 972 h 1021"/>
              <a:gd name="T56" fmla="*/ 231 w 343"/>
              <a:gd name="T57" fmla="*/ 939 h 1021"/>
              <a:gd name="T58" fmla="*/ 233 w 343"/>
              <a:gd name="T59" fmla="*/ 923 h 1021"/>
              <a:gd name="T60" fmla="*/ 242 w 343"/>
              <a:gd name="T61" fmla="*/ 912 h 1021"/>
              <a:gd name="T62" fmla="*/ 246 w 343"/>
              <a:gd name="T63" fmla="*/ 848 h 1021"/>
              <a:gd name="T64" fmla="*/ 283 w 343"/>
              <a:gd name="T65" fmla="*/ 683 h 1021"/>
              <a:gd name="T66" fmla="*/ 300 w 343"/>
              <a:gd name="T67" fmla="*/ 543 h 1021"/>
              <a:gd name="T68" fmla="*/ 318 w 343"/>
              <a:gd name="T69" fmla="*/ 508 h 1021"/>
              <a:gd name="T70" fmla="*/ 327 w 343"/>
              <a:gd name="T71" fmla="*/ 502 h 1021"/>
              <a:gd name="T72" fmla="*/ 339 w 343"/>
              <a:gd name="T73" fmla="*/ 453 h 1021"/>
              <a:gd name="T74" fmla="*/ 338 w 343"/>
              <a:gd name="T75" fmla="*/ 307 h 1021"/>
              <a:gd name="T76" fmla="*/ 329 w 343"/>
              <a:gd name="T77" fmla="*/ 226 h 1021"/>
              <a:gd name="T78" fmla="*/ 325 w 343"/>
              <a:gd name="T79" fmla="*/ 191 h 1021"/>
              <a:gd name="T80" fmla="*/ 284 w 343"/>
              <a:gd name="T81" fmla="*/ 162 h 1021"/>
              <a:gd name="T82" fmla="*/ 246 w 343"/>
              <a:gd name="T83" fmla="*/ 147 h 1021"/>
              <a:gd name="T84" fmla="*/ 215 w 343"/>
              <a:gd name="T85" fmla="*/ 111 h 1021"/>
              <a:gd name="T86" fmla="*/ 227 w 343"/>
              <a:gd name="T87" fmla="*/ 96 h 1021"/>
              <a:gd name="T88" fmla="*/ 235 w 343"/>
              <a:gd name="T89" fmla="*/ 76 h 1021"/>
              <a:gd name="T90" fmla="*/ 231 w 343"/>
              <a:gd name="T91" fmla="*/ 59 h 1021"/>
              <a:gd name="T92" fmla="*/ 230 w 343"/>
              <a:gd name="T93" fmla="*/ 32 h 1021"/>
              <a:gd name="T94" fmla="*/ 219 w 343"/>
              <a:gd name="T95" fmla="*/ 17 h 1021"/>
              <a:gd name="T96" fmla="*/ 196 w 343"/>
              <a:gd name="T97" fmla="*/ 1 h 1021"/>
              <a:gd name="T98" fmla="*/ 181 w 343"/>
              <a:gd name="T99" fmla="*/ 0 h 1021"/>
              <a:gd name="T100" fmla="*/ 156 w 343"/>
              <a:gd name="T101" fmla="*/ 0 h 1021"/>
              <a:gd name="T102" fmla="*/ 142 w 343"/>
              <a:gd name="T103" fmla="*/ 15 h 1021"/>
              <a:gd name="T104" fmla="*/ 129 w 343"/>
              <a:gd name="T105" fmla="*/ 28 h 1021"/>
              <a:gd name="T106" fmla="*/ 123 w 343"/>
              <a:gd name="T107" fmla="*/ 63 h 1021"/>
              <a:gd name="T108" fmla="*/ 119 w 343"/>
              <a:gd name="T109" fmla="*/ 68 h 1021"/>
              <a:gd name="T110" fmla="*/ 117 w 343"/>
              <a:gd name="T111" fmla="*/ 79 h 1021"/>
              <a:gd name="T112" fmla="*/ 127 w 343"/>
              <a:gd name="T113" fmla="*/ 103 h 1021"/>
              <a:gd name="T114" fmla="*/ 129 w 343"/>
              <a:gd name="T115" fmla="*/ 128 h 10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43" h="1021">
                <a:moveTo>
                  <a:pt x="129" y="128"/>
                </a:moveTo>
                <a:lnTo>
                  <a:pt x="129" y="128"/>
                </a:lnTo>
                <a:lnTo>
                  <a:pt x="30" y="180"/>
                </a:lnTo>
                <a:lnTo>
                  <a:pt x="30" y="180"/>
                </a:lnTo>
                <a:lnTo>
                  <a:pt x="27" y="183"/>
                </a:lnTo>
                <a:lnTo>
                  <a:pt x="26" y="186"/>
                </a:lnTo>
                <a:lnTo>
                  <a:pt x="22" y="192"/>
                </a:lnTo>
                <a:lnTo>
                  <a:pt x="21" y="200"/>
                </a:lnTo>
                <a:lnTo>
                  <a:pt x="18" y="211"/>
                </a:lnTo>
                <a:lnTo>
                  <a:pt x="18" y="211"/>
                </a:lnTo>
                <a:lnTo>
                  <a:pt x="18" y="211"/>
                </a:lnTo>
                <a:lnTo>
                  <a:pt x="15" y="213"/>
                </a:lnTo>
                <a:lnTo>
                  <a:pt x="14" y="217"/>
                </a:lnTo>
                <a:lnTo>
                  <a:pt x="14" y="222"/>
                </a:lnTo>
                <a:lnTo>
                  <a:pt x="14" y="222"/>
                </a:lnTo>
                <a:lnTo>
                  <a:pt x="17" y="230"/>
                </a:lnTo>
                <a:lnTo>
                  <a:pt x="18" y="239"/>
                </a:lnTo>
                <a:lnTo>
                  <a:pt x="18" y="249"/>
                </a:lnTo>
                <a:lnTo>
                  <a:pt x="17" y="255"/>
                </a:lnTo>
                <a:lnTo>
                  <a:pt x="17" y="255"/>
                </a:lnTo>
                <a:lnTo>
                  <a:pt x="14" y="258"/>
                </a:lnTo>
                <a:lnTo>
                  <a:pt x="13" y="259"/>
                </a:lnTo>
                <a:lnTo>
                  <a:pt x="8" y="262"/>
                </a:lnTo>
                <a:lnTo>
                  <a:pt x="5" y="263"/>
                </a:lnTo>
                <a:lnTo>
                  <a:pt x="4" y="266"/>
                </a:lnTo>
                <a:lnTo>
                  <a:pt x="2" y="270"/>
                </a:lnTo>
                <a:lnTo>
                  <a:pt x="2" y="275"/>
                </a:lnTo>
                <a:lnTo>
                  <a:pt x="2" y="275"/>
                </a:lnTo>
                <a:lnTo>
                  <a:pt x="4" y="285"/>
                </a:lnTo>
                <a:lnTo>
                  <a:pt x="4" y="291"/>
                </a:lnTo>
                <a:lnTo>
                  <a:pt x="2" y="293"/>
                </a:lnTo>
                <a:lnTo>
                  <a:pt x="1" y="297"/>
                </a:lnTo>
                <a:lnTo>
                  <a:pt x="1" y="297"/>
                </a:lnTo>
                <a:lnTo>
                  <a:pt x="0" y="303"/>
                </a:lnTo>
                <a:lnTo>
                  <a:pt x="1" y="312"/>
                </a:lnTo>
                <a:lnTo>
                  <a:pt x="2" y="339"/>
                </a:lnTo>
                <a:lnTo>
                  <a:pt x="5" y="381"/>
                </a:lnTo>
                <a:lnTo>
                  <a:pt x="5" y="381"/>
                </a:lnTo>
                <a:lnTo>
                  <a:pt x="6" y="384"/>
                </a:lnTo>
                <a:lnTo>
                  <a:pt x="10" y="388"/>
                </a:lnTo>
                <a:lnTo>
                  <a:pt x="13" y="392"/>
                </a:lnTo>
                <a:lnTo>
                  <a:pt x="14" y="396"/>
                </a:lnTo>
                <a:lnTo>
                  <a:pt x="14" y="400"/>
                </a:lnTo>
                <a:lnTo>
                  <a:pt x="14" y="400"/>
                </a:lnTo>
                <a:lnTo>
                  <a:pt x="14" y="414"/>
                </a:lnTo>
                <a:lnTo>
                  <a:pt x="15" y="421"/>
                </a:lnTo>
                <a:lnTo>
                  <a:pt x="18" y="429"/>
                </a:lnTo>
                <a:lnTo>
                  <a:pt x="18" y="429"/>
                </a:lnTo>
                <a:lnTo>
                  <a:pt x="22" y="433"/>
                </a:lnTo>
                <a:lnTo>
                  <a:pt x="27" y="435"/>
                </a:lnTo>
                <a:lnTo>
                  <a:pt x="39" y="441"/>
                </a:lnTo>
                <a:lnTo>
                  <a:pt x="50" y="443"/>
                </a:lnTo>
                <a:lnTo>
                  <a:pt x="54" y="445"/>
                </a:lnTo>
                <a:lnTo>
                  <a:pt x="54" y="445"/>
                </a:lnTo>
                <a:lnTo>
                  <a:pt x="54" y="459"/>
                </a:lnTo>
                <a:lnTo>
                  <a:pt x="52" y="492"/>
                </a:lnTo>
                <a:lnTo>
                  <a:pt x="52" y="512"/>
                </a:lnTo>
                <a:lnTo>
                  <a:pt x="54" y="530"/>
                </a:lnTo>
                <a:lnTo>
                  <a:pt x="56" y="549"/>
                </a:lnTo>
                <a:lnTo>
                  <a:pt x="60" y="563"/>
                </a:lnTo>
                <a:lnTo>
                  <a:pt x="60" y="563"/>
                </a:lnTo>
                <a:lnTo>
                  <a:pt x="68" y="580"/>
                </a:lnTo>
                <a:lnTo>
                  <a:pt x="75" y="588"/>
                </a:lnTo>
                <a:lnTo>
                  <a:pt x="77" y="591"/>
                </a:lnTo>
                <a:lnTo>
                  <a:pt x="77" y="591"/>
                </a:lnTo>
                <a:lnTo>
                  <a:pt x="77" y="591"/>
                </a:lnTo>
                <a:lnTo>
                  <a:pt x="81" y="625"/>
                </a:lnTo>
                <a:lnTo>
                  <a:pt x="88" y="671"/>
                </a:lnTo>
                <a:lnTo>
                  <a:pt x="88" y="671"/>
                </a:lnTo>
                <a:lnTo>
                  <a:pt x="90" y="691"/>
                </a:lnTo>
                <a:lnTo>
                  <a:pt x="92" y="701"/>
                </a:lnTo>
                <a:lnTo>
                  <a:pt x="92" y="701"/>
                </a:lnTo>
                <a:lnTo>
                  <a:pt x="84" y="779"/>
                </a:lnTo>
                <a:lnTo>
                  <a:pt x="80" y="834"/>
                </a:lnTo>
                <a:lnTo>
                  <a:pt x="80" y="855"/>
                </a:lnTo>
                <a:lnTo>
                  <a:pt x="80" y="866"/>
                </a:lnTo>
                <a:lnTo>
                  <a:pt x="80" y="866"/>
                </a:lnTo>
                <a:lnTo>
                  <a:pt x="81" y="875"/>
                </a:lnTo>
                <a:lnTo>
                  <a:pt x="80" y="880"/>
                </a:lnTo>
                <a:lnTo>
                  <a:pt x="80" y="885"/>
                </a:lnTo>
                <a:lnTo>
                  <a:pt x="81" y="889"/>
                </a:lnTo>
                <a:lnTo>
                  <a:pt x="81" y="889"/>
                </a:lnTo>
                <a:lnTo>
                  <a:pt x="87" y="900"/>
                </a:lnTo>
                <a:lnTo>
                  <a:pt x="88" y="904"/>
                </a:lnTo>
                <a:lnTo>
                  <a:pt x="88" y="909"/>
                </a:lnTo>
                <a:lnTo>
                  <a:pt x="88" y="909"/>
                </a:lnTo>
                <a:lnTo>
                  <a:pt x="87" y="914"/>
                </a:lnTo>
                <a:lnTo>
                  <a:pt x="84" y="919"/>
                </a:lnTo>
                <a:lnTo>
                  <a:pt x="83" y="925"/>
                </a:lnTo>
                <a:lnTo>
                  <a:pt x="84" y="927"/>
                </a:lnTo>
                <a:lnTo>
                  <a:pt x="85" y="931"/>
                </a:lnTo>
                <a:lnTo>
                  <a:pt x="85" y="931"/>
                </a:lnTo>
                <a:lnTo>
                  <a:pt x="98" y="951"/>
                </a:lnTo>
                <a:lnTo>
                  <a:pt x="105" y="962"/>
                </a:lnTo>
                <a:lnTo>
                  <a:pt x="108" y="968"/>
                </a:lnTo>
                <a:lnTo>
                  <a:pt x="108" y="968"/>
                </a:lnTo>
                <a:lnTo>
                  <a:pt x="109" y="977"/>
                </a:lnTo>
                <a:lnTo>
                  <a:pt x="109" y="981"/>
                </a:lnTo>
                <a:lnTo>
                  <a:pt x="108" y="984"/>
                </a:lnTo>
                <a:lnTo>
                  <a:pt x="108" y="984"/>
                </a:lnTo>
                <a:lnTo>
                  <a:pt x="104" y="990"/>
                </a:lnTo>
                <a:lnTo>
                  <a:pt x="100" y="1000"/>
                </a:lnTo>
                <a:lnTo>
                  <a:pt x="98" y="1005"/>
                </a:lnTo>
                <a:lnTo>
                  <a:pt x="98" y="1010"/>
                </a:lnTo>
                <a:lnTo>
                  <a:pt x="102" y="1014"/>
                </a:lnTo>
                <a:lnTo>
                  <a:pt x="108" y="1018"/>
                </a:lnTo>
                <a:lnTo>
                  <a:pt x="108" y="1018"/>
                </a:lnTo>
                <a:lnTo>
                  <a:pt x="115" y="1019"/>
                </a:lnTo>
                <a:lnTo>
                  <a:pt x="123" y="1021"/>
                </a:lnTo>
                <a:lnTo>
                  <a:pt x="139" y="1021"/>
                </a:lnTo>
                <a:lnTo>
                  <a:pt x="154" y="1019"/>
                </a:lnTo>
                <a:lnTo>
                  <a:pt x="164" y="1015"/>
                </a:lnTo>
                <a:lnTo>
                  <a:pt x="164" y="1015"/>
                </a:lnTo>
                <a:lnTo>
                  <a:pt x="168" y="1013"/>
                </a:lnTo>
                <a:lnTo>
                  <a:pt x="171" y="1009"/>
                </a:lnTo>
                <a:lnTo>
                  <a:pt x="173" y="1001"/>
                </a:lnTo>
                <a:lnTo>
                  <a:pt x="175" y="993"/>
                </a:lnTo>
                <a:lnTo>
                  <a:pt x="175" y="990"/>
                </a:lnTo>
                <a:lnTo>
                  <a:pt x="175" y="990"/>
                </a:lnTo>
                <a:lnTo>
                  <a:pt x="181" y="994"/>
                </a:lnTo>
                <a:lnTo>
                  <a:pt x="188" y="997"/>
                </a:lnTo>
                <a:lnTo>
                  <a:pt x="196" y="1000"/>
                </a:lnTo>
                <a:lnTo>
                  <a:pt x="196" y="1000"/>
                </a:lnTo>
                <a:lnTo>
                  <a:pt x="233" y="1004"/>
                </a:lnTo>
                <a:lnTo>
                  <a:pt x="252" y="1005"/>
                </a:lnTo>
                <a:lnTo>
                  <a:pt x="260" y="1005"/>
                </a:lnTo>
                <a:lnTo>
                  <a:pt x="263" y="1004"/>
                </a:lnTo>
                <a:lnTo>
                  <a:pt x="263" y="1004"/>
                </a:lnTo>
                <a:lnTo>
                  <a:pt x="267" y="1000"/>
                </a:lnTo>
                <a:lnTo>
                  <a:pt x="269" y="994"/>
                </a:lnTo>
                <a:lnTo>
                  <a:pt x="269" y="988"/>
                </a:lnTo>
                <a:lnTo>
                  <a:pt x="269" y="984"/>
                </a:lnTo>
                <a:lnTo>
                  <a:pt x="269" y="984"/>
                </a:lnTo>
                <a:lnTo>
                  <a:pt x="267" y="981"/>
                </a:lnTo>
                <a:lnTo>
                  <a:pt x="263" y="980"/>
                </a:lnTo>
                <a:lnTo>
                  <a:pt x="247" y="976"/>
                </a:lnTo>
                <a:lnTo>
                  <a:pt x="247" y="976"/>
                </a:lnTo>
                <a:lnTo>
                  <a:pt x="239" y="975"/>
                </a:lnTo>
                <a:lnTo>
                  <a:pt x="234" y="973"/>
                </a:lnTo>
                <a:lnTo>
                  <a:pt x="233" y="972"/>
                </a:lnTo>
                <a:lnTo>
                  <a:pt x="231" y="971"/>
                </a:lnTo>
                <a:lnTo>
                  <a:pt x="231" y="971"/>
                </a:lnTo>
                <a:lnTo>
                  <a:pt x="230" y="959"/>
                </a:lnTo>
                <a:lnTo>
                  <a:pt x="230" y="959"/>
                </a:lnTo>
                <a:lnTo>
                  <a:pt x="231" y="939"/>
                </a:lnTo>
                <a:lnTo>
                  <a:pt x="231" y="939"/>
                </a:lnTo>
                <a:lnTo>
                  <a:pt x="233" y="930"/>
                </a:lnTo>
                <a:lnTo>
                  <a:pt x="231" y="923"/>
                </a:lnTo>
                <a:lnTo>
                  <a:pt x="231" y="923"/>
                </a:lnTo>
                <a:lnTo>
                  <a:pt x="233" y="923"/>
                </a:lnTo>
                <a:lnTo>
                  <a:pt x="237" y="921"/>
                </a:lnTo>
                <a:lnTo>
                  <a:pt x="239" y="918"/>
                </a:lnTo>
                <a:lnTo>
                  <a:pt x="240" y="915"/>
                </a:lnTo>
                <a:lnTo>
                  <a:pt x="242" y="912"/>
                </a:lnTo>
                <a:lnTo>
                  <a:pt x="242" y="912"/>
                </a:lnTo>
                <a:lnTo>
                  <a:pt x="240" y="901"/>
                </a:lnTo>
                <a:lnTo>
                  <a:pt x="239" y="888"/>
                </a:lnTo>
                <a:lnTo>
                  <a:pt x="235" y="872"/>
                </a:lnTo>
                <a:lnTo>
                  <a:pt x="235" y="872"/>
                </a:lnTo>
                <a:lnTo>
                  <a:pt x="246" y="848"/>
                </a:lnTo>
                <a:lnTo>
                  <a:pt x="252" y="830"/>
                </a:lnTo>
                <a:lnTo>
                  <a:pt x="258" y="817"/>
                </a:lnTo>
                <a:lnTo>
                  <a:pt x="258" y="817"/>
                </a:lnTo>
                <a:lnTo>
                  <a:pt x="272" y="746"/>
                </a:lnTo>
                <a:lnTo>
                  <a:pt x="283" y="683"/>
                </a:lnTo>
                <a:lnTo>
                  <a:pt x="283" y="683"/>
                </a:lnTo>
                <a:lnTo>
                  <a:pt x="290" y="631"/>
                </a:lnTo>
                <a:lnTo>
                  <a:pt x="298" y="567"/>
                </a:lnTo>
                <a:lnTo>
                  <a:pt x="298" y="567"/>
                </a:lnTo>
                <a:lnTo>
                  <a:pt x="300" y="543"/>
                </a:lnTo>
                <a:lnTo>
                  <a:pt x="298" y="533"/>
                </a:lnTo>
                <a:lnTo>
                  <a:pt x="297" y="516"/>
                </a:lnTo>
                <a:lnTo>
                  <a:pt x="297" y="516"/>
                </a:lnTo>
                <a:lnTo>
                  <a:pt x="309" y="512"/>
                </a:lnTo>
                <a:lnTo>
                  <a:pt x="318" y="508"/>
                </a:lnTo>
                <a:lnTo>
                  <a:pt x="322" y="505"/>
                </a:lnTo>
                <a:lnTo>
                  <a:pt x="322" y="505"/>
                </a:lnTo>
                <a:lnTo>
                  <a:pt x="323" y="505"/>
                </a:lnTo>
                <a:lnTo>
                  <a:pt x="326" y="504"/>
                </a:lnTo>
                <a:lnTo>
                  <a:pt x="327" y="502"/>
                </a:lnTo>
                <a:lnTo>
                  <a:pt x="329" y="497"/>
                </a:lnTo>
                <a:lnTo>
                  <a:pt x="329" y="474"/>
                </a:lnTo>
                <a:lnTo>
                  <a:pt x="329" y="474"/>
                </a:lnTo>
                <a:lnTo>
                  <a:pt x="335" y="463"/>
                </a:lnTo>
                <a:lnTo>
                  <a:pt x="339" y="453"/>
                </a:lnTo>
                <a:lnTo>
                  <a:pt x="342" y="443"/>
                </a:lnTo>
                <a:lnTo>
                  <a:pt x="342" y="443"/>
                </a:lnTo>
                <a:lnTo>
                  <a:pt x="343" y="418"/>
                </a:lnTo>
                <a:lnTo>
                  <a:pt x="342" y="376"/>
                </a:lnTo>
                <a:lnTo>
                  <a:pt x="338" y="307"/>
                </a:lnTo>
                <a:lnTo>
                  <a:pt x="338" y="307"/>
                </a:lnTo>
                <a:lnTo>
                  <a:pt x="337" y="289"/>
                </a:lnTo>
                <a:lnTo>
                  <a:pt x="334" y="267"/>
                </a:lnTo>
                <a:lnTo>
                  <a:pt x="329" y="226"/>
                </a:lnTo>
                <a:lnTo>
                  <a:pt x="329" y="226"/>
                </a:lnTo>
                <a:lnTo>
                  <a:pt x="329" y="216"/>
                </a:lnTo>
                <a:lnTo>
                  <a:pt x="329" y="207"/>
                </a:lnTo>
                <a:lnTo>
                  <a:pt x="329" y="200"/>
                </a:lnTo>
                <a:lnTo>
                  <a:pt x="325" y="191"/>
                </a:lnTo>
                <a:lnTo>
                  <a:pt x="325" y="191"/>
                </a:lnTo>
                <a:lnTo>
                  <a:pt x="318" y="182"/>
                </a:lnTo>
                <a:lnTo>
                  <a:pt x="313" y="174"/>
                </a:lnTo>
                <a:lnTo>
                  <a:pt x="306" y="167"/>
                </a:lnTo>
                <a:lnTo>
                  <a:pt x="306" y="167"/>
                </a:lnTo>
                <a:lnTo>
                  <a:pt x="284" y="162"/>
                </a:lnTo>
                <a:lnTo>
                  <a:pt x="267" y="158"/>
                </a:lnTo>
                <a:lnTo>
                  <a:pt x="260" y="155"/>
                </a:lnTo>
                <a:lnTo>
                  <a:pt x="255" y="153"/>
                </a:lnTo>
                <a:lnTo>
                  <a:pt x="255" y="153"/>
                </a:lnTo>
                <a:lnTo>
                  <a:pt x="246" y="147"/>
                </a:lnTo>
                <a:lnTo>
                  <a:pt x="233" y="141"/>
                </a:lnTo>
                <a:lnTo>
                  <a:pt x="215" y="133"/>
                </a:lnTo>
                <a:lnTo>
                  <a:pt x="215" y="133"/>
                </a:lnTo>
                <a:lnTo>
                  <a:pt x="215" y="124"/>
                </a:lnTo>
                <a:lnTo>
                  <a:pt x="215" y="111"/>
                </a:lnTo>
                <a:lnTo>
                  <a:pt x="215" y="111"/>
                </a:lnTo>
                <a:lnTo>
                  <a:pt x="218" y="107"/>
                </a:lnTo>
                <a:lnTo>
                  <a:pt x="221" y="103"/>
                </a:lnTo>
                <a:lnTo>
                  <a:pt x="227" y="96"/>
                </a:lnTo>
                <a:lnTo>
                  <a:pt x="227" y="96"/>
                </a:lnTo>
                <a:lnTo>
                  <a:pt x="231" y="92"/>
                </a:lnTo>
                <a:lnTo>
                  <a:pt x="234" y="86"/>
                </a:lnTo>
                <a:lnTo>
                  <a:pt x="237" y="80"/>
                </a:lnTo>
                <a:lnTo>
                  <a:pt x="235" y="76"/>
                </a:lnTo>
                <a:lnTo>
                  <a:pt x="235" y="76"/>
                </a:lnTo>
                <a:lnTo>
                  <a:pt x="234" y="74"/>
                </a:lnTo>
                <a:lnTo>
                  <a:pt x="231" y="74"/>
                </a:lnTo>
                <a:lnTo>
                  <a:pt x="230" y="72"/>
                </a:lnTo>
                <a:lnTo>
                  <a:pt x="230" y="72"/>
                </a:lnTo>
                <a:lnTo>
                  <a:pt x="231" y="59"/>
                </a:lnTo>
                <a:lnTo>
                  <a:pt x="231" y="50"/>
                </a:lnTo>
                <a:lnTo>
                  <a:pt x="231" y="43"/>
                </a:lnTo>
                <a:lnTo>
                  <a:pt x="231" y="43"/>
                </a:lnTo>
                <a:lnTo>
                  <a:pt x="231" y="36"/>
                </a:lnTo>
                <a:lnTo>
                  <a:pt x="230" y="32"/>
                </a:lnTo>
                <a:lnTo>
                  <a:pt x="227" y="28"/>
                </a:lnTo>
                <a:lnTo>
                  <a:pt x="227" y="28"/>
                </a:lnTo>
                <a:lnTo>
                  <a:pt x="222" y="20"/>
                </a:lnTo>
                <a:lnTo>
                  <a:pt x="219" y="17"/>
                </a:lnTo>
                <a:lnTo>
                  <a:pt x="219" y="17"/>
                </a:lnTo>
                <a:lnTo>
                  <a:pt x="210" y="9"/>
                </a:lnTo>
                <a:lnTo>
                  <a:pt x="210" y="9"/>
                </a:lnTo>
                <a:lnTo>
                  <a:pt x="205" y="5"/>
                </a:lnTo>
                <a:lnTo>
                  <a:pt x="202" y="4"/>
                </a:lnTo>
                <a:lnTo>
                  <a:pt x="196" y="1"/>
                </a:lnTo>
                <a:lnTo>
                  <a:pt x="196" y="1"/>
                </a:lnTo>
                <a:lnTo>
                  <a:pt x="188" y="0"/>
                </a:lnTo>
                <a:lnTo>
                  <a:pt x="184" y="0"/>
                </a:lnTo>
                <a:lnTo>
                  <a:pt x="184" y="0"/>
                </a:lnTo>
                <a:lnTo>
                  <a:pt x="181" y="0"/>
                </a:lnTo>
                <a:lnTo>
                  <a:pt x="175" y="0"/>
                </a:lnTo>
                <a:lnTo>
                  <a:pt x="175" y="0"/>
                </a:lnTo>
                <a:lnTo>
                  <a:pt x="165" y="0"/>
                </a:lnTo>
                <a:lnTo>
                  <a:pt x="156" y="0"/>
                </a:lnTo>
                <a:lnTo>
                  <a:pt x="156" y="0"/>
                </a:lnTo>
                <a:lnTo>
                  <a:pt x="151" y="1"/>
                </a:lnTo>
                <a:lnTo>
                  <a:pt x="148" y="4"/>
                </a:lnTo>
                <a:lnTo>
                  <a:pt x="144" y="9"/>
                </a:lnTo>
                <a:lnTo>
                  <a:pt x="144" y="9"/>
                </a:lnTo>
                <a:lnTo>
                  <a:pt x="142" y="15"/>
                </a:lnTo>
                <a:lnTo>
                  <a:pt x="137" y="17"/>
                </a:lnTo>
                <a:lnTo>
                  <a:pt x="137" y="17"/>
                </a:lnTo>
                <a:lnTo>
                  <a:pt x="131" y="21"/>
                </a:lnTo>
                <a:lnTo>
                  <a:pt x="130" y="24"/>
                </a:lnTo>
                <a:lnTo>
                  <a:pt x="129" y="28"/>
                </a:lnTo>
                <a:lnTo>
                  <a:pt x="129" y="28"/>
                </a:lnTo>
                <a:lnTo>
                  <a:pt x="129" y="40"/>
                </a:lnTo>
                <a:lnTo>
                  <a:pt x="127" y="49"/>
                </a:lnTo>
                <a:lnTo>
                  <a:pt x="127" y="49"/>
                </a:lnTo>
                <a:lnTo>
                  <a:pt x="123" y="63"/>
                </a:lnTo>
                <a:lnTo>
                  <a:pt x="123" y="63"/>
                </a:lnTo>
                <a:lnTo>
                  <a:pt x="123" y="66"/>
                </a:lnTo>
                <a:lnTo>
                  <a:pt x="123" y="68"/>
                </a:lnTo>
                <a:lnTo>
                  <a:pt x="123" y="68"/>
                </a:lnTo>
                <a:lnTo>
                  <a:pt x="119" y="68"/>
                </a:lnTo>
                <a:lnTo>
                  <a:pt x="117" y="68"/>
                </a:lnTo>
                <a:lnTo>
                  <a:pt x="115" y="71"/>
                </a:lnTo>
                <a:lnTo>
                  <a:pt x="115" y="71"/>
                </a:lnTo>
                <a:lnTo>
                  <a:pt x="115" y="75"/>
                </a:lnTo>
                <a:lnTo>
                  <a:pt x="117" y="79"/>
                </a:lnTo>
                <a:lnTo>
                  <a:pt x="121" y="87"/>
                </a:lnTo>
                <a:lnTo>
                  <a:pt x="121" y="87"/>
                </a:lnTo>
                <a:lnTo>
                  <a:pt x="125" y="93"/>
                </a:lnTo>
                <a:lnTo>
                  <a:pt x="127" y="99"/>
                </a:lnTo>
                <a:lnTo>
                  <a:pt x="127" y="103"/>
                </a:lnTo>
                <a:lnTo>
                  <a:pt x="127" y="103"/>
                </a:lnTo>
                <a:lnTo>
                  <a:pt x="126" y="111"/>
                </a:lnTo>
                <a:lnTo>
                  <a:pt x="127" y="120"/>
                </a:lnTo>
                <a:lnTo>
                  <a:pt x="127" y="120"/>
                </a:lnTo>
                <a:lnTo>
                  <a:pt x="129" y="128"/>
                </a:lnTo>
                <a:lnTo>
                  <a:pt x="129" y="128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29">
            <a:extLst>
              <a:ext uri="{FF2B5EF4-FFF2-40B4-BE49-F238E27FC236}">
                <a16:creationId xmlns:a16="http://schemas.microsoft.com/office/drawing/2014/main" id="{ACC82A8C-4C1B-4BBD-9BBB-3614778423B3}"/>
              </a:ext>
            </a:extLst>
          </p:cNvPr>
          <p:cNvSpPr>
            <a:spLocks noEditPoints="1"/>
          </p:cNvSpPr>
          <p:nvPr/>
        </p:nvSpPr>
        <p:spPr bwMode="auto">
          <a:xfrm>
            <a:off x="8425949" y="2753925"/>
            <a:ext cx="615237" cy="1753509"/>
          </a:xfrm>
          <a:custGeom>
            <a:avLst/>
            <a:gdLst>
              <a:gd name="T0" fmla="*/ 130 w 347"/>
              <a:gd name="T1" fmla="*/ 1 h 989"/>
              <a:gd name="T2" fmla="*/ 106 w 347"/>
              <a:gd name="T3" fmla="*/ 5 h 989"/>
              <a:gd name="T4" fmla="*/ 77 w 347"/>
              <a:gd name="T5" fmla="*/ 31 h 989"/>
              <a:gd name="T6" fmla="*/ 61 w 347"/>
              <a:gd name="T7" fmla="*/ 60 h 989"/>
              <a:gd name="T8" fmla="*/ 74 w 347"/>
              <a:gd name="T9" fmla="*/ 76 h 989"/>
              <a:gd name="T10" fmla="*/ 79 w 347"/>
              <a:gd name="T11" fmla="*/ 95 h 989"/>
              <a:gd name="T12" fmla="*/ 74 w 347"/>
              <a:gd name="T13" fmla="*/ 114 h 989"/>
              <a:gd name="T14" fmla="*/ 86 w 347"/>
              <a:gd name="T15" fmla="*/ 117 h 989"/>
              <a:gd name="T16" fmla="*/ 96 w 347"/>
              <a:gd name="T17" fmla="*/ 131 h 989"/>
              <a:gd name="T18" fmla="*/ 101 w 347"/>
              <a:gd name="T19" fmla="*/ 139 h 989"/>
              <a:gd name="T20" fmla="*/ 106 w 347"/>
              <a:gd name="T21" fmla="*/ 154 h 989"/>
              <a:gd name="T22" fmla="*/ 70 w 347"/>
              <a:gd name="T23" fmla="*/ 163 h 989"/>
              <a:gd name="T24" fmla="*/ 42 w 347"/>
              <a:gd name="T25" fmla="*/ 200 h 989"/>
              <a:gd name="T26" fmla="*/ 9 w 347"/>
              <a:gd name="T27" fmla="*/ 295 h 989"/>
              <a:gd name="T28" fmla="*/ 32 w 347"/>
              <a:gd name="T29" fmla="*/ 329 h 989"/>
              <a:gd name="T30" fmla="*/ 44 w 347"/>
              <a:gd name="T31" fmla="*/ 459 h 989"/>
              <a:gd name="T32" fmla="*/ 47 w 347"/>
              <a:gd name="T33" fmla="*/ 479 h 989"/>
              <a:gd name="T34" fmla="*/ 62 w 347"/>
              <a:gd name="T35" fmla="*/ 623 h 989"/>
              <a:gd name="T36" fmla="*/ 129 w 347"/>
              <a:gd name="T37" fmla="*/ 811 h 989"/>
              <a:gd name="T38" fmla="*/ 137 w 347"/>
              <a:gd name="T39" fmla="*/ 895 h 989"/>
              <a:gd name="T40" fmla="*/ 154 w 347"/>
              <a:gd name="T41" fmla="*/ 913 h 989"/>
              <a:gd name="T42" fmla="*/ 132 w 347"/>
              <a:gd name="T43" fmla="*/ 949 h 989"/>
              <a:gd name="T44" fmla="*/ 133 w 347"/>
              <a:gd name="T45" fmla="*/ 966 h 989"/>
              <a:gd name="T46" fmla="*/ 141 w 347"/>
              <a:gd name="T47" fmla="*/ 977 h 989"/>
              <a:gd name="T48" fmla="*/ 190 w 347"/>
              <a:gd name="T49" fmla="*/ 977 h 989"/>
              <a:gd name="T50" fmla="*/ 199 w 347"/>
              <a:gd name="T51" fmla="*/ 986 h 989"/>
              <a:gd name="T52" fmla="*/ 240 w 347"/>
              <a:gd name="T53" fmla="*/ 987 h 989"/>
              <a:gd name="T54" fmla="*/ 253 w 347"/>
              <a:gd name="T55" fmla="*/ 974 h 989"/>
              <a:gd name="T56" fmla="*/ 276 w 347"/>
              <a:gd name="T57" fmla="*/ 954 h 989"/>
              <a:gd name="T58" fmla="*/ 276 w 347"/>
              <a:gd name="T59" fmla="*/ 936 h 989"/>
              <a:gd name="T60" fmla="*/ 260 w 347"/>
              <a:gd name="T61" fmla="*/ 895 h 989"/>
              <a:gd name="T62" fmla="*/ 265 w 347"/>
              <a:gd name="T63" fmla="*/ 702 h 989"/>
              <a:gd name="T64" fmla="*/ 277 w 347"/>
              <a:gd name="T65" fmla="*/ 564 h 989"/>
              <a:gd name="T66" fmla="*/ 270 w 347"/>
              <a:gd name="T67" fmla="*/ 452 h 989"/>
              <a:gd name="T68" fmla="*/ 307 w 347"/>
              <a:gd name="T69" fmla="*/ 400 h 989"/>
              <a:gd name="T70" fmla="*/ 328 w 347"/>
              <a:gd name="T71" fmla="*/ 350 h 989"/>
              <a:gd name="T72" fmla="*/ 328 w 347"/>
              <a:gd name="T73" fmla="*/ 292 h 989"/>
              <a:gd name="T74" fmla="*/ 332 w 347"/>
              <a:gd name="T75" fmla="*/ 240 h 989"/>
              <a:gd name="T76" fmla="*/ 311 w 347"/>
              <a:gd name="T77" fmla="*/ 201 h 989"/>
              <a:gd name="T78" fmla="*/ 267 w 347"/>
              <a:gd name="T79" fmla="*/ 149 h 989"/>
              <a:gd name="T80" fmla="*/ 230 w 347"/>
              <a:gd name="T81" fmla="*/ 139 h 989"/>
              <a:gd name="T82" fmla="*/ 208 w 347"/>
              <a:gd name="T83" fmla="*/ 122 h 989"/>
              <a:gd name="T84" fmla="*/ 192 w 347"/>
              <a:gd name="T85" fmla="*/ 110 h 989"/>
              <a:gd name="T86" fmla="*/ 192 w 347"/>
              <a:gd name="T87" fmla="*/ 76 h 989"/>
              <a:gd name="T88" fmla="*/ 185 w 347"/>
              <a:gd name="T89" fmla="*/ 34 h 989"/>
              <a:gd name="T90" fmla="*/ 168 w 347"/>
              <a:gd name="T91" fmla="*/ 7 h 989"/>
              <a:gd name="T92" fmla="*/ 258 w 347"/>
              <a:gd name="T93" fmla="*/ 307 h 989"/>
              <a:gd name="T94" fmla="*/ 293 w 347"/>
              <a:gd name="T95" fmla="*/ 324 h 989"/>
              <a:gd name="T96" fmla="*/ 255 w 347"/>
              <a:gd name="T97" fmla="*/ 359 h 989"/>
              <a:gd name="T98" fmla="*/ 259 w 347"/>
              <a:gd name="T99" fmla="*/ 345 h 989"/>
              <a:gd name="T100" fmla="*/ 255 w 347"/>
              <a:gd name="T101" fmla="*/ 324 h 989"/>
              <a:gd name="T102" fmla="*/ 258 w 347"/>
              <a:gd name="T103" fmla="*/ 392 h 9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347" h="989">
                <a:moveTo>
                  <a:pt x="145" y="7"/>
                </a:moveTo>
                <a:lnTo>
                  <a:pt x="145" y="7"/>
                </a:lnTo>
                <a:lnTo>
                  <a:pt x="144" y="6"/>
                </a:lnTo>
                <a:lnTo>
                  <a:pt x="138" y="3"/>
                </a:lnTo>
                <a:lnTo>
                  <a:pt x="130" y="1"/>
                </a:lnTo>
                <a:lnTo>
                  <a:pt x="125" y="0"/>
                </a:lnTo>
                <a:lnTo>
                  <a:pt x="119" y="0"/>
                </a:lnTo>
                <a:lnTo>
                  <a:pt x="119" y="0"/>
                </a:lnTo>
                <a:lnTo>
                  <a:pt x="113" y="1"/>
                </a:lnTo>
                <a:lnTo>
                  <a:pt x="106" y="5"/>
                </a:lnTo>
                <a:lnTo>
                  <a:pt x="100" y="10"/>
                </a:lnTo>
                <a:lnTo>
                  <a:pt x="95" y="14"/>
                </a:lnTo>
                <a:lnTo>
                  <a:pt x="84" y="25"/>
                </a:lnTo>
                <a:lnTo>
                  <a:pt x="77" y="31"/>
                </a:lnTo>
                <a:lnTo>
                  <a:pt x="77" y="31"/>
                </a:lnTo>
                <a:lnTo>
                  <a:pt x="71" y="37"/>
                </a:lnTo>
                <a:lnTo>
                  <a:pt x="65" y="47"/>
                </a:lnTo>
                <a:lnTo>
                  <a:pt x="62" y="52"/>
                </a:lnTo>
                <a:lnTo>
                  <a:pt x="61" y="55"/>
                </a:lnTo>
                <a:lnTo>
                  <a:pt x="61" y="60"/>
                </a:lnTo>
                <a:lnTo>
                  <a:pt x="61" y="64"/>
                </a:lnTo>
                <a:lnTo>
                  <a:pt x="61" y="64"/>
                </a:lnTo>
                <a:lnTo>
                  <a:pt x="66" y="69"/>
                </a:lnTo>
                <a:lnTo>
                  <a:pt x="70" y="72"/>
                </a:lnTo>
                <a:lnTo>
                  <a:pt x="74" y="76"/>
                </a:lnTo>
                <a:lnTo>
                  <a:pt x="74" y="76"/>
                </a:lnTo>
                <a:lnTo>
                  <a:pt x="77" y="84"/>
                </a:lnTo>
                <a:lnTo>
                  <a:pt x="78" y="90"/>
                </a:lnTo>
                <a:lnTo>
                  <a:pt x="79" y="95"/>
                </a:lnTo>
                <a:lnTo>
                  <a:pt x="79" y="95"/>
                </a:lnTo>
                <a:lnTo>
                  <a:pt x="77" y="104"/>
                </a:lnTo>
                <a:lnTo>
                  <a:pt x="74" y="108"/>
                </a:lnTo>
                <a:lnTo>
                  <a:pt x="74" y="112"/>
                </a:lnTo>
                <a:lnTo>
                  <a:pt x="74" y="112"/>
                </a:lnTo>
                <a:lnTo>
                  <a:pt x="74" y="114"/>
                </a:lnTo>
                <a:lnTo>
                  <a:pt x="77" y="116"/>
                </a:lnTo>
                <a:lnTo>
                  <a:pt x="79" y="117"/>
                </a:lnTo>
                <a:lnTo>
                  <a:pt x="79" y="117"/>
                </a:lnTo>
                <a:lnTo>
                  <a:pt x="83" y="117"/>
                </a:lnTo>
                <a:lnTo>
                  <a:pt x="86" y="117"/>
                </a:lnTo>
                <a:lnTo>
                  <a:pt x="86" y="117"/>
                </a:lnTo>
                <a:lnTo>
                  <a:pt x="91" y="124"/>
                </a:lnTo>
                <a:lnTo>
                  <a:pt x="94" y="129"/>
                </a:lnTo>
                <a:lnTo>
                  <a:pt x="96" y="131"/>
                </a:lnTo>
                <a:lnTo>
                  <a:pt x="96" y="131"/>
                </a:lnTo>
                <a:lnTo>
                  <a:pt x="103" y="134"/>
                </a:lnTo>
                <a:lnTo>
                  <a:pt x="103" y="134"/>
                </a:lnTo>
                <a:lnTo>
                  <a:pt x="102" y="136"/>
                </a:lnTo>
                <a:lnTo>
                  <a:pt x="101" y="139"/>
                </a:lnTo>
                <a:lnTo>
                  <a:pt x="101" y="139"/>
                </a:lnTo>
                <a:lnTo>
                  <a:pt x="102" y="143"/>
                </a:lnTo>
                <a:lnTo>
                  <a:pt x="103" y="147"/>
                </a:lnTo>
                <a:lnTo>
                  <a:pt x="103" y="147"/>
                </a:lnTo>
                <a:lnTo>
                  <a:pt x="106" y="151"/>
                </a:lnTo>
                <a:lnTo>
                  <a:pt x="106" y="154"/>
                </a:lnTo>
                <a:lnTo>
                  <a:pt x="106" y="154"/>
                </a:lnTo>
                <a:lnTo>
                  <a:pt x="91" y="155"/>
                </a:lnTo>
                <a:lnTo>
                  <a:pt x="74" y="159"/>
                </a:lnTo>
                <a:lnTo>
                  <a:pt x="74" y="159"/>
                </a:lnTo>
                <a:lnTo>
                  <a:pt x="70" y="163"/>
                </a:lnTo>
                <a:lnTo>
                  <a:pt x="60" y="172"/>
                </a:lnTo>
                <a:lnTo>
                  <a:pt x="49" y="186"/>
                </a:lnTo>
                <a:lnTo>
                  <a:pt x="44" y="193"/>
                </a:lnTo>
                <a:lnTo>
                  <a:pt x="42" y="200"/>
                </a:lnTo>
                <a:lnTo>
                  <a:pt x="42" y="200"/>
                </a:lnTo>
                <a:lnTo>
                  <a:pt x="26" y="249"/>
                </a:lnTo>
                <a:lnTo>
                  <a:pt x="18" y="277"/>
                </a:lnTo>
                <a:lnTo>
                  <a:pt x="13" y="288"/>
                </a:lnTo>
                <a:lnTo>
                  <a:pt x="9" y="295"/>
                </a:lnTo>
                <a:lnTo>
                  <a:pt x="9" y="295"/>
                </a:lnTo>
                <a:lnTo>
                  <a:pt x="4" y="305"/>
                </a:lnTo>
                <a:lnTo>
                  <a:pt x="2" y="312"/>
                </a:lnTo>
                <a:lnTo>
                  <a:pt x="0" y="317"/>
                </a:lnTo>
                <a:lnTo>
                  <a:pt x="32" y="329"/>
                </a:lnTo>
                <a:lnTo>
                  <a:pt x="32" y="329"/>
                </a:lnTo>
                <a:lnTo>
                  <a:pt x="37" y="424"/>
                </a:lnTo>
                <a:lnTo>
                  <a:pt x="37" y="424"/>
                </a:lnTo>
                <a:lnTo>
                  <a:pt x="39" y="440"/>
                </a:lnTo>
                <a:lnTo>
                  <a:pt x="42" y="452"/>
                </a:lnTo>
                <a:lnTo>
                  <a:pt x="44" y="459"/>
                </a:lnTo>
                <a:lnTo>
                  <a:pt x="47" y="464"/>
                </a:lnTo>
                <a:lnTo>
                  <a:pt x="47" y="464"/>
                </a:lnTo>
                <a:lnTo>
                  <a:pt x="49" y="469"/>
                </a:lnTo>
                <a:lnTo>
                  <a:pt x="49" y="469"/>
                </a:lnTo>
                <a:lnTo>
                  <a:pt x="47" y="479"/>
                </a:lnTo>
                <a:lnTo>
                  <a:pt x="47" y="491"/>
                </a:lnTo>
                <a:lnTo>
                  <a:pt x="47" y="505"/>
                </a:lnTo>
                <a:lnTo>
                  <a:pt x="47" y="505"/>
                </a:lnTo>
                <a:lnTo>
                  <a:pt x="56" y="579"/>
                </a:lnTo>
                <a:lnTo>
                  <a:pt x="62" y="623"/>
                </a:lnTo>
                <a:lnTo>
                  <a:pt x="66" y="640"/>
                </a:lnTo>
                <a:lnTo>
                  <a:pt x="70" y="651"/>
                </a:lnTo>
                <a:lnTo>
                  <a:pt x="70" y="651"/>
                </a:lnTo>
                <a:lnTo>
                  <a:pt x="107" y="750"/>
                </a:lnTo>
                <a:lnTo>
                  <a:pt x="129" y="811"/>
                </a:lnTo>
                <a:lnTo>
                  <a:pt x="136" y="833"/>
                </a:lnTo>
                <a:lnTo>
                  <a:pt x="138" y="844"/>
                </a:lnTo>
                <a:lnTo>
                  <a:pt x="138" y="844"/>
                </a:lnTo>
                <a:lnTo>
                  <a:pt x="137" y="876"/>
                </a:lnTo>
                <a:lnTo>
                  <a:pt x="137" y="895"/>
                </a:lnTo>
                <a:lnTo>
                  <a:pt x="137" y="899"/>
                </a:lnTo>
                <a:lnTo>
                  <a:pt x="138" y="903"/>
                </a:lnTo>
                <a:lnTo>
                  <a:pt x="138" y="903"/>
                </a:lnTo>
                <a:lnTo>
                  <a:pt x="148" y="909"/>
                </a:lnTo>
                <a:lnTo>
                  <a:pt x="154" y="913"/>
                </a:lnTo>
                <a:lnTo>
                  <a:pt x="154" y="913"/>
                </a:lnTo>
                <a:lnTo>
                  <a:pt x="148" y="934"/>
                </a:lnTo>
                <a:lnTo>
                  <a:pt x="148" y="934"/>
                </a:lnTo>
                <a:lnTo>
                  <a:pt x="138" y="943"/>
                </a:lnTo>
                <a:lnTo>
                  <a:pt x="132" y="949"/>
                </a:lnTo>
                <a:lnTo>
                  <a:pt x="131" y="951"/>
                </a:lnTo>
                <a:lnTo>
                  <a:pt x="131" y="954"/>
                </a:lnTo>
                <a:lnTo>
                  <a:pt x="131" y="954"/>
                </a:lnTo>
                <a:lnTo>
                  <a:pt x="132" y="960"/>
                </a:lnTo>
                <a:lnTo>
                  <a:pt x="133" y="966"/>
                </a:lnTo>
                <a:lnTo>
                  <a:pt x="133" y="969"/>
                </a:lnTo>
                <a:lnTo>
                  <a:pt x="136" y="972"/>
                </a:lnTo>
                <a:lnTo>
                  <a:pt x="137" y="974"/>
                </a:lnTo>
                <a:lnTo>
                  <a:pt x="141" y="977"/>
                </a:lnTo>
                <a:lnTo>
                  <a:pt x="141" y="977"/>
                </a:lnTo>
                <a:lnTo>
                  <a:pt x="147" y="978"/>
                </a:lnTo>
                <a:lnTo>
                  <a:pt x="153" y="978"/>
                </a:lnTo>
                <a:lnTo>
                  <a:pt x="170" y="977"/>
                </a:lnTo>
                <a:lnTo>
                  <a:pt x="184" y="977"/>
                </a:lnTo>
                <a:lnTo>
                  <a:pt x="190" y="977"/>
                </a:lnTo>
                <a:lnTo>
                  <a:pt x="190" y="977"/>
                </a:lnTo>
                <a:lnTo>
                  <a:pt x="190" y="978"/>
                </a:lnTo>
                <a:lnTo>
                  <a:pt x="190" y="980"/>
                </a:lnTo>
                <a:lnTo>
                  <a:pt x="192" y="983"/>
                </a:lnTo>
                <a:lnTo>
                  <a:pt x="199" y="986"/>
                </a:lnTo>
                <a:lnTo>
                  <a:pt x="199" y="986"/>
                </a:lnTo>
                <a:lnTo>
                  <a:pt x="208" y="987"/>
                </a:lnTo>
                <a:lnTo>
                  <a:pt x="223" y="989"/>
                </a:lnTo>
                <a:lnTo>
                  <a:pt x="235" y="987"/>
                </a:lnTo>
                <a:lnTo>
                  <a:pt x="240" y="987"/>
                </a:lnTo>
                <a:lnTo>
                  <a:pt x="243" y="986"/>
                </a:lnTo>
                <a:lnTo>
                  <a:pt x="243" y="986"/>
                </a:lnTo>
                <a:lnTo>
                  <a:pt x="246" y="983"/>
                </a:lnTo>
                <a:lnTo>
                  <a:pt x="249" y="979"/>
                </a:lnTo>
                <a:lnTo>
                  <a:pt x="253" y="974"/>
                </a:lnTo>
                <a:lnTo>
                  <a:pt x="258" y="972"/>
                </a:lnTo>
                <a:lnTo>
                  <a:pt x="258" y="972"/>
                </a:lnTo>
                <a:lnTo>
                  <a:pt x="264" y="967"/>
                </a:lnTo>
                <a:lnTo>
                  <a:pt x="270" y="961"/>
                </a:lnTo>
                <a:lnTo>
                  <a:pt x="276" y="954"/>
                </a:lnTo>
                <a:lnTo>
                  <a:pt x="277" y="949"/>
                </a:lnTo>
                <a:lnTo>
                  <a:pt x="277" y="944"/>
                </a:lnTo>
                <a:lnTo>
                  <a:pt x="277" y="944"/>
                </a:lnTo>
                <a:lnTo>
                  <a:pt x="277" y="939"/>
                </a:lnTo>
                <a:lnTo>
                  <a:pt x="276" y="936"/>
                </a:lnTo>
                <a:lnTo>
                  <a:pt x="270" y="926"/>
                </a:lnTo>
                <a:lnTo>
                  <a:pt x="264" y="920"/>
                </a:lnTo>
                <a:lnTo>
                  <a:pt x="260" y="917"/>
                </a:lnTo>
                <a:lnTo>
                  <a:pt x="260" y="917"/>
                </a:lnTo>
                <a:lnTo>
                  <a:pt x="260" y="895"/>
                </a:lnTo>
                <a:lnTo>
                  <a:pt x="261" y="845"/>
                </a:lnTo>
                <a:lnTo>
                  <a:pt x="262" y="774"/>
                </a:lnTo>
                <a:lnTo>
                  <a:pt x="262" y="725"/>
                </a:lnTo>
                <a:lnTo>
                  <a:pt x="262" y="725"/>
                </a:lnTo>
                <a:lnTo>
                  <a:pt x="265" y="702"/>
                </a:lnTo>
                <a:lnTo>
                  <a:pt x="267" y="671"/>
                </a:lnTo>
                <a:lnTo>
                  <a:pt x="267" y="671"/>
                </a:lnTo>
                <a:lnTo>
                  <a:pt x="272" y="623"/>
                </a:lnTo>
                <a:lnTo>
                  <a:pt x="277" y="564"/>
                </a:lnTo>
                <a:lnTo>
                  <a:pt x="277" y="564"/>
                </a:lnTo>
                <a:lnTo>
                  <a:pt x="278" y="540"/>
                </a:lnTo>
                <a:lnTo>
                  <a:pt x="277" y="516"/>
                </a:lnTo>
                <a:lnTo>
                  <a:pt x="274" y="488"/>
                </a:lnTo>
                <a:lnTo>
                  <a:pt x="274" y="488"/>
                </a:lnTo>
                <a:lnTo>
                  <a:pt x="270" y="452"/>
                </a:lnTo>
                <a:lnTo>
                  <a:pt x="270" y="452"/>
                </a:lnTo>
                <a:lnTo>
                  <a:pt x="285" y="433"/>
                </a:lnTo>
                <a:lnTo>
                  <a:pt x="299" y="416"/>
                </a:lnTo>
                <a:lnTo>
                  <a:pt x="303" y="407"/>
                </a:lnTo>
                <a:lnTo>
                  <a:pt x="307" y="400"/>
                </a:lnTo>
                <a:lnTo>
                  <a:pt x="307" y="400"/>
                </a:lnTo>
                <a:lnTo>
                  <a:pt x="319" y="374"/>
                </a:lnTo>
                <a:lnTo>
                  <a:pt x="324" y="362"/>
                </a:lnTo>
                <a:lnTo>
                  <a:pt x="328" y="350"/>
                </a:lnTo>
                <a:lnTo>
                  <a:pt x="328" y="350"/>
                </a:lnTo>
                <a:lnTo>
                  <a:pt x="330" y="328"/>
                </a:lnTo>
                <a:lnTo>
                  <a:pt x="330" y="317"/>
                </a:lnTo>
                <a:lnTo>
                  <a:pt x="330" y="305"/>
                </a:lnTo>
                <a:lnTo>
                  <a:pt x="330" y="305"/>
                </a:lnTo>
                <a:lnTo>
                  <a:pt x="328" y="292"/>
                </a:lnTo>
                <a:lnTo>
                  <a:pt x="324" y="281"/>
                </a:lnTo>
                <a:lnTo>
                  <a:pt x="319" y="271"/>
                </a:lnTo>
                <a:lnTo>
                  <a:pt x="347" y="262"/>
                </a:lnTo>
                <a:lnTo>
                  <a:pt x="347" y="262"/>
                </a:lnTo>
                <a:lnTo>
                  <a:pt x="332" y="240"/>
                </a:lnTo>
                <a:lnTo>
                  <a:pt x="323" y="224"/>
                </a:lnTo>
                <a:lnTo>
                  <a:pt x="317" y="212"/>
                </a:lnTo>
                <a:lnTo>
                  <a:pt x="317" y="212"/>
                </a:lnTo>
                <a:lnTo>
                  <a:pt x="315" y="207"/>
                </a:lnTo>
                <a:lnTo>
                  <a:pt x="311" y="201"/>
                </a:lnTo>
                <a:lnTo>
                  <a:pt x="300" y="184"/>
                </a:lnTo>
                <a:lnTo>
                  <a:pt x="287" y="167"/>
                </a:lnTo>
                <a:lnTo>
                  <a:pt x="274" y="157"/>
                </a:lnTo>
                <a:lnTo>
                  <a:pt x="274" y="157"/>
                </a:lnTo>
                <a:lnTo>
                  <a:pt x="267" y="149"/>
                </a:lnTo>
                <a:lnTo>
                  <a:pt x="262" y="146"/>
                </a:lnTo>
                <a:lnTo>
                  <a:pt x="256" y="143"/>
                </a:lnTo>
                <a:lnTo>
                  <a:pt x="248" y="142"/>
                </a:lnTo>
                <a:lnTo>
                  <a:pt x="248" y="142"/>
                </a:lnTo>
                <a:lnTo>
                  <a:pt x="230" y="139"/>
                </a:lnTo>
                <a:lnTo>
                  <a:pt x="230" y="139"/>
                </a:lnTo>
                <a:lnTo>
                  <a:pt x="221" y="133"/>
                </a:lnTo>
                <a:lnTo>
                  <a:pt x="211" y="124"/>
                </a:lnTo>
                <a:lnTo>
                  <a:pt x="211" y="124"/>
                </a:lnTo>
                <a:lnTo>
                  <a:pt x="208" y="122"/>
                </a:lnTo>
                <a:lnTo>
                  <a:pt x="205" y="118"/>
                </a:lnTo>
                <a:lnTo>
                  <a:pt x="200" y="113"/>
                </a:lnTo>
                <a:lnTo>
                  <a:pt x="196" y="110"/>
                </a:lnTo>
                <a:lnTo>
                  <a:pt x="196" y="110"/>
                </a:lnTo>
                <a:lnTo>
                  <a:pt x="192" y="110"/>
                </a:lnTo>
                <a:lnTo>
                  <a:pt x="190" y="110"/>
                </a:lnTo>
                <a:lnTo>
                  <a:pt x="188" y="110"/>
                </a:lnTo>
                <a:lnTo>
                  <a:pt x="188" y="110"/>
                </a:lnTo>
                <a:lnTo>
                  <a:pt x="191" y="92"/>
                </a:lnTo>
                <a:lnTo>
                  <a:pt x="192" y="76"/>
                </a:lnTo>
                <a:lnTo>
                  <a:pt x="192" y="61"/>
                </a:lnTo>
                <a:lnTo>
                  <a:pt x="192" y="61"/>
                </a:lnTo>
                <a:lnTo>
                  <a:pt x="192" y="54"/>
                </a:lnTo>
                <a:lnTo>
                  <a:pt x="190" y="47"/>
                </a:lnTo>
                <a:lnTo>
                  <a:pt x="185" y="34"/>
                </a:lnTo>
                <a:lnTo>
                  <a:pt x="180" y="22"/>
                </a:lnTo>
                <a:lnTo>
                  <a:pt x="176" y="14"/>
                </a:lnTo>
                <a:lnTo>
                  <a:pt x="176" y="14"/>
                </a:lnTo>
                <a:lnTo>
                  <a:pt x="171" y="10"/>
                </a:lnTo>
                <a:lnTo>
                  <a:pt x="168" y="7"/>
                </a:lnTo>
                <a:lnTo>
                  <a:pt x="164" y="7"/>
                </a:lnTo>
                <a:lnTo>
                  <a:pt x="164" y="7"/>
                </a:lnTo>
                <a:lnTo>
                  <a:pt x="148" y="7"/>
                </a:lnTo>
                <a:lnTo>
                  <a:pt x="145" y="7"/>
                </a:lnTo>
                <a:close/>
                <a:moveTo>
                  <a:pt x="258" y="307"/>
                </a:moveTo>
                <a:lnTo>
                  <a:pt x="274" y="300"/>
                </a:lnTo>
                <a:lnTo>
                  <a:pt x="277" y="305"/>
                </a:lnTo>
                <a:lnTo>
                  <a:pt x="285" y="303"/>
                </a:lnTo>
                <a:lnTo>
                  <a:pt x="293" y="324"/>
                </a:lnTo>
                <a:lnTo>
                  <a:pt x="293" y="324"/>
                </a:lnTo>
                <a:lnTo>
                  <a:pt x="276" y="356"/>
                </a:lnTo>
                <a:lnTo>
                  <a:pt x="258" y="392"/>
                </a:lnTo>
                <a:lnTo>
                  <a:pt x="258" y="392"/>
                </a:lnTo>
                <a:lnTo>
                  <a:pt x="256" y="371"/>
                </a:lnTo>
                <a:lnTo>
                  <a:pt x="255" y="359"/>
                </a:lnTo>
                <a:lnTo>
                  <a:pt x="255" y="352"/>
                </a:lnTo>
                <a:lnTo>
                  <a:pt x="255" y="352"/>
                </a:lnTo>
                <a:lnTo>
                  <a:pt x="256" y="350"/>
                </a:lnTo>
                <a:lnTo>
                  <a:pt x="258" y="347"/>
                </a:lnTo>
                <a:lnTo>
                  <a:pt x="259" y="345"/>
                </a:lnTo>
                <a:lnTo>
                  <a:pt x="258" y="339"/>
                </a:lnTo>
                <a:lnTo>
                  <a:pt x="258" y="339"/>
                </a:lnTo>
                <a:lnTo>
                  <a:pt x="255" y="330"/>
                </a:lnTo>
                <a:lnTo>
                  <a:pt x="255" y="328"/>
                </a:lnTo>
                <a:lnTo>
                  <a:pt x="255" y="324"/>
                </a:lnTo>
                <a:lnTo>
                  <a:pt x="255" y="324"/>
                </a:lnTo>
                <a:lnTo>
                  <a:pt x="258" y="307"/>
                </a:lnTo>
                <a:lnTo>
                  <a:pt x="258" y="307"/>
                </a:lnTo>
                <a:close/>
                <a:moveTo>
                  <a:pt x="258" y="392"/>
                </a:moveTo>
                <a:lnTo>
                  <a:pt x="258" y="392"/>
                </a:lnTo>
                <a:lnTo>
                  <a:pt x="258" y="393"/>
                </a:lnTo>
                <a:lnTo>
                  <a:pt x="258" y="393"/>
                </a:lnTo>
                <a:lnTo>
                  <a:pt x="258" y="392"/>
                </a:lnTo>
                <a:lnTo>
                  <a:pt x="258" y="392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33">
            <a:extLst>
              <a:ext uri="{FF2B5EF4-FFF2-40B4-BE49-F238E27FC236}">
                <a16:creationId xmlns:a16="http://schemas.microsoft.com/office/drawing/2014/main" id="{FEEAD703-053F-43F0-BE42-1FDB319B2B1B}"/>
              </a:ext>
            </a:extLst>
          </p:cNvPr>
          <p:cNvSpPr>
            <a:spLocks noEditPoints="1"/>
          </p:cNvSpPr>
          <p:nvPr/>
        </p:nvSpPr>
        <p:spPr bwMode="auto">
          <a:xfrm>
            <a:off x="2880486" y="4689140"/>
            <a:ext cx="541470" cy="1600939"/>
          </a:xfrm>
          <a:custGeom>
            <a:avLst/>
            <a:gdLst>
              <a:gd name="T0" fmla="*/ 70 w 323"/>
              <a:gd name="T1" fmla="*/ 107 h 955"/>
              <a:gd name="T2" fmla="*/ 76 w 323"/>
              <a:gd name="T3" fmla="*/ 119 h 955"/>
              <a:gd name="T4" fmla="*/ 83 w 323"/>
              <a:gd name="T5" fmla="*/ 133 h 955"/>
              <a:gd name="T6" fmla="*/ 96 w 323"/>
              <a:gd name="T7" fmla="*/ 132 h 955"/>
              <a:gd name="T8" fmla="*/ 73 w 323"/>
              <a:gd name="T9" fmla="*/ 157 h 955"/>
              <a:gd name="T10" fmla="*/ 48 w 323"/>
              <a:gd name="T11" fmla="*/ 185 h 955"/>
              <a:gd name="T12" fmla="*/ 4 w 323"/>
              <a:gd name="T13" fmla="*/ 304 h 955"/>
              <a:gd name="T14" fmla="*/ 23 w 323"/>
              <a:gd name="T15" fmla="*/ 317 h 955"/>
              <a:gd name="T16" fmla="*/ 33 w 323"/>
              <a:gd name="T17" fmla="*/ 391 h 955"/>
              <a:gd name="T18" fmla="*/ 47 w 323"/>
              <a:gd name="T19" fmla="*/ 495 h 955"/>
              <a:gd name="T20" fmla="*/ 72 w 323"/>
              <a:gd name="T21" fmla="*/ 651 h 955"/>
              <a:gd name="T22" fmla="*/ 70 w 323"/>
              <a:gd name="T23" fmla="*/ 761 h 955"/>
              <a:gd name="T24" fmla="*/ 76 w 323"/>
              <a:gd name="T25" fmla="*/ 831 h 955"/>
              <a:gd name="T26" fmla="*/ 70 w 323"/>
              <a:gd name="T27" fmla="*/ 875 h 955"/>
              <a:gd name="T28" fmla="*/ 71 w 323"/>
              <a:gd name="T29" fmla="*/ 889 h 955"/>
              <a:gd name="T30" fmla="*/ 56 w 323"/>
              <a:gd name="T31" fmla="*/ 908 h 955"/>
              <a:gd name="T32" fmla="*/ 56 w 323"/>
              <a:gd name="T33" fmla="*/ 931 h 955"/>
              <a:gd name="T34" fmla="*/ 76 w 323"/>
              <a:gd name="T35" fmla="*/ 942 h 955"/>
              <a:gd name="T36" fmla="*/ 100 w 323"/>
              <a:gd name="T37" fmla="*/ 952 h 955"/>
              <a:gd name="T38" fmla="*/ 123 w 323"/>
              <a:gd name="T39" fmla="*/ 953 h 955"/>
              <a:gd name="T40" fmla="*/ 120 w 323"/>
              <a:gd name="T41" fmla="*/ 914 h 955"/>
              <a:gd name="T42" fmla="*/ 126 w 323"/>
              <a:gd name="T43" fmla="*/ 842 h 955"/>
              <a:gd name="T44" fmla="*/ 127 w 323"/>
              <a:gd name="T45" fmla="*/ 778 h 955"/>
              <a:gd name="T46" fmla="*/ 140 w 323"/>
              <a:gd name="T47" fmla="*/ 738 h 955"/>
              <a:gd name="T48" fmla="*/ 172 w 323"/>
              <a:gd name="T49" fmla="*/ 697 h 955"/>
              <a:gd name="T50" fmla="*/ 166 w 323"/>
              <a:gd name="T51" fmla="*/ 848 h 955"/>
              <a:gd name="T52" fmla="*/ 162 w 323"/>
              <a:gd name="T53" fmla="*/ 865 h 955"/>
              <a:gd name="T54" fmla="*/ 176 w 323"/>
              <a:gd name="T55" fmla="*/ 891 h 955"/>
              <a:gd name="T56" fmla="*/ 179 w 323"/>
              <a:gd name="T57" fmla="*/ 918 h 955"/>
              <a:gd name="T58" fmla="*/ 191 w 323"/>
              <a:gd name="T59" fmla="*/ 929 h 955"/>
              <a:gd name="T60" fmla="*/ 230 w 323"/>
              <a:gd name="T61" fmla="*/ 926 h 955"/>
              <a:gd name="T62" fmla="*/ 232 w 323"/>
              <a:gd name="T63" fmla="*/ 918 h 955"/>
              <a:gd name="T64" fmla="*/ 219 w 323"/>
              <a:gd name="T65" fmla="*/ 895 h 955"/>
              <a:gd name="T66" fmla="*/ 226 w 323"/>
              <a:gd name="T67" fmla="*/ 873 h 955"/>
              <a:gd name="T68" fmla="*/ 219 w 323"/>
              <a:gd name="T69" fmla="*/ 848 h 955"/>
              <a:gd name="T70" fmla="*/ 230 w 323"/>
              <a:gd name="T71" fmla="*/ 778 h 955"/>
              <a:gd name="T72" fmla="*/ 279 w 323"/>
              <a:gd name="T73" fmla="*/ 403 h 955"/>
              <a:gd name="T74" fmla="*/ 310 w 323"/>
              <a:gd name="T75" fmla="*/ 306 h 955"/>
              <a:gd name="T76" fmla="*/ 266 w 323"/>
              <a:gd name="T77" fmla="*/ 168 h 955"/>
              <a:gd name="T78" fmla="*/ 246 w 323"/>
              <a:gd name="T79" fmla="*/ 141 h 955"/>
              <a:gd name="T80" fmla="*/ 202 w 323"/>
              <a:gd name="T81" fmla="*/ 128 h 955"/>
              <a:gd name="T82" fmla="*/ 185 w 323"/>
              <a:gd name="T83" fmla="*/ 113 h 955"/>
              <a:gd name="T84" fmla="*/ 181 w 323"/>
              <a:gd name="T85" fmla="*/ 60 h 955"/>
              <a:gd name="T86" fmla="*/ 174 w 323"/>
              <a:gd name="T87" fmla="*/ 23 h 955"/>
              <a:gd name="T88" fmla="*/ 146 w 323"/>
              <a:gd name="T89" fmla="*/ 11 h 955"/>
              <a:gd name="T90" fmla="*/ 141 w 323"/>
              <a:gd name="T91" fmla="*/ 0 h 955"/>
              <a:gd name="T92" fmla="*/ 91 w 323"/>
              <a:gd name="T93" fmla="*/ 12 h 955"/>
              <a:gd name="T94" fmla="*/ 59 w 323"/>
              <a:gd name="T95" fmla="*/ 42 h 955"/>
              <a:gd name="T96" fmla="*/ 60 w 323"/>
              <a:gd name="T97" fmla="*/ 68 h 955"/>
              <a:gd name="T98" fmla="*/ 263 w 323"/>
              <a:gd name="T99" fmla="*/ 305 h 955"/>
              <a:gd name="T100" fmla="*/ 266 w 323"/>
              <a:gd name="T101" fmla="*/ 343 h 955"/>
              <a:gd name="T102" fmla="*/ 236 w 323"/>
              <a:gd name="T103" fmla="*/ 291 h 9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323" h="955">
                <a:moveTo>
                  <a:pt x="70" y="68"/>
                </a:moveTo>
                <a:lnTo>
                  <a:pt x="73" y="92"/>
                </a:lnTo>
                <a:lnTo>
                  <a:pt x="73" y="92"/>
                </a:lnTo>
                <a:lnTo>
                  <a:pt x="71" y="101"/>
                </a:lnTo>
                <a:lnTo>
                  <a:pt x="70" y="107"/>
                </a:lnTo>
                <a:lnTo>
                  <a:pt x="70" y="111"/>
                </a:lnTo>
                <a:lnTo>
                  <a:pt x="76" y="115"/>
                </a:lnTo>
                <a:lnTo>
                  <a:pt x="76" y="115"/>
                </a:lnTo>
                <a:lnTo>
                  <a:pt x="76" y="117"/>
                </a:lnTo>
                <a:lnTo>
                  <a:pt x="76" y="119"/>
                </a:lnTo>
                <a:lnTo>
                  <a:pt x="76" y="121"/>
                </a:lnTo>
                <a:lnTo>
                  <a:pt x="76" y="121"/>
                </a:lnTo>
                <a:lnTo>
                  <a:pt x="78" y="124"/>
                </a:lnTo>
                <a:lnTo>
                  <a:pt x="80" y="129"/>
                </a:lnTo>
                <a:lnTo>
                  <a:pt x="83" y="133"/>
                </a:lnTo>
                <a:lnTo>
                  <a:pt x="84" y="134"/>
                </a:lnTo>
                <a:lnTo>
                  <a:pt x="86" y="134"/>
                </a:lnTo>
                <a:lnTo>
                  <a:pt x="86" y="134"/>
                </a:lnTo>
                <a:lnTo>
                  <a:pt x="92" y="133"/>
                </a:lnTo>
                <a:lnTo>
                  <a:pt x="96" y="132"/>
                </a:lnTo>
                <a:lnTo>
                  <a:pt x="96" y="154"/>
                </a:lnTo>
                <a:lnTo>
                  <a:pt x="96" y="154"/>
                </a:lnTo>
                <a:lnTo>
                  <a:pt x="92" y="154"/>
                </a:lnTo>
                <a:lnTo>
                  <a:pt x="84" y="154"/>
                </a:lnTo>
                <a:lnTo>
                  <a:pt x="73" y="157"/>
                </a:lnTo>
                <a:lnTo>
                  <a:pt x="62" y="162"/>
                </a:lnTo>
                <a:lnTo>
                  <a:pt x="62" y="162"/>
                </a:lnTo>
                <a:lnTo>
                  <a:pt x="60" y="164"/>
                </a:lnTo>
                <a:lnTo>
                  <a:pt x="56" y="169"/>
                </a:lnTo>
                <a:lnTo>
                  <a:pt x="48" y="185"/>
                </a:lnTo>
                <a:lnTo>
                  <a:pt x="27" y="230"/>
                </a:lnTo>
                <a:lnTo>
                  <a:pt x="8" y="275"/>
                </a:lnTo>
                <a:lnTo>
                  <a:pt x="0" y="294"/>
                </a:lnTo>
                <a:lnTo>
                  <a:pt x="0" y="294"/>
                </a:lnTo>
                <a:lnTo>
                  <a:pt x="4" y="304"/>
                </a:lnTo>
                <a:lnTo>
                  <a:pt x="10" y="310"/>
                </a:lnTo>
                <a:lnTo>
                  <a:pt x="13" y="314"/>
                </a:lnTo>
                <a:lnTo>
                  <a:pt x="16" y="315"/>
                </a:lnTo>
                <a:lnTo>
                  <a:pt x="16" y="315"/>
                </a:lnTo>
                <a:lnTo>
                  <a:pt x="23" y="317"/>
                </a:lnTo>
                <a:lnTo>
                  <a:pt x="27" y="321"/>
                </a:lnTo>
                <a:lnTo>
                  <a:pt x="33" y="325"/>
                </a:lnTo>
                <a:lnTo>
                  <a:pt x="33" y="325"/>
                </a:lnTo>
                <a:lnTo>
                  <a:pt x="32" y="362"/>
                </a:lnTo>
                <a:lnTo>
                  <a:pt x="33" y="391"/>
                </a:lnTo>
                <a:lnTo>
                  <a:pt x="35" y="403"/>
                </a:lnTo>
                <a:lnTo>
                  <a:pt x="36" y="411"/>
                </a:lnTo>
                <a:lnTo>
                  <a:pt x="36" y="411"/>
                </a:lnTo>
                <a:lnTo>
                  <a:pt x="47" y="445"/>
                </a:lnTo>
                <a:lnTo>
                  <a:pt x="47" y="495"/>
                </a:lnTo>
                <a:lnTo>
                  <a:pt x="47" y="495"/>
                </a:lnTo>
                <a:lnTo>
                  <a:pt x="50" y="525"/>
                </a:lnTo>
                <a:lnTo>
                  <a:pt x="60" y="579"/>
                </a:lnTo>
                <a:lnTo>
                  <a:pt x="70" y="632"/>
                </a:lnTo>
                <a:lnTo>
                  <a:pt x="72" y="651"/>
                </a:lnTo>
                <a:lnTo>
                  <a:pt x="73" y="661"/>
                </a:lnTo>
                <a:lnTo>
                  <a:pt x="73" y="661"/>
                </a:lnTo>
                <a:lnTo>
                  <a:pt x="71" y="708"/>
                </a:lnTo>
                <a:lnTo>
                  <a:pt x="70" y="738"/>
                </a:lnTo>
                <a:lnTo>
                  <a:pt x="70" y="761"/>
                </a:lnTo>
                <a:lnTo>
                  <a:pt x="70" y="761"/>
                </a:lnTo>
                <a:lnTo>
                  <a:pt x="71" y="782"/>
                </a:lnTo>
                <a:lnTo>
                  <a:pt x="73" y="805"/>
                </a:lnTo>
                <a:lnTo>
                  <a:pt x="76" y="824"/>
                </a:lnTo>
                <a:lnTo>
                  <a:pt x="76" y="831"/>
                </a:lnTo>
                <a:lnTo>
                  <a:pt x="76" y="831"/>
                </a:lnTo>
                <a:lnTo>
                  <a:pt x="74" y="837"/>
                </a:lnTo>
                <a:lnTo>
                  <a:pt x="72" y="849"/>
                </a:lnTo>
                <a:lnTo>
                  <a:pt x="70" y="864"/>
                </a:lnTo>
                <a:lnTo>
                  <a:pt x="70" y="875"/>
                </a:lnTo>
                <a:lnTo>
                  <a:pt x="70" y="875"/>
                </a:lnTo>
                <a:lnTo>
                  <a:pt x="72" y="887"/>
                </a:lnTo>
                <a:lnTo>
                  <a:pt x="73" y="888"/>
                </a:lnTo>
                <a:lnTo>
                  <a:pt x="73" y="888"/>
                </a:lnTo>
                <a:lnTo>
                  <a:pt x="71" y="889"/>
                </a:lnTo>
                <a:lnTo>
                  <a:pt x="66" y="891"/>
                </a:lnTo>
                <a:lnTo>
                  <a:pt x="64" y="894"/>
                </a:lnTo>
                <a:lnTo>
                  <a:pt x="60" y="897"/>
                </a:lnTo>
                <a:lnTo>
                  <a:pt x="58" y="902"/>
                </a:lnTo>
                <a:lnTo>
                  <a:pt x="56" y="908"/>
                </a:lnTo>
                <a:lnTo>
                  <a:pt x="56" y="908"/>
                </a:lnTo>
                <a:lnTo>
                  <a:pt x="54" y="919"/>
                </a:lnTo>
                <a:lnTo>
                  <a:pt x="54" y="926"/>
                </a:lnTo>
                <a:lnTo>
                  <a:pt x="55" y="930"/>
                </a:lnTo>
                <a:lnTo>
                  <a:pt x="56" y="931"/>
                </a:lnTo>
                <a:lnTo>
                  <a:pt x="56" y="931"/>
                </a:lnTo>
                <a:lnTo>
                  <a:pt x="64" y="935"/>
                </a:lnTo>
                <a:lnTo>
                  <a:pt x="71" y="937"/>
                </a:lnTo>
                <a:lnTo>
                  <a:pt x="76" y="942"/>
                </a:lnTo>
                <a:lnTo>
                  <a:pt x="76" y="942"/>
                </a:lnTo>
                <a:lnTo>
                  <a:pt x="80" y="946"/>
                </a:lnTo>
                <a:lnTo>
                  <a:pt x="85" y="949"/>
                </a:lnTo>
                <a:lnTo>
                  <a:pt x="91" y="951"/>
                </a:lnTo>
                <a:lnTo>
                  <a:pt x="100" y="952"/>
                </a:lnTo>
                <a:lnTo>
                  <a:pt x="100" y="952"/>
                </a:lnTo>
                <a:lnTo>
                  <a:pt x="109" y="953"/>
                </a:lnTo>
                <a:lnTo>
                  <a:pt x="117" y="955"/>
                </a:lnTo>
                <a:lnTo>
                  <a:pt x="120" y="955"/>
                </a:lnTo>
                <a:lnTo>
                  <a:pt x="121" y="954"/>
                </a:lnTo>
                <a:lnTo>
                  <a:pt x="123" y="953"/>
                </a:lnTo>
                <a:lnTo>
                  <a:pt x="123" y="948"/>
                </a:lnTo>
                <a:lnTo>
                  <a:pt x="123" y="948"/>
                </a:lnTo>
                <a:lnTo>
                  <a:pt x="119" y="918"/>
                </a:lnTo>
                <a:lnTo>
                  <a:pt x="119" y="918"/>
                </a:lnTo>
                <a:lnTo>
                  <a:pt x="120" y="914"/>
                </a:lnTo>
                <a:lnTo>
                  <a:pt x="123" y="902"/>
                </a:lnTo>
                <a:lnTo>
                  <a:pt x="123" y="902"/>
                </a:lnTo>
                <a:lnTo>
                  <a:pt x="124" y="894"/>
                </a:lnTo>
                <a:lnTo>
                  <a:pt x="125" y="879"/>
                </a:lnTo>
                <a:lnTo>
                  <a:pt x="126" y="842"/>
                </a:lnTo>
                <a:lnTo>
                  <a:pt x="126" y="806"/>
                </a:lnTo>
                <a:lnTo>
                  <a:pt x="126" y="785"/>
                </a:lnTo>
                <a:lnTo>
                  <a:pt x="126" y="785"/>
                </a:lnTo>
                <a:lnTo>
                  <a:pt x="126" y="782"/>
                </a:lnTo>
                <a:lnTo>
                  <a:pt x="127" y="778"/>
                </a:lnTo>
                <a:lnTo>
                  <a:pt x="131" y="768"/>
                </a:lnTo>
                <a:lnTo>
                  <a:pt x="136" y="756"/>
                </a:lnTo>
                <a:lnTo>
                  <a:pt x="138" y="748"/>
                </a:lnTo>
                <a:lnTo>
                  <a:pt x="140" y="738"/>
                </a:lnTo>
                <a:lnTo>
                  <a:pt x="140" y="738"/>
                </a:lnTo>
                <a:lnTo>
                  <a:pt x="156" y="561"/>
                </a:lnTo>
                <a:lnTo>
                  <a:pt x="156" y="561"/>
                </a:lnTo>
                <a:lnTo>
                  <a:pt x="165" y="626"/>
                </a:lnTo>
                <a:lnTo>
                  <a:pt x="171" y="677"/>
                </a:lnTo>
                <a:lnTo>
                  <a:pt x="172" y="697"/>
                </a:lnTo>
                <a:lnTo>
                  <a:pt x="173" y="712"/>
                </a:lnTo>
                <a:lnTo>
                  <a:pt x="173" y="712"/>
                </a:lnTo>
                <a:lnTo>
                  <a:pt x="170" y="785"/>
                </a:lnTo>
                <a:lnTo>
                  <a:pt x="166" y="848"/>
                </a:lnTo>
                <a:lnTo>
                  <a:pt x="166" y="848"/>
                </a:lnTo>
                <a:lnTo>
                  <a:pt x="166" y="853"/>
                </a:lnTo>
                <a:lnTo>
                  <a:pt x="165" y="855"/>
                </a:lnTo>
                <a:lnTo>
                  <a:pt x="162" y="860"/>
                </a:lnTo>
                <a:lnTo>
                  <a:pt x="162" y="863"/>
                </a:lnTo>
                <a:lnTo>
                  <a:pt x="162" y="865"/>
                </a:lnTo>
                <a:lnTo>
                  <a:pt x="164" y="870"/>
                </a:lnTo>
                <a:lnTo>
                  <a:pt x="166" y="875"/>
                </a:lnTo>
                <a:lnTo>
                  <a:pt x="166" y="875"/>
                </a:lnTo>
                <a:lnTo>
                  <a:pt x="172" y="885"/>
                </a:lnTo>
                <a:lnTo>
                  <a:pt x="176" y="891"/>
                </a:lnTo>
                <a:lnTo>
                  <a:pt x="179" y="895"/>
                </a:lnTo>
                <a:lnTo>
                  <a:pt x="179" y="895"/>
                </a:lnTo>
                <a:lnTo>
                  <a:pt x="179" y="900"/>
                </a:lnTo>
                <a:lnTo>
                  <a:pt x="178" y="908"/>
                </a:lnTo>
                <a:lnTo>
                  <a:pt x="179" y="918"/>
                </a:lnTo>
                <a:lnTo>
                  <a:pt x="181" y="922"/>
                </a:lnTo>
                <a:lnTo>
                  <a:pt x="183" y="925"/>
                </a:lnTo>
                <a:lnTo>
                  <a:pt x="183" y="925"/>
                </a:lnTo>
                <a:lnTo>
                  <a:pt x="187" y="928"/>
                </a:lnTo>
                <a:lnTo>
                  <a:pt x="191" y="929"/>
                </a:lnTo>
                <a:lnTo>
                  <a:pt x="202" y="930"/>
                </a:lnTo>
                <a:lnTo>
                  <a:pt x="219" y="929"/>
                </a:lnTo>
                <a:lnTo>
                  <a:pt x="219" y="929"/>
                </a:lnTo>
                <a:lnTo>
                  <a:pt x="225" y="928"/>
                </a:lnTo>
                <a:lnTo>
                  <a:pt x="230" y="926"/>
                </a:lnTo>
                <a:lnTo>
                  <a:pt x="231" y="925"/>
                </a:lnTo>
                <a:lnTo>
                  <a:pt x="232" y="924"/>
                </a:lnTo>
                <a:lnTo>
                  <a:pt x="234" y="922"/>
                </a:lnTo>
                <a:lnTo>
                  <a:pt x="232" y="918"/>
                </a:lnTo>
                <a:lnTo>
                  <a:pt x="232" y="918"/>
                </a:lnTo>
                <a:lnTo>
                  <a:pt x="230" y="912"/>
                </a:lnTo>
                <a:lnTo>
                  <a:pt x="225" y="906"/>
                </a:lnTo>
                <a:lnTo>
                  <a:pt x="222" y="901"/>
                </a:lnTo>
                <a:lnTo>
                  <a:pt x="219" y="895"/>
                </a:lnTo>
                <a:lnTo>
                  <a:pt x="219" y="895"/>
                </a:lnTo>
                <a:lnTo>
                  <a:pt x="215" y="878"/>
                </a:lnTo>
                <a:lnTo>
                  <a:pt x="215" y="878"/>
                </a:lnTo>
                <a:lnTo>
                  <a:pt x="222" y="877"/>
                </a:lnTo>
                <a:lnTo>
                  <a:pt x="225" y="875"/>
                </a:lnTo>
                <a:lnTo>
                  <a:pt x="226" y="873"/>
                </a:lnTo>
                <a:lnTo>
                  <a:pt x="226" y="872"/>
                </a:lnTo>
                <a:lnTo>
                  <a:pt x="226" y="872"/>
                </a:lnTo>
                <a:lnTo>
                  <a:pt x="222" y="860"/>
                </a:lnTo>
                <a:lnTo>
                  <a:pt x="220" y="854"/>
                </a:lnTo>
                <a:lnTo>
                  <a:pt x="219" y="848"/>
                </a:lnTo>
                <a:lnTo>
                  <a:pt x="219" y="848"/>
                </a:lnTo>
                <a:lnTo>
                  <a:pt x="222" y="832"/>
                </a:lnTo>
                <a:lnTo>
                  <a:pt x="226" y="815"/>
                </a:lnTo>
                <a:lnTo>
                  <a:pt x="226" y="815"/>
                </a:lnTo>
                <a:lnTo>
                  <a:pt x="230" y="778"/>
                </a:lnTo>
                <a:lnTo>
                  <a:pt x="237" y="706"/>
                </a:lnTo>
                <a:lnTo>
                  <a:pt x="246" y="602"/>
                </a:lnTo>
                <a:lnTo>
                  <a:pt x="249" y="445"/>
                </a:lnTo>
                <a:lnTo>
                  <a:pt x="249" y="445"/>
                </a:lnTo>
                <a:lnTo>
                  <a:pt x="279" y="403"/>
                </a:lnTo>
                <a:lnTo>
                  <a:pt x="300" y="372"/>
                </a:lnTo>
                <a:lnTo>
                  <a:pt x="306" y="361"/>
                </a:lnTo>
                <a:lnTo>
                  <a:pt x="310" y="355"/>
                </a:lnTo>
                <a:lnTo>
                  <a:pt x="310" y="355"/>
                </a:lnTo>
                <a:lnTo>
                  <a:pt x="310" y="306"/>
                </a:lnTo>
                <a:lnTo>
                  <a:pt x="310" y="264"/>
                </a:lnTo>
                <a:lnTo>
                  <a:pt x="323" y="251"/>
                </a:lnTo>
                <a:lnTo>
                  <a:pt x="323" y="251"/>
                </a:lnTo>
                <a:lnTo>
                  <a:pt x="298" y="215"/>
                </a:lnTo>
                <a:lnTo>
                  <a:pt x="266" y="168"/>
                </a:lnTo>
                <a:lnTo>
                  <a:pt x="266" y="168"/>
                </a:lnTo>
                <a:lnTo>
                  <a:pt x="255" y="150"/>
                </a:lnTo>
                <a:lnTo>
                  <a:pt x="250" y="144"/>
                </a:lnTo>
                <a:lnTo>
                  <a:pt x="248" y="142"/>
                </a:lnTo>
                <a:lnTo>
                  <a:pt x="246" y="141"/>
                </a:lnTo>
                <a:lnTo>
                  <a:pt x="246" y="141"/>
                </a:lnTo>
                <a:lnTo>
                  <a:pt x="236" y="139"/>
                </a:lnTo>
                <a:lnTo>
                  <a:pt x="222" y="134"/>
                </a:lnTo>
                <a:lnTo>
                  <a:pt x="202" y="128"/>
                </a:lnTo>
                <a:lnTo>
                  <a:pt x="202" y="128"/>
                </a:lnTo>
                <a:lnTo>
                  <a:pt x="195" y="121"/>
                </a:lnTo>
                <a:lnTo>
                  <a:pt x="190" y="116"/>
                </a:lnTo>
                <a:lnTo>
                  <a:pt x="187" y="115"/>
                </a:lnTo>
                <a:lnTo>
                  <a:pt x="187" y="115"/>
                </a:lnTo>
                <a:lnTo>
                  <a:pt x="185" y="113"/>
                </a:lnTo>
                <a:lnTo>
                  <a:pt x="184" y="107"/>
                </a:lnTo>
                <a:lnTo>
                  <a:pt x="182" y="92"/>
                </a:lnTo>
                <a:lnTo>
                  <a:pt x="179" y="68"/>
                </a:lnTo>
                <a:lnTo>
                  <a:pt x="179" y="68"/>
                </a:lnTo>
                <a:lnTo>
                  <a:pt x="181" y="60"/>
                </a:lnTo>
                <a:lnTo>
                  <a:pt x="181" y="46"/>
                </a:lnTo>
                <a:lnTo>
                  <a:pt x="181" y="37"/>
                </a:lnTo>
                <a:lnTo>
                  <a:pt x="178" y="30"/>
                </a:lnTo>
                <a:lnTo>
                  <a:pt x="177" y="24"/>
                </a:lnTo>
                <a:lnTo>
                  <a:pt x="174" y="23"/>
                </a:lnTo>
                <a:lnTo>
                  <a:pt x="173" y="21"/>
                </a:lnTo>
                <a:lnTo>
                  <a:pt x="173" y="21"/>
                </a:lnTo>
                <a:lnTo>
                  <a:pt x="158" y="15"/>
                </a:lnTo>
                <a:lnTo>
                  <a:pt x="146" y="11"/>
                </a:lnTo>
                <a:lnTo>
                  <a:pt x="146" y="11"/>
                </a:lnTo>
                <a:lnTo>
                  <a:pt x="144" y="10"/>
                </a:lnTo>
                <a:lnTo>
                  <a:pt x="143" y="8"/>
                </a:lnTo>
                <a:lnTo>
                  <a:pt x="143" y="4"/>
                </a:lnTo>
                <a:lnTo>
                  <a:pt x="142" y="1"/>
                </a:lnTo>
                <a:lnTo>
                  <a:pt x="141" y="0"/>
                </a:lnTo>
                <a:lnTo>
                  <a:pt x="136" y="0"/>
                </a:lnTo>
                <a:lnTo>
                  <a:pt x="130" y="1"/>
                </a:lnTo>
                <a:lnTo>
                  <a:pt x="130" y="1"/>
                </a:lnTo>
                <a:lnTo>
                  <a:pt x="102" y="7"/>
                </a:lnTo>
                <a:lnTo>
                  <a:pt x="91" y="12"/>
                </a:lnTo>
                <a:lnTo>
                  <a:pt x="86" y="15"/>
                </a:lnTo>
                <a:lnTo>
                  <a:pt x="83" y="18"/>
                </a:lnTo>
                <a:lnTo>
                  <a:pt x="83" y="18"/>
                </a:lnTo>
                <a:lnTo>
                  <a:pt x="66" y="35"/>
                </a:lnTo>
                <a:lnTo>
                  <a:pt x="59" y="42"/>
                </a:lnTo>
                <a:lnTo>
                  <a:pt x="56" y="46"/>
                </a:lnTo>
                <a:lnTo>
                  <a:pt x="56" y="48"/>
                </a:lnTo>
                <a:lnTo>
                  <a:pt x="56" y="48"/>
                </a:lnTo>
                <a:lnTo>
                  <a:pt x="58" y="59"/>
                </a:lnTo>
                <a:lnTo>
                  <a:pt x="60" y="68"/>
                </a:lnTo>
                <a:lnTo>
                  <a:pt x="70" y="68"/>
                </a:lnTo>
                <a:close/>
                <a:moveTo>
                  <a:pt x="236" y="291"/>
                </a:moveTo>
                <a:lnTo>
                  <a:pt x="246" y="281"/>
                </a:lnTo>
                <a:lnTo>
                  <a:pt x="263" y="305"/>
                </a:lnTo>
                <a:lnTo>
                  <a:pt x="263" y="305"/>
                </a:lnTo>
                <a:lnTo>
                  <a:pt x="265" y="320"/>
                </a:lnTo>
                <a:lnTo>
                  <a:pt x="267" y="331"/>
                </a:lnTo>
                <a:lnTo>
                  <a:pt x="270" y="334"/>
                </a:lnTo>
                <a:lnTo>
                  <a:pt x="270" y="334"/>
                </a:lnTo>
                <a:lnTo>
                  <a:pt x="266" y="343"/>
                </a:lnTo>
                <a:lnTo>
                  <a:pt x="258" y="361"/>
                </a:lnTo>
                <a:lnTo>
                  <a:pt x="246" y="388"/>
                </a:lnTo>
                <a:lnTo>
                  <a:pt x="246" y="388"/>
                </a:lnTo>
                <a:lnTo>
                  <a:pt x="240" y="355"/>
                </a:lnTo>
                <a:lnTo>
                  <a:pt x="236" y="291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906345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37">
            <a:extLst>
              <a:ext uri="{FF2B5EF4-FFF2-40B4-BE49-F238E27FC236}">
                <a16:creationId xmlns:a16="http://schemas.microsoft.com/office/drawing/2014/main" id="{E424AD0F-1188-422B-9AD0-42EAB257211A}"/>
              </a:ext>
            </a:extLst>
          </p:cNvPr>
          <p:cNvSpPr>
            <a:spLocks noChangeAspect="1"/>
          </p:cNvSpPr>
          <p:nvPr/>
        </p:nvSpPr>
        <p:spPr bwMode="auto">
          <a:xfrm>
            <a:off x="6523949" y="763704"/>
            <a:ext cx="582049" cy="1689778"/>
          </a:xfrm>
          <a:custGeom>
            <a:avLst/>
            <a:gdLst>
              <a:gd name="T0" fmla="*/ 281 w 889"/>
              <a:gd name="T1" fmla="*/ 92 h 2578"/>
              <a:gd name="T2" fmla="*/ 253 w 889"/>
              <a:gd name="T3" fmla="*/ 168 h 2578"/>
              <a:gd name="T4" fmla="*/ 298 w 889"/>
              <a:gd name="T5" fmla="*/ 251 h 2578"/>
              <a:gd name="T6" fmla="*/ 326 w 889"/>
              <a:gd name="T7" fmla="*/ 296 h 2578"/>
              <a:gd name="T8" fmla="*/ 349 w 889"/>
              <a:gd name="T9" fmla="*/ 336 h 2578"/>
              <a:gd name="T10" fmla="*/ 202 w 889"/>
              <a:gd name="T11" fmla="*/ 397 h 2578"/>
              <a:gd name="T12" fmla="*/ 152 w 889"/>
              <a:gd name="T13" fmla="*/ 483 h 2578"/>
              <a:gd name="T14" fmla="*/ 32 w 889"/>
              <a:gd name="T15" fmla="*/ 906 h 2578"/>
              <a:gd name="T16" fmla="*/ 0 w 889"/>
              <a:gd name="T17" fmla="*/ 1031 h 2578"/>
              <a:gd name="T18" fmla="*/ 6 w 889"/>
              <a:gd name="T19" fmla="*/ 1136 h 2578"/>
              <a:gd name="T20" fmla="*/ 8 w 889"/>
              <a:gd name="T21" fmla="*/ 1365 h 2578"/>
              <a:gd name="T22" fmla="*/ 37 w 889"/>
              <a:gd name="T23" fmla="*/ 1432 h 2578"/>
              <a:gd name="T24" fmla="*/ 104 w 889"/>
              <a:gd name="T25" fmla="*/ 1498 h 2578"/>
              <a:gd name="T26" fmla="*/ 141 w 889"/>
              <a:gd name="T27" fmla="*/ 1503 h 2578"/>
              <a:gd name="T28" fmla="*/ 172 w 889"/>
              <a:gd name="T29" fmla="*/ 1436 h 2578"/>
              <a:gd name="T30" fmla="*/ 150 w 889"/>
              <a:gd name="T31" fmla="*/ 1374 h 2578"/>
              <a:gd name="T32" fmla="*/ 165 w 889"/>
              <a:gd name="T33" fmla="*/ 1336 h 2578"/>
              <a:gd name="T34" fmla="*/ 179 w 889"/>
              <a:gd name="T35" fmla="*/ 1171 h 2578"/>
              <a:gd name="T36" fmla="*/ 223 w 889"/>
              <a:gd name="T37" fmla="*/ 1202 h 2578"/>
              <a:gd name="T38" fmla="*/ 242 w 889"/>
              <a:gd name="T39" fmla="*/ 1253 h 2578"/>
              <a:gd name="T40" fmla="*/ 232 w 889"/>
              <a:gd name="T41" fmla="*/ 1339 h 2578"/>
              <a:gd name="T42" fmla="*/ 237 w 889"/>
              <a:gd name="T43" fmla="*/ 1393 h 2578"/>
              <a:gd name="T44" fmla="*/ 184 w 889"/>
              <a:gd name="T45" fmla="*/ 1919 h 2578"/>
              <a:gd name="T46" fmla="*/ 217 w 889"/>
              <a:gd name="T47" fmla="*/ 2209 h 2578"/>
              <a:gd name="T48" fmla="*/ 226 w 889"/>
              <a:gd name="T49" fmla="*/ 2302 h 2578"/>
              <a:gd name="T50" fmla="*/ 200 w 889"/>
              <a:gd name="T51" fmla="*/ 2492 h 2578"/>
              <a:gd name="T52" fmla="*/ 213 w 889"/>
              <a:gd name="T53" fmla="*/ 2540 h 2578"/>
              <a:gd name="T54" fmla="*/ 322 w 889"/>
              <a:gd name="T55" fmla="*/ 2515 h 2578"/>
              <a:gd name="T56" fmla="*/ 364 w 889"/>
              <a:gd name="T57" fmla="*/ 2335 h 2578"/>
              <a:gd name="T58" fmla="*/ 349 w 889"/>
              <a:gd name="T59" fmla="*/ 2234 h 2578"/>
              <a:gd name="T60" fmla="*/ 358 w 889"/>
              <a:gd name="T61" fmla="*/ 1907 h 2578"/>
              <a:gd name="T62" fmla="*/ 399 w 889"/>
              <a:gd name="T63" fmla="*/ 1537 h 2578"/>
              <a:gd name="T64" fmla="*/ 463 w 889"/>
              <a:gd name="T65" fmla="*/ 1406 h 2578"/>
              <a:gd name="T66" fmla="*/ 522 w 889"/>
              <a:gd name="T67" fmla="*/ 1404 h 2578"/>
              <a:gd name="T68" fmla="*/ 544 w 889"/>
              <a:gd name="T69" fmla="*/ 1581 h 2578"/>
              <a:gd name="T70" fmla="*/ 598 w 889"/>
              <a:gd name="T71" fmla="*/ 2049 h 2578"/>
              <a:gd name="T72" fmla="*/ 607 w 889"/>
              <a:gd name="T73" fmla="*/ 2345 h 2578"/>
              <a:gd name="T74" fmla="*/ 617 w 889"/>
              <a:gd name="T75" fmla="*/ 2426 h 2578"/>
              <a:gd name="T76" fmla="*/ 610 w 889"/>
              <a:gd name="T77" fmla="*/ 2556 h 2578"/>
              <a:gd name="T78" fmla="*/ 701 w 889"/>
              <a:gd name="T79" fmla="*/ 2575 h 2578"/>
              <a:gd name="T80" fmla="*/ 745 w 889"/>
              <a:gd name="T81" fmla="*/ 2521 h 2578"/>
              <a:gd name="T82" fmla="*/ 730 w 889"/>
              <a:gd name="T83" fmla="*/ 2361 h 2578"/>
              <a:gd name="T84" fmla="*/ 742 w 889"/>
              <a:gd name="T85" fmla="*/ 2205 h 2578"/>
              <a:gd name="T86" fmla="*/ 695 w 889"/>
              <a:gd name="T87" fmla="*/ 1772 h 2578"/>
              <a:gd name="T88" fmla="*/ 797 w 889"/>
              <a:gd name="T89" fmla="*/ 1514 h 2578"/>
              <a:gd name="T90" fmla="*/ 858 w 889"/>
              <a:gd name="T91" fmla="*/ 1461 h 2578"/>
              <a:gd name="T92" fmla="*/ 871 w 889"/>
              <a:gd name="T93" fmla="*/ 1353 h 2578"/>
              <a:gd name="T94" fmla="*/ 887 w 889"/>
              <a:gd name="T95" fmla="*/ 1279 h 2578"/>
              <a:gd name="T96" fmla="*/ 873 w 889"/>
              <a:gd name="T97" fmla="*/ 801 h 2578"/>
              <a:gd name="T98" fmla="*/ 863 w 889"/>
              <a:gd name="T99" fmla="*/ 512 h 2578"/>
              <a:gd name="T100" fmla="*/ 813 w 889"/>
              <a:gd name="T101" fmla="*/ 375 h 2578"/>
              <a:gd name="T102" fmla="*/ 646 w 889"/>
              <a:gd name="T103" fmla="*/ 311 h 2578"/>
              <a:gd name="T104" fmla="*/ 649 w 889"/>
              <a:gd name="T105" fmla="*/ 200 h 2578"/>
              <a:gd name="T106" fmla="*/ 665 w 889"/>
              <a:gd name="T107" fmla="*/ 164 h 2578"/>
              <a:gd name="T108" fmla="*/ 637 w 889"/>
              <a:gd name="T109" fmla="*/ 88 h 2578"/>
              <a:gd name="T110" fmla="*/ 573 w 889"/>
              <a:gd name="T111" fmla="*/ 22 h 2578"/>
              <a:gd name="T112" fmla="*/ 425 w 889"/>
              <a:gd name="T113" fmla="*/ 6 h 25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889" h="2578">
                <a:moveTo>
                  <a:pt x="345" y="81"/>
                </a:moveTo>
                <a:lnTo>
                  <a:pt x="345" y="81"/>
                </a:lnTo>
                <a:lnTo>
                  <a:pt x="325" y="81"/>
                </a:lnTo>
                <a:lnTo>
                  <a:pt x="307" y="83"/>
                </a:lnTo>
                <a:lnTo>
                  <a:pt x="298" y="85"/>
                </a:lnTo>
                <a:lnTo>
                  <a:pt x="291" y="88"/>
                </a:lnTo>
                <a:lnTo>
                  <a:pt x="291" y="88"/>
                </a:lnTo>
                <a:lnTo>
                  <a:pt x="285" y="91"/>
                </a:lnTo>
                <a:lnTo>
                  <a:pt x="281" y="92"/>
                </a:lnTo>
                <a:lnTo>
                  <a:pt x="277" y="94"/>
                </a:lnTo>
                <a:lnTo>
                  <a:pt x="272" y="97"/>
                </a:lnTo>
                <a:lnTo>
                  <a:pt x="268" y="101"/>
                </a:lnTo>
                <a:lnTo>
                  <a:pt x="264" y="108"/>
                </a:lnTo>
                <a:lnTo>
                  <a:pt x="261" y="118"/>
                </a:lnTo>
                <a:lnTo>
                  <a:pt x="256" y="134"/>
                </a:lnTo>
                <a:lnTo>
                  <a:pt x="256" y="134"/>
                </a:lnTo>
                <a:lnTo>
                  <a:pt x="255" y="152"/>
                </a:lnTo>
                <a:lnTo>
                  <a:pt x="253" y="168"/>
                </a:lnTo>
                <a:lnTo>
                  <a:pt x="253" y="183"/>
                </a:lnTo>
                <a:lnTo>
                  <a:pt x="255" y="197"/>
                </a:lnTo>
                <a:lnTo>
                  <a:pt x="258" y="209"/>
                </a:lnTo>
                <a:lnTo>
                  <a:pt x="262" y="219"/>
                </a:lnTo>
                <a:lnTo>
                  <a:pt x="266" y="228"/>
                </a:lnTo>
                <a:lnTo>
                  <a:pt x="272" y="235"/>
                </a:lnTo>
                <a:lnTo>
                  <a:pt x="272" y="235"/>
                </a:lnTo>
                <a:lnTo>
                  <a:pt x="285" y="244"/>
                </a:lnTo>
                <a:lnTo>
                  <a:pt x="298" y="251"/>
                </a:lnTo>
                <a:lnTo>
                  <a:pt x="312" y="257"/>
                </a:lnTo>
                <a:lnTo>
                  <a:pt x="312" y="257"/>
                </a:lnTo>
                <a:lnTo>
                  <a:pt x="310" y="260"/>
                </a:lnTo>
                <a:lnTo>
                  <a:pt x="312" y="269"/>
                </a:lnTo>
                <a:lnTo>
                  <a:pt x="313" y="274"/>
                </a:lnTo>
                <a:lnTo>
                  <a:pt x="316" y="280"/>
                </a:lnTo>
                <a:lnTo>
                  <a:pt x="320" y="288"/>
                </a:lnTo>
                <a:lnTo>
                  <a:pt x="326" y="296"/>
                </a:lnTo>
                <a:lnTo>
                  <a:pt x="326" y="296"/>
                </a:lnTo>
                <a:lnTo>
                  <a:pt x="333" y="304"/>
                </a:lnTo>
                <a:lnTo>
                  <a:pt x="339" y="308"/>
                </a:lnTo>
                <a:lnTo>
                  <a:pt x="346" y="311"/>
                </a:lnTo>
                <a:lnTo>
                  <a:pt x="352" y="314"/>
                </a:lnTo>
                <a:lnTo>
                  <a:pt x="352" y="315"/>
                </a:lnTo>
                <a:lnTo>
                  <a:pt x="354" y="320"/>
                </a:lnTo>
                <a:lnTo>
                  <a:pt x="354" y="320"/>
                </a:lnTo>
                <a:lnTo>
                  <a:pt x="352" y="328"/>
                </a:lnTo>
                <a:lnTo>
                  <a:pt x="349" y="336"/>
                </a:lnTo>
                <a:lnTo>
                  <a:pt x="345" y="343"/>
                </a:lnTo>
                <a:lnTo>
                  <a:pt x="345" y="343"/>
                </a:lnTo>
                <a:lnTo>
                  <a:pt x="329" y="352"/>
                </a:lnTo>
                <a:lnTo>
                  <a:pt x="303" y="365"/>
                </a:lnTo>
                <a:lnTo>
                  <a:pt x="303" y="365"/>
                </a:lnTo>
                <a:lnTo>
                  <a:pt x="282" y="372"/>
                </a:lnTo>
                <a:lnTo>
                  <a:pt x="252" y="381"/>
                </a:lnTo>
                <a:lnTo>
                  <a:pt x="221" y="390"/>
                </a:lnTo>
                <a:lnTo>
                  <a:pt x="202" y="397"/>
                </a:lnTo>
                <a:lnTo>
                  <a:pt x="202" y="397"/>
                </a:lnTo>
                <a:lnTo>
                  <a:pt x="198" y="400"/>
                </a:lnTo>
                <a:lnTo>
                  <a:pt x="195" y="403"/>
                </a:lnTo>
                <a:lnTo>
                  <a:pt x="186" y="414"/>
                </a:lnTo>
                <a:lnTo>
                  <a:pt x="181" y="426"/>
                </a:lnTo>
                <a:lnTo>
                  <a:pt x="176" y="439"/>
                </a:lnTo>
                <a:lnTo>
                  <a:pt x="176" y="439"/>
                </a:lnTo>
                <a:lnTo>
                  <a:pt x="168" y="457"/>
                </a:lnTo>
                <a:lnTo>
                  <a:pt x="152" y="483"/>
                </a:lnTo>
                <a:lnTo>
                  <a:pt x="118" y="535"/>
                </a:lnTo>
                <a:lnTo>
                  <a:pt x="118" y="535"/>
                </a:lnTo>
                <a:lnTo>
                  <a:pt x="115" y="543"/>
                </a:lnTo>
                <a:lnTo>
                  <a:pt x="111" y="557"/>
                </a:lnTo>
                <a:lnTo>
                  <a:pt x="99" y="601"/>
                </a:lnTo>
                <a:lnTo>
                  <a:pt x="73" y="725"/>
                </a:lnTo>
                <a:lnTo>
                  <a:pt x="60" y="792"/>
                </a:lnTo>
                <a:lnTo>
                  <a:pt x="45" y="855"/>
                </a:lnTo>
                <a:lnTo>
                  <a:pt x="32" y="906"/>
                </a:lnTo>
                <a:lnTo>
                  <a:pt x="27" y="925"/>
                </a:lnTo>
                <a:lnTo>
                  <a:pt x="22" y="939"/>
                </a:lnTo>
                <a:lnTo>
                  <a:pt x="22" y="939"/>
                </a:lnTo>
                <a:lnTo>
                  <a:pt x="13" y="960"/>
                </a:lnTo>
                <a:lnTo>
                  <a:pt x="8" y="979"/>
                </a:lnTo>
                <a:lnTo>
                  <a:pt x="3" y="995"/>
                </a:lnTo>
                <a:lnTo>
                  <a:pt x="2" y="1008"/>
                </a:lnTo>
                <a:lnTo>
                  <a:pt x="0" y="1021"/>
                </a:lnTo>
                <a:lnTo>
                  <a:pt x="0" y="1031"/>
                </a:lnTo>
                <a:lnTo>
                  <a:pt x="3" y="1052"/>
                </a:lnTo>
                <a:lnTo>
                  <a:pt x="3" y="1052"/>
                </a:lnTo>
                <a:lnTo>
                  <a:pt x="6" y="1068"/>
                </a:lnTo>
                <a:lnTo>
                  <a:pt x="11" y="1085"/>
                </a:lnTo>
                <a:lnTo>
                  <a:pt x="11" y="1094"/>
                </a:lnTo>
                <a:lnTo>
                  <a:pt x="11" y="1105"/>
                </a:lnTo>
                <a:lnTo>
                  <a:pt x="9" y="1120"/>
                </a:lnTo>
                <a:lnTo>
                  <a:pt x="6" y="1136"/>
                </a:lnTo>
                <a:lnTo>
                  <a:pt x="6" y="1136"/>
                </a:lnTo>
                <a:lnTo>
                  <a:pt x="3" y="1156"/>
                </a:lnTo>
                <a:lnTo>
                  <a:pt x="2" y="1184"/>
                </a:lnTo>
                <a:lnTo>
                  <a:pt x="2" y="1215"/>
                </a:lnTo>
                <a:lnTo>
                  <a:pt x="3" y="1247"/>
                </a:lnTo>
                <a:lnTo>
                  <a:pt x="5" y="1305"/>
                </a:lnTo>
                <a:lnTo>
                  <a:pt x="6" y="1343"/>
                </a:lnTo>
                <a:lnTo>
                  <a:pt x="6" y="1343"/>
                </a:lnTo>
                <a:lnTo>
                  <a:pt x="8" y="1355"/>
                </a:lnTo>
                <a:lnTo>
                  <a:pt x="8" y="1365"/>
                </a:lnTo>
                <a:lnTo>
                  <a:pt x="12" y="1382"/>
                </a:lnTo>
                <a:lnTo>
                  <a:pt x="22" y="1413"/>
                </a:lnTo>
                <a:lnTo>
                  <a:pt x="22" y="1413"/>
                </a:lnTo>
                <a:lnTo>
                  <a:pt x="25" y="1422"/>
                </a:lnTo>
                <a:lnTo>
                  <a:pt x="28" y="1425"/>
                </a:lnTo>
                <a:lnTo>
                  <a:pt x="31" y="1426"/>
                </a:lnTo>
                <a:lnTo>
                  <a:pt x="34" y="1429"/>
                </a:lnTo>
                <a:lnTo>
                  <a:pt x="34" y="1429"/>
                </a:lnTo>
                <a:lnTo>
                  <a:pt x="37" y="1432"/>
                </a:lnTo>
                <a:lnTo>
                  <a:pt x="42" y="1435"/>
                </a:lnTo>
                <a:lnTo>
                  <a:pt x="47" y="1438"/>
                </a:lnTo>
                <a:lnTo>
                  <a:pt x="48" y="1441"/>
                </a:lnTo>
                <a:lnTo>
                  <a:pt x="48" y="1444"/>
                </a:lnTo>
                <a:lnTo>
                  <a:pt x="48" y="1444"/>
                </a:lnTo>
                <a:lnTo>
                  <a:pt x="51" y="1450"/>
                </a:lnTo>
                <a:lnTo>
                  <a:pt x="56" y="1455"/>
                </a:lnTo>
                <a:lnTo>
                  <a:pt x="69" y="1468"/>
                </a:lnTo>
                <a:lnTo>
                  <a:pt x="104" y="1498"/>
                </a:lnTo>
                <a:lnTo>
                  <a:pt x="104" y="1498"/>
                </a:lnTo>
                <a:lnTo>
                  <a:pt x="114" y="1508"/>
                </a:lnTo>
                <a:lnTo>
                  <a:pt x="121" y="1514"/>
                </a:lnTo>
                <a:lnTo>
                  <a:pt x="124" y="1515"/>
                </a:lnTo>
                <a:lnTo>
                  <a:pt x="127" y="1515"/>
                </a:lnTo>
                <a:lnTo>
                  <a:pt x="134" y="1514"/>
                </a:lnTo>
                <a:lnTo>
                  <a:pt x="134" y="1514"/>
                </a:lnTo>
                <a:lnTo>
                  <a:pt x="138" y="1509"/>
                </a:lnTo>
                <a:lnTo>
                  <a:pt x="141" y="1503"/>
                </a:lnTo>
                <a:lnTo>
                  <a:pt x="149" y="1490"/>
                </a:lnTo>
                <a:lnTo>
                  <a:pt x="154" y="1476"/>
                </a:lnTo>
                <a:lnTo>
                  <a:pt x="157" y="1467"/>
                </a:lnTo>
                <a:lnTo>
                  <a:pt x="157" y="1467"/>
                </a:lnTo>
                <a:lnTo>
                  <a:pt x="159" y="1461"/>
                </a:lnTo>
                <a:lnTo>
                  <a:pt x="165" y="1454"/>
                </a:lnTo>
                <a:lnTo>
                  <a:pt x="169" y="1447"/>
                </a:lnTo>
                <a:lnTo>
                  <a:pt x="172" y="1441"/>
                </a:lnTo>
                <a:lnTo>
                  <a:pt x="172" y="1436"/>
                </a:lnTo>
                <a:lnTo>
                  <a:pt x="172" y="1436"/>
                </a:lnTo>
                <a:lnTo>
                  <a:pt x="173" y="1423"/>
                </a:lnTo>
                <a:lnTo>
                  <a:pt x="172" y="1409"/>
                </a:lnTo>
                <a:lnTo>
                  <a:pt x="170" y="1400"/>
                </a:lnTo>
                <a:lnTo>
                  <a:pt x="168" y="1394"/>
                </a:lnTo>
                <a:lnTo>
                  <a:pt x="165" y="1387"/>
                </a:lnTo>
                <a:lnTo>
                  <a:pt x="160" y="1382"/>
                </a:lnTo>
                <a:lnTo>
                  <a:pt x="160" y="1382"/>
                </a:lnTo>
                <a:lnTo>
                  <a:pt x="150" y="1374"/>
                </a:lnTo>
                <a:lnTo>
                  <a:pt x="138" y="1366"/>
                </a:lnTo>
                <a:lnTo>
                  <a:pt x="125" y="1359"/>
                </a:lnTo>
                <a:lnTo>
                  <a:pt x="125" y="1359"/>
                </a:lnTo>
                <a:lnTo>
                  <a:pt x="131" y="1358"/>
                </a:lnTo>
                <a:lnTo>
                  <a:pt x="144" y="1353"/>
                </a:lnTo>
                <a:lnTo>
                  <a:pt x="152" y="1350"/>
                </a:lnTo>
                <a:lnTo>
                  <a:pt x="157" y="1346"/>
                </a:lnTo>
                <a:lnTo>
                  <a:pt x="162" y="1342"/>
                </a:lnTo>
                <a:lnTo>
                  <a:pt x="165" y="1336"/>
                </a:lnTo>
                <a:lnTo>
                  <a:pt x="165" y="1336"/>
                </a:lnTo>
                <a:lnTo>
                  <a:pt x="165" y="1307"/>
                </a:lnTo>
                <a:lnTo>
                  <a:pt x="165" y="1289"/>
                </a:lnTo>
                <a:lnTo>
                  <a:pt x="165" y="1289"/>
                </a:lnTo>
                <a:lnTo>
                  <a:pt x="170" y="1231"/>
                </a:lnTo>
                <a:lnTo>
                  <a:pt x="175" y="1190"/>
                </a:lnTo>
                <a:lnTo>
                  <a:pt x="178" y="1177"/>
                </a:lnTo>
                <a:lnTo>
                  <a:pt x="179" y="1173"/>
                </a:lnTo>
                <a:lnTo>
                  <a:pt x="179" y="1171"/>
                </a:lnTo>
                <a:lnTo>
                  <a:pt x="179" y="1171"/>
                </a:lnTo>
                <a:lnTo>
                  <a:pt x="184" y="1170"/>
                </a:lnTo>
                <a:lnTo>
                  <a:pt x="185" y="1171"/>
                </a:lnTo>
                <a:lnTo>
                  <a:pt x="189" y="1174"/>
                </a:lnTo>
                <a:lnTo>
                  <a:pt x="200" y="1178"/>
                </a:lnTo>
                <a:lnTo>
                  <a:pt x="200" y="1178"/>
                </a:lnTo>
                <a:lnTo>
                  <a:pt x="205" y="1183"/>
                </a:lnTo>
                <a:lnTo>
                  <a:pt x="213" y="1189"/>
                </a:lnTo>
                <a:lnTo>
                  <a:pt x="223" y="1202"/>
                </a:lnTo>
                <a:lnTo>
                  <a:pt x="232" y="1215"/>
                </a:lnTo>
                <a:lnTo>
                  <a:pt x="234" y="1221"/>
                </a:lnTo>
                <a:lnTo>
                  <a:pt x="234" y="1221"/>
                </a:lnTo>
                <a:lnTo>
                  <a:pt x="234" y="1221"/>
                </a:lnTo>
                <a:lnTo>
                  <a:pt x="237" y="1222"/>
                </a:lnTo>
                <a:lnTo>
                  <a:pt x="240" y="1228"/>
                </a:lnTo>
                <a:lnTo>
                  <a:pt x="242" y="1244"/>
                </a:lnTo>
                <a:lnTo>
                  <a:pt x="242" y="1244"/>
                </a:lnTo>
                <a:lnTo>
                  <a:pt x="242" y="1253"/>
                </a:lnTo>
                <a:lnTo>
                  <a:pt x="245" y="1260"/>
                </a:lnTo>
                <a:lnTo>
                  <a:pt x="248" y="1275"/>
                </a:lnTo>
                <a:lnTo>
                  <a:pt x="248" y="1283"/>
                </a:lnTo>
                <a:lnTo>
                  <a:pt x="248" y="1292"/>
                </a:lnTo>
                <a:lnTo>
                  <a:pt x="246" y="1302"/>
                </a:lnTo>
                <a:lnTo>
                  <a:pt x="242" y="1317"/>
                </a:lnTo>
                <a:lnTo>
                  <a:pt x="242" y="1317"/>
                </a:lnTo>
                <a:lnTo>
                  <a:pt x="236" y="1330"/>
                </a:lnTo>
                <a:lnTo>
                  <a:pt x="232" y="1339"/>
                </a:lnTo>
                <a:lnTo>
                  <a:pt x="224" y="1350"/>
                </a:lnTo>
                <a:lnTo>
                  <a:pt x="221" y="1353"/>
                </a:lnTo>
                <a:lnTo>
                  <a:pt x="223" y="1355"/>
                </a:lnTo>
                <a:lnTo>
                  <a:pt x="230" y="1359"/>
                </a:lnTo>
                <a:lnTo>
                  <a:pt x="230" y="1359"/>
                </a:lnTo>
                <a:lnTo>
                  <a:pt x="233" y="1362"/>
                </a:lnTo>
                <a:lnTo>
                  <a:pt x="236" y="1369"/>
                </a:lnTo>
                <a:lnTo>
                  <a:pt x="237" y="1380"/>
                </a:lnTo>
                <a:lnTo>
                  <a:pt x="237" y="1393"/>
                </a:lnTo>
                <a:lnTo>
                  <a:pt x="239" y="1426"/>
                </a:lnTo>
                <a:lnTo>
                  <a:pt x="237" y="1464"/>
                </a:lnTo>
                <a:lnTo>
                  <a:pt x="232" y="1543"/>
                </a:lnTo>
                <a:lnTo>
                  <a:pt x="226" y="1601"/>
                </a:lnTo>
                <a:lnTo>
                  <a:pt x="226" y="1601"/>
                </a:lnTo>
                <a:lnTo>
                  <a:pt x="214" y="1678"/>
                </a:lnTo>
                <a:lnTo>
                  <a:pt x="197" y="1799"/>
                </a:lnTo>
                <a:lnTo>
                  <a:pt x="189" y="1862"/>
                </a:lnTo>
                <a:lnTo>
                  <a:pt x="184" y="1919"/>
                </a:lnTo>
                <a:lnTo>
                  <a:pt x="181" y="1944"/>
                </a:lnTo>
                <a:lnTo>
                  <a:pt x="181" y="1966"/>
                </a:lnTo>
                <a:lnTo>
                  <a:pt x="182" y="1982"/>
                </a:lnTo>
                <a:lnTo>
                  <a:pt x="184" y="1995"/>
                </a:lnTo>
                <a:lnTo>
                  <a:pt x="184" y="1995"/>
                </a:lnTo>
                <a:lnTo>
                  <a:pt x="189" y="2020"/>
                </a:lnTo>
                <a:lnTo>
                  <a:pt x="195" y="2053"/>
                </a:lnTo>
                <a:lnTo>
                  <a:pt x="208" y="2133"/>
                </a:lnTo>
                <a:lnTo>
                  <a:pt x="217" y="2209"/>
                </a:lnTo>
                <a:lnTo>
                  <a:pt x="223" y="2253"/>
                </a:lnTo>
                <a:lnTo>
                  <a:pt x="223" y="2253"/>
                </a:lnTo>
                <a:lnTo>
                  <a:pt x="223" y="2262"/>
                </a:lnTo>
                <a:lnTo>
                  <a:pt x="221" y="2269"/>
                </a:lnTo>
                <a:lnTo>
                  <a:pt x="218" y="2281"/>
                </a:lnTo>
                <a:lnTo>
                  <a:pt x="217" y="2285"/>
                </a:lnTo>
                <a:lnTo>
                  <a:pt x="217" y="2291"/>
                </a:lnTo>
                <a:lnTo>
                  <a:pt x="220" y="2297"/>
                </a:lnTo>
                <a:lnTo>
                  <a:pt x="226" y="2302"/>
                </a:lnTo>
                <a:lnTo>
                  <a:pt x="226" y="2302"/>
                </a:lnTo>
                <a:lnTo>
                  <a:pt x="237" y="2314"/>
                </a:lnTo>
                <a:lnTo>
                  <a:pt x="243" y="2321"/>
                </a:lnTo>
                <a:lnTo>
                  <a:pt x="245" y="2326"/>
                </a:lnTo>
                <a:lnTo>
                  <a:pt x="245" y="2326"/>
                </a:lnTo>
                <a:lnTo>
                  <a:pt x="226" y="2397"/>
                </a:lnTo>
                <a:lnTo>
                  <a:pt x="211" y="2453"/>
                </a:lnTo>
                <a:lnTo>
                  <a:pt x="200" y="2492"/>
                </a:lnTo>
                <a:lnTo>
                  <a:pt x="200" y="2492"/>
                </a:lnTo>
                <a:lnTo>
                  <a:pt x="194" y="2509"/>
                </a:lnTo>
                <a:lnTo>
                  <a:pt x="191" y="2517"/>
                </a:lnTo>
                <a:lnTo>
                  <a:pt x="191" y="2523"/>
                </a:lnTo>
                <a:lnTo>
                  <a:pt x="192" y="2527"/>
                </a:lnTo>
                <a:lnTo>
                  <a:pt x="194" y="2531"/>
                </a:lnTo>
                <a:lnTo>
                  <a:pt x="198" y="2534"/>
                </a:lnTo>
                <a:lnTo>
                  <a:pt x="202" y="2537"/>
                </a:lnTo>
                <a:lnTo>
                  <a:pt x="202" y="2537"/>
                </a:lnTo>
                <a:lnTo>
                  <a:pt x="213" y="2540"/>
                </a:lnTo>
                <a:lnTo>
                  <a:pt x="226" y="2542"/>
                </a:lnTo>
                <a:lnTo>
                  <a:pt x="242" y="2543"/>
                </a:lnTo>
                <a:lnTo>
                  <a:pt x="259" y="2542"/>
                </a:lnTo>
                <a:lnTo>
                  <a:pt x="291" y="2539"/>
                </a:lnTo>
                <a:lnTo>
                  <a:pt x="304" y="2537"/>
                </a:lnTo>
                <a:lnTo>
                  <a:pt x="312" y="2534"/>
                </a:lnTo>
                <a:lnTo>
                  <a:pt x="312" y="2534"/>
                </a:lnTo>
                <a:lnTo>
                  <a:pt x="316" y="2527"/>
                </a:lnTo>
                <a:lnTo>
                  <a:pt x="322" y="2515"/>
                </a:lnTo>
                <a:lnTo>
                  <a:pt x="335" y="2479"/>
                </a:lnTo>
                <a:lnTo>
                  <a:pt x="346" y="2441"/>
                </a:lnTo>
                <a:lnTo>
                  <a:pt x="354" y="2415"/>
                </a:lnTo>
                <a:lnTo>
                  <a:pt x="354" y="2415"/>
                </a:lnTo>
                <a:lnTo>
                  <a:pt x="361" y="2381"/>
                </a:lnTo>
                <a:lnTo>
                  <a:pt x="364" y="2364"/>
                </a:lnTo>
                <a:lnTo>
                  <a:pt x="365" y="2345"/>
                </a:lnTo>
                <a:lnTo>
                  <a:pt x="365" y="2345"/>
                </a:lnTo>
                <a:lnTo>
                  <a:pt x="364" y="2335"/>
                </a:lnTo>
                <a:lnTo>
                  <a:pt x="361" y="2324"/>
                </a:lnTo>
                <a:lnTo>
                  <a:pt x="355" y="2301"/>
                </a:lnTo>
                <a:lnTo>
                  <a:pt x="345" y="2276"/>
                </a:lnTo>
                <a:lnTo>
                  <a:pt x="345" y="2276"/>
                </a:lnTo>
                <a:lnTo>
                  <a:pt x="349" y="2262"/>
                </a:lnTo>
                <a:lnTo>
                  <a:pt x="351" y="2249"/>
                </a:lnTo>
                <a:lnTo>
                  <a:pt x="351" y="2241"/>
                </a:lnTo>
                <a:lnTo>
                  <a:pt x="349" y="2234"/>
                </a:lnTo>
                <a:lnTo>
                  <a:pt x="349" y="2234"/>
                </a:lnTo>
                <a:lnTo>
                  <a:pt x="348" y="2216"/>
                </a:lnTo>
                <a:lnTo>
                  <a:pt x="348" y="2183"/>
                </a:lnTo>
                <a:lnTo>
                  <a:pt x="348" y="2092"/>
                </a:lnTo>
                <a:lnTo>
                  <a:pt x="349" y="1999"/>
                </a:lnTo>
                <a:lnTo>
                  <a:pt x="349" y="1948"/>
                </a:lnTo>
                <a:lnTo>
                  <a:pt x="349" y="1948"/>
                </a:lnTo>
                <a:lnTo>
                  <a:pt x="349" y="1939"/>
                </a:lnTo>
                <a:lnTo>
                  <a:pt x="351" y="1929"/>
                </a:lnTo>
                <a:lnTo>
                  <a:pt x="358" y="1907"/>
                </a:lnTo>
                <a:lnTo>
                  <a:pt x="365" y="1880"/>
                </a:lnTo>
                <a:lnTo>
                  <a:pt x="370" y="1865"/>
                </a:lnTo>
                <a:lnTo>
                  <a:pt x="373" y="1848"/>
                </a:lnTo>
                <a:lnTo>
                  <a:pt x="373" y="1848"/>
                </a:lnTo>
                <a:lnTo>
                  <a:pt x="380" y="1783"/>
                </a:lnTo>
                <a:lnTo>
                  <a:pt x="389" y="1686"/>
                </a:lnTo>
                <a:lnTo>
                  <a:pt x="396" y="1590"/>
                </a:lnTo>
                <a:lnTo>
                  <a:pt x="399" y="1537"/>
                </a:lnTo>
                <a:lnTo>
                  <a:pt x="399" y="1537"/>
                </a:lnTo>
                <a:lnTo>
                  <a:pt x="400" y="1530"/>
                </a:lnTo>
                <a:lnTo>
                  <a:pt x="402" y="1522"/>
                </a:lnTo>
                <a:lnTo>
                  <a:pt x="409" y="1505"/>
                </a:lnTo>
                <a:lnTo>
                  <a:pt x="418" y="1483"/>
                </a:lnTo>
                <a:lnTo>
                  <a:pt x="429" y="1460"/>
                </a:lnTo>
                <a:lnTo>
                  <a:pt x="441" y="1439"/>
                </a:lnTo>
                <a:lnTo>
                  <a:pt x="453" y="1422"/>
                </a:lnTo>
                <a:lnTo>
                  <a:pt x="460" y="1410"/>
                </a:lnTo>
                <a:lnTo>
                  <a:pt x="463" y="1406"/>
                </a:lnTo>
                <a:lnTo>
                  <a:pt x="464" y="1406"/>
                </a:lnTo>
                <a:lnTo>
                  <a:pt x="464" y="1406"/>
                </a:lnTo>
                <a:lnTo>
                  <a:pt x="473" y="1404"/>
                </a:lnTo>
                <a:lnTo>
                  <a:pt x="487" y="1401"/>
                </a:lnTo>
                <a:lnTo>
                  <a:pt x="503" y="1399"/>
                </a:lnTo>
                <a:lnTo>
                  <a:pt x="511" y="1400"/>
                </a:lnTo>
                <a:lnTo>
                  <a:pt x="519" y="1401"/>
                </a:lnTo>
                <a:lnTo>
                  <a:pt x="519" y="1401"/>
                </a:lnTo>
                <a:lnTo>
                  <a:pt x="522" y="1404"/>
                </a:lnTo>
                <a:lnTo>
                  <a:pt x="525" y="1407"/>
                </a:lnTo>
                <a:lnTo>
                  <a:pt x="530" y="1417"/>
                </a:lnTo>
                <a:lnTo>
                  <a:pt x="533" y="1432"/>
                </a:lnTo>
                <a:lnTo>
                  <a:pt x="534" y="1448"/>
                </a:lnTo>
                <a:lnTo>
                  <a:pt x="535" y="1485"/>
                </a:lnTo>
                <a:lnTo>
                  <a:pt x="537" y="1502"/>
                </a:lnTo>
                <a:lnTo>
                  <a:pt x="538" y="1517"/>
                </a:lnTo>
                <a:lnTo>
                  <a:pt x="538" y="1517"/>
                </a:lnTo>
                <a:lnTo>
                  <a:pt x="544" y="1581"/>
                </a:lnTo>
                <a:lnTo>
                  <a:pt x="554" y="1692"/>
                </a:lnTo>
                <a:lnTo>
                  <a:pt x="562" y="1801"/>
                </a:lnTo>
                <a:lnTo>
                  <a:pt x="565" y="1843"/>
                </a:lnTo>
                <a:lnTo>
                  <a:pt x="565" y="1868"/>
                </a:lnTo>
                <a:lnTo>
                  <a:pt x="565" y="1868"/>
                </a:lnTo>
                <a:lnTo>
                  <a:pt x="567" y="1888"/>
                </a:lnTo>
                <a:lnTo>
                  <a:pt x="572" y="1920"/>
                </a:lnTo>
                <a:lnTo>
                  <a:pt x="589" y="2004"/>
                </a:lnTo>
                <a:lnTo>
                  <a:pt x="598" y="2049"/>
                </a:lnTo>
                <a:lnTo>
                  <a:pt x="605" y="2092"/>
                </a:lnTo>
                <a:lnTo>
                  <a:pt x="610" y="2132"/>
                </a:lnTo>
                <a:lnTo>
                  <a:pt x="611" y="2149"/>
                </a:lnTo>
                <a:lnTo>
                  <a:pt x="611" y="2164"/>
                </a:lnTo>
                <a:lnTo>
                  <a:pt x="611" y="2164"/>
                </a:lnTo>
                <a:lnTo>
                  <a:pt x="610" y="2221"/>
                </a:lnTo>
                <a:lnTo>
                  <a:pt x="608" y="2276"/>
                </a:lnTo>
                <a:lnTo>
                  <a:pt x="608" y="2321"/>
                </a:lnTo>
                <a:lnTo>
                  <a:pt x="607" y="2345"/>
                </a:lnTo>
                <a:lnTo>
                  <a:pt x="607" y="2345"/>
                </a:lnTo>
                <a:lnTo>
                  <a:pt x="607" y="2351"/>
                </a:lnTo>
                <a:lnTo>
                  <a:pt x="608" y="2355"/>
                </a:lnTo>
                <a:lnTo>
                  <a:pt x="611" y="2359"/>
                </a:lnTo>
                <a:lnTo>
                  <a:pt x="614" y="2362"/>
                </a:lnTo>
                <a:lnTo>
                  <a:pt x="620" y="2367"/>
                </a:lnTo>
                <a:lnTo>
                  <a:pt x="623" y="2368"/>
                </a:lnTo>
                <a:lnTo>
                  <a:pt x="623" y="2368"/>
                </a:lnTo>
                <a:lnTo>
                  <a:pt x="617" y="2426"/>
                </a:lnTo>
                <a:lnTo>
                  <a:pt x="612" y="2472"/>
                </a:lnTo>
                <a:lnTo>
                  <a:pt x="611" y="2504"/>
                </a:lnTo>
                <a:lnTo>
                  <a:pt x="611" y="2504"/>
                </a:lnTo>
                <a:lnTo>
                  <a:pt x="611" y="2511"/>
                </a:lnTo>
                <a:lnTo>
                  <a:pt x="610" y="2518"/>
                </a:lnTo>
                <a:lnTo>
                  <a:pt x="605" y="2533"/>
                </a:lnTo>
                <a:lnTo>
                  <a:pt x="605" y="2540"/>
                </a:lnTo>
                <a:lnTo>
                  <a:pt x="605" y="2547"/>
                </a:lnTo>
                <a:lnTo>
                  <a:pt x="610" y="2556"/>
                </a:lnTo>
                <a:lnTo>
                  <a:pt x="615" y="2565"/>
                </a:lnTo>
                <a:lnTo>
                  <a:pt x="615" y="2565"/>
                </a:lnTo>
                <a:lnTo>
                  <a:pt x="620" y="2569"/>
                </a:lnTo>
                <a:lnTo>
                  <a:pt x="626" y="2572"/>
                </a:lnTo>
                <a:lnTo>
                  <a:pt x="633" y="2575"/>
                </a:lnTo>
                <a:lnTo>
                  <a:pt x="642" y="2577"/>
                </a:lnTo>
                <a:lnTo>
                  <a:pt x="662" y="2578"/>
                </a:lnTo>
                <a:lnTo>
                  <a:pt x="682" y="2577"/>
                </a:lnTo>
                <a:lnTo>
                  <a:pt x="701" y="2575"/>
                </a:lnTo>
                <a:lnTo>
                  <a:pt x="719" y="2572"/>
                </a:lnTo>
                <a:lnTo>
                  <a:pt x="730" y="2568"/>
                </a:lnTo>
                <a:lnTo>
                  <a:pt x="733" y="2566"/>
                </a:lnTo>
                <a:lnTo>
                  <a:pt x="735" y="2565"/>
                </a:lnTo>
                <a:lnTo>
                  <a:pt x="735" y="2565"/>
                </a:lnTo>
                <a:lnTo>
                  <a:pt x="736" y="2559"/>
                </a:lnTo>
                <a:lnTo>
                  <a:pt x="740" y="2549"/>
                </a:lnTo>
                <a:lnTo>
                  <a:pt x="745" y="2533"/>
                </a:lnTo>
                <a:lnTo>
                  <a:pt x="745" y="2521"/>
                </a:lnTo>
                <a:lnTo>
                  <a:pt x="746" y="2507"/>
                </a:lnTo>
                <a:lnTo>
                  <a:pt x="746" y="2507"/>
                </a:lnTo>
                <a:lnTo>
                  <a:pt x="745" y="2489"/>
                </a:lnTo>
                <a:lnTo>
                  <a:pt x="743" y="2469"/>
                </a:lnTo>
                <a:lnTo>
                  <a:pt x="738" y="2423"/>
                </a:lnTo>
                <a:lnTo>
                  <a:pt x="732" y="2384"/>
                </a:lnTo>
                <a:lnTo>
                  <a:pt x="730" y="2370"/>
                </a:lnTo>
                <a:lnTo>
                  <a:pt x="730" y="2361"/>
                </a:lnTo>
                <a:lnTo>
                  <a:pt x="730" y="2361"/>
                </a:lnTo>
                <a:lnTo>
                  <a:pt x="732" y="2356"/>
                </a:lnTo>
                <a:lnTo>
                  <a:pt x="733" y="2353"/>
                </a:lnTo>
                <a:lnTo>
                  <a:pt x="736" y="2349"/>
                </a:lnTo>
                <a:lnTo>
                  <a:pt x="740" y="2343"/>
                </a:lnTo>
                <a:lnTo>
                  <a:pt x="742" y="2337"/>
                </a:lnTo>
                <a:lnTo>
                  <a:pt x="742" y="2330"/>
                </a:lnTo>
                <a:lnTo>
                  <a:pt x="742" y="2330"/>
                </a:lnTo>
                <a:lnTo>
                  <a:pt x="743" y="2285"/>
                </a:lnTo>
                <a:lnTo>
                  <a:pt x="742" y="2205"/>
                </a:lnTo>
                <a:lnTo>
                  <a:pt x="742" y="2161"/>
                </a:lnTo>
                <a:lnTo>
                  <a:pt x="739" y="2117"/>
                </a:lnTo>
                <a:lnTo>
                  <a:pt x="736" y="2079"/>
                </a:lnTo>
                <a:lnTo>
                  <a:pt x="730" y="2049"/>
                </a:lnTo>
                <a:lnTo>
                  <a:pt x="730" y="2049"/>
                </a:lnTo>
                <a:lnTo>
                  <a:pt x="724" y="2018"/>
                </a:lnTo>
                <a:lnTo>
                  <a:pt x="719" y="1977"/>
                </a:lnTo>
                <a:lnTo>
                  <a:pt x="707" y="1885"/>
                </a:lnTo>
                <a:lnTo>
                  <a:pt x="695" y="1772"/>
                </a:lnTo>
                <a:lnTo>
                  <a:pt x="727" y="1505"/>
                </a:lnTo>
                <a:lnTo>
                  <a:pt x="727" y="1505"/>
                </a:lnTo>
                <a:lnTo>
                  <a:pt x="738" y="1506"/>
                </a:lnTo>
                <a:lnTo>
                  <a:pt x="751" y="1509"/>
                </a:lnTo>
                <a:lnTo>
                  <a:pt x="765" y="1514"/>
                </a:lnTo>
                <a:lnTo>
                  <a:pt x="765" y="1514"/>
                </a:lnTo>
                <a:lnTo>
                  <a:pt x="774" y="1515"/>
                </a:lnTo>
                <a:lnTo>
                  <a:pt x="786" y="1515"/>
                </a:lnTo>
                <a:lnTo>
                  <a:pt x="797" y="1514"/>
                </a:lnTo>
                <a:lnTo>
                  <a:pt x="810" y="1511"/>
                </a:lnTo>
                <a:lnTo>
                  <a:pt x="822" y="1506"/>
                </a:lnTo>
                <a:lnTo>
                  <a:pt x="834" y="1501"/>
                </a:lnTo>
                <a:lnTo>
                  <a:pt x="844" y="1492"/>
                </a:lnTo>
                <a:lnTo>
                  <a:pt x="847" y="1487"/>
                </a:lnTo>
                <a:lnTo>
                  <a:pt x="850" y="1483"/>
                </a:lnTo>
                <a:lnTo>
                  <a:pt x="850" y="1483"/>
                </a:lnTo>
                <a:lnTo>
                  <a:pt x="854" y="1471"/>
                </a:lnTo>
                <a:lnTo>
                  <a:pt x="858" y="1461"/>
                </a:lnTo>
                <a:lnTo>
                  <a:pt x="861" y="1442"/>
                </a:lnTo>
                <a:lnTo>
                  <a:pt x="863" y="1426"/>
                </a:lnTo>
                <a:lnTo>
                  <a:pt x="866" y="1413"/>
                </a:lnTo>
                <a:lnTo>
                  <a:pt x="866" y="1413"/>
                </a:lnTo>
                <a:lnTo>
                  <a:pt x="867" y="1397"/>
                </a:lnTo>
                <a:lnTo>
                  <a:pt x="868" y="1377"/>
                </a:lnTo>
                <a:lnTo>
                  <a:pt x="868" y="1352"/>
                </a:lnTo>
                <a:lnTo>
                  <a:pt x="868" y="1352"/>
                </a:lnTo>
                <a:lnTo>
                  <a:pt x="871" y="1353"/>
                </a:lnTo>
                <a:lnTo>
                  <a:pt x="873" y="1355"/>
                </a:lnTo>
                <a:lnTo>
                  <a:pt x="874" y="1355"/>
                </a:lnTo>
                <a:lnTo>
                  <a:pt x="877" y="1353"/>
                </a:lnTo>
                <a:lnTo>
                  <a:pt x="880" y="1350"/>
                </a:lnTo>
                <a:lnTo>
                  <a:pt x="883" y="1345"/>
                </a:lnTo>
                <a:lnTo>
                  <a:pt x="884" y="1336"/>
                </a:lnTo>
                <a:lnTo>
                  <a:pt x="884" y="1336"/>
                </a:lnTo>
                <a:lnTo>
                  <a:pt x="887" y="1310"/>
                </a:lnTo>
                <a:lnTo>
                  <a:pt x="887" y="1279"/>
                </a:lnTo>
                <a:lnTo>
                  <a:pt x="887" y="1253"/>
                </a:lnTo>
                <a:lnTo>
                  <a:pt x="889" y="1240"/>
                </a:lnTo>
                <a:lnTo>
                  <a:pt x="889" y="1240"/>
                </a:lnTo>
                <a:lnTo>
                  <a:pt x="886" y="1175"/>
                </a:lnTo>
                <a:lnTo>
                  <a:pt x="880" y="1034"/>
                </a:lnTo>
                <a:lnTo>
                  <a:pt x="874" y="885"/>
                </a:lnTo>
                <a:lnTo>
                  <a:pt x="873" y="831"/>
                </a:lnTo>
                <a:lnTo>
                  <a:pt x="873" y="801"/>
                </a:lnTo>
                <a:lnTo>
                  <a:pt x="873" y="801"/>
                </a:lnTo>
                <a:lnTo>
                  <a:pt x="874" y="767"/>
                </a:lnTo>
                <a:lnTo>
                  <a:pt x="874" y="732"/>
                </a:lnTo>
                <a:lnTo>
                  <a:pt x="873" y="697"/>
                </a:lnTo>
                <a:lnTo>
                  <a:pt x="873" y="665"/>
                </a:lnTo>
                <a:lnTo>
                  <a:pt x="873" y="665"/>
                </a:lnTo>
                <a:lnTo>
                  <a:pt x="873" y="632"/>
                </a:lnTo>
                <a:lnTo>
                  <a:pt x="871" y="588"/>
                </a:lnTo>
                <a:lnTo>
                  <a:pt x="866" y="538"/>
                </a:lnTo>
                <a:lnTo>
                  <a:pt x="863" y="512"/>
                </a:lnTo>
                <a:lnTo>
                  <a:pt x="858" y="484"/>
                </a:lnTo>
                <a:lnTo>
                  <a:pt x="858" y="484"/>
                </a:lnTo>
                <a:lnTo>
                  <a:pt x="848" y="441"/>
                </a:lnTo>
                <a:lnTo>
                  <a:pt x="841" y="414"/>
                </a:lnTo>
                <a:lnTo>
                  <a:pt x="834" y="400"/>
                </a:lnTo>
                <a:lnTo>
                  <a:pt x="826" y="388"/>
                </a:lnTo>
                <a:lnTo>
                  <a:pt x="826" y="388"/>
                </a:lnTo>
                <a:lnTo>
                  <a:pt x="822" y="382"/>
                </a:lnTo>
                <a:lnTo>
                  <a:pt x="813" y="375"/>
                </a:lnTo>
                <a:lnTo>
                  <a:pt x="803" y="369"/>
                </a:lnTo>
                <a:lnTo>
                  <a:pt x="793" y="363"/>
                </a:lnTo>
                <a:lnTo>
                  <a:pt x="771" y="355"/>
                </a:lnTo>
                <a:lnTo>
                  <a:pt x="758" y="350"/>
                </a:lnTo>
                <a:lnTo>
                  <a:pt x="758" y="350"/>
                </a:lnTo>
                <a:lnTo>
                  <a:pt x="665" y="343"/>
                </a:lnTo>
                <a:lnTo>
                  <a:pt x="642" y="343"/>
                </a:lnTo>
                <a:lnTo>
                  <a:pt x="642" y="343"/>
                </a:lnTo>
                <a:lnTo>
                  <a:pt x="646" y="311"/>
                </a:lnTo>
                <a:lnTo>
                  <a:pt x="649" y="285"/>
                </a:lnTo>
                <a:lnTo>
                  <a:pt x="650" y="266"/>
                </a:lnTo>
                <a:lnTo>
                  <a:pt x="650" y="266"/>
                </a:lnTo>
                <a:lnTo>
                  <a:pt x="649" y="250"/>
                </a:lnTo>
                <a:lnTo>
                  <a:pt x="650" y="232"/>
                </a:lnTo>
                <a:lnTo>
                  <a:pt x="650" y="216"/>
                </a:lnTo>
                <a:lnTo>
                  <a:pt x="650" y="203"/>
                </a:lnTo>
                <a:lnTo>
                  <a:pt x="650" y="203"/>
                </a:lnTo>
                <a:lnTo>
                  <a:pt x="649" y="200"/>
                </a:lnTo>
                <a:lnTo>
                  <a:pt x="650" y="196"/>
                </a:lnTo>
                <a:lnTo>
                  <a:pt x="653" y="190"/>
                </a:lnTo>
                <a:lnTo>
                  <a:pt x="656" y="184"/>
                </a:lnTo>
                <a:lnTo>
                  <a:pt x="658" y="183"/>
                </a:lnTo>
                <a:lnTo>
                  <a:pt x="658" y="181"/>
                </a:lnTo>
                <a:lnTo>
                  <a:pt x="658" y="181"/>
                </a:lnTo>
                <a:lnTo>
                  <a:pt x="658" y="178"/>
                </a:lnTo>
                <a:lnTo>
                  <a:pt x="659" y="174"/>
                </a:lnTo>
                <a:lnTo>
                  <a:pt x="665" y="164"/>
                </a:lnTo>
                <a:lnTo>
                  <a:pt x="668" y="155"/>
                </a:lnTo>
                <a:lnTo>
                  <a:pt x="668" y="146"/>
                </a:lnTo>
                <a:lnTo>
                  <a:pt x="668" y="137"/>
                </a:lnTo>
                <a:lnTo>
                  <a:pt x="665" y="127"/>
                </a:lnTo>
                <a:lnTo>
                  <a:pt x="665" y="127"/>
                </a:lnTo>
                <a:lnTo>
                  <a:pt x="660" y="117"/>
                </a:lnTo>
                <a:lnTo>
                  <a:pt x="656" y="110"/>
                </a:lnTo>
                <a:lnTo>
                  <a:pt x="647" y="97"/>
                </a:lnTo>
                <a:lnTo>
                  <a:pt x="637" y="88"/>
                </a:lnTo>
                <a:lnTo>
                  <a:pt x="627" y="76"/>
                </a:lnTo>
                <a:lnTo>
                  <a:pt x="627" y="76"/>
                </a:lnTo>
                <a:lnTo>
                  <a:pt x="615" y="62"/>
                </a:lnTo>
                <a:lnTo>
                  <a:pt x="604" y="46"/>
                </a:lnTo>
                <a:lnTo>
                  <a:pt x="597" y="38"/>
                </a:lnTo>
                <a:lnTo>
                  <a:pt x="589" y="32"/>
                </a:lnTo>
                <a:lnTo>
                  <a:pt x="582" y="27"/>
                </a:lnTo>
                <a:lnTo>
                  <a:pt x="573" y="22"/>
                </a:lnTo>
                <a:lnTo>
                  <a:pt x="573" y="22"/>
                </a:lnTo>
                <a:lnTo>
                  <a:pt x="528" y="11"/>
                </a:lnTo>
                <a:lnTo>
                  <a:pt x="492" y="3"/>
                </a:lnTo>
                <a:lnTo>
                  <a:pt x="492" y="3"/>
                </a:lnTo>
                <a:lnTo>
                  <a:pt x="482" y="2"/>
                </a:lnTo>
                <a:lnTo>
                  <a:pt x="469" y="0"/>
                </a:lnTo>
                <a:lnTo>
                  <a:pt x="454" y="0"/>
                </a:lnTo>
                <a:lnTo>
                  <a:pt x="438" y="3"/>
                </a:lnTo>
                <a:lnTo>
                  <a:pt x="438" y="3"/>
                </a:lnTo>
                <a:lnTo>
                  <a:pt x="425" y="6"/>
                </a:lnTo>
                <a:lnTo>
                  <a:pt x="416" y="9"/>
                </a:lnTo>
                <a:lnTo>
                  <a:pt x="410" y="13"/>
                </a:lnTo>
                <a:lnTo>
                  <a:pt x="403" y="19"/>
                </a:lnTo>
                <a:lnTo>
                  <a:pt x="403" y="19"/>
                </a:lnTo>
                <a:lnTo>
                  <a:pt x="391" y="27"/>
                </a:lnTo>
                <a:lnTo>
                  <a:pt x="378" y="35"/>
                </a:lnTo>
                <a:lnTo>
                  <a:pt x="361" y="46"/>
                </a:lnTo>
                <a:lnTo>
                  <a:pt x="345" y="81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42">
            <a:extLst>
              <a:ext uri="{FF2B5EF4-FFF2-40B4-BE49-F238E27FC236}">
                <a16:creationId xmlns:a16="http://schemas.microsoft.com/office/drawing/2014/main" id="{83A2ECF3-CC01-41BF-B969-F7E687874652}"/>
              </a:ext>
            </a:extLst>
          </p:cNvPr>
          <p:cNvSpPr>
            <a:spLocks noChangeAspect="1"/>
          </p:cNvSpPr>
          <p:nvPr/>
        </p:nvSpPr>
        <p:spPr bwMode="auto">
          <a:xfrm>
            <a:off x="2739118" y="805778"/>
            <a:ext cx="667806" cy="1689778"/>
          </a:xfrm>
          <a:custGeom>
            <a:avLst/>
            <a:gdLst>
              <a:gd name="T0" fmla="*/ 155 w 379"/>
              <a:gd name="T1" fmla="*/ 14 h 959"/>
              <a:gd name="T2" fmla="*/ 150 w 379"/>
              <a:gd name="T3" fmla="*/ 99 h 959"/>
              <a:gd name="T4" fmla="*/ 126 w 379"/>
              <a:gd name="T5" fmla="*/ 119 h 959"/>
              <a:gd name="T6" fmla="*/ 61 w 379"/>
              <a:gd name="T7" fmla="*/ 178 h 959"/>
              <a:gd name="T8" fmla="*/ 11 w 379"/>
              <a:gd name="T9" fmla="*/ 328 h 959"/>
              <a:gd name="T10" fmla="*/ 6 w 379"/>
              <a:gd name="T11" fmla="*/ 427 h 959"/>
              <a:gd name="T12" fmla="*/ 0 w 379"/>
              <a:gd name="T13" fmla="*/ 497 h 959"/>
              <a:gd name="T14" fmla="*/ 9 w 379"/>
              <a:gd name="T15" fmla="*/ 503 h 959"/>
              <a:gd name="T16" fmla="*/ 12 w 379"/>
              <a:gd name="T17" fmla="*/ 539 h 959"/>
              <a:gd name="T18" fmla="*/ 35 w 379"/>
              <a:gd name="T19" fmla="*/ 585 h 959"/>
              <a:gd name="T20" fmla="*/ 36 w 379"/>
              <a:gd name="T21" fmla="*/ 566 h 959"/>
              <a:gd name="T22" fmla="*/ 46 w 379"/>
              <a:gd name="T23" fmla="*/ 536 h 959"/>
              <a:gd name="T24" fmla="*/ 86 w 379"/>
              <a:gd name="T25" fmla="*/ 407 h 959"/>
              <a:gd name="T26" fmla="*/ 86 w 379"/>
              <a:gd name="T27" fmla="*/ 526 h 959"/>
              <a:gd name="T28" fmla="*/ 91 w 379"/>
              <a:gd name="T29" fmla="*/ 581 h 959"/>
              <a:gd name="T30" fmla="*/ 81 w 379"/>
              <a:gd name="T31" fmla="*/ 859 h 959"/>
              <a:gd name="T32" fmla="*/ 71 w 379"/>
              <a:gd name="T33" fmla="*/ 882 h 959"/>
              <a:gd name="T34" fmla="*/ 75 w 379"/>
              <a:gd name="T35" fmla="*/ 907 h 959"/>
              <a:gd name="T36" fmla="*/ 72 w 379"/>
              <a:gd name="T37" fmla="*/ 925 h 959"/>
              <a:gd name="T38" fmla="*/ 130 w 379"/>
              <a:gd name="T39" fmla="*/ 929 h 959"/>
              <a:gd name="T40" fmla="*/ 148 w 379"/>
              <a:gd name="T41" fmla="*/ 910 h 959"/>
              <a:gd name="T42" fmla="*/ 157 w 379"/>
              <a:gd name="T43" fmla="*/ 900 h 959"/>
              <a:gd name="T44" fmla="*/ 160 w 379"/>
              <a:gd name="T45" fmla="*/ 882 h 959"/>
              <a:gd name="T46" fmla="*/ 160 w 379"/>
              <a:gd name="T47" fmla="*/ 843 h 959"/>
              <a:gd name="T48" fmla="*/ 160 w 379"/>
              <a:gd name="T49" fmla="*/ 815 h 959"/>
              <a:gd name="T50" fmla="*/ 180 w 379"/>
              <a:gd name="T51" fmla="*/ 695 h 959"/>
              <a:gd name="T52" fmla="*/ 210 w 379"/>
              <a:gd name="T53" fmla="*/ 735 h 959"/>
              <a:gd name="T54" fmla="*/ 216 w 379"/>
              <a:gd name="T55" fmla="*/ 803 h 959"/>
              <a:gd name="T56" fmla="*/ 215 w 379"/>
              <a:gd name="T57" fmla="*/ 849 h 959"/>
              <a:gd name="T58" fmla="*/ 235 w 379"/>
              <a:gd name="T59" fmla="*/ 894 h 959"/>
              <a:gd name="T60" fmla="*/ 267 w 379"/>
              <a:gd name="T61" fmla="*/ 951 h 959"/>
              <a:gd name="T62" fmla="*/ 285 w 379"/>
              <a:gd name="T63" fmla="*/ 959 h 959"/>
              <a:gd name="T64" fmla="*/ 314 w 379"/>
              <a:gd name="T65" fmla="*/ 939 h 959"/>
              <a:gd name="T66" fmla="*/ 309 w 379"/>
              <a:gd name="T67" fmla="*/ 907 h 959"/>
              <a:gd name="T68" fmla="*/ 306 w 379"/>
              <a:gd name="T69" fmla="*/ 847 h 959"/>
              <a:gd name="T70" fmla="*/ 318 w 379"/>
              <a:gd name="T71" fmla="*/ 734 h 959"/>
              <a:gd name="T72" fmla="*/ 311 w 379"/>
              <a:gd name="T73" fmla="*/ 606 h 959"/>
              <a:gd name="T74" fmla="*/ 311 w 379"/>
              <a:gd name="T75" fmla="*/ 519 h 959"/>
              <a:gd name="T76" fmla="*/ 324 w 379"/>
              <a:gd name="T77" fmla="*/ 485 h 959"/>
              <a:gd name="T78" fmla="*/ 329 w 379"/>
              <a:gd name="T79" fmla="*/ 521 h 959"/>
              <a:gd name="T80" fmla="*/ 335 w 379"/>
              <a:gd name="T81" fmla="*/ 542 h 959"/>
              <a:gd name="T82" fmla="*/ 339 w 379"/>
              <a:gd name="T83" fmla="*/ 538 h 959"/>
              <a:gd name="T84" fmla="*/ 344 w 379"/>
              <a:gd name="T85" fmla="*/ 546 h 959"/>
              <a:gd name="T86" fmla="*/ 339 w 379"/>
              <a:gd name="T87" fmla="*/ 561 h 959"/>
              <a:gd name="T88" fmla="*/ 363 w 379"/>
              <a:gd name="T89" fmla="*/ 545 h 959"/>
              <a:gd name="T90" fmla="*/ 369 w 379"/>
              <a:gd name="T91" fmla="*/ 508 h 959"/>
              <a:gd name="T92" fmla="*/ 374 w 379"/>
              <a:gd name="T93" fmla="*/ 493 h 959"/>
              <a:gd name="T94" fmla="*/ 379 w 379"/>
              <a:gd name="T95" fmla="*/ 328 h 959"/>
              <a:gd name="T96" fmla="*/ 359 w 379"/>
              <a:gd name="T97" fmla="*/ 308 h 959"/>
              <a:gd name="T98" fmla="*/ 314 w 379"/>
              <a:gd name="T99" fmla="*/ 183 h 959"/>
              <a:gd name="T100" fmla="*/ 251 w 379"/>
              <a:gd name="T101" fmla="*/ 141 h 959"/>
              <a:gd name="T102" fmla="*/ 235 w 379"/>
              <a:gd name="T103" fmla="*/ 114 h 959"/>
              <a:gd name="T104" fmla="*/ 240 w 379"/>
              <a:gd name="T105" fmla="*/ 64 h 959"/>
              <a:gd name="T106" fmla="*/ 270 w 379"/>
              <a:gd name="T107" fmla="*/ 59 h 959"/>
              <a:gd name="T108" fmla="*/ 250 w 379"/>
              <a:gd name="T109" fmla="*/ 39 h 959"/>
              <a:gd name="T110" fmla="*/ 240 w 379"/>
              <a:gd name="T111" fmla="*/ 14 h 959"/>
              <a:gd name="T112" fmla="*/ 206 w 379"/>
              <a:gd name="T113" fmla="*/ 0 h 9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79" h="959">
                <a:moveTo>
                  <a:pt x="195" y="0"/>
                </a:moveTo>
                <a:lnTo>
                  <a:pt x="195" y="0"/>
                </a:lnTo>
                <a:lnTo>
                  <a:pt x="184" y="2"/>
                </a:lnTo>
                <a:lnTo>
                  <a:pt x="170" y="8"/>
                </a:lnTo>
                <a:lnTo>
                  <a:pt x="155" y="14"/>
                </a:lnTo>
                <a:lnTo>
                  <a:pt x="150" y="34"/>
                </a:lnTo>
                <a:lnTo>
                  <a:pt x="145" y="49"/>
                </a:lnTo>
                <a:lnTo>
                  <a:pt x="150" y="59"/>
                </a:lnTo>
                <a:lnTo>
                  <a:pt x="150" y="79"/>
                </a:lnTo>
                <a:lnTo>
                  <a:pt x="150" y="99"/>
                </a:lnTo>
                <a:lnTo>
                  <a:pt x="150" y="99"/>
                </a:lnTo>
                <a:lnTo>
                  <a:pt x="138" y="106"/>
                </a:lnTo>
                <a:lnTo>
                  <a:pt x="130" y="114"/>
                </a:lnTo>
                <a:lnTo>
                  <a:pt x="127" y="116"/>
                </a:lnTo>
                <a:lnTo>
                  <a:pt x="126" y="119"/>
                </a:lnTo>
                <a:lnTo>
                  <a:pt x="121" y="139"/>
                </a:lnTo>
                <a:lnTo>
                  <a:pt x="121" y="139"/>
                </a:lnTo>
                <a:lnTo>
                  <a:pt x="91" y="159"/>
                </a:lnTo>
                <a:lnTo>
                  <a:pt x="71" y="172"/>
                </a:lnTo>
                <a:lnTo>
                  <a:pt x="61" y="178"/>
                </a:lnTo>
                <a:lnTo>
                  <a:pt x="61" y="178"/>
                </a:lnTo>
                <a:lnTo>
                  <a:pt x="52" y="201"/>
                </a:lnTo>
                <a:lnTo>
                  <a:pt x="36" y="250"/>
                </a:lnTo>
                <a:lnTo>
                  <a:pt x="11" y="328"/>
                </a:lnTo>
                <a:lnTo>
                  <a:pt x="11" y="328"/>
                </a:lnTo>
                <a:lnTo>
                  <a:pt x="11" y="339"/>
                </a:lnTo>
                <a:lnTo>
                  <a:pt x="14" y="361"/>
                </a:lnTo>
                <a:lnTo>
                  <a:pt x="16" y="392"/>
                </a:lnTo>
                <a:lnTo>
                  <a:pt x="6" y="427"/>
                </a:lnTo>
                <a:lnTo>
                  <a:pt x="6" y="427"/>
                </a:lnTo>
                <a:lnTo>
                  <a:pt x="1" y="457"/>
                </a:lnTo>
                <a:lnTo>
                  <a:pt x="1" y="457"/>
                </a:lnTo>
                <a:lnTo>
                  <a:pt x="0" y="467"/>
                </a:lnTo>
                <a:lnTo>
                  <a:pt x="0" y="482"/>
                </a:lnTo>
                <a:lnTo>
                  <a:pt x="0" y="497"/>
                </a:lnTo>
                <a:lnTo>
                  <a:pt x="1" y="501"/>
                </a:lnTo>
                <a:lnTo>
                  <a:pt x="1" y="501"/>
                </a:lnTo>
                <a:lnTo>
                  <a:pt x="3" y="501"/>
                </a:lnTo>
                <a:lnTo>
                  <a:pt x="4" y="501"/>
                </a:lnTo>
                <a:lnTo>
                  <a:pt x="9" y="503"/>
                </a:lnTo>
                <a:lnTo>
                  <a:pt x="16" y="506"/>
                </a:lnTo>
                <a:lnTo>
                  <a:pt x="16" y="506"/>
                </a:lnTo>
                <a:lnTo>
                  <a:pt x="16" y="510"/>
                </a:lnTo>
                <a:lnTo>
                  <a:pt x="16" y="518"/>
                </a:lnTo>
                <a:lnTo>
                  <a:pt x="12" y="539"/>
                </a:lnTo>
                <a:lnTo>
                  <a:pt x="6" y="571"/>
                </a:lnTo>
                <a:lnTo>
                  <a:pt x="31" y="596"/>
                </a:lnTo>
                <a:lnTo>
                  <a:pt x="31" y="596"/>
                </a:lnTo>
                <a:lnTo>
                  <a:pt x="32" y="590"/>
                </a:lnTo>
                <a:lnTo>
                  <a:pt x="35" y="585"/>
                </a:lnTo>
                <a:lnTo>
                  <a:pt x="36" y="581"/>
                </a:lnTo>
                <a:lnTo>
                  <a:pt x="36" y="581"/>
                </a:lnTo>
                <a:lnTo>
                  <a:pt x="37" y="579"/>
                </a:lnTo>
                <a:lnTo>
                  <a:pt x="37" y="574"/>
                </a:lnTo>
                <a:lnTo>
                  <a:pt x="36" y="566"/>
                </a:lnTo>
                <a:lnTo>
                  <a:pt x="36" y="566"/>
                </a:lnTo>
                <a:lnTo>
                  <a:pt x="40" y="551"/>
                </a:lnTo>
                <a:lnTo>
                  <a:pt x="44" y="541"/>
                </a:lnTo>
                <a:lnTo>
                  <a:pt x="46" y="536"/>
                </a:lnTo>
                <a:lnTo>
                  <a:pt x="46" y="536"/>
                </a:lnTo>
                <a:lnTo>
                  <a:pt x="47" y="533"/>
                </a:lnTo>
                <a:lnTo>
                  <a:pt x="50" y="525"/>
                </a:lnTo>
                <a:lnTo>
                  <a:pt x="51" y="516"/>
                </a:lnTo>
                <a:lnTo>
                  <a:pt x="61" y="501"/>
                </a:lnTo>
                <a:lnTo>
                  <a:pt x="86" y="407"/>
                </a:lnTo>
                <a:lnTo>
                  <a:pt x="86" y="407"/>
                </a:lnTo>
                <a:lnTo>
                  <a:pt x="87" y="465"/>
                </a:lnTo>
                <a:lnTo>
                  <a:pt x="87" y="506"/>
                </a:lnTo>
                <a:lnTo>
                  <a:pt x="87" y="520"/>
                </a:lnTo>
                <a:lnTo>
                  <a:pt x="86" y="526"/>
                </a:lnTo>
                <a:lnTo>
                  <a:pt x="86" y="526"/>
                </a:lnTo>
                <a:lnTo>
                  <a:pt x="86" y="529"/>
                </a:lnTo>
                <a:lnTo>
                  <a:pt x="86" y="536"/>
                </a:lnTo>
                <a:lnTo>
                  <a:pt x="87" y="555"/>
                </a:lnTo>
                <a:lnTo>
                  <a:pt x="91" y="581"/>
                </a:lnTo>
                <a:lnTo>
                  <a:pt x="91" y="800"/>
                </a:lnTo>
                <a:lnTo>
                  <a:pt x="86" y="839"/>
                </a:lnTo>
                <a:lnTo>
                  <a:pt x="86" y="839"/>
                </a:lnTo>
                <a:lnTo>
                  <a:pt x="83" y="848"/>
                </a:lnTo>
                <a:lnTo>
                  <a:pt x="81" y="859"/>
                </a:lnTo>
                <a:lnTo>
                  <a:pt x="81" y="859"/>
                </a:lnTo>
                <a:lnTo>
                  <a:pt x="76" y="868"/>
                </a:lnTo>
                <a:lnTo>
                  <a:pt x="71" y="879"/>
                </a:lnTo>
                <a:lnTo>
                  <a:pt x="71" y="879"/>
                </a:lnTo>
                <a:lnTo>
                  <a:pt x="71" y="882"/>
                </a:lnTo>
                <a:lnTo>
                  <a:pt x="72" y="884"/>
                </a:lnTo>
                <a:lnTo>
                  <a:pt x="76" y="888"/>
                </a:lnTo>
                <a:lnTo>
                  <a:pt x="81" y="894"/>
                </a:lnTo>
                <a:lnTo>
                  <a:pt x="81" y="894"/>
                </a:lnTo>
                <a:lnTo>
                  <a:pt x="75" y="907"/>
                </a:lnTo>
                <a:lnTo>
                  <a:pt x="71" y="916"/>
                </a:lnTo>
                <a:lnTo>
                  <a:pt x="70" y="920"/>
                </a:lnTo>
                <a:lnTo>
                  <a:pt x="71" y="924"/>
                </a:lnTo>
                <a:lnTo>
                  <a:pt x="71" y="924"/>
                </a:lnTo>
                <a:lnTo>
                  <a:pt x="72" y="925"/>
                </a:lnTo>
                <a:lnTo>
                  <a:pt x="75" y="926"/>
                </a:lnTo>
                <a:lnTo>
                  <a:pt x="82" y="928"/>
                </a:lnTo>
                <a:lnTo>
                  <a:pt x="102" y="929"/>
                </a:lnTo>
                <a:lnTo>
                  <a:pt x="130" y="929"/>
                </a:lnTo>
                <a:lnTo>
                  <a:pt x="130" y="929"/>
                </a:lnTo>
                <a:lnTo>
                  <a:pt x="138" y="930"/>
                </a:lnTo>
                <a:lnTo>
                  <a:pt x="143" y="930"/>
                </a:lnTo>
                <a:lnTo>
                  <a:pt x="145" y="929"/>
                </a:lnTo>
                <a:lnTo>
                  <a:pt x="145" y="929"/>
                </a:lnTo>
                <a:lnTo>
                  <a:pt x="148" y="910"/>
                </a:lnTo>
                <a:lnTo>
                  <a:pt x="150" y="894"/>
                </a:lnTo>
                <a:lnTo>
                  <a:pt x="150" y="894"/>
                </a:lnTo>
                <a:lnTo>
                  <a:pt x="152" y="897"/>
                </a:lnTo>
                <a:lnTo>
                  <a:pt x="155" y="899"/>
                </a:lnTo>
                <a:lnTo>
                  <a:pt x="157" y="900"/>
                </a:lnTo>
                <a:lnTo>
                  <a:pt x="158" y="900"/>
                </a:lnTo>
                <a:lnTo>
                  <a:pt x="159" y="898"/>
                </a:lnTo>
                <a:lnTo>
                  <a:pt x="160" y="894"/>
                </a:lnTo>
                <a:lnTo>
                  <a:pt x="160" y="894"/>
                </a:lnTo>
                <a:lnTo>
                  <a:pt x="160" y="882"/>
                </a:lnTo>
                <a:lnTo>
                  <a:pt x="160" y="868"/>
                </a:lnTo>
                <a:lnTo>
                  <a:pt x="160" y="856"/>
                </a:lnTo>
                <a:lnTo>
                  <a:pt x="160" y="849"/>
                </a:lnTo>
                <a:lnTo>
                  <a:pt x="160" y="849"/>
                </a:lnTo>
                <a:lnTo>
                  <a:pt x="160" y="843"/>
                </a:lnTo>
                <a:lnTo>
                  <a:pt x="159" y="833"/>
                </a:lnTo>
                <a:lnTo>
                  <a:pt x="158" y="823"/>
                </a:lnTo>
                <a:lnTo>
                  <a:pt x="159" y="818"/>
                </a:lnTo>
                <a:lnTo>
                  <a:pt x="160" y="815"/>
                </a:lnTo>
                <a:lnTo>
                  <a:pt x="160" y="815"/>
                </a:lnTo>
                <a:lnTo>
                  <a:pt x="164" y="807"/>
                </a:lnTo>
                <a:lnTo>
                  <a:pt x="168" y="797"/>
                </a:lnTo>
                <a:lnTo>
                  <a:pt x="170" y="785"/>
                </a:lnTo>
                <a:lnTo>
                  <a:pt x="170" y="785"/>
                </a:lnTo>
                <a:lnTo>
                  <a:pt x="180" y="695"/>
                </a:lnTo>
                <a:lnTo>
                  <a:pt x="180" y="641"/>
                </a:lnTo>
                <a:lnTo>
                  <a:pt x="190" y="586"/>
                </a:lnTo>
                <a:lnTo>
                  <a:pt x="210" y="636"/>
                </a:lnTo>
                <a:lnTo>
                  <a:pt x="210" y="735"/>
                </a:lnTo>
                <a:lnTo>
                  <a:pt x="210" y="735"/>
                </a:lnTo>
                <a:lnTo>
                  <a:pt x="212" y="741"/>
                </a:lnTo>
                <a:lnTo>
                  <a:pt x="215" y="755"/>
                </a:lnTo>
                <a:lnTo>
                  <a:pt x="215" y="755"/>
                </a:lnTo>
                <a:lnTo>
                  <a:pt x="216" y="786"/>
                </a:lnTo>
                <a:lnTo>
                  <a:pt x="216" y="803"/>
                </a:lnTo>
                <a:lnTo>
                  <a:pt x="215" y="815"/>
                </a:lnTo>
                <a:lnTo>
                  <a:pt x="215" y="815"/>
                </a:lnTo>
                <a:lnTo>
                  <a:pt x="214" y="822"/>
                </a:lnTo>
                <a:lnTo>
                  <a:pt x="214" y="834"/>
                </a:lnTo>
                <a:lnTo>
                  <a:pt x="215" y="849"/>
                </a:lnTo>
                <a:lnTo>
                  <a:pt x="215" y="849"/>
                </a:lnTo>
                <a:lnTo>
                  <a:pt x="222" y="864"/>
                </a:lnTo>
                <a:lnTo>
                  <a:pt x="229" y="879"/>
                </a:lnTo>
                <a:lnTo>
                  <a:pt x="235" y="894"/>
                </a:lnTo>
                <a:lnTo>
                  <a:pt x="235" y="894"/>
                </a:lnTo>
                <a:lnTo>
                  <a:pt x="241" y="913"/>
                </a:lnTo>
                <a:lnTo>
                  <a:pt x="246" y="923"/>
                </a:lnTo>
                <a:lnTo>
                  <a:pt x="252" y="934"/>
                </a:lnTo>
                <a:lnTo>
                  <a:pt x="258" y="944"/>
                </a:lnTo>
                <a:lnTo>
                  <a:pt x="267" y="951"/>
                </a:lnTo>
                <a:lnTo>
                  <a:pt x="271" y="955"/>
                </a:lnTo>
                <a:lnTo>
                  <a:pt x="275" y="956"/>
                </a:lnTo>
                <a:lnTo>
                  <a:pt x="280" y="959"/>
                </a:lnTo>
                <a:lnTo>
                  <a:pt x="285" y="959"/>
                </a:lnTo>
                <a:lnTo>
                  <a:pt x="285" y="959"/>
                </a:lnTo>
                <a:lnTo>
                  <a:pt x="293" y="957"/>
                </a:lnTo>
                <a:lnTo>
                  <a:pt x="301" y="955"/>
                </a:lnTo>
                <a:lnTo>
                  <a:pt x="307" y="950"/>
                </a:lnTo>
                <a:lnTo>
                  <a:pt x="311" y="945"/>
                </a:lnTo>
                <a:lnTo>
                  <a:pt x="314" y="939"/>
                </a:lnTo>
                <a:lnTo>
                  <a:pt x="316" y="931"/>
                </a:lnTo>
                <a:lnTo>
                  <a:pt x="316" y="925"/>
                </a:lnTo>
                <a:lnTo>
                  <a:pt x="314" y="919"/>
                </a:lnTo>
                <a:lnTo>
                  <a:pt x="314" y="919"/>
                </a:lnTo>
                <a:lnTo>
                  <a:pt x="309" y="907"/>
                </a:lnTo>
                <a:lnTo>
                  <a:pt x="303" y="893"/>
                </a:lnTo>
                <a:lnTo>
                  <a:pt x="294" y="879"/>
                </a:lnTo>
                <a:lnTo>
                  <a:pt x="294" y="879"/>
                </a:lnTo>
                <a:lnTo>
                  <a:pt x="301" y="862"/>
                </a:lnTo>
                <a:lnTo>
                  <a:pt x="306" y="847"/>
                </a:lnTo>
                <a:lnTo>
                  <a:pt x="309" y="834"/>
                </a:lnTo>
                <a:lnTo>
                  <a:pt x="309" y="834"/>
                </a:lnTo>
                <a:lnTo>
                  <a:pt x="312" y="811"/>
                </a:lnTo>
                <a:lnTo>
                  <a:pt x="316" y="771"/>
                </a:lnTo>
                <a:lnTo>
                  <a:pt x="318" y="734"/>
                </a:lnTo>
                <a:lnTo>
                  <a:pt x="319" y="715"/>
                </a:lnTo>
                <a:lnTo>
                  <a:pt x="319" y="715"/>
                </a:lnTo>
                <a:lnTo>
                  <a:pt x="314" y="657"/>
                </a:lnTo>
                <a:lnTo>
                  <a:pt x="312" y="618"/>
                </a:lnTo>
                <a:lnTo>
                  <a:pt x="311" y="606"/>
                </a:lnTo>
                <a:lnTo>
                  <a:pt x="309" y="601"/>
                </a:lnTo>
                <a:lnTo>
                  <a:pt x="309" y="601"/>
                </a:lnTo>
                <a:lnTo>
                  <a:pt x="309" y="593"/>
                </a:lnTo>
                <a:lnTo>
                  <a:pt x="309" y="575"/>
                </a:lnTo>
                <a:lnTo>
                  <a:pt x="311" y="519"/>
                </a:lnTo>
                <a:lnTo>
                  <a:pt x="314" y="437"/>
                </a:lnTo>
                <a:lnTo>
                  <a:pt x="314" y="437"/>
                </a:lnTo>
                <a:lnTo>
                  <a:pt x="321" y="463"/>
                </a:lnTo>
                <a:lnTo>
                  <a:pt x="324" y="480"/>
                </a:lnTo>
                <a:lnTo>
                  <a:pt x="324" y="485"/>
                </a:lnTo>
                <a:lnTo>
                  <a:pt x="324" y="487"/>
                </a:lnTo>
                <a:lnTo>
                  <a:pt x="334" y="501"/>
                </a:lnTo>
                <a:lnTo>
                  <a:pt x="329" y="516"/>
                </a:lnTo>
                <a:lnTo>
                  <a:pt x="329" y="516"/>
                </a:lnTo>
                <a:lnTo>
                  <a:pt x="329" y="521"/>
                </a:lnTo>
                <a:lnTo>
                  <a:pt x="328" y="530"/>
                </a:lnTo>
                <a:lnTo>
                  <a:pt x="329" y="541"/>
                </a:lnTo>
                <a:lnTo>
                  <a:pt x="329" y="541"/>
                </a:lnTo>
                <a:lnTo>
                  <a:pt x="332" y="542"/>
                </a:lnTo>
                <a:lnTo>
                  <a:pt x="335" y="542"/>
                </a:lnTo>
                <a:lnTo>
                  <a:pt x="338" y="542"/>
                </a:lnTo>
                <a:lnTo>
                  <a:pt x="339" y="542"/>
                </a:lnTo>
                <a:lnTo>
                  <a:pt x="339" y="541"/>
                </a:lnTo>
                <a:lnTo>
                  <a:pt x="339" y="541"/>
                </a:lnTo>
                <a:lnTo>
                  <a:pt x="339" y="538"/>
                </a:lnTo>
                <a:lnTo>
                  <a:pt x="339" y="533"/>
                </a:lnTo>
                <a:lnTo>
                  <a:pt x="339" y="526"/>
                </a:lnTo>
                <a:lnTo>
                  <a:pt x="349" y="531"/>
                </a:lnTo>
                <a:lnTo>
                  <a:pt x="344" y="546"/>
                </a:lnTo>
                <a:lnTo>
                  <a:pt x="344" y="546"/>
                </a:lnTo>
                <a:lnTo>
                  <a:pt x="339" y="554"/>
                </a:lnTo>
                <a:lnTo>
                  <a:pt x="337" y="559"/>
                </a:lnTo>
                <a:lnTo>
                  <a:pt x="337" y="560"/>
                </a:lnTo>
                <a:lnTo>
                  <a:pt x="339" y="561"/>
                </a:lnTo>
                <a:lnTo>
                  <a:pt x="339" y="561"/>
                </a:lnTo>
                <a:lnTo>
                  <a:pt x="343" y="561"/>
                </a:lnTo>
                <a:lnTo>
                  <a:pt x="347" y="559"/>
                </a:lnTo>
                <a:lnTo>
                  <a:pt x="354" y="554"/>
                </a:lnTo>
                <a:lnTo>
                  <a:pt x="362" y="547"/>
                </a:lnTo>
                <a:lnTo>
                  <a:pt x="363" y="545"/>
                </a:lnTo>
                <a:lnTo>
                  <a:pt x="364" y="541"/>
                </a:lnTo>
                <a:lnTo>
                  <a:pt x="364" y="541"/>
                </a:lnTo>
                <a:lnTo>
                  <a:pt x="365" y="533"/>
                </a:lnTo>
                <a:lnTo>
                  <a:pt x="367" y="520"/>
                </a:lnTo>
                <a:lnTo>
                  <a:pt x="369" y="508"/>
                </a:lnTo>
                <a:lnTo>
                  <a:pt x="369" y="501"/>
                </a:lnTo>
                <a:lnTo>
                  <a:pt x="369" y="501"/>
                </a:lnTo>
                <a:lnTo>
                  <a:pt x="369" y="500"/>
                </a:lnTo>
                <a:lnTo>
                  <a:pt x="370" y="498"/>
                </a:lnTo>
                <a:lnTo>
                  <a:pt x="374" y="493"/>
                </a:lnTo>
                <a:lnTo>
                  <a:pt x="379" y="487"/>
                </a:lnTo>
                <a:lnTo>
                  <a:pt x="379" y="487"/>
                </a:lnTo>
                <a:lnTo>
                  <a:pt x="379" y="407"/>
                </a:lnTo>
                <a:lnTo>
                  <a:pt x="379" y="352"/>
                </a:lnTo>
                <a:lnTo>
                  <a:pt x="379" y="328"/>
                </a:lnTo>
                <a:lnTo>
                  <a:pt x="379" y="328"/>
                </a:lnTo>
                <a:lnTo>
                  <a:pt x="375" y="326"/>
                </a:lnTo>
                <a:lnTo>
                  <a:pt x="369" y="321"/>
                </a:lnTo>
                <a:lnTo>
                  <a:pt x="363" y="314"/>
                </a:lnTo>
                <a:lnTo>
                  <a:pt x="359" y="308"/>
                </a:lnTo>
                <a:lnTo>
                  <a:pt x="359" y="308"/>
                </a:lnTo>
                <a:lnTo>
                  <a:pt x="345" y="258"/>
                </a:lnTo>
                <a:lnTo>
                  <a:pt x="334" y="213"/>
                </a:lnTo>
                <a:lnTo>
                  <a:pt x="334" y="213"/>
                </a:lnTo>
                <a:lnTo>
                  <a:pt x="314" y="183"/>
                </a:lnTo>
                <a:lnTo>
                  <a:pt x="289" y="159"/>
                </a:lnTo>
                <a:lnTo>
                  <a:pt x="289" y="159"/>
                </a:lnTo>
                <a:lnTo>
                  <a:pt x="255" y="144"/>
                </a:lnTo>
                <a:lnTo>
                  <a:pt x="255" y="144"/>
                </a:lnTo>
                <a:lnTo>
                  <a:pt x="251" y="141"/>
                </a:lnTo>
                <a:lnTo>
                  <a:pt x="246" y="137"/>
                </a:lnTo>
                <a:lnTo>
                  <a:pt x="240" y="129"/>
                </a:lnTo>
                <a:lnTo>
                  <a:pt x="235" y="119"/>
                </a:lnTo>
                <a:lnTo>
                  <a:pt x="235" y="114"/>
                </a:lnTo>
                <a:lnTo>
                  <a:pt x="235" y="114"/>
                </a:lnTo>
                <a:lnTo>
                  <a:pt x="240" y="89"/>
                </a:lnTo>
                <a:lnTo>
                  <a:pt x="240" y="89"/>
                </a:lnTo>
                <a:lnTo>
                  <a:pt x="240" y="82"/>
                </a:lnTo>
                <a:lnTo>
                  <a:pt x="240" y="74"/>
                </a:lnTo>
                <a:lnTo>
                  <a:pt x="240" y="64"/>
                </a:lnTo>
                <a:lnTo>
                  <a:pt x="240" y="64"/>
                </a:lnTo>
                <a:lnTo>
                  <a:pt x="255" y="64"/>
                </a:lnTo>
                <a:lnTo>
                  <a:pt x="265" y="63"/>
                </a:lnTo>
                <a:lnTo>
                  <a:pt x="268" y="62"/>
                </a:lnTo>
                <a:lnTo>
                  <a:pt x="270" y="59"/>
                </a:lnTo>
                <a:lnTo>
                  <a:pt x="270" y="59"/>
                </a:lnTo>
                <a:lnTo>
                  <a:pt x="268" y="57"/>
                </a:lnTo>
                <a:lnTo>
                  <a:pt x="267" y="53"/>
                </a:lnTo>
                <a:lnTo>
                  <a:pt x="260" y="47"/>
                </a:lnTo>
                <a:lnTo>
                  <a:pt x="250" y="39"/>
                </a:lnTo>
                <a:lnTo>
                  <a:pt x="250" y="39"/>
                </a:lnTo>
                <a:lnTo>
                  <a:pt x="247" y="29"/>
                </a:lnTo>
                <a:lnTo>
                  <a:pt x="245" y="22"/>
                </a:lnTo>
                <a:lnTo>
                  <a:pt x="242" y="18"/>
                </a:lnTo>
                <a:lnTo>
                  <a:pt x="240" y="14"/>
                </a:lnTo>
                <a:lnTo>
                  <a:pt x="240" y="14"/>
                </a:lnTo>
                <a:lnTo>
                  <a:pt x="236" y="12"/>
                </a:lnTo>
                <a:lnTo>
                  <a:pt x="231" y="8"/>
                </a:lnTo>
                <a:lnTo>
                  <a:pt x="219" y="3"/>
                </a:lnTo>
                <a:lnTo>
                  <a:pt x="206" y="0"/>
                </a:lnTo>
                <a:lnTo>
                  <a:pt x="200" y="0"/>
                </a:lnTo>
                <a:lnTo>
                  <a:pt x="195" y="0"/>
                </a:lnTo>
                <a:lnTo>
                  <a:pt x="195" y="0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23">
            <a:extLst>
              <a:ext uri="{FF2B5EF4-FFF2-40B4-BE49-F238E27FC236}">
                <a16:creationId xmlns:a16="http://schemas.microsoft.com/office/drawing/2014/main" id="{879D113E-2CC2-46FB-8A13-919458ABDEDD}"/>
              </a:ext>
            </a:extLst>
          </p:cNvPr>
          <p:cNvSpPr>
            <a:spLocks noChangeAspect="1"/>
          </p:cNvSpPr>
          <p:nvPr/>
        </p:nvSpPr>
        <p:spPr bwMode="auto">
          <a:xfrm>
            <a:off x="4795144" y="819076"/>
            <a:ext cx="452976" cy="1689778"/>
          </a:xfrm>
          <a:custGeom>
            <a:avLst/>
            <a:gdLst>
              <a:gd name="T0" fmla="*/ 82 w 204"/>
              <a:gd name="T1" fmla="*/ 2 h 761"/>
              <a:gd name="T2" fmla="*/ 68 w 204"/>
              <a:gd name="T3" fmla="*/ 7 h 761"/>
              <a:gd name="T4" fmla="*/ 50 w 204"/>
              <a:gd name="T5" fmla="*/ 41 h 761"/>
              <a:gd name="T6" fmla="*/ 43 w 204"/>
              <a:gd name="T7" fmla="*/ 74 h 761"/>
              <a:gd name="T8" fmla="*/ 48 w 204"/>
              <a:gd name="T9" fmla="*/ 92 h 761"/>
              <a:gd name="T10" fmla="*/ 60 w 204"/>
              <a:gd name="T11" fmla="*/ 98 h 761"/>
              <a:gd name="T12" fmla="*/ 65 w 204"/>
              <a:gd name="T13" fmla="*/ 100 h 761"/>
              <a:gd name="T14" fmla="*/ 64 w 204"/>
              <a:gd name="T15" fmla="*/ 105 h 761"/>
              <a:gd name="T16" fmla="*/ 60 w 204"/>
              <a:gd name="T17" fmla="*/ 113 h 761"/>
              <a:gd name="T18" fmla="*/ 46 w 204"/>
              <a:gd name="T19" fmla="*/ 135 h 761"/>
              <a:gd name="T20" fmla="*/ 8 w 204"/>
              <a:gd name="T21" fmla="*/ 158 h 761"/>
              <a:gd name="T22" fmla="*/ 3 w 204"/>
              <a:gd name="T23" fmla="*/ 266 h 761"/>
              <a:gd name="T24" fmla="*/ 3 w 204"/>
              <a:gd name="T25" fmla="*/ 298 h 761"/>
              <a:gd name="T26" fmla="*/ 13 w 204"/>
              <a:gd name="T27" fmla="*/ 325 h 761"/>
              <a:gd name="T28" fmla="*/ 11 w 204"/>
              <a:gd name="T29" fmla="*/ 349 h 761"/>
              <a:gd name="T30" fmla="*/ 16 w 204"/>
              <a:gd name="T31" fmla="*/ 358 h 761"/>
              <a:gd name="T32" fmla="*/ 3 w 204"/>
              <a:gd name="T33" fmla="*/ 415 h 761"/>
              <a:gd name="T34" fmla="*/ 1 w 204"/>
              <a:gd name="T35" fmla="*/ 446 h 761"/>
              <a:gd name="T36" fmla="*/ 19 w 204"/>
              <a:gd name="T37" fmla="*/ 458 h 761"/>
              <a:gd name="T38" fmla="*/ 35 w 204"/>
              <a:gd name="T39" fmla="*/ 452 h 761"/>
              <a:gd name="T40" fmla="*/ 63 w 204"/>
              <a:gd name="T41" fmla="*/ 548 h 761"/>
              <a:gd name="T42" fmla="*/ 68 w 204"/>
              <a:gd name="T43" fmla="*/ 652 h 761"/>
              <a:gd name="T44" fmla="*/ 80 w 204"/>
              <a:gd name="T45" fmla="*/ 697 h 761"/>
              <a:gd name="T46" fmla="*/ 90 w 204"/>
              <a:gd name="T47" fmla="*/ 727 h 761"/>
              <a:gd name="T48" fmla="*/ 64 w 204"/>
              <a:gd name="T49" fmla="*/ 752 h 761"/>
              <a:gd name="T50" fmla="*/ 72 w 204"/>
              <a:gd name="T51" fmla="*/ 758 h 761"/>
              <a:gd name="T52" fmla="*/ 138 w 204"/>
              <a:gd name="T53" fmla="*/ 757 h 761"/>
              <a:gd name="T54" fmla="*/ 142 w 204"/>
              <a:gd name="T55" fmla="*/ 735 h 761"/>
              <a:gd name="T56" fmla="*/ 152 w 204"/>
              <a:gd name="T57" fmla="*/ 720 h 761"/>
              <a:gd name="T58" fmla="*/ 154 w 204"/>
              <a:gd name="T59" fmla="*/ 707 h 761"/>
              <a:gd name="T60" fmla="*/ 159 w 204"/>
              <a:gd name="T61" fmla="*/ 700 h 761"/>
              <a:gd name="T62" fmla="*/ 165 w 204"/>
              <a:gd name="T63" fmla="*/ 542 h 761"/>
              <a:gd name="T64" fmla="*/ 180 w 204"/>
              <a:gd name="T65" fmla="*/ 445 h 761"/>
              <a:gd name="T66" fmla="*/ 191 w 204"/>
              <a:gd name="T67" fmla="*/ 407 h 761"/>
              <a:gd name="T68" fmla="*/ 192 w 204"/>
              <a:gd name="T69" fmla="*/ 358 h 761"/>
              <a:gd name="T70" fmla="*/ 204 w 204"/>
              <a:gd name="T71" fmla="*/ 349 h 761"/>
              <a:gd name="T72" fmla="*/ 189 w 204"/>
              <a:gd name="T73" fmla="*/ 310 h 761"/>
              <a:gd name="T74" fmla="*/ 185 w 204"/>
              <a:gd name="T75" fmla="*/ 302 h 761"/>
              <a:gd name="T76" fmla="*/ 197 w 204"/>
              <a:gd name="T77" fmla="*/ 280 h 761"/>
              <a:gd name="T78" fmla="*/ 193 w 204"/>
              <a:gd name="T79" fmla="*/ 227 h 761"/>
              <a:gd name="T80" fmla="*/ 177 w 204"/>
              <a:gd name="T81" fmla="*/ 168 h 761"/>
              <a:gd name="T82" fmla="*/ 169 w 204"/>
              <a:gd name="T83" fmla="*/ 145 h 761"/>
              <a:gd name="T84" fmla="*/ 150 w 204"/>
              <a:gd name="T85" fmla="*/ 131 h 761"/>
              <a:gd name="T86" fmla="*/ 120 w 204"/>
              <a:gd name="T87" fmla="*/ 113 h 761"/>
              <a:gd name="T88" fmla="*/ 125 w 204"/>
              <a:gd name="T89" fmla="*/ 94 h 761"/>
              <a:gd name="T90" fmla="*/ 135 w 204"/>
              <a:gd name="T91" fmla="*/ 77 h 761"/>
              <a:gd name="T92" fmla="*/ 135 w 204"/>
              <a:gd name="T93" fmla="*/ 75 h 761"/>
              <a:gd name="T94" fmla="*/ 132 w 204"/>
              <a:gd name="T95" fmla="*/ 25 h 761"/>
              <a:gd name="T96" fmla="*/ 120 w 204"/>
              <a:gd name="T97" fmla="*/ 7 h 761"/>
              <a:gd name="T98" fmla="*/ 101 w 204"/>
              <a:gd name="T99" fmla="*/ 6 h 7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204" h="761">
                <a:moveTo>
                  <a:pt x="95" y="7"/>
                </a:moveTo>
                <a:lnTo>
                  <a:pt x="95" y="7"/>
                </a:lnTo>
                <a:lnTo>
                  <a:pt x="88" y="3"/>
                </a:lnTo>
                <a:lnTo>
                  <a:pt x="82" y="2"/>
                </a:lnTo>
                <a:lnTo>
                  <a:pt x="79" y="0"/>
                </a:lnTo>
                <a:lnTo>
                  <a:pt x="78" y="2"/>
                </a:lnTo>
                <a:lnTo>
                  <a:pt x="78" y="2"/>
                </a:lnTo>
                <a:lnTo>
                  <a:pt x="68" y="7"/>
                </a:lnTo>
                <a:lnTo>
                  <a:pt x="60" y="14"/>
                </a:lnTo>
                <a:lnTo>
                  <a:pt x="60" y="14"/>
                </a:lnTo>
                <a:lnTo>
                  <a:pt x="54" y="26"/>
                </a:lnTo>
                <a:lnTo>
                  <a:pt x="50" y="41"/>
                </a:lnTo>
                <a:lnTo>
                  <a:pt x="50" y="41"/>
                </a:lnTo>
                <a:lnTo>
                  <a:pt x="46" y="58"/>
                </a:lnTo>
                <a:lnTo>
                  <a:pt x="43" y="74"/>
                </a:lnTo>
                <a:lnTo>
                  <a:pt x="43" y="74"/>
                </a:lnTo>
                <a:lnTo>
                  <a:pt x="45" y="85"/>
                </a:lnTo>
                <a:lnTo>
                  <a:pt x="45" y="90"/>
                </a:lnTo>
                <a:lnTo>
                  <a:pt x="46" y="92"/>
                </a:lnTo>
                <a:lnTo>
                  <a:pt x="48" y="92"/>
                </a:lnTo>
                <a:lnTo>
                  <a:pt x="48" y="92"/>
                </a:lnTo>
                <a:lnTo>
                  <a:pt x="54" y="94"/>
                </a:lnTo>
                <a:lnTo>
                  <a:pt x="57" y="96"/>
                </a:lnTo>
                <a:lnTo>
                  <a:pt x="60" y="98"/>
                </a:lnTo>
                <a:lnTo>
                  <a:pt x="60" y="98"/>
                </a:lnTo>
                <a:lnTo>
                  <a:pt x="61" y="100"/>
                </a:lnTo>
                <a:lnTo>
                  <a:pt x="64" y="100"/>
                </a:lnTo>
                <a:lnTo>
                  <a:pt x="65" y="100"/>
                </a:lnTo>
                <a:lnTo>
                  <a:pt x="65" y="101"/>
                </a:lnTo>
                <a:lnTo>
                  <a:pt x="65" y="101"/>
                </a:lnTo>
                <a:lnTo>
                  <a:pt x="64" y="103"/>
                </a:lnTo>
                <a:lnTo>
                  <a:pt x="64" y="105"/>
                </a:lnTo>
                <a:lnTo>
                  <a:pt x="63" y="108"/>
                </a:lnTo>
                <a:lnTo>
                  <a:pt x="63" y="111"/>
                </a:lnTo>
                <a:lnTo>
                  <a:pt x="63" y="111"/>
                </a:lnTo>
                <a:lnTo>
                  <a:pt x="60" y="113"/>
                </a:lnTo>
                <a:lnTo>
                  <a:pt x="57" y="120"/>
                </a:lnTo>
                <a:lnTo>
                  <a:pt x="53" y="131"/>
                </a:lnTo>
                <a:lnTo>
                  <a:pt x="53" y="131"/>
                </a:lnTo>
                <a:lnTo>
                  <a:pt x="46" y="135"/>
                </a:lnTo>
                <a:lnTo>
                  <a:pt x="31" y="142"/>
                </a:lnTo>
                <a:lnTo>
                  <a:pt x="16" y="152"/>
                </a:lnTo>
                <a:lnTo>
                  <a:pt x="11" y="154"/>
                </a:lnTo>
                <a:lnTo>
                  <a:pt x="8" y="158"/>
                </a:lnTo>
                <a:lnTo>
                  <a:pt x="8" y="158"/>
                </a:lnTo>
                <a:lnTo>
                  <a:pt x="7" y="182"/>
                </a:lnTo>
                <a:lnTo>
                  <a:pt x="4" y="225"/>
                </a:lnTo>
                <a:lnTo>
                  <a:pt x="3" y="266"/>
                </a:lnTo>
                <a:lnTo>
                  <a:pt x="1" y="285"/>
                </a:lnTo>
                <a:lnTo>
                  <a:pt x="1" y="285"/>
                </a:lnTo>
                <a:lnTo>
                  <a:pt x="1" y="289"/>
                </a:lnTo>
                <a:lnTo>
                  <a:pt x="3" y="298"/>
                </a:lnTo>
                <a:lnTo>
                  <a:pt x="5" y="307"/>
                </a:lnTo>
                <a:lnTo>
                  <a:pt x="8" y="313"/>
                </a:lnTo>
                <a:lnTo>
                  <a:pt x="8" y="313"/>
                </a:lnTo>
                <a:lnTo>
                  <a:pt x="13" y="325"/>
                </a:lnTo>
                <a:lnTo>
                  <a:pt x="13" y="325"/>
                </a:lnTo>
                <a:lnTo>
                  <a:pt x="12" y="334"/>
                </a:lnTo>
                <a:lnTo>
                  <a:pt x="11" y="343"/>
                </a:lnTo>
                <a:lnTo>
                  <a:pt x="11" y="349"/>
                </a:lnTo>
                <a:lnTo>
                  <a:pt x="11" y="349"/>
                </a:lnTo>
                <a:lnTo>
                  <a:pt x="12" y="353"/>
                </a:lnTo>
                <a:lnTo>
                  <a:pt x="15" y="356"/>
                </a:lnTo>
                <a:lnTo>
                  <a:pt x="16" y="358"/>
                </a:lnTo>
                <a:lnTo>
                  <a:pt x="16" y="358"/>
                </a:lnTo>
                <a:lnTo>
                  <a:pt x="13" y="371"/>
                </a:lnTo>
                <a:lnTo>
                  <a:pt x="5" y="398"/>
                </a:lnTo>
                <a:lnTo>
                  <a:pt x="3" y="415"/>
                </a:lnTo>
                <a:lnTo>
                  <a:pt x="0" y="428"/>
                </a:lnTo>
                <a:lnTo>
                  <a:pt x="0" y="439"/>
                </a:lnTo>
                <a:lnTo>
                  <a:pt x="0" y="443"/>
                </a:lnTo>
                <a:lnTo>
                  <a:pt x="1" y="446"/>
                </a:lnTo>
                <a:lnTo>
                  <a:pt x="1" y="446"/>
                </a:lnTo>
                <a:lnTo>
                  <a:pt x="8" y="452"/>
                </a:lnTo>
                <a:lnTo>
                  <a:pt x="15" y="456"/>
                </a:lnTo>
                <a:lnTo>
                  <a:pt x="19" y="458"/>
                </a:lnTo>
                <a:lnTo>
                  <a:pt x="23" y="458"/>
                </a:lnTo>
                <a:lnTo>
                  <a:pt x="23" y="458"/>
                </a:lnTo>
                <a:lnTo>
                  <a:pt x="31" y="454"/>
                </a:lnTo>
                <a:lnTo>
                  <a:pt x="35" y="452"/>
                </a:lnTo>
                <a:lnTo>
                  <a:pt x="35" y="452"/>
                </a:lnTo>
                <a:lnTo>
                  <a:pt x="49" y="499"/>
                </a:lnTo>
                <a:lnTo>
                  <a:pt x="58" y="532"/>
                </a:lnTo>
                <a:lnTo>
                  <a:pt x="63" y="548"/>
                </a:lnTo>
                <a:lnTo>
                  <a:pt x="63" y="548"/>
                </a:lnTo>
                <a:lnTo>
                  <a:pt x="63" y="566"/>
                </a:lnTo>
                <a:lnTo>
                  <a:pt x="64" y="600"/>
                </a:lnTo>
                <a:lnTo>
                  <a:pt x="68" y="652"/>
                </a:lnTo>
                <a:lnTo>
                  <a:pt x="68" y="652"/>
                </a:lnTo>
                <a:lnTo>
                  <a:pt x="75" y="673"/>
                </a:lnTo>
                <a:lnTo>
                  <a:pt x="79" y="688"/>
                </a:lnTo>
                <a:lnTo>
                  <a:pt x="80" y="697"/>
                </a:lnTo>
                <a:lnTo>
                  <a:pt x="80" y="697"/>
                </a:lnTo>
                <a:lnTo>
                  <a:pt x="82" y="705"/>
                </a:lnTo>
                <a:lnTo>
                  <a:pt x="84" y="715"/>
                </a:lnTo>
                <a:lnTo>
                  <a:pt x="90" y="727"/>
                </a:lnTo>
                <a:lnTo>
                  <a:pt x="78" y="739"/>
                </a:lnTo>
                <a:lnTo>
                  <a:pt x="78" y="739"/>
                </a:lnTo>
                <a:lnTo>
                  <a:pt x="69" y="746"/>
                </a:lnTo>
                <a:lnTo>
                  <a:pt x="64" y="752"/>
                </a:lnTo>
                <a:lnTo>
                  <a:pt x="63" y="754"/>
                </a:lnTo>
                <a:lnTo>
                  <a:pt x="63" y="754"/>
                </a:lnTo>
                <a:lnTo>
                  <a:pt x="65" y="757"/>
                </a:lnTo>
                <a:lnTo>
                  <a:pt x="72" y="758"/>
                </a:lnTo>
                <a:lnTo>
                  <a:pt x="82" y="760"/>
                </a:lnTo>
                <a:lnTo>
                  <a:pt x="93" y="761"/>
                </a:lnTo>
                <a:lnTo>
                  <a:pt x="93" y="761"/>
                </a:lnTo>
                <a:lnTo>
                  <a:pt x="138" y="757"/>
                </a:lnTo>
                <a:lnTo>
                  <a:pt x="138" y="737"/>
                </a:lnTo>
                <a:lnTo>
                  <a:pt x="138" y="737"/>
                </a:lnTo>
                <a:lnTo>
                  <a:pt x="139" y="737"/>
                </a:lnTo>
                <a:lnTo>
                  <a:pt x="142" y="735"/>
                </a:lnTo>
                <a:lnTo>
                  <a:pt x="146" y="733"/>
                </a:lnTo>
                <a:lnTo>
                  <a:pt x="150" y="727"/>
                </a:lnTo>
                <a:lnTo>
                  <a:pt x="150" y="727"/>
                </a:lnTo>
                <a:lnTo>
                  <a:pt x="152" y="720"/>
                </a:lnTo>
                <a:lnTo>
                  <a:pt x="152" y="713"/>
                </a:lnTo>
                <a:lnTo>
                  <a:pt x="152" y="707"/>
                </a:lnTo>
                <a:lnTo>
                  <a:pt x="152" y="707"/>
                </a:lnTo>
                <a:lnTo>
                  <a:pt x="154" y="707"/>
                </a:lnTo>
                <a:lnTo>
                  <a:pt x="155" y="708"/>
                </a:lnTo>
                <a:lnTo>
                  <a:pt x="157" y="708"/>
                </a:lnTo>
                <a:lnTo>
                  <a:pt x="158" y="707"/>
                </a:lnTo>
                <a:lnTo>
                  <a:pt x="159" y="700"/>
                </a:lnTo>
                <a:lnTo>
                  <a:pt x="159" y="700"/>
                </a:lnTo>
                <a:lnTo>
                  <a:pt x="165" y="585"/>
                </a:lnTo>
                <a:lnTo>
                  <a:pt x="165" y="585"/>
                </a:lnTo>
                <a:lnTo>
                  <a:pt x="165" y="542"/>
                </a:lnTo>
                <a:lnTo>
                  <a:pt x="165" y="506"/>
                </a:lnTo>
                <a:lnTo>
                  <a:pt x="165" y="506"/>
                </a:lnTo>
                <a:lnTo>
                  <a:pt x="173" y="472"/>
                </a:lnTo>
                <a:lnTo>
                  <a:pt x="180" y="445"/>
                </a:lnTo>
                <a:lnTo>
                  <a:pt x="187" y="424"/>
                </a:lnTo>
                <a:lnTo>
                  <a:pt x="187" y="424"/>
                </a:lnTo>
                <a:lnTo>
                  <a:pt x="188" y="416"/>
                </a:lnTo>
                <a:lnTo>
                  <a:pt x="191" y="407"/>
                </a:lnTo>
                <a:lnTo>
                  <a:pt x="192" y="383"/>
                </a:lnTo>
                <a:lnTo>
                  <a:pt x="193" y="366"/>
                </a:lnTo>
                <a:lnTo>
                  <a:pt x="192" y="358"/>
                </a:lnTo>
                <a:lnTo>
                  <a:pt x="192" y="358"/>
                </a:lnTo>
                <a:lnTo>
                  <a:pt x="199" y="356"/>
                </a:lnTo>
                <a:lnTo>
                  <a:pt x="203" y="353"/>
                </a:lnTo>
                <a:lnTo>
                  <a:pt x="204" y="352"/>
                </a:lnTo>
                <a:lnTo>
                  <a:pt x="204" y="349"/>
                </a:lnTo>
                <a:lnTo>
                  <a:pt x="204" y="349"/>
                </a:lnTo>
                <a:lnTo>
                  <a:pt x="202" y="341"/>
                </a:lnTo>
                <a:lnTo>
                  <a:pt x="197" y="329"/>
                </a:lnTo>
                <a:lnTo>
                  <a:pt x="189" y="310"/>
                </a:lnTo>
                <a:lnTo>
                  <a:pt x="189" y="310"/>
                </a:lnTo>
                <a:lnTo>
                  <a:pt x="187" y="306"/>
                </a:lnTo>
                <a:lnTo>
                  <a:pt x="185" y="303"/>
                </a:lnTo>
                <a:lnTo>
                  <a:pt x="185" y="302"/>
                </a:lnTo>
                <a:lnTo>
                  <a:pt x="187" y="298"/>
                </a:lnTo>
                <a:lnTo>
                  <a:pt x="187" y="298"/>
                </a:lnTo>
                <a:lnTo>
                  <a:pt x="193" y="287"/>
                </a:lnTo>
                <a:lnTo>
                  <a:pt x="197" y="280"/>
                </a:lnTo>
                <a:lnTo>
                  <a:pt x="197" y="276"/>
                </a:lnTo>
                <a:lnTo>
                  <a:pt x="199" y="270"/>
                </a:lnTo>
                <a:lnTo>
                  <a:pt x="199" y="270"/>
                </a:lnTo>
                <a:lnTo>
                  <a:pt x="193" y="227"/>
                </a:lnTo>
                <a:lnTo>
                  <a:pt x="189" y="195"/>
                </a:lnTo>
                <a:lnTo>
                  <a:pt x="189" y="195"/>
                </a:lnTo>
                <a:lnTo>
                  <a:pt x="182" y="180"/>
                </a:lnTo>
                <a:lnTo>
                  <a:pt x="177" y="168"/>
                </a:lnTo>
                <a:lnTo>
                  <a:pt x="174" y="156"/>
                </a:lnTo>
                <a:lnTo>
                  <a:pt x="174" y="156"/>
                </a:lnTo>
                <a:lnTo>
                  <a:pt x="173" y="150"/>
                </a:lnTo>
                <a:lnTo>
                  <a:pt x="169" y="145"/>
                </a:lnTo>
                <a:lnTo>
                  <a:pt x="166" y="141"/>
                </a:lnTo>
                <a:lnTo>
                  <a:pt x="162" y="138"/>
                </a:lnTo>
                <a:lnTo>
                  <a:pt x="154" y="133"/>
                </a:lnTo>
                <a:lnTo>
                  <a:pt x="150" y="131"/>
                </a:lnTo>
                <a:lnTo>
                  <a:pt x="150" y="131"/>
                </a:lnTo>
                <a:lnTo>
                  <a:pt x="140" y="130"/>
                </a:lnTo>
                <a:lnTo>
                  <a:pt x="132" y="128"/>
                </a:lnTo>
                <a:lnTo>
                  <a:pt x="120" y="113"/>
                </a:lnTo>
                <a:lnTo>
                  <a:pt x="117" y="107"/>
                </a:lnTo>
                <a:lnTo>
                  <a:pt x="117" y="107"/>
                </a:lnTo>
                <a:lnTo>
                  <a:pt x="121" y="103"/>
                </a:lnTo>
                <a:lnTo>
                  <a:pt x="125" y="94"/>
                </a:lnTo>
                <a:lnTo>
                  <a:pt x="125" y="94"/>
                </a:lnTo>
                <a:lnTo>
                  <a:pt x="131" y="85"/>
                </a:lnTo>
                <a:lnTo>
                  <a:pt x="133" y="79"/>
                </a:lnTo>
                <a:lnTo>
                  <a:pt x="135" y="77"/>
                </a:lnTo>
                <a:lnTo>
                  <a:pt x="135" y="77"/>
                </a:lnTo>
                <a:lnTo>
                  <a:pt x="135" y="78"/>
                </a:lnTo>
                <a:lnTo>
                  <a:pt x="135" y="78"/>
                </a:lnTo>
                <a:lnTo>
                  <a:pt x="135" y="75"/>
                </a:lnTo>
                <a:lnTo>
                  <a:pt x="135" y="67"/>
                </a:lnTo>
                <a:lnTo>
                  <a:pt x="135" y="67"/>
                </a:lnTo>
                <a:lnTo>
                  <a:pt x="133" y="43"/>
                </a:lnTo>
                <a:lnTo>
                  <a:pt x="132" y="25"/>
                </a:lnTo>
                <a:lnTo>
                  <a:pt x="132" y="25"/>
                </a:lnTo>
                <a:lnTo>
                  <a:pt x="131" y="21"/>
                </a:lnTo>
                <a:lnTo>
                  <a:pt x="127" y="14"/>
                </a:lnTo>
                <a:lnTo>
                  <a:pt x="120" y="7"/>
                </a:lnTo>
                <a:lnTo>
                  <a:pt x="117" y="4"/>
                </a:lnTo>
                <a:lnTo>
                  <a:pt x="113" y="4"/>
                </a:lnTo>
                <a:lnTo>
                  <a:pt x="113" y="4"/>
                </a:lnTo>
                <a:lnTo>
                  <a:pt x="101" y="6"/>
                </a:lnTo>
                <a:lnTo>
                  <a:pt x="95" y="7"/>
                </a:lnTo>
                <a:lnTo>
                  <a:pt x="95" y="7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27">
            <a:extLst>
              <a:ext uri="{FF2B5EF4-FFF2-40B4-BE49-F238E27FC236}">
                <a16:creationId xmlns:a16="http://schemas.microsoft.com/office/drawing/2014/main" id="{4A724FAC-FE39-4512-AA4A-B664F89C8192}"/>
              </a:ext>
            </a:extLst>
          </p:cNvPr>
          <p:cNvSpPr>
            <a:spLocks noChangeAspect="1"/>
          </p:cNvSpPr>
          <p:nvPr/>
        </p:nvSpPr>
        <p:spPr bwMode="auto">
          <a:xfrm>
            <a:off x="8288473" y="815731"/>
            <a:ext cx="577325" cy="1689778"/>
          </a:xfrm>
          <a:custGeom>
            <a:avLst/>
            <a:gdLst>
              <a:gd name="T0" fmla="*/ 174 w 301"/>
              <a:gd name="T1" fmla="*/ 14 h 881"/>
              <a:gd name="T2" fmla="*/ 167 w 301"/>
              <a:gd name="T3" fmla="*/ 35 h 881"/>
              <a:gd name="T4" fmla="*/ 153 w 301"/>
              <a:gd name="T5" fmla="*/ 45 h 881"/>
              <a:gd name="T6" fmla="*/ 141 w 301"/>
              <a:gd name="T7" fmla="*/ 75 h 881"/>
              <a:gd name="T8" fmla="*/ 165 w 301"/>
              <a:gd name="T9" fmla="*/ 115 h 881"/>
              <a:gd name="T10" fmla="*/ 100 w 301"/>
              <a:gd name="T11" fmla="*/ 147 h 881"/>
              <a:gd name="T12" fmla="*/ 49 w 301"/>
              <a:gd name="T13" fmla="*/ 240 h 881"/>
              <a:gd name="T14" fmla="*/ 7 w 301"/>
              <a:gd name="T15" fmla="*/ 338 h 881"/>
              <a:gd name="T16" fmla="*/ 8 w 301"/>
              <a:gd name="T17" fmla="*/ 360 h 881"/>
              <a:gd name="T18" fmla="*/ 2 w 301"/>
              <a:gd name="T19" fmla="*/ 391 h 881"/>
              <a:gd name="T20" fmla="*/ 21 w 301"/>
              <a:gd name="T21" fmla="*/ 398 h 881"/>
              <a:gd name="T22" fmla="*/ 32 w 301"/>
              <a:gd name="T23" fmla="*/ 398 h 881"/>
              <a:gd name="T24" fmla="*/ 43 w 301"/>
              <a:gd name="T25" fmla="*/ 383 h 881"/>
              <a:gd name="T26" fmla="*/ 49 w 301"/>
              <a:gd name="T27" fmla="*/ 362 h 881"/>
              <a:gd name="T28" fmla="*/ 56 w 301"/>
              <a:gd name="T29" fmla="*/ 357 h 881"/>
              <a:gd name="T30" fmla="*/ 64 w 301"/>
              <a:gd name="T31" fmla="*/ 356 h 881"/>
              <a:gd name="T32" fmla="*/ 49 w 301"/>
              <a:gd name="T33" fmla="*/ 430 h 881"/>
              <a:gd name="T34" fmla="*/ 61 w 301"/>
              <a:gd name="T35" fmla="*/ 432 h 881"/>
              <a:gd name="T36" fmla="*/ 76 w 301"/>
              <a:gd name="T37" fmla="*/ 565 h 881"/>
              <a:gd name="T38" fmla="*/ 75 w 301"/>
              <a:gd name="T39" fmla="*/ 639 h 881"/>
              <a:gd name="T40" fmla="*/ 82 w 301"/>
              <a:gd name="T41" fmla="*/ 737 h 881"/>
              <a:gd name="T42" fmla="*/ 92 w 301"/>
              <a:gd name="T43" fmla="*/ 807 h 881"/>
              <a:gd name="T44" fmla="*/ 84 w 301"/>
              <a:gd name="T45" fmla="*/ 837 h 881"/>
              <a:gd name="T46" fmla="*/ 83 w 301"/>
              <a:gd name="T47" fmla="*/ 856 h 881"/>
              <a:gd name="T48" fmla="*/ 116 w 301"/>
              <a:gd name="T49" fmla="*/ 856 h 881"/>
              <a:gd name="T50" fmla="*/ 146 w 301"/>
              <a:gd name="T51" fmla="*/ 847 h 881"/>
              <a:gd name="T52" fmla="*/ 150 w 301"/>
              <a:gd name="T53" fmla="*/ 816 h 881"/>
              <a:gd name="T54" fmla="*/ 150 w 301"/>
              <a:gd name="T55" fmla="*/ 762 h 881"/>
              <a:gd name="T56" fmla="*/ 147 w 301"/>
              <a:gd name="T57" fmla="*/ 714 h 881"/>
              <a:gd name="T58" fmla="*/ 141 w 301"/>
              <a:gd name="T59" fmla="*/ 658 h 881"/>
              <a:gd name="T60" fmla="*/ 138 w 301"/>
              <a:gd name="T61" fmla="*/ 632 h 881"/>
              <a:gd name="T62" fmla="*/ 141 w 301"/>
              <a:gd name="T63" fmla="*/ 583 h 881"/>
              <a:gd name="T64" fmla="*/ 155 w 301"/>
              <a:gd name="T65" fmla="*/ 534 h 881"/>
              <a:gd name="T66" fmla="*/ 179 w 301"/>
              <a:gd name="T67" fmla="*/ 638 h 881"/>
              <a:gd name="T68" fmla="*/ 200 w 301"/>
              <a:gd name="T69" fmla="*/ 801 h 881"/>
              <a:gd name="T70" fmla="*/ 198 w 301"/>
              <a:gd name="T71" fmla="*/ 841 h 881"/>
              <a:gd name="T72" fmla="*/ 180 w 301"/>
              <a:gd name="T73" fmla="*/ 857 h 881"/>
              <a:gd name="T74" fmla="*/ 172 w 301"/>
              <a:gd name="T75" fmla="*/ 879 h 881"/>
              <a:gd name="T76" fmla="*/ 226 w 301"/>
              <a:gd name="T77" fmla="*/ 880 h 881"/>
              <a:gd name="T78" fmla="*/ 256 w 301"/>
              <a:gd name="T79" fmla="*/ 859 h 881"/>
              <a:gd name="T80" fmla="*/ 261 w 301"/>
              <a:gd name="T81" fmla="*/ 840 h 881"/>
              <a:gd name="T82" fmla="*/ 262 w 301"/>
              <a:gd name="T83" fmla="*/ 761 h 881"/>
              <a:gd name="T84" fmla="*/ 249 w 301"/>
              <a:gd name="T85" fmla="*/ 654 h 881"/>
              <a:gd name="T86" fmla="*/ 247 w 301"/>
              <a:gd name="T87" fmla="*/ 503 h 881"/>
              <a:gd name="T88" fmla="*/ 256 w 301"/>
              <a:gd name="T89" fmla="*/ 492 h 881"/>
              <a:gd name="T90" fmla="*/ 262 w 301"/>
              <a:gd name="T91" fmla="*/ 465 h 881"/>
              <a:gd name="T92" fmla="*/ 264 w 301"/>
              <a:gd name="T93" fmla="*/ 445 h 881"/>
              <a:gd name="T94" fmla="*/ 280 w 301"/>
              <a:gd name="T95" fmla="*/ 359 h 881"/>
              <a:gd name="T96" fmla="*/ 297 w 301"/>
              <a:gd name="T97" fmla="*/ 219 h 881"/>
              <a:gd name="T98" fmla="*/ 280 w 301"/>
              <a:gd name="T99" fmla="*/ 141 h 881"/>
              <a:gd name="T100" fmla="*/ 226 w 301"/>
              <a:gd name="T101" fmla="*/ 108 h 881"/>
              <a:gd name="T102" fmla="*/ 241 w 301"/>
              <a:gd name="T103" fmla="*/ 111 h 881"/>
              <a:gd name="T104" fmla="*/ 253 w 301"/>
              <a:gd name="T105" fmla="*/ 104 h 881"/>
              <a:gd name="T106" fmla="*/ 261 w 301"/>
              <a:gd name="T107" fmla="*/ 99 h 881"/>
              <a:gd name="T108" fmla="*/ 275 w 301"/>
              <a:gd name="T109" fmla="*/ 75 h 881"/>
              <a:gd name="T110" fmla="*/ 276 w 301"/>
              <a:gd name="T111" fmla="*/ 36 h 881"/>
              <a:gd name="T112" fmla="*/ 249 w 301"/>
              <a:gd name="T113" fmla="*/ 4 h 881"/>
              <a:gd name="T114" fmla="*/ 223 w 301"/>
              <a:gd name="T115" fmla="*/ 2 h 8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01" h="881">
                <a:moveTo>
                  <a:pt x="209" y="9"/>
                </a:moveTo>
                <a:lnTo>
                  <a:pt x="181" y="17"/>
                </a:lnTo>
                <a:lnTo>
                  <a:pt x="181" y="17"/>
                </a:lnTo>
                <a:lnTo>
                  <a:pt x="177" y="14"/>
                </a:lnTo>
                <a:lnTo>
                  <a:pt x="175" y="13"/>
                </a:lnTo>
                <a:lnTo>
                  <a:pt x="174" y="14"/>
                </a:lnTo>
                <a:lnTo>
                  <a:pt x="174" y="14"/>
                </a:lnTo>
                <a:lnTo>
                  <a:pt x="173" y="17"/>
                </a:lnTo>
                <a:lnTo>
                  <a:pt x="170" y="21"/>
                </a:lnTo>
                <a:lnTo>
                  <a:pt x="165" y="28"/>
                </a:lnTo>
                <a:lnTo>
                  <a:pt x="167" y="35"/>
                </a:lnTo>
                <a:lnTo>
                  <a:pt x="167" y="35"/>
                </a:lnTo>
                <a:lnTo>
                  <a:pt x="159" y="35"/>
                </a:lnTo>
                <a:lnTo>
                  <a:pt x="155" y="36"/>
                </a:lnTo>
                <a:lnTo>
                  <a:pt x="154" y="37"/>
                </a:lnTo>
                <a:lnTo>
                  <a:pt x="153" y="38"/>
                </a:lnTo>
                <a:lnTo>
                  <a:pt x="153" y="45"/>
                </a:lnTo>
                <a:lnTo>
                  <a:pt x="153" y="45"/>
                </a:lnTo>
                <a:lnTo>
                  <a:pt x="150" y="50"/>
                </a:lnTo>
                <a:lnTo>
                  <a:pt x="146" y="58"/>
                </a:lnTo>
                <a:lnTo>
                  <a:pt x="146" y="58"/>
                </a:lnTo>
                <a:lnTo>
                  <a:pt x="143" y="66"/>
                </a:lnTo>
                <a:lnTo>
                  <a:pt x="141" y="75"/>
                </a:lnTo>
                <a:lnTo>
                  <a:pt x="141" y="75"/>
                </a:lnTo>
                <a:lnTo>
                  <a:pt x="141" y="77"/>
                </a:lnTo>
                <a:lnTo>
                  <a:pt x="144" y="80"/>
                </a:lnTo>
                <a:lnTo>
                  <a:pt x="148" y="85"/>
                </a:lnTo>
                <a:lnTo>
                  <a:pt x="155" y="92"/>
                </a:lnTo>
                <a:lnTo>
                  <a:pt x="165" y="115"/>
                </a:lnTo>
                <a:lnTo>
                  <a:pt x="165" y="115"/>
                </a:lnTo>
                <a:lnTo>
                  <a:pt x="143" y="123"/>
                </a:lnTo>
                <a:lnTo>
                  <a:pt x="125" y="130"/>
                </a:lnTo>
                <a:lnTo>
                  <a:pt x="117" y="135"/>
                </a:lnTo>
                <a:lnTo>
                  <a:pt x="110" y="139"/>
                </a:lnTo>
                <a:lnTo>
                  <a:pt x="110" y="139"/>
                </a:lnTo>
                <a:lnTo>
                  <a:pt x="100" y="147"/>
                </a:lnTo>
                <a:lnTo>
                  <a:pt x="91" y="157"/>
                </a:lnTo>
                <a:lnTo>
                  <a:pt x="84" y="165"/>
                </a:lnTo>
                <a:lnTo>
                  <a:pt x="80" y="172"/>
                </a:lnTo>
                <a:lnTo>
                  <a:pt x="80" y="172"/>
                </a:lnTo>
                <a:lnTo>
                  <a:pt x="64" y="208"/>
                </a:lnTo>
                <a:lnTo>
                  <a:pt x="49" y="240"/>
                </a:lnTo>
                <a:lnTo>
                  <a:pt x="49" y="240"/>
                </a:lnTo>
                <a:lnTo>
                  <a:pt x="11" y="329"/>
                </a:lnTo>
                <a:lnTo>
                  <a:pt x="11" y="329"/>
                </a:lnTo>
                <a:lnTo>
                  <a:pt x="9" y="334"/>
                </a:lnTo>
                <a:lnTo>
                  <a:pt x="7" y="336"/>
                </a:lnTo>
                <a:lnTo>
                  <a:pt x="7" y="338"/>
                </a:lnTo>
                <a:lnTo>
                  <a:pt x="7" y="338"/>
                </a:lnTo>
                <a:lnTo>
                  <a:pt x="9" y="341"/>
                </a:lnTo>
                <a:lnTo>
                  <a:pt x="12" y="344"/>
                </a:lnTo>
                <a:lnTo>
                  <a:pt x="17" y="346"/>
                </a:lnTo>
                <a:lnTo>
                  <a:pt x="17" y="346"/>
                </a:lnTo>
                <a:lnTo>
                  <a:pt x="8" y="360"/>
                </a:lnTo>
                <a:lnTo>
                  <a:pt x="2" y="373"/>
                </a:lnTo>
                <a:lnTo>
                  <a:pt x="1" y="378"/>
                </a:lnTo>
                <a:lnTo>
                  <a:pt x="0" y="383"/>
                </a:lnTo>
                <a:lnTo>
                  <a:pt x="0" y="383"/>
                </a:lnTo>
                <a:lnTo>
                  <a:pt x="0" y="387"/>
                </a:lnTo>
                <a:lnTo>
                  <a:pt x="2" y="391"/>
                </a:lnTo>
                <a:lnTo>
                  <a:pt x="5" y="396"/>
                </a:lnTo>
                <a:lnTo>
                  <a:pt x="10" y="401"/>
                </a:lnTo>
                <a:lnTo>
                  <a:pt x="11" y="402"/>
                </a:lnTo>
                <a:lnTo>
                  <a:pt x="11" y="402"/>
                </a:lnTo>
                <a:lnTo>
                  <a:pt x="17" y="400"/>
                </a:lnTo>
                <a:lnTo>
                  <a:pt x="21" y="398"/>
                </a:lnTo>
                <a:lnTo>
                  <a:pt x="23" y="398"/>
                </a:lnTo>
                <a:lnTo>
                  <a:pt x="23" y="398"/>
                </a:lnTo>
                <a:lnTo>
                  <a:pt x="28" y="399"/>
                </a:lnTo>
                <a:lnTo>
                  <a:pt x="30" y="399"/>
                </a:lnTo>
                <a:lnTo>
                  <a:pt x="32" y="398"/>
                </a:lnTo>
                <a:lnTo>
                  <a:pt x="32" y="398"/>
                </a:lnTo>
                <a:lnTo>
                  <a:pt x="37" y="394"/>
                </a:lnTo>
                <a:lnTo>
                  <a:pt x="38" y="392"/>
                </a:lnTo>
                <a:lnTo>
                  <a:pt x="40" y="391"/>
                </a:lnTo>
                <a:lnTo>
                  <a:pt x="40" y="391"/>
                </a:lnTo>
                <a:lnTo>
                  <a:pt x="43" y="383"/>
                </a:lnTo>
                <a:lnTo>
                  <a:pt x="43" y="383"/>
                </a:lnTo>
                <a:lnTo>
                  <a:pt x="46" y="380"/>
                </a:lnTo>
                <a:lnTo>
                  <a:pt x="48" y="377"/>
                </a:lnTo>
                <a:lnTo>
                  <a:pt x="49" y="374"/>
                </a:lnTo>
                <a:lnTo>
                  <a:pt x="49" y="374"/>
                </a:lnTo>
                <a:lnTo>
                  <a:pt x="49" y="366"/>
                </a:lnTo>
                <a:lnTo>
                  <a:pt x="49" y="362"/>
                </a:lnTo>
                <a:lnTo>
                  <a:pt x="49" y="362"/>
                </a:lnTo>
                <a:lnTo>
                  <a:pt x="53" y="362"/>
                </a:lnTo>
                <a:lnTo>
                  <a:pt x="55" y="360"/>
                </a:lnTo>
                <a:lnTo>
                  <a:pt x="56" y="359"/>
                </a:lnTo>
                <a:lnTo>
                  <a:pt x="56" y="357"/>
                </a:lnTo>
                <a:lnTo>
                  <a:pt x="56" y="357"/>
                </a:lnTo>
                <a:lnTo>
                  <a:pt x="57" y="354"/>
                </a:lnTo>
                <a:lnTo>
                  <a:pt x="59" y="348"/>
                </a:lnTo>
                <a:lnTo>
                  <a:pt x="65" y="334"/>
                </a:lnTo>
                <a:lnTo>
                  <a:pt x="75" y="312"/>
                </a:lnTo>
                <a:lnTo>
                  <a:pt x="75" y="312"/>
                </a:lnTo>
                <a:lnTo>
                  <a:pt x="64" y="356"/>
                </a:lnTo>
                <a:lnTo>
                  <a:pt x="56" y="389"/>
                </a:lnTo>
                <a:lnTo>
                  <a:pt x="52" y="409"/>
                </a:lnTo>
                <a:lnTo>
                  <a:pt x="52" y="409"/>
                </a:lnTo>
                <a:lnTo>
                  <a:pt x="50" y="419"/>
                </a:lnTo>
                <a:lnTo>
                  <a:pt x="50" y="426"/>
                </a:lnTo>
                <a:lnTo>
                  <a:pt x="49" y="430"/>
                </a:lnTo>
                <a:lnTo>
                  <a:pt x="49" y="432"/>
                </a:lnTo>
                <a:lnTo>
                  <a:pt x="49" y="432"/>
                </a:lnTo>
                <a:lnTo>
                  <a:pt x="49" y="434"/>
                </a:lnTo>
                <a:lnTo>
                  <a:pt x="50" y="434"/>
                </a:lnTo>
                <a:lnTo>
                  <a:pt x="55" y="434"/>
                </a:lnTo>
                <a:lnTo>
                  <a:pt x="61" y="432"/>
                </a:lnTo>
                <a:lnTo>
                  <a:pt x="61" y="447"/>
                </a:lnTo>
                <a:lnTo>
                  <a:pt x="68" y="452"/>
                </a:lnTo>
                <a:lnTo>
                  <a:pt x="68" y="452"/>
                </a:lnTo>
                <a:lnTo>
                  <a:pt x="74" y="508"/>
                </a:lnTo>
                <a:lnTo>
                  <a:pt x="76" y="549"/>
                </a:lnTo>
                <a:lnTo>
                  <a:pt x="76" y="565"/>
                </a:lnTo>
                <a:lnTo>
                  <a:pt x="76" y="571"/>
                </a:lnTo>
                <a:lnTo>
                  <a:pt x="75" y="574"/>
                </a:lnTo>
                <a:lnTo>
                  <a:pt x="75" y="574"/>
                </a:lnTo>
                <a:lnTo>
                  <a:pt x="74" y="582"/>
                </a:lnTo>
                <a:lnTo>
                  <a:pt x="74" y="598"/>
                </a:lnTo>
                <a:lnTo>
                  <a:pt x="75" y="639"/>
                </a:lnTo>
                <a:lnTo>
                  <a:pt x="78" y="683"/>
                </a:lnTo>
                <a:lnTo>
                  <a:pt x="80" y="712"/>
                </a:lnTo>
                <a:lnTo>
                  <a:pt x="80" y="712"/>
                </a:lnTo>
                <a:lnTo>
                  <a:pt x="81" y="726"/>
                </a:lnTo>
                <a:lnTo>
                  <a:pt x="81" y="731"/>
                </a:lnTo>
                <a:lnTo>
                  <a:pt x="82" y="737"/>
                </a:lnTo>
                <a:lnTo>
                  <a:pt x="82" y="746"/>
                </a:lnTo>
                <a:lnTo>
                  <a:pt x="82" y="746"/>
                </a:lnTo>
                <a:lnTo>
                  <a:pt x="84" y="762"/>
                </a:lnTo>
                <a:lnTo>
                  <a:pt x="86" y="780"/>
                </a:lnTo>
                <a:lnTo>
                  <a:pt x="92" y="807"/>
                </a:lnTo>
                <a:lnTo>
                  <a:pt x="92" y="807"/>
                </a:lnTo>
                <a:lnTo>
                  <a:pt x="94" y="824"/>
                </a:lnTo>
                <a:lnTo>
                  <a:pt x="94" y="830"/>
                </a:lnTo>
                <a:lnTo>
                  <a:pt x="94" y="830"/>
                </a:lnTo>
                <a:lnTo>
                  <a:pt x="90" y="831"/>
                </a:lnTo>
                <a:lnTo>
                  <a:pt x="87" y="834"/>
                </a:lnTo>
                <a:lnTo>
                  <a:pt x="84" y="837"/>
                </a:lnTo>
                <a:lnTo>
                  <a:pt x="84" y="837"/>
                </a:lnTo>
                <a:lnTo>
                  <a:pt x="83" y="845"/>
                </a:lnTo>
                <a:lnTo>
                  <a:pt x="82" y="852"/>
                </a:lnTo>
                <a:lnTo>
                  <a:pt x="82" y="852"/>
                </a:lnTo>
                <a:lnTo>
                  <a:pt x="82" y="854"/>
                </a:lnTo>
                <a:lnTo>
                  <a:pt x="83" y="856"/>
                </a:lnTo>
                <a:lnTo>
                  <a:pt x="85" y="858"/>
                </a:lnTo>
                <a:lnTo>
                  <a:pt x="90" y="858"/>
                </a:lnTo>
                <a:lnTo>
                  <a:pt x="90" y="858"/>
                </a:lnTo>
                <a:lnTo>
                  <a:pt x="99" y="858"/>
                </a:lnTo>
                <a:lnTo>
                  <a:pt x="105" y="858"/>
                </a:lnTo>
                <a:lnTo>
                  <a:pt x="116" y="856"/>
                </a:lnTo>
                <a:lnTo>
                  <a:pt x="116" y="856"/>
                </a:lnTo>
                <a:lnTo>
                  <a:pt x="131" y="852"/>
                </a:lnTo>
                <a:lnTo>
                  <a:pt x="139" y="849"/>
                </a:lnTo>
                <a:lnTo>
                  <a:pt x="139" y="849"/>
                </a:lnTo>
                <a:lnTo>
                  <a:pt x="143" y="848"/>
                </a:lnTo>
                <a:lnTo>
                  <a:pt x="146" y="847"/>
                </a:lnTo>
                <a:lnTo>
                  <a:pt x="148" y="846"/>
                </a:lnTo>
                <a:lnTo>
                  <a:pt x="148" y="845"/>
                </a:lnTo>
                <a:lnTo>
                  <a:pt x="148" y="845"/>
                </a:lnTo>
                <a:lnTo>
                  <a:pt x="148" y="839"/>
                </a:lnTo>
                <a:lnTo>
                  <a:pt x="148" y="830"/>
                </a:lnTo>
                <a:lnTo>
                  <a:pt x="150" y="816"/>
                </a:lnTo>
                <a:lnTo>
                  <a:pt x="150" y="816"/>
                </a:lnTo>
                <a:lnTo>
                  <a:pt x="152" y="811"/>
                </a:lnTo>
                <a:lnTo>
                  <a:pt x="153" y="798"/>
                </a:lnTo>
                <a:lnTo>
                  <a:pt x="153" y="798"/>
                </a:lnTo>
                <a:lnTo>
                  <a:pt x="153" y="781"/>
                </a:lnTo>
                <a:lnTo>
                  <a:pt x="150" y="762"/>
                </a:lnTo>
                <a:lnTo>
                  <a:pt x="148" y="745"/>
                </a:lnTo>
                <a:lnTo>
                  <a:pt x="146" y="736"/>
                </a:lnTo>
                <a:lnTo>
                  <a:pt x="146" y="736"/>
                </a:lnTo>
                <a:lnTo>
                  <a:pt x="146" y="731"/>
                </a:lnTo>
                <a:lnTo>
                  <a:pt x="146" y="723"/>
                </a:lnTo>
                <a:lnTo>
                  <a:pt x="147" y="714"/>
                </a:lnTo>
                <a:lnTo>
                  <a:pt x="146" y="706"/>
                </a:lnTo>
                <a:lnTo>
                  <a:pt x="146" y="706"/>
                </a:lnTo>
                <a:lnTo>
                  <a:pt x="144" y="693"/>
                </a:lnTo>
                <a:lnTo>
                  <a:pt x="143" y="679"/>
                </a:lnTo>
                <a:lnTo>
                  <a:pt x="141" y="665"/>
                </a:lnTo>
                <a:lnTo>
                  <a:pt x="141" y="658"/>
                </a:lnTo>
                <a:lnTo>
                  <a:pt x="141" y="658"/>
                </a:lnTo>
                <a:lnTo>
                  <a:pt x="137" y="652"/>
                </a:lnTo>
                <a:lnTo>
                  <a:pt x="134" y="645"/>
                </a:lnTo>
                <a:lnTo>
                  <a:pt x="134" y="645"/>
                </a:lnTo>
                <a:lnTo>
                  <a:pt x="136" y="639"/>
                </a:lnTo>
                <a:lnTo>
                  <a:pt x="138" y="632"/>
                </a:lnTo>
                <a:lnTo>
                  <a:pt x="139" y="623"/>
                </a:lnTo>
                <a:lnTo>
                  <a:pt x="139" y="623"/>
                </a:lnTo>
                <a:lnTo>
                  <a:pt x="137" y="603"/>
                </a:lnTo>
                <a:lnTo>
                  <a:pt x="136" y="593"/>
                </a:lnTo>
                <a:lnTo>
                  <a:pt x="136" y="593"/>
                </a:lnTo>
                <a:lnTo>
                  <a:pt x="141" y="583"/>
                </a:lnTo>
                <a:lnTo>
                  <a:pt x="145" y="575"/>
                </a:lnTo>
                <a:lnTo>
                  <a:pt x="148" y="567"/>
                </a:lnTo>
                <a:lnTo>
                  <a:pt x="148" y="567"/>
                </a:lnTo>
                <a:lnTo>
                  <a:pt x="153" y="547"/>
                </a:lnTo>
                <a:lnTo>
                  <a:pt x="155" y="534"/>
                </a:lnTo>
                <a:lnTo>
                  <a:pt x="155" y="534"/>
                </a:lnTo>
                <a:lnTo>
                  <a:pt x="165" y="566"/>
                </a:lnTo>
                <a:lnTo>
                  <a:pt x="173" y="592"/>
                </a:lnTo>
                <a:lnTo>
                  <a:pt x="175" y="603"/>
                </a:lnTo>
                <a:lnTo>
                  <a:pt x="176" y="611"/>
                </a:lnTo>
                <a:lnTo>
                  <a:pt x="176" y="611"/>
                </a:lnTo>
                <a:lnTo>
                  <a:pt x="179" y="638"/>
                </a:lnTo>
                <a:lnTo>
                  <a:pt x="183" y="680"/>
                </a:lnTo>
                <a:lnTo>
                  <a:pt x="191" y="740"/>
                </a:lnTo>
                <a:lnTo>
                  <a:pt x="191" y="740"/>
                </a:lnTo>
                <a:lnTo>
                  <a:pt x="196" y="773"/>
                </a:lnTo>
                <a:lnTo>
                  <a:pt x="200" y="793"/>
                </a:lnTo>
                <a:lnTo>
                  <a:pt x="200" y="801"/>
                </a:lnTo>
                <a:lnTo>
                  <a:pt x="200" y="807"/>
                </a:lnTo>
                <a:lnTo>
                  <a:pt x="200" y="807"/>
                </a:lnTo>
                <a:lnTo>
                  <a:pt x="199" y="817"/>
                </a:lnTo>
                <a:lnTo>
                  <a:pt x="199" y="828"/>
                </a:lnTo>
                <a:lnTo>
                  <a:pt x="198" y="838"/>
                </a:lnTo>
                <a:lnTo>
                  <a:pt x="198" y="841"/>
                </a:lnTo>
                <a:lnTo>
                  <a:pt x="198" y="841"/>
                </a:lnTo>
                <a:lnTo>
                  <a:pt x="195" y="844"/>
                </a:lnTo>
                <a:lnTo>
                  <a:pt x="192" y="846"/>
                </a:lnTo>
                <a:lnTo>
                  <a:pt x="189" y="852"/>
                </a:lnTo>
                <a:lnTo>
                  <a:pt x="189" y="852"/>
                </a:lnTo>
                <a:lnTo>
                  <a:pt x="180" y="857"/>
                </a:lnTo>
                <a:lnTo>
                  <a:pt x="174" y="862"/>
                </a:lnTo>
                <a:lnTo>
                  <a:pt x="172" y="865"/>
                </a:lnTo>
                <a:lnTo>
                  <a:pt x="172" y="865"/>
                </a:lnTo>
                <a:lnTo>
                  <a:pt x="171" y="873"/>
                </a:lnTo>
                <a:lnTo>
                  <a:pt x="171" y="876"/>
                </a:lnTo>
                <a:lnTo>
                  <a:pt x="172" y="879"/>
                </a:lnTo>
                <a:lnTo>
                  <a:pt x="174" y="880"/>
                </a:lnTo>
                <a:lnTo>
                  <a:pt x="174" y="880"/>
                </a:lnTo>
                <a:lnTo>
                  <a:pt x="184" y="881"/>
                </a:lnTo>
                <a:lnTo>
                  <a:pt x="201" y="881"/>
                </a:lnTo>
                <a:lnTo>
                  <a:pt x="226" y="880"/>
                </a:lnTo>
                <a:lnTo>
                  <a:pt x="226" y="880"/>
                </a:lnTo>
                <a:lnTo>
                  <a:pt x="240" y="877"/>
                </a:lnTo>
                <a:lnTo>
                  <a:pt x="249" y="875"/>
                </a:lnTo>
                <a:lnTo>
                  <a:pt x="253" y="874"/>
                </a:lnTo>
                <a:lnTo>
                  <a:pt x="254" y="873"/>
                </a:lnTo>
                <a:lnTo>
                  <a:pt x="254" y="873"/>
                </a:lnTo>
                <a:lnTo>
                  <a:pt x="256" y="859"/>
                </a:lnTo>
                <a:lnTo>
                  <a:pt x="256" y="853"/>
                </a:lnTo>
                <a:lnTo>
                  <a:pt x="256" y="849"/>
                </a:lnTo>
                <a:lnTo>
                  <a:pt x="256" y="849"/>
                </a:lnTo>
                <a:lnTo>
                  <a:pt x="256" y="847"/>
                </a:lnTo>
                <a:lnTo>
                  <a:pt x="258" y="845"/>
                </a:lnTo>
                <a:lnTo>
                  <a:pt x="261" y="840"/>
                </a:lnTo>
                <a:lnTo>
                  <a:pt x="261" y="835"/>
                </a:lnTo>
                <a:lnTo>
                  <a:pt x="261" y="835"/>
                </a:lnTo>
                <a:lnTo>
                  <a:pt x="262" y="818"/>
                </a:lnTo>
                <a:lnTo>
                  <a:pt x="261" y="802"/>
                </a:lnTo>
                <a:lnTo>
                  <a:pt x="261" y="802"/>
                </a:lnTo>
                <a:lnTo>
                  <a:pt x="262" y="761"/>
                </a:lnTo>
                <a:lnTo>
                  <a:pt x="262" y="731"/>
                </a:lnTo>
                <a:lnTo>
                  <a:pt x="262" y="718"/>
                </a:lnTo>
                <a:lnTo>
                  <a:pt x="261" y="708"/>
                </a:lnTo>
                <a:lnTo>
                  <a:pt x="261" y="708"/>
                </a:lnTo>
                <a:lnTo>
                  <a:pt x="256" y="684"/>
                </a:lnTo>
                <a:lnTo>
                  <a:pt x="249" y="654"/>
                </a:lnTo>
                <a:lnTo>
                  <a:pt x="240" y="616"/>
                </a:lnTo>
                <a:lnTo>
                  <a:pt x="240" y="508"/>
                </a:lnTo>
                <a:lnTo>
                  <a:pt x="240" y="508"/>
                </a:lnTo>
                <a:lnTo>
                  <a:pt x="243" y="507"/>
                </a:lnTo>
                <a:lnTo>
                  <a:pt x="247" y="503"/>
                </a:lnTo>
                <a:lnTo>
                  <a:pt x="247" y="503"/>
                </a:lnTo>
                <a:lnTo>
                  <a:pt x="249" y="501"/>
                </a:lnTo>
                <a:lnTo>
                  <a:pt x="252" y="499"/>
                </a:lnTo>
                <a:lnTo>
                  <a:pt x="252" y="499"/>
                </a:lnTo>
                <a:lnTo>
                  <a:pt x="254" y="498"/>
                </a:lnTo>
                <a:lnTo>
                  <a:pt x="254" y="498"/>
                </a:lnTo>
                <a:lnTo>
                  <a:pt x="256" y="492"/>
                </a:lnTo>
                <a:lnTo>
                  <a:pt x="256" y="492"/>
                </a:lnTo>
                <a:lnTo>
                  <a:pt x="258" y="484"/>
                </a:lnTo>
                <a:lnTo>
                  <a:pt x="258" y="475"/>
                </a:lnTo>
                <a:lnTo>
                  <a:pt x="258" y="466"/>
                </a:lnTo>
                <a:lnTo>
                  <a:pt x="258" y="466"/>
                </a:lnTo>
                <a:lnTo>
                  <a:pt x="262" y="465"/>
                </a:lnTo>
                <a:lnTo>
                  <a:pt x="263" y="464"/>
                </a:lnTo>
                <a:lnTo>
                  <a:pt x="264" y="463"/>
                </a:lnTo>
                <a:lnTo>
                  <a:pt x="264" y="463"/>
                </a:lnTo>
                <a:lnTo>
                  <a:pt x="264" y="455"/>
                </a:lnTo>
                <a:lnTo>
                  <a:pt x="264" y="448"/>
                </a:lnTo>
                <a:lnTo>
                  <a:pt x="264" y="445"/>
                </a:lnTo>
                <a:lnTo>
                  <a:pt x="264" y="445"/>
                </a:lnTo>
                <a:lnTo>
                  <a:pt x="265" y="430"/>
                </a:lnTo>
                <a:lnTo>
                  <a:pt x="272" y="401"/>
                </a:lnTo>
                <a:lnTo>
                  <a:pt x="277" y="373"/>
                </a:lnTo>
                <a:lnTo>
                  <a:pt x="280" y="359"/>
                </a:lnTo>
                <a:lnTo>
                  <a:pt x="280" y="359"/>
                </a:lnTo>
                <a:lnTo>
                  <a:pt x="282" y="340"/>
                </a:lnTo>
                <a:lnTo>
                  <a:pt x="288" y="299"/>
                </a:lnTo>
                <a:lnTo>
                  <a:pt x="294" y="255"/>
                </a:lnTo>
                <a:lnTo>
                  <a:pt x="297" y="232"/>
                </a:lnTo>
                <a:lnTo>
                  <a:pt x="297" y="232"/>
                </a:lnTo>
                <a:lnTo>
                  <a:pt x="297" y="219"/>
                </a:lnTo>
                <a:lnTo>
                  <a:pt x="299" y="196"/>
                </a:lnTo>
                <a:lnTo>
                  <a:pt x="301" y="165"/>
                </a:lnTo>
                <a:lnTo>
                  <a:pt x="301" y="165"/>
                </a:lnTo>
                <a:lnTo>
                  <a:pt x="291" y="153"/>
                </a:lnTo>
                <a:lnTo>
                  <a:pt x="283" y="144"/>
                </a:lnTo>
                <a:lnTo>
                  <a:pt x="280" y="141"/>
                </a:lnTo>
                <a:lnTo>
                  <a:pt x="277" y="141"/>
                </a:lnTo>
                <a:lnTo>
                  <a:pt x="277" y="141"/>
                </a:lnTo>
                <a:lnTo>
                  <a:pt x="273" y="140"/>
                </a:lnTo>
                <a:lnTo>
                  <a:pt x="266" y="138"/>
                </a:lnTo>
                <a:lnTo>
                  <a:pt x="258" y="133"/>
                </a:lnTo>
                <a:lnTo>
                  <a:pt x="226" y="108"/>
                </a:lnTo>
                <a:lnTo>
                  <a:pt x="226" y="108"/>
                </a:lnTo>
                <a:lnTo>
                  <a:pt x="232" y="109"/>
                </a:lnTo>
                <a:lnTo>
                  <a:pt x="237" y="109"/>
                </a:lnTo>
                <a:lnTo>
                  <a:pt x="240" y="110"/>
                </a:lnTo>
                <a:lnTo>
                  <a:pt x="240" y="110"/>
                </a:lnTo>
                <a:lnTo>
                  <a:pt x="241" y="111"/>
                </a:lnTo>
                <a:lnTo>
                  <a:pt x="245" y="110"/>
                </a:lnTo>
                <a:lnTo>
                  <a:pt x="247" y="108"/>
                </a:lnTo>
                <a:lnTo>
                  <a:pt x="249" y="105"/>
                </a:lnTo>
                <a:lnTo>
                  <a:pt x="249" y="105"/>
                </a:lnTo>
                <a:lnTo>
                  <a:pt x="250" y="104"/>
                </a:lnTo>
                <a:lnTo>
                  <a:pt x="253" y="104"/>
                </a:lnTo>
                <a:lnTo>
                  <a:pt x="256" y="105"/>
                </a:lnTo>
                <a:lnTo>
                  <a:pt x="256" y="105"/>
                </a:lnTo>
                <a:lnTo>
                  <a:pt x="257" y="105"/>
                </a:lnTo>
                <a:lnTo>
                  <a:pt x="259" y="104"/>
                </a:lnTo>
                <a:lnTo>
                  <a:pt x="261" y="99"/>
                </a:lnTo>
                <a:lnTo>
                  <a:pt x="261" y="99"/>
                </a:lnTo>
                <a:lnTo>
                  <a:pt x="262" y="94"/>
                </a:lnTo>
                <a:lnTo>
                  <a:pt x="262" y="92"/>
                </a:lnTo>
                <a:lnTo>
                  <a:pt x="264" y="90"/>
                </a:lnTo>
                <a:lnTo>
                  <a:pt x="264" y="90"/>
                </a:lnTo>
                <a:lnTo>
                  <a:pt x="268" y="84"/>
                </a:lnTo>
                <a:lnTo>
                  <a:pt x="275" y="75"/>
                </a:lnTo>
                <a:lnTo>
                  <a:pt x="279" y="69"/>
                </a:lnTo>
                <a:lnTo>
                  <a:pt x="281" y="64"/>
                </a:lnTo>
                <a:lnTo>
                  <a:pt x="282" y="58"/>
                </a:lnTo>
                <a:lnTo>
                  <a:pt x="282" y="54"/>
                </a:lnTo>
                <a:lnTo>
                  <a:pt x="282" y="54"/>
                </a:lnTo>
                <a:lnTo>
                  <a:pt x="276" y="36"/>
                </a:lnTo>
                <a:lnTo>
                  <a:pt x="273" y="26"/>
                </a:lnTo>
                <a:lnTo>
                  <a:pt x="273" y="26"/>
                </a:lnTo>
                <a:lnTo>
                  <a:pt x="261" y="14"/>
                </a:lnTo>
                <a:lnTo>
                  <a:pt x="261" y="14"/>
                </a:lnTo>
                <a:lnTo>
                  <a:pt x="253" y="6"/>
                </a:lnTo>
                <a:lnTo>
                  <a:pt x="249" y="4"/>
                </a:lnTo>
                <a:lnTo>
                  <a:pt x="249" y="4"/>
                </a:lnTo>
                <a:lnTo>
                  <a:pt x="243" y="2"/>
                </a:lnTo>
                <a:lnTo>
                  <a:pt x="238" y="0"/>
                </a:lnTo>
                <a:lnTo>
                  <a:pt x="235" y="0"/>
                </a:lnTo>
                <a:lnTo>
                  <a:pt x="235" y="0"/>
                </a:lnTo>
                <a:lnTo>
                  <a:pt x="223" y="2"/>
                </a:lnTo>
                <a:lnTo>
                  <a:pt x="209" y="9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21">
            <a:extLst>
              <a:ext uri="{FF2B5EF4-FFF2-40B4-BE49-F238E27FC236}">
                <a16:creationId xmlns:a16="http://schemas.microsoft.com/office/drawing/2014/main" id="{657F4382-AAC0-491A-8AD0-9FC7B87E1403}"/>
              </a:ext>
            </a:extLst>
          </p:cNvPr>
          <p:cNvSpPr>
            <a:spLocks noChangeAspect="1"/>
          </p:cNvSpPr>
          <p:nvPr/>
        </p:nvSpPr>
        <p:spPr bwMode="auto">
          <a:xfrm>
            <a:off x="838594" y="761635"/>
            <a:ext cx="610962" cy="1689778"/>
          </a:xfrm>
          <a:custGeom>
            <a:avLst/>
            <a:gdLst>
              <a:gd name="T0" fmla="*/ 385 w 666"/>
              <a:gd name="T1" fmla="*/ 10 h 1842"/>
              <a:gd name="T2" fmla="*/ 330 w 666"/>
              <a:gd name="T3" fmla="*/ 83 h 1842"/>
              <a:gd name="T4" fmla="*/ 341 w 666"/>
              <a:gd name="T5" fmla="*/ 158 h 1842"/>
              <a:gd name="T6" fmla="*/ 357 w 666"/>
              <a:gd name="T7" fmla="*/ 204 h 1842"/>
              <a:gd name="T8" fmla="*/ 342 w 666"/>
              <a:gd name="T9" fmla="*/ 235 h 1842"/>
              <a:gd name="T10" fmla="*/ 232 w 666"/>
              <a:gd name="T11" fmla="*/ 330 h 1842"/>
              <a:gd name="T12" fmla="*/ 177 w 666"/>
              <a:gd name="T13" fmla="*/ 383 h 1842"/>
              <a:gd name="T14" fmla="*/ 158 w 666"/>
              <a:gd name="T15" fmla="*/ 652 h 1842"/>
              <a:gd name="T16" fmla="*/ 168 w 666"/>
              <a:gd name="T17" fmla="*/ 947 h 1842"/>
              <a:gd name="T18" fmla="*/ 185 w 666"/>
              <a:gd name="T19" fmla="*/ 980 h 1842"/>
              <a:gd name="T20" fmla="*/ 184 w 666"/>
              <a:gd name="T21" fmla="*/ 993 h 1842"/>
              <a:gd name="T22" fmla="*/ 188 w 666"/>
              <a:gd name="T23" fmla="*/ 1044 h 1842"/>
              <a:gd name="T24" fmla="*/ 159 w 666"/>
              <a:gd name="T25" fmla="*/ 1085 h 1842"/>
              <a:gd name="T26" fmla="*/ 84 w 666"/>
              <a:gd name="T27" fmla="*/ 1120 h 1842"/>
              <a:gd name="T28" fmla="*/ 29 w 666"/>
              <a:gd name="T29" fmla="*/ 1571 h 1842"/>
              <a:gd name="T30" fmla="*/ 89 w 666"/>
              <a:gd name="T31" fmla="*/ 1662 h 1842"/>
              <a:gd name="T32" fmla="*/ 135 w 666"/>
              <a:gd name="T33" fmla="*/ 1674 h 1842"/>
              <a:gd name="T34" fmla="*/ 169 w 666"/>
              <a:gd name="T35" fmla="*/ 1666 h 1842"/>
              <a:gd name="T36" fmla="*/ 219 w 666"/>
              <a:gd name="T37" fmla="*/ 1582 h 1842"/>
              <a:gd name="T38" fmla="*/ 244 w 666"/>
              <a:gd name="T39" fmla="*/ 1698 h 1842"/>
              <a:gd name="T40" fmla="*/ 264 w 666"/>
              <a:gd name="T41" fmla="*/ 1784 h 1842"/>
              <a:gd name="T42" fmla="*/ 277 w 666"/>
              <a:gd name="T43" fmla="*/ 1800 h 1842"/>
              <a:gd name="T44" fmla="*/ 283 w 666"/>
              <a:gd name="T45" fmla="*/ 1827 h 1842"/>
              <a:gd name="T46" fmla="*/ 375 w 666"/>
              <a:gd name="T47" fmla="*/ 1830 h 1842"/>
              <a:gd name="T48" fmla="*/ 393 w 666"/>
              <a:gd name="T49" fmla="*/ 1810 h 1842"/>
              <a:gd name="T50" fmla="*/ 377 w 666"/>
              <a:gd name="T51" fmla="*/ 1770 h 1842"/>
              <a:gd name="T52" fmla="*/ 388 w 666"/>
              <a:gd name="T53" fmla="*/ 1743 h 1842"/>
              <a:gd name="T54" fmla="*/ 357 w 666"/>
              <a:gd name="T55" fmla="*/ 1597 h 1842"/>
              <a:gd name="T56" fmla="*/ 409 w 666"/>
              <a:gd name="T57" fmla="*/ 1419 h 1842"/>
              <a:gd name="T58" fmla="*/ 430 w 666"/>
              <a:gd name="T59" fmla="*/ 1581 h 1842"/>
              <a:gd name="T60" fmla="*/ 430 w 666"/>
              <a:gd name="T61" fmla="*/ 1775 h 1842"/>
              <a:gd name="T62" fmla="*/ 423 w 666"/>
              <a:gd name="T63" fmla="*/ 1821 h 1842"/>
              <a:gd name="T64" fmla="*/ 430 w 666"/>
              <a:gd name="T65" fmla="*/ 1838 h 1842"/>
              <a:gd name="T66" fmla="*/ 583 w 666"/>
              <a:gd name="T67" fmla="*/ 1839 h 1842"/>
              <a:gd name="T68" fmla="*/ 603 w 666"/>
              <a:gd name="T69" fmla="*/ 1811 h 1842"/>
              <a:gd name="T70" fmla="*/ 592 w 666"/>
              <a:gd name="T71" fmla="*/ 1796 h 1842"/>
              <a:gd name="T72" fmla="*/ 548 w 666"/>
              <a:gd name="T73" fmla="*/ 1779 h 1842"/>
              <a:gd name="T74" fmla="*/ 524 w 666"/>
              <a:gd name="T75" fmla="*/ 1639 h 1842"/>
              <a:gd name="T76" fmla="*/ 556 w 666"/>
              <a:gd name="T77" fmla="*/ 1324 h 1842"/>
              <a:gd name="T78" fmla="*/ 561 w 666"/>
              <a:gd name="T79" fmla="*/ 827 h 1842"/>
              <a:gd name="T80" fmla="*/ 597 w 666"/>
              <a:gd name="T81" fmla="*/ 963 h 1842"/>
              <a:gd name="T82" fmla="*/ 592 w 666"/>
              <a:gd name="T83" fmla="*/ 995 h 1842"/>
              <a:gd name="T84" fmla="*/ 607 w 666"/>
              <a:gd name="T85" fmla="*/ 1026 h 1842"/>
              <a:gd name="T86" fmla="*/ 634 w 666"/>
              <a:gd name="T87" fmla="*/ 1035 h 1842"/>
              <a:gd name="T88" fmla="*/ 666 w 666"/>
              <a:gd name="T89" fmla="*/ 1010 h 1842"/>
              <a:gd name="T90" fmla="*/ 666 w 666"/>
              <a:gd name="T91" fmla="*/ 963 h 1842"/>
              <a:gd name="T92" fmla="*/ 624 w 666"/>
              <a:gd name="T93" fmla="*/ 725 h 1842"/>
              <a:gd name="T94" fmla="*/ 576 w 666"/>
              <a:gd name="T95" fmla="*/ 413 h 1842"/>
              <a:gd name="T96" fmla="*/ 495 w 666"/>
              <a:gd name="T97" fmla="*/ 292 h 1842"/>
              <a:gd name="T98" fmla="*/ 484 w 666"/>
              <a:gd name="T99" fmla="*/ 258 h 1842"/>
              <a:gd name="T100" fmla="*/ 536 w 666"/>
              <a:gd name="T101" fmla="*/ 241 h 1842"/>
              <a:gd name="T102" fmla="*/ 550 w 666"/>
              <a:gd name="T103" fmla="*/ 230 h 1842"/>
              <a:gd name="T104" fmla="*/ 569 w 666"/>
              <a:gd name="T105" fmla="*/ 195 h 1842"/>
              <a:gd name="T106" fmla="*/ 578 w 666"/>
              <a:gd name="T107" fmla="*/ 179 h 1842"/>
              <a:gd name="T108" fmla="*/ 571 w 666"/>
              <a:gd name="T109" fmla="*/ 131 h 1842"/>
              <a:gd name="T110" fmla="*/ 529 w 666"/>
              <a:gd name="T111" fmla="*/ 26 h 1842"/>
              <a:gd name="T112" fmla="*/ 446 w 666"/>
              <a:gd name="T113" fmla="*/ 0 h 18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666" h="1842">
                <a:moveTo>
                  <a:pt x="419" y="0"/>
                </a:moveTo>
                <a:lnTo>
                  <a:pt x="419" y="0"/>
                </a:lnTo>
                <a:lnTo>
                  <a:pt x="414" y="1"/>
                </a:lnTo>
                <a:lnTo>
                  <a:pt x="401" y="4"/>
                </a:lnTo>
                <a:lnTo>
                  <a:pt x="393" y="6"/>
                </a:lnTo>
                <a:lnTo>
                  <a:pt x="385" y="10"/>
                </a:lnTo>
                <a:lnTo>
                  <a:pt x="379" y="14"/>
                </a:lnTo>
                <a:lnTo>
                  <a:pt x="372" y="21"/>
                </a:lnTo>
                <a:lnTo>
                  <a:pt x="372" y="21"/>
                </a:lnTo>
                <a:lnTo>
                  <a:pt x="347" y="56"/>
                </a:lnTo>
                <a:lnTo>
                  <a:pt x="336" y="73"/>
                </a:lnTo>
                <a:lnTo>
                  <a:pt x="330" y="83"/>
                </a:lnTo>
                <a:lnTo>
                  <a:pt x="330" y="83"/>
                </a:lnTo>
                <a:lnTo>
                  <a:pt x="330" y="89"/>
                </a:lnTo>
                <a:lnTo>
                  <a:pt x="332" y="98"/>
                </a:lnTo>
                <a:lnTo>
                  <a:pt x="336" y="124"/>
                </a:lnTo>
                <a:lnTo>
                  <a:pt x="339" y="149"/>
                </a:lnTo>
                <a:lnTo>
                  <a:pt x="341" y="158"/>
                </a:lnTo>
                <a:lnTo>
                  <a:pt x="341" y="162"/>
                </a:lnTo>
                <a:lnTo>
                  <a:pt x="341" y="162"/>
                </a:lnTo>
                <a:lnTo>
                  <a:pt x="341" y="165"/>
                </a:lnTo>
                <a:lnTo>
                  <a:pt x="342" y="170"/>
                </a:lnTo>
                <a:lnTo>
                  <a:pt x="347" y="184"/>
                </a:lnTo>
                <a:lnTo>
                  <a:pt x="357" y="204"/>
                </a:lnTo>
                <a:lnTo>
                  <a:pt x="351" y="214"/>
                </a:lnTo>
                <a:lnTo>
                  <a:pt x="362" y="214"/>
                </a:lnTo>
                <a:lnTo>
                  <a:pt x="351" y="225"/>
                </a:lnTo>
                <a:lnTo>
                  <a:pt x="351" y="225"/>
                </a:lnTo>
                <a:lnTo>
                  <a:pt x="346" y="230"/>
                </a:lnTo>
                <a:lnTo>
                  <a:pt x="342" y="235"/>
                </a:lnTo>
                <a:lnTo>
                  <a:pt x="341" y="238"/>
                </a:lnTo>
                <a:lnTo>
                  <a:pt x="341" y="241"/>
                </a:lnTo>
                <a:lnTo>
                  <a:pt x="341" y="272"/>
                </a:lnTo>
                <a:lnTo>
                  <a:pt x="341" y="272"/>
                </a:lnTo>
                <a:lnTo>
                  <a:pt x="279" y="303"/>
                </a:lnTo>
                <a:lnTo>
                  <a:pt x="232" y="330"/>
                </a:lnTo>
                <a:lnTo>
                  <a:pt x="212" y="341"/>
                </a:lnTo>
                <a:lnTo>
                  <a:pt x="199" y="350"/>
                </a:lnTo>
                <a:lnTo>
                  <a:pt x="199" y="350"/>
                </a:lnTo>
                <a:lnTo>
                  <a:pt x="190" y="360"/>
                </a:lnTo>
                <a:lnTo>
                  <a:pt x="184" y="370"/>
                </a:lnTo>
                <a:lnTo>
                  <a:pt x="177" y="383"/>
                </a:lnTo>
                <a:lnTo>
                  <a:pt x="172" y="396"/>
                </a:lnTo>
                <a:lnTo>
                  <a:pt x="165" y="419"/>
                </a:lnTo>
                <a:lnTo>
                  <a:pt x="163" y="429"/>
                </a:lnTo>
                <a:lnTo>
                  <a:pt x="163" y="429"/>
                </a:lnTo>
                <a:lnTo>
                  <a:pt x="160" y="500"/>
                </a:lnTo>
                <a:lnTo>
                  <a:pt x="158" y="652"/>
                </a:lnTo>
                <a:lnTo>
                  <a:pt x="152" y="874"/>
                </a:lnTo>
                <a:lnTo>
                  <a:pt x="152" y="874"/>
                </a:lnTo>
                <a:lnTo>
                  <a:pt x="147" y="932"/>
                </a:lnTo>
                <a:lnTo>
                  <a:pt x="147" y="932"/>
                </a:lnTo>
                <a:lnTo>
                  <a:pt x="156" y="940"/>
                </a:lnTo>
                <a:lnTo>
                  <a:pt x="168" y="947"/>
                </a:lnTo>
                <a:lnTo>
                  <a:pt x="168" y="947"/>
                </a:lnTo>
                <a:lnTo>
                  <a:pt x="177" y="955"/>
                </a:lnTo>
                <a:lnTo>
                  <a:pt x="184" y="963"/>
                </a:lnTo>
                <a:lnTo>
                  <a:pt x="184" y="963"/>
                </a:lnTo>
                <a:lnTo>
                  <a:pt x="185" y="974"/>
                </a:lnTo>
                <a:lnTo>
                  <a:pt x="185" y="980"/>
                </a:lnTo>
                <a:lnTo>
                  <a:pt x="185" y="983"/>
                </a:lnTo>
                <a:lnTo>
                  <a:pt x="184" y="984"/>
                </a:lnTo>
                <a:lnTo>
                  <a:pt x="184" y="984"/>
                </a:lnTo>
                <a:lnTo>
                  <a:pt x="184" y="985"/>
                </a:lnTo>
                <a:lnTo>
                  <a:pt x="182" y="987"/>
                </a:lnTo>
                <a:lnTo>
                  <a:pt x="184" y="993"/>
                </a:lnTo>
                <a:lnTo>
                  <a:pt x="185" y="1002"/>
                </a:lnTo>
                <a:lnTo>
                  <a:pt x="184" y="1016"/>
                </a:lnTo>
                <a:lnTo>
                  <a:pt x="184" y="1016"/>
                </a:lnTo>
                <a:lnTo>
                  <a:pt x="184" y="1029"/>
                </a:lnTo>
                <a:lnTo>
                  <a:pt x="185" y="1038"/>
                </a:lnTo>
                <a:lnTo>
                  <a:pt x="188" y="1044"/>
                </a:lnTo>
                <a:lnTo>
                  <a:pt x="189" y="1047"/>
                </a:lnTo>
                <a:lnTo>
                  <a:pt x="189" y="1047"/>
                </a:lnTo>
                <a:lnTo>
                  <a:pt x="188" y="1050"/>
                </a:lnTo>
                <a:lnTo>
                  <a:pt x="185" y="1053"/>
                </a:lnTo>
                <a:lnTo>
                  <a:pt x="172" y="1068"/>
                </a:lnTo>
                <a:lnTo>
                  <a:pt x="159" y="1085"/>
                </a:lnTo>
                <a:lnTo>
                  <a:pt x="147" y="1099"/>
                </a:lnTo>
                <a:lnTo>
                  <a:pt x="147" y="1099"/>
                </a:lnTo>
                <a:lnTo>
                  <a:pt x="140" y="1110"/>
                </a:lnTo>
                <a:lnTo>
                  <a:pt x="135" y="1116"/>
                </a:lnTo>
                <a:lnTo>
                  <a:pt x="131" y="1120"/>
                </a:lnTo>
                <a:lnTo>
                  <a:pt x="84" y="1120"/>
                </a:lnTo>
                <a:lnTo>
                  <a:pt x="11" y="1162"/>
                </a:lnTo>
                <a:lnTo>
                  <a:pt x="0" y="1482"/>
                </a:lnTo>
                <a:lnTo>
                  <a:pt x="0" y="1482"/>
                </a:lnTo>
                <a:lnTo>
                  <a:pt x="8" y="1509"/>
                </a:lnTo>
                <a:lnTo>
                  <a:pt x="17" y="1538"/>
                </a:lnTo>
                <a:lnTo>
                  <a:pt x="29" y="1571"/>
                </a:lnTo>
                <a:lnTo>
                  <a:pt x="44" y="1605"/>
                </a:lnTo>
                <a:lnTo>
                  <a:pt x="53" y="1619"/>
                </a:lnTo>
                <a:lnTo>
                  <a:pt x="61" y="1633"/>
                </a:lnTo>
                <a:lnTo>
                  <a:pt x="70" y="1645"/>
                </a:lnTo>
                <a:lnTo>
                  <a:pt x="80" y="1656"/>
                </a:lnTo>
                <a:lnTo>
                  <a:pt x="89" y="1662"/>
                </a:lnTo>
                <a:lnTo>
                  <a:pt x="95" y="1664"/>
                </a:lnTo>
                <a:lnTo>
                  <a:pt x="100" y="1665"/>
                </a:lnTo>
                <a:lnTo>
                  <a:pt x="100" y="1665"/>
                </a:lnTo>
                <a:lnTo>
                  <a:pt x="117" y="1667"/>
                </a:lnTo>
                <a:lnTo>
                  <a:pt x="129" y="1670"/>
                </a:lnTo>
                <a:lnTo>
                  <a:pt x="135" y="1674"/>
                </a:lnTo>
                <a:lnTo>
                  <a:pt x="139" y="1675"/>
                </a:lnTo>
                <a:lnTo>
                  <a:pt x="143" y="1677"/>
                </a:lnTo>
                <a:lnTo>
                  <a:pt x="147" y="1677"/>
                </a:lnTo>
                <a:lnTo>
                  <a:pt x="163" y="1670"/>
                </a:lnTo>
                <a:lnTo>
                  <a:pt x="163" y="1670"/>
                </a:lnTo>
                <a:lnTo>
                  <a:pt x="169" y="1666"/>
                </a:lnTo>
                <a:lnTo>
                  <a:pt x="175" y="1661"/>
                </a:lnTo>
                <a:lnTo>
                  <a:pt x="185" y="1649"/>
                </a:lnTo>
                <a:lnTo>
                  <a:pt x="195" y="1633"/>
                </a:lnTo>
                <a:lnTo>
                  <a:pt x="203" y="1618"/>
                </a:lnTo>
                <a:lnTo>
                  <a:pt x="216" y="1590"/>
                </a:lnTo>
                <a:lnTo>
                  <a:pt x="219" y="1582"/>
                </a:lnTo>
                <a:lnTo>
                  <a:pt x="220" y="1581"/>
                </a:lnTo>
                <a:lnTo>
                  <a:pt x="220" y="1581"/>
                </a:lnTo>
                <a:lnTo>
                  <a:pt x="220" y="1581"/>
                </a:lnTo>
                <a:lnTo>
                  <a:pt x="224" y="1603"/>
                </a:lnTo>
                <a:lnTo>
                  <a:pt x="233" y="1649"/>
                </a:lnTo>
                <a:lnTo>
                  <a:pt x="244" y="1698"/>
                </a:lnTo>
                <a:lnTo>
                  <a:pt x="252" y="1733"/>
                </a:lnTo>
                <a:lnTo>
                  <a:pt x="252" y="1733"/>
                </a:lnTo>
                <a:lnTo>
                  <a:pt x="260" y="1763"/>
                </a:lnTo>
                <a:lnTo>
                  <a:pt x="262" y="1780"/>
                </a:lnTo>
                <a:lnTo>
                  <a:pt x="262" y="1780"/>
                </a:lnTo>
                <a:lnTo>
                  <a:pt x="264" y="1784"/>
                </a:lnTo>
                <a:lnTo>
                  <a:pt x="265" y="1788"/>
                </a:lnTo>
                <a:lnTo>
                  <a:pt x="270" y="1792"/>
                </a:lnTo>
                <a:lnTo>
                  <a:pt x="275" y="1794"/>
                </a:lnTo>
                <a:lnTo>
                  <a:pt x="278" y="1796"/>
                </a:lnTo>
                <a:lnTo>
                  <a:pt x="278" y="1796"/>
                </a:lnTo>
                <a:lnTo>
                  <a:pt x="277" y="1800"/>
                </a:lnTo>
                <a:lnTo>
                  <a:pt x="275" y="1809"/>
                </a:lnTo>
                <a:lnTo>
                  <a:pt x="275" y="1814"/>
                </a:lnTo>
                <a:lnTo>
                  <a:pt x="277" y="1819"/>
                </a:lnTo>
                <a:lnTo>
                  <a:pt x="279" y="1825"/>
                </a:lnTo>
                <a:lnTo>
                  <a:pt x="283" y="1827"/>
                </a:lnTo>
                <a:lnTo>
                  <a:pt x="283" y="1827"/>
                </a:lnTo>
                <a:lnTo>
                  <a:pt x="291" y="1830"/>
                </a:lnTo>
                <a:lnTo>
                  <a:pt x="305" y="1831"/>
                </a:lnTo>
                <a:lnTo>
                  <a:pt x="322" y="1832"/>
                </a:lnTo>
                <a:lnTo>
                  <a:pt x="341" y="1832"/>
                </a:lnTo>
                <a:lnTo>
                  <a:pt x="359" y="1831"/>
                </a:lnTo>
                <a:lnTo>
                  <a:pt x="375" y="1830"/>
                </a:lnTo>
                <a:lnTo>
                  <a:pt x="387" y="1827"/>
                </a:lnTo>
                <a:lnTo>
                  <a:pt x="391" y="1825"/>
                </a:lnTo>
                <a:lnTo>
                  <a:pt x="393" y="1822"/>
                </a:lnTo>
                <a:lnTo>
                  <a:pt x="393" y="1822"/>
                </a:lnTo>
                <a:lnTo>
                  <a:pt x="394" y="1817"/>
                </a:lnTo>
                <a:lnTo>
                  <a:pt x="393" y="1810"/>
                </a:lnTo>
                <a:lnTo>
                  <a:pt x="391" y="1804"/>
                </a:lnTo>
                <a:lnTo>
                  <a:pt x="388" y="1797"/>
                </a:lnTo>
                <a:lnTo>
                  <a:pt x="381" y="1784"/>
                </a:lnTo>
                <a:lnTo>
                  <a:pt x="379" y="1776"/>
                </a:lnTo>
                <a:lnTo>
                  <a:pt x="377" y="1770"/>
                </a:lnTo>
                <a:lnTo>
                  <a:pt x="377" y="1770"/>
                </a:lnTo>
                <a:lnTo>
                  <a:pt x="379" y="1763"/>
                </a:lnTo>
                <a:lnTo>
                  <a:pt x="380" y="1759"/>
                </a:lnTo>
                <a:lnTo>
                  <a:pt x="385" y="1751"/>
                </a:lnTo>
                <a:lnTo>
                  <a:pt x="388" y="1747"/>
                </a:lnTo>
                <a:lnTo>
                  <a:pt x="389" y="1745"/>
                </a:lnTo>
                <a:lnTo>
                  <a:pt x="388" y="1743"/>
                </a:lnTo>
                <a:lnTo>
                  <a:pt x="388" y="1743"/>
                </a:lnTo>
                <a:lnTo>
                  <a:pt x="385" y="1736"/>
                </a:lnTo>
                <a:lnTo>
                  <a:pt x="381" y="1720"/>
                </a:lnTo>
                <a:lnTo>
                  <a:pt x="371" y="1673"/>
                </a:lnTo>
                <a:lnTo>
                  <a:pt x="362" y="1624"/>
                </a:lnTo>
                <a:lnTo>
                  <a:pt x="357" y="1597"/>
                </a:lnTo>
                <a:lnTo>
                  <a:pt x="357" y="1597"/>
                </a:lnTo>
                <a:lnTo>
                  <a:pt x="357" y="1568"/>
                </a:lnTo>
                <a:lnTo>
                  <a:pt x="357" y="1518"/>
                </a:lnTo>
                <a:lnTo>
                  <a:pt x="357" y="1450"/>
                </a:lnTo>
                <a:lnTo>
                  <a:pt x="404" y="1445"/>
                </a:lnTo>
                <a:lnTo>
                  <a:pt x="409" y="1419"/>
                </a:lnTo>
                <a:lnTo>
                  <a:pt x="419" y="1419"/>
                </a:lnTo>
                <a:lnTo>
                  <a:pt x="419" y="1419"/>
                </a:lnTo>
                <a:lnTo>
                  <a:pt x="425" y="1491"/>
                </a:lnTo>
                <a:lnTo>
                  <a:pt x="429" y="1546"/>
                </a:lnTo>
                <a:lnTo>
                  <a:pt x="430" y="1581"/>
                </a:lnTo>
                <a:lnTo>
                  <a:pt x="430" y="1581"/>
                </a:lnTo>
                <a:lnTo>
                  <a:pt x="429" y="1616"/>
                </a:lnTo>
                <a:lnTo>
                  <a:pt x="430" y="1649"/>
                </a:lnTo>
                <a:lnTo>
                  <a:pt x="430" y="1649"/>
                </a:lnTo>
                <a:lnTo>
                  <a:pt x="430" y="1677"/>
                </a:lnTo>
                <a:lnTo>
                  <a:pt x="430" y="1719"/>
                </a:lnTo>
                <a:lnTo>
                  <a:pt x="430" y="1775"/>
                </a:lnTo>
                <a:lnTo>
                  <a:pt x="430" y="1775"/>
                </a:lnTo>
                <a:lnTo>
                  <a:pt x="427" y="1783"/>
                </a:lnTo>
                <a:lnTo>
                  <a:pt x="426" y="1792"/>
                </a:lnTo>
                <a:lnTo>
                  <a:pt x="425" y="1806"/>
                </a:lnTo>
                <a:lnTo>
                  <a:pt x="425" y="1806"/>
                </a:lnTo>
                <a:lnTo>
                  <a:pt x="423" y="1821"/>
                </a:lnTo>
                <a:lnTo>
                  <a:pt x="423" y="1831"/>
                </a:lnTo>
                <a:lnTo>
                  <a:pt x="425" y="1834"/>
                </a:lnTo>
                <a:lnTo>
                  <a:pt x="426" y="1836"/>
                </a:lnTo>
                <a:lnTo>
                  <a:pt x="427" y="1838"/>
                </a:lnTo>
                <a:lnTo>
                  <a:pt x="430" y="1838"/>
                </a:lnTo>
                <a:lnTo>
                  <a:pt x="430" y="1838"/>
                </a:lnTo>
                <a:lnTo>
                  <a:pt x="456" y="1839"/>
                </a:lnTo>
                <a:lnTo>
                  <a:pt x="506" y="1842"/>
                </a:lnTo>
                <a:lnTo>
                  <a:pt x="533" y="1842"/>
                </a:lnTo>
                <a:lnTo>
                  <a:pt x="557" y="1842"/>
                </a:lnTo>
                <a:lnTo>
                  <a:pt x="576" y="1840"/>
                </a:lnTo>
                <a:lnTo>
                  <a:pt x="583" y="1839"/>
                </a:lnTo>
                <a:lnTo>
                  <a:pt x="587" y="1838"/>
                </a:lnTo>
                <a:lnTo>
                  <a:pt x="587" y="1838"/>
                </a:lnTo>
                <a:lnTo>
                  <a:pt x="596" y="1831"/>
                </a:lnTo>
                <a:lnTo>
                  <a:pt x="600" y="1825"/>
                </a:lnTo>
                <a:lnTo>
                  <a:pt x="603" y="1818"/>
                </a:lnTo>
                <a:lnTo>
                  <a:pt x="603" y="1811"/>
                </a:lnTo>
                <a:lnTo>
                  <a:pt x="603" y="1811"/>
                </a:lnTo>
                <a:lnTo>
                  <a:pt x="604" y="1805"/>
                </a:lnTo>
                <a:lnTo>
                  <a:pt x="605" y="1800"/>
                </a:lnTo>
                <a:lnTo>
                  <a:pt x="605" y="1798"/>
                </a:lnTo>
                <a:lnTo>
                  <a:pt x="603" y="1797"/>
                </a:lnTo>
                <a:lnTo>
                  <a:pt x="592" y="1796"/>
                </a:lnTo>
                <a:lnTo>
                  <a:pt x="592" y="1796"/>
                </a:lnTo>
                <a:lnTo>
                  <a:pt x="576" y="1793"/>
                </a:lnTo>
                <a:lnTo>
                  <a:pt x="562" y="1789"/>
                </a:lnTo>
                <a:lnTo>
                  <a:pt x="556" y="1787"/>
                </a:lnTo>
                <a:lnTo>
                  <a:pt x="552" y="1783"/>
                </a:lnTo>
                <a:lnTo>
                  <a:pt x="548" y="1779"/>
                </a:lnTo>
                <a:lnTo>
                  <a:pt x="545" y="1775"/>
                </a:lnTo>
                <a:lnTo>
                  <a:pt x="545" y="1775"/>
                </a:lnTo>
                <a:lnTo>
                  <a:pt x="540" y="1750"/>
                </a:lnTo>
                <a:lnTo>
                  <a:pt x="533" y="1704"/>
                </a:lnTo>
                <a:lnTo>
                  <a:pt x="524" y="1639"/>
                </a:lnTo>
                <a:lnTo>
                  <a:pt x="524" y="1639"/>
                </a:lnTo>
                <a:lnTo>
                  <a:pt x="527" y="1593"/>
                </a:lnTo>
                <a:lnTo>
                  <a:pt x="535" y="1495"/>
                </a:lnTo>
                <a:lnTo>
                  <a:pt x="545" y="1356"/>
                </a:lnTo>
                <a:lnTo>
                  <a:pt x="545" y="1356"/>
                </a:lnTo>
                <a:lnTo>
                  <a:pt x="550" y="1343"/>
                </a:lnTo>
                <a:lnTo>
                  <a:pt x="556" y="1324"/>
                </a:lnTo>
                <a:lnTo>
                  <a:pt x="556" y="1324"/>
                </a:lnTo>
                <a:lnTo>
                  <a:pt x="556" y="1252"/>
                </a:lnTo>
                <a:lnTo>
                  <a:pt x="556" y="1099"/>
                </a:lnTo>
                <a:lnTo>
                  <a:pt x="556" y="879"/>
                </a:lnTo>
                <a:lnTo>
                  <a:pt x="561" y="827"/>
                </a:lnTo>
                <a:lnTo>
                  <a:pt x="561" y="827"/>
                </a:lnTo>
                <a:lnTo>
                  <a:pt x="576" y="937"/>
                </a:lnTo>
                <a:lnTo>
                  <a:pt x="576" y="937"/>
                </a:lnTo>
                <a:lnTo>
                  <a:pt x="582" y="953"/>
                </a:lnTo>
                <a:lnTo>
                  <a:pt x="587" y="963"/>
                </a:lnTo>
                <a:lnTo>
                  <a:pt x="597" y="963"/>
                </a:lnTo>
                <a:lnTo>
                  <a:pt x="597" y="963"/>
                </a:lnTo>
                <a:lnTo>
                  <a:pt x="596" y="967"/>
                </a:lnTo>
                <a:lnTo>
                  <a:pt x="593" y="975"/>
                </a:lnTo>
                <a:lnTo>
                  <a:pt x="591" y="985"/>
                </a:lnTo>
                <a:lnTo>
                  <a:pt x="591" y="991"/>
                </a:lnTo>
                <a:lnTo>
                  <a:pt x="592" y="995"/>
                </a:lnTo>
                <a:lnTo>
                  <a:pt x="592" y="995"/>
                </a:lnTo>
                <a:lnTo>
                  <a:pt x="597" y="1002"/>
                </a:lnTo>
                <a:lnTo>
                  <a:pt x="603" y="1009"/>
                </a:lnTo>
                <a:lnTo>
                  <a:pt x="608" y="1016"/>
                </a:lnTo>
                <a:lnTo>
                  <a:pt x="608" y="1016"/>
                </a:lnTo>
                <a:lnTo>
                  <a:pt x="607" y="1018"/>
                </a:lnTo>
                <a:lnTo>
                  <a:pt x="607" y="1026"/>
                </a:lnTo>
                <a:lnTo>
                  <a:pt x="607" y="1030"/>
                </a:lnTo>
                <a:lnTo>
                  <a:pt x="609" y="1033"/>
                </a:lnTo>
                <a:lnTo>
                  <a:pt x="613" y="1035"/>
                </a:lnTo>
                <a:lnTo>
                  <a:pt x="618" y="1036"/>
                </a:lnTo>
                <a:lnTo>
                  <a:pt x="618" y="1036"/>
                </a:lnTo>
                <a:lnTo>
                  <a:pt x="634" y="1035"/>
                </a:lnTo>
                <a:lnTo>
                  <a:pt x="642" y="1034"/>
                </a:lnTo>
                <a:lnTo>
                  <a:pt x="650" y="1031"/>
                </a:lnTo>
                <a:lnTo>
                  <a:pt x="656" y="1027"/>
                </a:lnTo>
                <a:lnTo>
                  <a:pt x="662" y="1023"/>
                </a:lnTo>
                <a:lnTo>
                  <a:pt x="664" y="1017"/>
                </a:lnTo>
                <a:lnTo>
                  <a:pt x="666" y="1010"/>
                </a:lnTo>
                <a:lnTo>
                  <a:pt x="666" y="1010"/>
                </a:lnTo>
                <a:lnTo>
                  <a:pt x="666" y="996"/>
                </a:lnTo>
                <a:lnTo>
                  <a:pt x="666" y="983"/>
                </a:lnTo>
                <a:lnTo>
                  <a:pt x="666" y="971"/>
                </a:lnTo>
                <a:lnTo>
                  <a:pt x="666" y="963"/>
                </a:lnTo>
                <a:lnTo>
                  <a:pt x="666" y="963"/>
                </a:lnTo>
                <a:lnTo>
                  <a:pt x="666" y="951"/>
                </a:lnTo>
                <a:lnTo>
                  <a:pt x="666" y="936"/>
                </a:lnTo>
                <a:lnTo>
                  <a:pt x="666" y="916"/>
                </a:lnTo>
                <a:lnTo>
                  <a:pt x="666" y="916"/>
                </a:lnTo>
                <a:lnTo>
                  <a:pt x="642" y="806"/>
                </a:lnTo>
                <a:lnTo>
                  <a:pt x="624" y="725"/>
                </a:lnTo>
                <a:lnTo>
                  <a:pt x="613" y="680"/>
                </a:lnTo>
                <a:lnTo>
                  <a:pt x="613" y="680"/>
                </a:lnTo>
                <a:lnTo>
                  <a:pt x="609" y="663"/>
                </a:lnTo>
                <a:lnTo>
                  <a:pt x="605" y="631"/>
                </a:lnTo>
                <a:lnTo>
                  <a:pt x="592" y="539"/>
                </a:lnTo>
                <a:lnTo>
                  <a:pt x="576" y="413"/>
                </a:lnTo>
                <a:lnTo>
                  <a:pt x="566" y="345"/>
                </a:lnTo>
                <a:lnTo>
                  <a:pt x="545" y="335"/>
                </a:lnTo>
                <a:lnTo>
                  <a:pt x="503" y="330"/>
                </a:lnTo>
                <a:lnTo>
                  <a:pt x="493" y="309"/>
                </a:lnTo>
                <a:lnTo>
                  <a:pt x="493" y="309"/>
                </a:lnTo>
                <a:lnTo>
                  <a:pt x="495" y="292"/>
                </a:lnTo>
                <a:lnTo>
                  <a:pt x="495" y="280"/>
                </a:lnTo>
                <a:lnTo>
                  <a:pt x="494" y="275"/>
                </a:lnTo>
                <a:lnTo>
                  <a:pt x="493" y="272"/>
                </a:lnTo>
                <a:lnTo>
                  <a:pt x="493" y="272"/>
                </a:lnTo>
                <a:lnTo>
                  <a:pt x="487" y="267"/>
                </a:lnTo>
                <a:lnTo>
                  <a:pt x="484" y="258"/>
                </a:lnTo>
                <a:lnTo>
                  <a:pt x="477" y="246"/>
                </a:lnTo>
                <a:lnTo>
                  <a:pt x="482" y="235"/>
                </a:lnTo>
                <a:lnTo>
                  <a:pt x="482" y="235"/>
                </a:lnTo>
                <a:lnTo>
                  <a:pt x="529" y="241"/>
                </a:lnTo>
                <a:lnTo>
                  <a:pt x="529" y="241"/>
                </a:lnTo>
                <a:lnTo>
                  <a:pt x="536" y="241"/>
                </a:lnTo>
                <a:lnTo>
                  <a:pt x="542" y="239"/>
                </a:lnTo>
                <a:lnTo>
                  <a:pt x="545" y="238"/>
                </a:lnTo>
                <a:lnTo>
                  <a:pt x="548" y="237"/>
                </a:lnTo>
                <a:lnTo>
                  <a:pt x="549" y="234"/>
                </a:lnTo>
                <a:lnTo>
                  <a:pt x="550" y="230"/>
                </a:lnTo>
                <a:lnTo>
                  <a:pt x="550" y="230"/>
                </a:lnTo>
                <a:lnTo>
                  <a:pt x="553" y="220"/>
                </a:lnTo>
                <a:lnTo>
                  <a:pt x="556" y="208"/>
                </a:lnTo>
                <a:lnTo>
                  <a:pt x="561" y="193"/>
                </a:lnTo>
                <a:lnTo>
                  <a:pt x="561" y="193"/>
                </a:lnTo>
                <a:lnTo>
                  <a:pt x="566" y="195"/>
                </a:lnTo>
                <a:lnTo>
                  <a:pt x="569" y="195"/>
                </a:lnTo>
                <a:lnTo>
                  <a:pt x="570" y="195"/>
                </a:lnTo>
                <a:lnTo>
                  <a:pt x="571" y="193"/>
                </a:lnTo>
                <a:lnTo>
                  <a:pt x="571" y="193"/>
                </a:lnTo>
                <a:lnTo>
                  <a:pt x="576" y="186"/>
                </a:lnTo>
                <a:lnTo>
                  <a:pt x="578" y="182"/>
                </a:lnTo>
                <a:lnTo>
                  <a:pt x="578" y="179"/>
                </a:lnTo>
                <a:lnTo>
                  <a:pt x="576" y="178"/>
                </a:lnTo>
                <a:lnTo>
                  <a:pt x="576" y="178"/>
                </a:lnTo>
                <a:lnTo>
                  <a:pt x="574" y="174"/>
                </a:lnTo>
                <a:lnTo>
                  <a:pt x="573" y="169"/>
                </a:lnTo>
                <a:lnTo>
                  <a:pt x="571" y="162"/>
                </a:lnTo>
                <a:lnTo>
                  <a:pt x="571" y="131"/>
                </a:lnTo>
                <a:lnTo>
                  <a:pt x="587" y="125"/>
                </a:lnTo>
                <a:lnTo>
                  <a:pt x="582" y="110"/>
                </a:lnTo>
                <a:lnTo>
                  <a:pt x="587" y="94"/>
                </a:lnTo>
                <a:lnTo>
                  <a:pt x="566" y="73"/>
                </a:lnTo>
                <a:lnTo>
                  <a:pt x="556" y="26"/>
                </a:lnTo>
                <a:lnTo>
                  <a:pt x="529" y="26"/>
                </a:lnTo>
                <a:lnTo>
                  <a:pt x="529" y="26"/>
                </a:lnTo>
                <a:lnTo>
                  <a:pt x="511" y="13"/>
                </a:lnTo>
                <a:lnTo>
                  <a:pt x="498" y="4"/>
                </a:lnTo>
                <a:lnTo>
                  <a:pt x="491" y="1"/>
                </a:lnTo>
                <a:lnTo>
                  <a:pt x="487" y="0"/>
                </a:lnTo>
                <a:lnTo>
                  <a:pt x="446" y="0"/>
                </a:lnTo>
                <a:lnTo>
                  <a:pt x="419" y="0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11">
            <a:extLst>
              <a:ext uri="{FF2B5EF4-FFF2-40B4-BE49-F238E27FC236}">
                <a16:creationId xmlns:a16="http://schemas.microsoft.com/office/drawing/2014/main" id="{1B5EB7C4-4E32-482F-8F8A-CF75F51E2608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944849" y="2726422"/>
            <a:ext cx="540833" cy="1689778"/>
          </a:xfrm>
          <a:custGeom>
            <a:avLst/>
            <a:gdLst>
              <a:gd name="T0" fmla="*/ 1014 w 1254"/>
              <a:gd name="T1" fmla="*/ 1455 h 3918"/>
              <a:gd name="T2" fmla="*/ 1034 w 1254"/>
              <a:gd name="T3" fmla="*/ 1573 h 3918"/>
              <a:gd name="T4" fmla="*/ 898 w 1254"/>
              <a:gd name="T5" fmla="*/ 1627 h 3918"/>
              <a:gd name="T6" fmla="*/ 924 w 1254"/>
              <a:gd name="T7" fmla="*/ 1191 h 3918"/>
              <a:gd name="T8" fmla="*/ 728 w 1254"/>
              <a:gd name="T9" fmla="*/ 62 h 3918"/>
              <a:gd name="T10" fmla="*/ 806 w 1254"/>
              <a:gd name="T11" fmla="*/ 146 h 3918"/>
              <a:gd name="T12" fmla="*/ 842 w 1254"/>
              <a:gd name="T13" fmla="*/ 230 h 3918"/>
              <a:gd name="T14" fmla="*/ 812 w 1254"/>
              <a:gd name="T15" fmla="*/ 352 h 3918"/>
              <a:gd name="T16" fmla="*/ 758 w 1254"/>
              <a:gd name="T17" fmla="*/ 566 h 3918"/>
              <a:gd name="T18" fmla="*/ 818 w 1254"/>
              <a:gd name="T19" fmla="*/ 632 h 3918"/>
              <a:gd name="T20" fmla="*/ 826 w 1254"/>
              <a:gd name="T21" fmla="*/ 700 h 3918"/>
              <a:gd name="T22" fmla="*/ 990 w 1254"/>
              <a:gd name="T23" fmla="*/ 756 h 3918"/>
              <a:gd name="T24" fmla="*/ 1050 w 1254"/>
              <a:gd name="T25" fmla="*/ 846 h 3918"/>
              <a:gd name="T26" fmla="*/ 1140 w 1254"/>
              <a:gd name="T27" fmla="*/ 1085 h 3918"/>
              <a:gd name="T28" fmla="*/ 1204 w 1254"/>
              <a:gd name="T29" fmla="*/ 1265 h 3918"/>
              <a:gd name="T30" fmla="*/ 1212 w 1254"/>
              <a:gd name="T31" fmla="*/ 1657 h 3918"/>
              <a:gd name="T32" fmla="*/ 1032 w 1254"/>
              <a:gd name="T33" fmla="*/ 1921 h 3918"/>
              <a:gd name="T34" fmla="*/ 974 w 1254"/>
              <a:gd name="T35" fmla="*/ 2057 h 3918"/>
              <a:gd name="T36" fmla="*/ 884 w 1254"/>
              <a:gd name="T37" fmla="*/ 2989 h 3918"/>
              <a:gd name="T38" fmla="*/ 922 w 1254"/>
              <a:gd name="T39" fmla="*/ 3448 h 3918"/>
              <a:gd name="T40" fmla="*/ 926 w 1254"/>
              <a:gd name="T41" fmla="*/ 3576 h 3918"/>
              <a:gd name="T42" fmla="*/ 916 w 1254"/>
              <a:gd name="T43" fmla="*/ 3680 h 3918"/>
              <a:gd name="T44" fmla="*/ 982 w 1254"/>
              <a:gd name="T45" fmla="*/ 3752 h 3918"/>
              <a:gd name="T46" fmla="*/ 1148 w 1254"/>
              <a:gd name="T47" fmla="*/ 3772 h 3918"/>
              <a:gd name="T48" fmla="*/ 1118 w 1254"/>
              <a:gd name="T49" fmla="*/ 3872 h 3918"/>
              <a:gd name="T50" fmla="*/ 742 w 1254"/>
              <a:gd name="T51" fmla="*/ 3918 h 3918"/>
              <a:gd name="T52" fmla="*/ 672 w 1254"/>
              <a:gd name="T53" fmla="*/ 3708 h 3918"/>
              <a:gd name="T54" fmla="*/ 670 w 1254"/>
              <a:gd name="T55" fmla="*/ 3474 h 3918"/>
              <a:gd name="T56" fmla="*/ 612 w 1254"/>
              <a:gd name="T57" fmla="*/ 3110 h 3918"/>
              <a:gd name="T58" fmla="*/ 602 w 1254"/>
              <a:gd name="T59" fmla="*/ 2921 h 3918"/>
              <a:gd name="T60" fmla="*/ 602 w 1254"/>
              <a:gd name="T61" fmla="*/ 2749 h 3918"/>
              <a:gd name="T62" fmla="*/ 594 w 1254"/>
              <a:gd name="T63" fmla="*/ 2633 h 3918"/>
              <a:gd name="T64" fmla="*/ 554 w 1254"/>
              <a:gd name="T65" fmla="*/ 2797 h 3918"/>
              <a:gd name="T66" fmla="*/ 510 w 1254"/>
              <a:gd name="T67" fmla="*/ 2949 h 3918"/>
              <a:gd name="T68" fmla="*/ 512 w 1254"/>
              <a:gd name="T69" fmla="*/ 2969 h 3918"/>
              <a:gd name="T70" fmla="*/ 492 w 1254"/>
              <a:gd name="T71" fmla="*/ 3024 h 3918"/>
              <a:gd name="T72" fmla="*/ 476 w 1254"/>
              <a:gd name="T73" fmla="*/ 3322 h 3918"/>
              <a:gd name="T74" fmla="*/ 460 w 1254"/>
              <a:gd name="T75" fmla="*/ 3460 h 3918"/>
              <a:gd name="T76" fmla="*/ 404 w 1254"/>
              <a:gd name="T77" fmla="*/ 3590 h 3918"/>
              <a:gd name="T78" fmla="*/ 306 w 1254"/>
              <a:gd name="T79" fmla="*/ 3726 h 3918"/>
              <a:gd name="T80" fmla="*/ 208 w 1254"/>
              <a:gd name="T81" fmla="*/ 3850 h 3918"/>
              <a:gd name="T82" fmla="*/ 86 w 1254"/>
              <a:gd name="T83" fmla="*/ 3776 h 3918"/>
              <a:gd name="T84" fmla="*/ 238 w 1254"/>
              <a:gd name="T85" fmla="*/ 3520 h 3918"/>
              <a:gd name="T86" fmla="*/ 202 w 1254"/>
              <a:gd name="T87" fmla="*/ 3350 h 3918"/>
              <a:gd name="T88" fmla="*/ 232 w 1254"/>
              <a:gd name="T89" fmla="*/ 3022 h 3918"/>
              <a:gd name="T90" fmla="*/ 258 w 1254"/>
              <a:gd name="T91" fmla="*/ 2835 h 3918"/>
              <a:gd name="T92" fmla="*/ 298 w 1254"/>
              <a:gd name="T93" fmla="*/ 2675 h 3918"/>
              <a:gd name="T94" fmla="*/ 270 w 1254"/>
              <a:gd name="T95" fmla="*/ 2435 h 3918"/>
              <a:gd name="T96" fmla="*/ 252 w 1254"/>
              <a:gd name="T97" fmla="*/ 2211 h 3918"/>
              <a:gd name="T98" fmla="*/ 18 w 1254"/>
              <a:gd name="T99" fmla="*/ 1951 h 3918"/>
              <a:gd name="T100" fmla="*/ 40 w 1254"/>
              <a:gd name="T101" fmla="*/ 874 h 3918"/>
              <a:gd name="T102" fmla="*/ 192 w 1254"/>
              <a:gd name="T103" fmla="*/ 668 h 3918"/>
              <a:gd name="T104" fmla="*/ 370 w 1254"/>
              <a:gd name="T105" fmla="*/ 576 h 3918"/>
              <a:gd name="T106" fmla="*/ 388 w 1254"/>
              <a:gd name="T107" fmla="*/ 320 h 3918"/>
              <a:gd name="T108" fmla="*/ 398 w 1254"/>
              <a:gd name="T109" fmla="*/ 150 h 3918"/>
              <a:gd name="T110" fmla="*/ 496 w 1254"/>
              <a:gd name="T111" fmla="*/ 42 h 3918"/>
              <a:gd name="T112" fmla="*/ 570 w 1254"/>
              <a:gd name="T113" fmla="*/ 12 h 3918"/>
              <a:gd name="T114" fmla="*/ 638 w 1254"/>
              <a:gd name="T115" fmla="*/ 0 h 39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254" h="3918">
                <a:moveTo>
                  <a:pt x="982" y="1341"/>
                </a:moveTo>
                <a:lnTo>
                  <a:pt x="982" y="1341"/>
                </a:lnTo>
                <a:lnTo>
                  <a:pt x="996" y="1365"/>
                </a:lnTo>
                <a:lnTo>
                  <a:pt x="1004" y="1377"/>
                </a:lnTo>
                <a:lnTo>
                  <a:pt x="1010" y="1391"/>
                </a:lnTo>
                <a:lnTo>
                  <a:pt x="1010" y="1391"/>
                </a:lnTo>
                <a:lnTo>
                  <a:pt x="1012" y="1399"/>
                </a:lnTo>
                <a:lnTo>
                  <a:pt x="1014" y="1407"/>
                </a:lnTo>
                <a:lnTo>
                  <a:pt x="1016" y="1425"/>
                </a:lnTo>
                <a:lnTo>
                  <a:pt x="1014" y="1455"/>
                </a:lnTo>
                <a:lnTo>
                  <a:pt x="1014" y="1455"/>
                </a:lnTo>
                <a:lnTo>
                  <a:pt x="1014" y="1465"/>
                </a:lnTo>
                <a:lnTo>
                  <a:pt x="1018" y="1471"/>
                </a:lnTo>
                <a:lnTo>
                  <a:pt x="1018" y="1471"/>
                </a:lnTo>
                <a:lnTo>
                  <a:pt x="1022" y="1475"/>
                </a:lnTo>
                <a:lnTo>
                  <a:pt x="1026" y="1479"/>
                </a:lnTo>
                <a:lnTo>
                  <a:pt x="1032" y="1493"/>
                </a:lnTo>
                <a:lnTo>
                  <a:pt x="1036" y="1509"/>
                </a:lnTo>
                <a:lnTo>
                  <a:pt x="1036" y="1525"/>
                </a:lnTo>
                <a:lnTo>
                  <a:pt x="1036" y="1555"/>
                </a:lnTo>
                <a:lnTo>
                  <a:pt x="1034" y="1573"/>
                </a:lnTo>
                <a:lnTo>
                  <a:pt x="1034" y="1573"/>
                </a:lnTo>
                <a:lnTo>
                  <a:pt x="1034" y="1613"/>
                </a:lnTo>
                <a:lnTo>
                  <a:pt x="1032" y="1645"/>
                </a:lnTo>
                <a:lnTo>
                  <a:pt x="1028" y="1671"/>
                </a:lnTo>
                <a:lnTo>
                  <a:pt x="1022" y="1693"/>
                </a:lnTo>
                <a:lnTo>
                  <a:pt x="1010" y="1715"/>
                </a:lnTo>
                <a:lnTo>
                  <a:pt x="994" y="1737"/>
                </a:lnTo>
                <a:lnTo>
                  <a:pt x="970" y="1763"/>
                </a:lnTo>
                <a:lnTo>
                  <a:pt x="940" y="1793"/>
                </a:lnTo>
                <a:lnTo>
                  <a:pt x="940" y="1793"/>
                </a:lnTo>
                <a:lnTo>
                  <a:pt x="924" y="1735"/>
                </a:lnTo>
                <a:lnTo>
                  <a:pt x="898" y="1627"/>
                </a:lnTo>
                <a:lnTo>
                  <a:pt x="884" y="1567"/>
                </a:lnTo>
                <a:lnTo>
                  <a:pt x="872" y="1511"/>
                </a:lnTo>
                <a:lnTo>
                  <a:pt x="864" y="1461"/>
                </a:lnTo>
                <a:lnTo>
                  <a:pt x="862" y="1439"/>
                </a:lnTo>
                <a:lnTo>
                  <a:pt x="860" y="1423"/>
                </a:lnTo>
                <a:lnTo>
                  <a:pt x="860" y="1423"/>
                </a:lnTo>
                <a:lnTo>
                  <a:pt x="864" y="1401"/>
                </a:lnTo>
                <a:lnTo>
                  <a:pt x="870" y="1371"/>
                </a:lnTo>
                <a:lnTo>
                  <a:pt x="890" y="1297"/>
                </a:lnTo>
                <a:lnTo>
                  <a:pt x="910" y="1227"/>
                </a:lnTo>
                <a:lnTo>
                  <a:pt x="924" y="1191"/>
                </a:lnTo>
                <a:lnTo>
                  <a:pt x="924" y="1191"/>
                </a:lnTo>
                <a:lnTo>
                  <a:pt x="938" y="1225"/>
                </a:lnTo>
                <a:lnTo>
                  <a:pt x="954" y="1265"/>
                </a:lnTo>
                <a:lnTo>
                  <a:pt x="982" y="1341"/>
                </a:lnTo>
                <a:lnTo>
                  <a:pt x="982" y="1341"/>
                </a:lnTo>
                <a:close/>
                <a:moveTo>
                  <a:pt x="648" y="50"/>
                </a:moveTo>
                <a:lnTo>
                  <a:pt x="648" y="50"/>
                </a:lnTo>
                <a:lnTo>
                  <a:pt x="674" y="52"/>
                </a:lnTo>
                <a:lnTo>
                  <a:pt x="702" y="56"/>
                </a:lnTo>
                <a:lnTo>
                  <a:pt x="714" y="58"/>
                </a:lnTo>
                <a:lnTo>
                  <a:pt x="728" y="62"/>
                </a:lnTo>
                <a:lnTo>
                  <a:pt x="742" y="70"/>
                </a:lnTo>
                <a:lnTo>
                  <a:pt x="754" y="78"/>
                </a:lnTo>
                <a:lnTo>
                  <a:pt x="754" y="78"/>
                </a:lnTo>
                <a:lnTo>
                  <a:pt x="760" y="86"/>
                </a:lnTo>
                <a:lnTo>
                  <a:pt x="762" y="96"/>
                </a:lnTo>
                <a:lnTo>
                  <a:pt x="768" y="108"/>
                </a:lnTo>
                <a:lnTo>
                  <a:pt x="774" y="122"/>
                </a:lnTo>
                <a:lnTo>
                  <a:pt x="774" y="122"/>
                </a:lnTo>
                <a:lnTo>
                  <a:pt x="784" y="130"/>
                </a:lnTo>
                <a:lnTo>
                  <a:pt x="796" y="138"/>
                </a:lnTo>
                <a:lnTo>
                  <a:pt x="806" y="146"/>
                </a:lnTo>
                <a:lnTo>
                  <a:pt x="814" y="156"/>
                </a:lnTo>
                <a:lnTo>
                  <a:pt x="814" y="156"/>
                </a:lnTo>
                <a:lnTo>
                  <a:pt x="816" y="162"/>
                </a:lnTo>
                <a:lnTo>
                  <a:pt x="816" y="168"/>
                </a:lnTo>
                <a:lnTo>
                  <a:pt x="818" y="180"/>
                </a:lnTo>
                <a:lnTo>
                  <a:pt x="818" y="194"/>
                </a:lnTo>
                <a:lnTo>
                  <a:pt x="820" y="202"/>
                </a:lnTo>
                <a:lnTo>
                  <a:pt x="822" y="208"/>
                </a:lnTo>
                <a:lnTo>
                  <a:pt x="822" y="208"/>
                </a:lnTo>
                <a:lnTo>
                  <a:pt x="830" y="220"/>
                </a:lnTo>
                <a:lnTo>
                  <a:pt x="842" y="230"/>
                </a:lnTo>
                <a:lnTo>
                  <a:pt x="852" y="242"/>
                </a:lnTo>
                <a:lnTo>
                  <a:pt x="856" y="246"/>
                </a:lnTo>
                <a:lnTo>
                  <a:pt x="856" y="252"/>
                </a:lnTo>
                <a:lnTo>
                  <a:pt x="856" y="252"/>
                </a:lnTo>
                <a:lnTo>
                  <a:pt x="852" y="264"/>
                </a:lnTo>
                <a:lnTo>
                  <a:pt x="840" y="286"/>
                </a:lnTo>
                <a:lnTo>
                  <a:pt x="826" y="312"/>
                </a:lnTo>
                <a:lnTo>
                  <a:pt x="822" y="326"/>
                </a:lnTo>
                <a:lnTo>
                  <a:pt x="818" y="338"/>
                </a:lnTo>
                <a:lnTo>
                  <a:pt x="818" y="338"/>
                </a:lnTo>
                <a:lnTo>
                  <a:pt x="812" y="352"/>
                </a:lnTo>
                <a:lnTo>
                  <a:pt x="808" y="370"/>
                </a:lnTo>
                <a:lnTo>
                  <a:pt x="804" y="404"/>
                </a:lnTo>
                <a:lnTo>
                  <a:pt x="798" y="438"/>
                </a:lnTo>
                <a:lnTo>
                  <a:pt x="794" y="454"/>
                </a:lnTo>
                <a:lnTo>
                  <a:pt x="790" y="472"/>
                </a:lnTo>
                <a:lnTo>
                  <a:pt x="790" y="472"/>
                </a:lnTo>
                <a:lnTo>
                  <a:pt x="782" y="498"/>
                </a:lnTo>
                <a:lnTo>
                  <a:pt x="772" y="528"/>
                </a:lnTo>
                <a:lnTo>
                  <a:pt x="762" y="552"/>
                </a:lnTo>
                <a:lnTo>
                  <a:pt x="758" y="566"/>
                </a:lnTo>
                <a:lnTo>
                  <a:pt x="758" y="566"/>
                </a:lnTo>
                <a:lnTo>
                  <a:pt x="760" y="570"/>
                </a:lnTo>
                <a:lnTo>
                  <a:pt x="762" y="572"/>
                </a:lnTo>
                <a:lnTo>
                  <a:pt x="768" y="578"/>
                </a:lnTo>
                <a:lnTo>
                  <a:pt x="788" y="588"/>
                </a:lnTo>
                <a:lnTo>
                  <a:pt x="798" y="594"/>
                </a:lnTo>
                <a:lnTo>
                  <a:pt x="808" y="604"/>
                </a:lnTo>
                <a:lnTo>
                  <a:pt x="812" y="610"/>
                </a:lnTo>
                <a:lnTo>
                  <a:pt x="814" y="616"/>
                </a:lnTo>
                <a:lnTo>
                  <a:pt x="816" y="624"/>
                </a:lnTo>
                <a:lnTo>
                  <a:pt x="818" y="632"/>
                </a:lnTo>
                <a:lnTo>
                  <a:pt x="818" y="632"/>
                </a:lnTo>
                <a:lnTo>
                  <a:pt x="816" y="644"/>
                </a:lnTo>
                <a:lnTo>
                  <a:pt x="812" y="658"/>
                </a:lnTo>
                <a:lnTo>
                  <a:pt x="808" y="674"/>
                </a:lnTo>
                <a:lnTo>
                  <a:pt x="806" y="684"/>
                </a:lnTo>
                <a:lnTo>
                  <a:pt x="806" y="684"/>
                </a:lnTo>
                <a:lnTo>
                  <a:pt x="806" y="690"/>
                </a:lnTo>
                <a:lnTo>
                  <a:pt x="808" y="694"/>
                </a:lnTo>
                <a:lnTo>
                  <a:pt x="810" y="696"/>
                </a:lnTo>
                <a:lnTo>
                  <a:pt x="814" y="696"/>
                </a:lnTo>
                <a:lnTo>
                  <a:pt x="814" y="696"/>
                </a:lnTo>
                <a:lnTo>
                  <a:pt x="826" y="700"/>
                </a:lnTo>
                <a:lnTo>
                  <a:pt x="840" y="702"/>
                </a:lnTo>
                <a:lnTo>
                  <a:pt x="854" y="704"/>
                </a:lnTo>
                <a:lnTo>
                  <a:pt x="868" y="708"/>
                </a:lnTo>
                <a:lnTo>
                  <a:pt x="868" y="708"/>
                </a:lnTo>
                <a:lnTo>
                  <a:pt x="898" y="722"/>
                </a:lnTo>
                <a:lnTo>
                  <a:pt x="914" y="728"/>
                </a:lnTo>
                <a:lnTo>
                  <a:pt x="932" y="736"/>
                </a:lnTo>
                <a:lnTo>
                  <a:pt x="932" y="736"/>
                </a:lnTo>
                <a:lnTo>
                  <a:pt x="954" y="744"/>
                </a:lnTo>
                <a:lnTo>
                  <a:pt x="978" y="752"/>
                </a:lnTo>
                <a:lnTo>
                  <a:pt x="990" y="756"/>
                </a:lnTo>
                <a:lnTo>
                  <a:pt x="1002" y="764"/>
                </a:lnTo>
                <a:lnTo>
                  <a:pt x="1012" y="772"/>
                </a:lnTo>
                <a:lnTo>
                  <a:pt x="1022" y="782"/>
                </a:lnTo>
                <a:lnTo>
                  <a:pt x="1022" y="782"/>
                </a:lnTo>
                <a:lnTo>
                  <a:pt x="1026" y="788"/>
                </a:lnTo>
                <a:lnTo>
                  <a:pt x="1028" y="794"/>
                </a:lnTo>
                <a:lnTo>
                  <a:pt x="1032" y="806"/>
                </a:lnTo>
                <a:lnTo>
                  <a:pt x="1034" y="820"/>
                </a:lnTo>
                <a:lnTo>
                  <a:pt x="1034" y="834"/>
                </a:lnTo>
                <a:lnTo>
                  <a:pt x="1034" y="834"/>
                </a:lnTo>
                <a:lnTo>
                  <a:pt x="1050" y="846"/>
                </a:lnTo>
                <a:lnTo>
                  <a:pt x="1058" y="856"/>
                </a:lnTo>
                <a:lnTo>
                  <a:pt x="1060" y="862"/>
                </a:lnTo>
                <a:lnTo>
                  <a:pt x="1062" y="870"/>
                </a:lnTo>
                <a:lnTo>
                  <a:pt x="1062" y="870"/>
                </a:lnTo>
                <a:lnTo>
                  <a:pt x="1066" y="890"/>
                </a:lnTo>
                <a:lnTo>
                  <a:pt x="1080" y="934"/>
                </a:lnTo>
                <a:lnTo>
                  <a:pt x="1098" y="986"/>
                </a:lnTo>
                <a:lnTo>
                  <a:pt x="1116" y="1033"/>
                </a:lnTo>
                <a:lnTo>
                  <a:pt x="1116" y="1033"/>
                </a:lnTo>
                <a:lnTo>
                  <a:pt x="1128" y="1059"/>
                </a:lnTo>
                <a:lnTo>
                  <a:pt x="1140" y="1085"/>
                </a:lnTo>
                <a:lnTo>
                  <a:pt x="1152" y="1111"/>
                </a:lnTo>
                <a:lnTo>
                  <a:pt x="1164" y="1139"/>
                </a:lnTo>
                <a:lnTo>
                  <a:pt x="1164" y="1139"/>
                </a:lnTo>
                <a:lnTo>
                  <a:pt x="1170" y="1165"/>
                </a:lnTo>
                <a:lnTo>
                  <a:pt x="1176" y="1193"/>
                </a:lnTo>
                <a:lnTo>
                  <a:pt x="1182" y="1223"/>
                </a:lnTo>
                <a:lnTo>
                  <a:pt x="1186" y="1237"/>
                </a:lnTo>
                <a:lnTo>
                  <a:pt x="1192" y="1249"/>
                </a:lnTo>
                <a:lnTo>
                  <a:pt x="1192" y="1249"/>
                </a:lnTo>
                <a:lnTo>
                  <a:pt x="1196" y="1257"/>
                </a:lnTo>
                <a:lnTo>
                  <a:pt x="1204" y="1265"/>
                </a:lnTo>
                <a:lnTo>
                  <a:pt x="1226" y="1281"/>
                </a:lnTo>
                <a:lnTo>
                  <a:pt x="1236" y="1291"/>
                </a:lnTo>
                <a:lnTo>
                  <a:pt x="1246" y="1299"/>
                </a:lnTo>
                <a:lnTo>
                  <a:pt x="1252" y="1307"/>
                </a:lnTo>
                <a:lnTo>
                  <a:pt x="1254" y="1317"/>
                </a:lnTo>
                <a:lnTo>
                  <a:pt x="1250" y="1485"/>
                </a:lnTo>
                <a:lnTo>
                  <a:pt x="1250" y="1485"/>
                </a:lnTo>
                <a:lnTo>
                  <a:pt x="1240" y="1527"/>
                </a:lnTo>
                <a:lnTo>
                  <a:pt x="1232" y="1569"/>
                </a:lnTo>
                <a:lnTo>
                  <a:pt x="1224" y="1613"/>
                </a:lnTo>
                <a:lnTo>
                  <a:pt x="1212" y="1657"/>
                </a:lnTo>
                <a:lnTo>
                  <a:pt x="1198" y="1701"/>
                </a:lnTo>
                <a:lnTo>
                  <a:pt x="1190" y="1723"/>
                </a:lnTo>
                <a:lnTo>
                  <a:pt x="1180" y="1745"/>
                </a:lnTo>
                <a:lnTo>
                  <a:pt x="1168" y="1767"/>
                </a:lnTo>
                <a:lnTo>
                  <a:pt x="1156" y="1787"/>
                </a:lnTo>
                <a:lnTo>
                  <a:pt x="1140" y="1809"/>
                </a:lnTo>
                <a:lnTo>
                  <a:pt x="1124" y="1829"/>
                </a:lnTo>
                <a:lnTo>
                  <a:pt x="1124" y="1829"/>
                </a:lnTo>
                <a:lnTo>
                  <a:pt x="1108" y="1847"/>
                </a:lnTo>
                <a:lnTo>
                  <a:pt x="1086" y="1869"/>
                </a:lnTo>
                <a:lnTo>
                  <a:pt x="1032" y="1921"/>
                </a:lnTo>
                <a:lnTo>
                  <a:pt x="1006" y="1947"/>
                </a:lnTo>
                <a:lnTo>
                  <a:pt x="984" y="1971"/>
                </a:lnTo>
                <a:lnTo>
                  <a:pt x="968" y="1991"/>
                </a:lnTo>
                <a:lnTo>
                  <a:pt x="964" y="1999"/>
                </a:lnTo>
                <a:lnTo>
                  <a:pt x="962" y="2005"/>
                </a:lnTo>
                <a:lnTo>
                  <a:pt x="962" y="2005"/>
                </a:lnTo>
                <a:lnTo>
                  <a:pt x="964" y="2017"/>
                </a:lnTo>
                <a:lnTo>
                  <a:pt x="968" y="2029"/>
                </a:lnTo>
                <a:lnTo>
                  <a:pt x="972" y="2043"/>
                </a:lnTo>
                <a:lnTo>
                  <a:pt x="974" y="2057"/>
                </a:lnTo>
                <a:lnTo>
                  <a:pt x="974" y="2057"/>
                </a:lnTo>
                <a:lnTo>
                  <a:pt x="978" y="2071"/>
                </a:lnTo>
                <a:lnTo>
                  <a:pt x="978" y="2085"/>
                </a:lnTo>
                <a:lnTo>
                  <a:pt x="978" y="2111"/>
                </a:lnTo>
                <a:lnTo>
                  <a:pt x="920" y="2635"/>
                </a:lnTo>
                <a:lnTo>
                  <a:pt x="920" y="2911"/>
                </a:lnTo>
                <a:lnTo>
                  <a:pt x="920" y="2911"/>
                </a:lnTo>
                <a:lnTo>
                  <a:pt x="904" y="2931"/>
                </a:lnTo>
                <a:lnTo>
                  <a:pt x="894" y="2949"/>
                </a:lnTo>
                <a:lnTo>
                  <a:pt x="886" y="2969"/>
                </a:lnTo>
                <a:lnTo>
                  <a:pt x="884" y="2989"/>
                </a:lnTo>
                <a:lnTo>
                  <a:pt x="884" y="2989"/>
                </a:lnTo>
                <a:lnTo>
                  <a:pt x="894" y="3044"/>
                </a:lnTo>
                <a:lnTo>
                  <a:pt x="900" y="3080"/>
                </a:lnTo>
                <a:lnTo>
                  <a:pt x="904" y="3102"/>
                </a:lnTo>
                <a:lnTo>
                  <a:pt x="904" y="3212"/>
                </a:lnTo>
                <a:lnTo>
                  <a:pt x="904" y="3212"/>
                </a:lnTo>
                <a:lnTo>
                  <a:pt x="910" y="3284"/>
                </a:lnTo>
                <a:lnTo>
                  <a:pt x="916" y="3318"/>
                </a:lnTo>
                <a:lnTo>
                  <a:pt x="924" y="3354"/>
                </a:lnTo>
                <a:lnTo>
                  <a:pt x="924" y="3354"/>
                </a:lnTo>
                <a:lnTo>
                  <a:pt x="920" y="3436"/>
                </a:lnTo>
                <a:lnTo>
                  <a:pt x="922" y="3448"/>
                </a:lnTo>
                <a:lnTo>
                  <a:pt x="924" y="3452"/>
                </a:lnTo>
                <a:lnTo>
                  <a:pt x="924" y="3452"/>
                </a:lnTo>
                <a:lnTo>
                  <a:pt x="918" y="3476"/>
                </a:lnTo>
                <a:lnTo>
                  <a:pt x="912" y="3502"/>
                </a:lnTo>
                <a:lnTo>
                  <a:pt x="906" y="3524"/>
                </a:lnTo>
                <a:lnTo>
                  <a:pt x="904" y="3540"/>
                </a:lnTo>
                <a:lnTo>
                  <a:pt x="904" y="3540"/>
                </a:lnTo>
                <a:lnTo>
                  <a:pt x="908" y="3546"/>
                </a:lnTo>
                <a:lnTo>
                  <a:pt x="914" y="3556"/>
                </a:lnTo>
                <a:lnTo>
                  <a:pt x="922" y="3568"/>
                </a:lnTo>
                <a:lnTo>
                  <a:pt x="926" y="3576"/>
                </a:lnTo>
                <a:lnTo>
                  <a:pt x="928" y="3582"/>
                </a:lnTo>
                <a:lnTo>
                  <a:pt x="928" y="3582"/>
                </a:lnTo>
                <a:lnTo>
                  <a:pt x="932" y="3594"/>
                </a:lnTo>
                <a:lnTo>
                  <a:pt x="934" y="3608"/>
                </a:lnTo>
                <a:lnTo>
                  <a:pt x="936" y="3634"/>
                </a:lnTo>
                <a:lnTo>
                  <a:pt x="936" y="3634"/>
                </a:lnTo>
                <a:lnTo>
                  <a:pt x="932" y="3644"/>
                </a:lnTo>
                <a:lnTo>
                  <a:pt x="926" y="3658"/>
                </a:lnTo>
                <a:lnTo>
                  <a:pt x="918" y="3672"/>
                </a:lnTo>
                <a:lnTo>
                  <a:pt x="916" y="3680"/>
                </a:lnTo>
                <a:lnTo>
                  <a:pt x="916" y="3680"/>
                </a:lnTo>
                <a:lnTo>
                  <a:pt x="918" y="3686"/>
                </a:lnTo>
                <a:lnTo>
                  <a:pt x="922" y="3692"/>
                </a:lnTo>
                <a:lnTo>
                  <a:pt x="936" y="3704"/>
                </a:lnTo>
                <a:lnTo>
                  <a:pt x="954" y="3718"/>
                </a:lnTo>
                <a:lnTo>
                  <a:pt x="962" y="3724"/>
                </a:lnTo>
                <a:lnTo>
                  <a:pt x="966" y="3732"/>
                </a:lnTo>
                <a:lnTo>
                  <a:pt x="966" y="3732"/>
                </a:lnTo>
                <a:lnTo>
                  <a:pt x="970" y="3736"/>
                </a:lnTo>
                <a:lnTo>
                  <a:pt x="972" y="3742"/>
                </a:lnTo>
                <a:lnTo>
                  <a:pt x="976" y="3748"/>
                </a:lnTo>
                <a:lnTo>
                  <a:pt x="982" y="3752"/>
                </a:lnTo>
                <a:lnTo>
                  <a:pt x="982" y="3752"/>
                </a:lnTo>
                <a:lnTo>
                  <a:pt x="996" y="3760"/>
                </a:lnTo>
                <a:lnTo>
                  <a:pt x="1008" y="3764"/>
                </a:lnTo>
                <a:lnTo>
                  <a:pt x="1022" y="3766"/>
                </a:lnTo>
                <a:lnTo>
                  <a:pt x="1034" y="3768"/>
                </a:lnTo>
                <a:lnTo>
                  <a:pt x="1034" y="3768"/>
                </a:lnTo>
                <a:lnTo>
                  <a:pt x="1066" y="3764"/>
                </a:lnTo>
                <a:lnTo>
                  <a:pt x="1096" y="3760"/>
                </a:lnTo>
                <a:lnTo>
                  <a:pt x="1096" y="3760"/>
                </a:lnTo>
                <a:lnTo>
                  <a:pt x="1120" y="3764"/>
                </a:lnTo>
                <a:lnTo>
                  <a:pt x="1148" y="3772"/>
                </a:lnTo>
                <a:lnTo>
                  <a:pt x="1148" y="3772"/>
                </a:lnTo>
                <a:lnTo>
                  <a:pt x="1152" y="3780"/>
                </a:lnTo>
                <a:lnTo>
                  <a:pt x="1154" y="3788"/>
                </a:lnTo>
                <a:lnTo>
                  <a:pt x="1156" y="3802"/>
                </a:lnTo>
                <a:lnTo>
                  <a:pt x="1156" y="3802"/>
                </a:lnTo>
                <a:lnTo>
                  <a:pt x="1154" y="3828"/>
                </a:lnTo>
                <a:lnTo>
                  <a:pt x="1152" y="3838"/>
                </a:lnTo>
                <a:lnTo>
                  <a:pt x="1148" y="3848"/>
                </a:lnTo>
                <a:lnTo>
                  <a:pt x="1140" y="3856"/>
                </a:lnTo>
                <a:lnTo>
                  <a:pt x="1130" y="3864"/>
                </a:lnTo>
                <a:lnTo>
                  <a:pt x="1118" y="3872"/>
                </a:lnTo>
                <a:lnTo>
                  <a:pt x="1100" y="3878"/>
                </a:lnTo>
                <a:lnTo>
                  <a:pt x="1100" y="3878"/>
                </a:lnTo>
                <a:lnTo>
                  <a:pt x="1060" y="3886"/>
                </a:lnTo>
                <a:lnTo>
                  <a:pt x="1014" y="3892"/>
                </a:lnTo>
                <a:lnTo>
                  <a:pt x="976" y="3896"/>
                </a:lnTo>
                <a:lnTo>
                  <a:pt x="956" y="3898"/>
                </a:lnTo>
                <a:lnTo>
                  <a:pt x="880" y="3898"/>
                </a:lnTo>
                <a:lnTo>
                  <a:pt x="880" y="3898"/>
                </a:lnTo>
                <a:lnTo>
                  <a:pt x="840" y="3902"/>
                </a:lnTo>
                <a:lnTo>
                  <a:pt x="796" y="3908"/>
                </a:lnTo>
                <a:lnTo>
                  <a:pt x="742" y="3918"/>
                </a:lnTo>
                <a:lnTo>
                  <a:pt x="742" y="3918"/>
                </a:lnTo>
                <a:lnTo>
                  <a:pt x="730" y="3916"/>
                </a:lnTo>
                <a:lnTo>
                  <a:pt x="712" y="3910"/>
                </a:lnTo>
                <a:lnTo>
                  <a:pt x="692" y="3902"/>
                </a:lnTo>
                <a:lnTo>
                  <a:pt x="672" y="3894"/>
                </a:lnTo>
                <a:lnTo>
                  <a:pt x="672" y="3894"/>
                </a:lnTo>
                <a:lnTo>
                  <a:pt x="670" y="3886"/>
                </a:lnTo>
                <a:lnTo>
                  <a:pt x="668" y="3876"/>
                </a:lnTo>
                <a:lnTo>
                  <a:pt x="670" y="3866"/>
                </a:lnTo>
                <a:lnTo>
                  <a:pt x="672" y="3854"/>
                </a:lnTo>
                <a:lnTo>
                  <a:pt x="672" y="3708"/>
                </a:lnTo>
                <a:lnTo>
                  <a:pt x="648" y="3708"/>
                </a:lnTo>
                <a:lnTo>
                  <a:pt x="648" y="3708"/>
                </a:lnTo>
                <a:lnTo>
                  <a:pt x="652" y="3682"/>
                </a:lnTo>
                <a:lnTo>
                  <a:pt x="654" y="3658"/>
                </a:lnTo>
                <a:lnTo>
                  <a:pt x="652" y="3626"/>
                </a:lnTo>
                <a:lnTo>
                  <a:pt x="652" y="3626"/>
                </a:lnTo>
                <a:lnTo>
                  <a:pt x="662" y="3560"/>
                </a:lnTo>
                <a:lnTo>
                  <a:pt x="668" y="3516"/>
                </a:lnTo>
                <a:lnTo>
                  <a:pt x="672" y="3492"/>
                </a:lnTo>
                <a:lnTo>
                  <a:pt x="672" y="3492"/>
                </a:lnTo>
                <a:lnTo>
                  <a:pt x="670" y="3474"/>
                </a:lnTo>
                <a:lnTo>
                  <a:pt x="666" y="3462"/>
                </a:lnTo>
                <a:lnTo>
                  <a:pt x="658" y="3454"/>
                </a:lnTo>
                <a:lnTo>
                  <a:pt x="650" y="3448"/>
                </a:lnTo>
                <a:lnTo>
                  <a:pt x="636" y="3442"/>
                </a:lnTo>
                <a:lnTo>
                  <a:pt x="630" y="3438"/>
                </a:lnTo>
                <a:lnTo>
                  <a:pt x="628" y="3430"/>
                </a:lnTo>
                <a:lnTo>
                  <a:pt x="628" y="3142"/>
                </a:lnTo>
                <a:lnTo>
                  <a:pt x="628" y="3142"/>
                </a:lnTo>
                <a:lnTo>
                  <a:pt x="620" y="3126"/>
                </a:lnTo>
                <a:lnTo>
                  <a:pt x="614" y="3118"/>
                </a:lnTo>
                <a:lnTo>
                  <a:pt x="612" y="3110"/>
                </a:lnTo>
                <a:lnTo>
                  <a:pt x="612" y="3110"/>
                </a:lnTo>
                <a:lnTo>
                  <a:pt x="616" y="3036"/>
                </a:lnTo>
                <a:lnTo>
                  <a:pt x="616" y="3036"/>
                </a:lnTo>
                <a:lnTo>
                  <a:pt x="620" y="3028"/>
                </a:lnTo>
                <a:lnTo>
                  <a:pt x="624" y="3018"/>
                </a:lnTo>
                <a:lnTo>
                  <a:pt x="630" y="3006"/>
                </a:lnTo>
                <a:lnTo>
                  <a:pt x="632" y="2997"/>
                </a:lnTo>
                <a:lnTo>
                  <a:pt x="632" y="2997"/>
                </a:lnTo>
                <a:lnTo>
                  <a:pt x="628" y="2981"/>
                </a:lnTo>
                <a:lnTo>
                  <a:pt x="614" y="2951"/>
                </a:lnTo>
                <a:lnTo>
                  <a:pt x="602" y="2921"/>
                </a:lnTo>
                <a:lnTo>
                  <a:pt x="598" y="2909"/>
                </a:lnTo>
                <a:lnTo>
                  <a:pt x="598" y="2903"/>
                </a:lnTo>
                <a:lnTo>
                  <a:pt x="598" y="2903"/>
                </a:lnTo>
                <a:lnTo>
                  <a:pt x="598" y="2899"/>
                </a:lnTo>
                <a:lnTo>
                  <a:pt x="600" y="2895"/>
                </a:lnTo>
                <a:lnTo>
                  <a:pt x="606" y="2891"/>
                </a:lnTo>
                <a:lnTo>
                  <a:pt x="606" y="2891"/>
                </a:lnTo>
                <a:lnTo>
                  <a:pt x="608" y="2785"/>
                </a:lnTo>
                <a:lnTo>
                  <a:pt x="608" y="2785"/>
                </a:lnTo>
                <a:lnTo>
                  <a:pt x="606" y="2771"/>
                </a:lnTo>
                <a:lnTo>
                  <a:pt x="602" y="2749"/>
                </a:lnTo>
                <a:lnTo>
                  <a:pt x="596" y="2729"/>
                </a:lnTo>
                <a:lnTo>
                  <a:pt x="594" y="2713"/>
                </a:lnTo>
                <a:lnTo>
                  <a:pt x="594" y="2713"/>
                </a:lnTo>
                <a:lnTo>
                  <a:pt x="596" y="2705"/>
                </a:lnTo>
                <a:lnTo>
                  <a:pt x="600" y="2691"/>
                </a:lnTo>
                <a:lnTo>
                  <a:pt x="604" y="2677"/>
                </a:lnTo>
                <a:lnTo>
                  <a:pt x="606" y="2667"/>
                </a:lnTo>
                <a:lnTo>
                  <a:pt x="606" y="2667"/>
                </a:lnTo>
                <a:lnTo>
                  <a:pt x="604" y="2653"/>
                </a:lnTo>
                <a:lnTo>
                  <a:pt x="600" y="2641"/>
                </a:lnTo>
                <a:lnTo>
                  <a:pt x="594" y="2633"/>
                </a:lnTo>
                <a:lnTo>
                  <a:pt x="590" y="2631"/>
                </a:lnTo>
                <a:lnTo>
                  <a:pt x="586" y="2631"/>
                </a:lnTo>
                <a:lnTo>
                  <a:pt x="586" y="2631"/>
                </a:lnTo>
                <a:lnTo>
                  <a:pt x="580" y="2633"/>
                </a:lnTo>
                <a:lnTo>
                  <a:pt x="576" y="2637"/>
                </a:lnTo>
                <a:lnTo>
                  <a:pt x="572" y="2643"/>
                </a:lnTo>
                <a:lnTo>
                  <a:pt x="570" y="2651"/>
                </a:lnTo>
                <a:lnTo>
                  <a:pt x="564" y="2673"/>
                </a:lnTo>
                <a:lnTo>
                  <a:pt x="560" y="2699"/>
                </a:lnTo>
                <a:lnTo>
                  <a:pt x="556" y="2755"/>
                </a:lnTo>
                <a:lnTo>
                  <a:pt x="554" y="2797"/>
                </a:lnTo>
                <a:lnTo>
                  <a:pt x="554" y="2797"/>
                </a:lnTo>
                <a:lnTo>
                  <a:pt x="542" y="2871"/>
                </a:lnTo>
                <a:lnTo>
                  <a:pt x="542" y="2871"/>
                </a:lnTo>
                <a:lnTo>
                  <a:pt x="522" y="2885"/>
                </a:lnTo>
                <a:lnTo>
                  <a:pt x="512" y="2889"/>
                </a:lnTo>
                <a:lnTo>
                  <a:pt x="508" y="2891"/>
                </a:lnTo>
                <a:lnTo>
                  <a:pt x="508" y="2893"/>
                </a:lnTo>
                <a:lnTo>
                  <a:pt x="506" y="2903"/>
                </a:lnTo>
                <a:lnTo>
                  <a:pt x="506" y="2903"/>
                </a:lnTo>
                <a:lnTo>
                  <a:pt x="508" y="2925"/>
                </a:lnTo>
                <a:lnTo>
                  <a:pt x="510" y="2949"/>
                </a:lnTo>
                <a:lnTo>
                  <a:pt x="510" y="2949"/>
                </a:lnTo>
                <a:lnTo>
                  <a:pt x="514" y="2949"/>
                </a:lnTo>
                <a:lnTo>
                  <a:pt x="518" y="2951"/>
                </a:lnTo>
                <a:lnTo>
                  <a:pt x="518" y="2957"/>
                </a:lnTo>
                <a:lnTo>
                  <a:pt x="518" y="2957"/>
                </a:lnTo>
                <a:lnTo>
                  <a:pt x="518" y="2961"/>
                </a:lnTo>
                <a:lnTo>
                  <a:pt x="516" y="2963"/>
                </a:lnTo>
                <a:lnTo>
                  <a:pt x="516" y="2963"/>
                </a:lnTo>
                <a:lnTo>
                  <a:pt x="514" y="2965"/>
                </a:lnTo>
                <a:lnTo>
                  <a:pt x="514" y="2965"/>
                </a:lnTo>
                <a:lnTo>
                  <a:pt x="512" y="2969"/>
                </a:lnTo>
                <a:lnTo>
                  <a:pt x="508" y="2971"/>
                </a:lnTo>
                <a:lnTo>
                  <a:pt x="502" y="2975"/>
                </a:lnTo>
                <a:lnTo>
                  <a:pt x="498" y="2981"/>
                </a:lnTo>
                <a:lnTo>
                  <a:pt x="498" y="2981"/>
                </a:lnTo>
                <a:lnTo>
                  <a:pt x="498" y="2989"/>
                </a:lnTo>
                <a:lnTo>
                  <a:pt x="498" y="2997"/>
                </a:lnTo>
                <a:lnTo>
                  <a:pt x="498" y="3016"/>
                </a:lnTo>
                <a:lnTo>
                  <a:pt x="498" y="3016"/>
                </a:lnTo>
                <a:lnTo>
                  <a:pt x="498" y="3018"/>
                </a:lnTo>
                <a:lnTo>
                  <a:pt x="494" y="3020"/>
                </a:lnTo>
                <a:lnTo>
                  <a:pt x="492" y="3024"/>
                </a:lnTo>
                <a:lnTo>
                  <a:pt x="490" y="3032"/>
                </a:lnTo>
                <a:lnTo>
                  <a:pt x="490" y="3154"/>
                </a:lnTo>
                <a:lnTo>
                  <a:pt x="490" y="3154"/>
                </a:lnTo>
                <a:lnTo>
                  <a:pt x="478" y="3216"/>
                </a:lnTo>
                <a:lnTo>
                  <a:pt x="474" y="3244"/>
                </a:lnTo>
                <a:lnTo>
                  <a:pt x="472" y="3260"/>
                </a:lnTo>
                <a:lnTo>
                  <a:pt x="472" y="3260"/>
                </a:lnTo>
                <a:lnTo>
                  <a:pt x="476" y="3286"/>
                </a:lnTo>
                <a:lnTo>
                  <a:pt x="480" y="3312"/>
                </a:lnTo>
                <a:lnTo>
                  <a:pt x="480" y="3312"/>
                </a:lnTo>
                <a:lnTo>
                  <a:pt x="476" y="3322"/>
                </a:lnTo>
                <a:lnTo>
                  <a:pt x="472" y="3336"/>
                </a:lnTo>
                <a:lnTo>
                  <a:pt x="466" y="3350"/>
                </a:lnTo>
                <a:lnTo>
                  <a:pt x="464" y="3362"/>
                </a:lnTo>
                <a:lnTo>
                  <a:pt x="464" y="3362"/>
                </a:lnTo>
                <a:lnTo>
                  <a:pt x="468" y="3382"/>
                </a:lnTo>
                <a:lnTo>
                  <a:pt x="470" y="3394"/>
                </a:lnTo>
                <a:lnTo>
                  <a:pt x="472" y="3406"/>
                </a:lnTo>
                <a:lnTo>
                  <a:pt x="472" y="3406"/>
                </a:lnTo>
                <a:lnTo>
                  <a:pt x="468" y="3428"/>
                </a:lnTo>
                <a:lnTo>
                  <a:pt x="464" y="3444"/>
                </a:lnTo>
                <a:lnTo>
                  <a:pt x="460" y="3460"/>
                </a:lnTo>
                <a:lnTo>
                  <a:pt x="460" y="3460"/>
                </a:lnTo>
                <a:lnTo>
                  <a:pt x="454" y="3468"/>
                </a:lnTo>
                <a:lnTo>
                  <a:pt x="448" y="3478"/>
                </a:lnTo>
                <a:lnTo>
                  <a:pt x="440" y="3488"/>
                </a:lnTo>
                <a:lnTo>
                  <a:pt x="432" y="3500"/>
                </a:lnTo>
                <a:lnTo>
                  <a:pt x="432" y="3500"/>
                </a:lnTo>
                <a:lnTo>
                  <a:pt x="424" y="3522"/>
                </a:lnTo>
                <a:lnTo>
                  <a:pt x="420" y="3546"/>
                </a:lnTo>
                <a:lnTo>
                  <a:pt x="414" y="3570"/>
                </a:lnTo>
                <a:lnTo>
                  <a:pt x="410" y="3580"/>
                </a:lnTo>
                <a:lnTo>
                  <a:pt x="404" y="3590"/>
                </a:lnTo>
                <a:lnTo>
                  <a:pt x="404" y="3590"/>
                </a:lnTo>
                <a:lnTo>
                  <a:pt x="394" y="3604"/>
                </a:lnTo>
                <a:lnTo>
                  <a:pt x="384" y="3618"/>
                </a:lnTo>
                <a:lnTo>
                  <a:pt x="360" y="3644"/>
                </a:lnTo>
                <a:lnTo>
                  <a:pt x="334" y="3670"/>
                </a:lnTo>
                <a:lnTo>
                  <a:pt x="324" y="3682"/>
                </a:lnTo>
                <a:lnTo>
                  <a:pt x="314" y="3696"/>
                </a:lnTo>
                <a:lnTo>
                  <a:pt x="314" y="3696"/>
                </a:lnTo>
                <a:lnTo>
                  <a:pt x="310" y="3704"/>
                </a:lnTo>
                <a:lnTo>
                  <a:pt x="308" y="3710"/>
                </a:lnTo>
                <a:lnTo>
                  <a:pt x="306" y="3726"/>
                </a:lnTo>
                <a:lnTo>
                  <a:pt x="304" y="3744"/>
                </a:lnTo>
                <a:lnTo>
                  <a:pt x="302" y="3760"/>
                </a:lnTo>
                <a:lnTo>
                  <a:pt x="302" y="3760"/>
                </a:lnTo>
                <a:lnTo>
                  <a:pt x="296" y="3782"/>
                </a:lnTo>
                <a:lnTo>
                  <a:pt x="288" y="3800"/>
                </a:lnTo>
                <a:lnTo>
                  <a:pt x="278" y="3816"/>
                </a:lnTo>
                <a:lnTo>
                  <a:pt x="266" y="3828"/>
                </a:lnTo>
                <a:lnTo>
                  <a:pt x="254" y="3838"/>
                </a:lnTo>
                <a:lnTo>
                  <a:pt x="240" y="3844"/>
                </a:lnTo>
                <a:lnTo>
                  <a:pt x="224" y="3848"/>
                </a:lnTo>
                <a:lnTo>
                  <a:pt x="208" y="3850"/>
                </a:lnTo>
                <a:lnTo>
                  <a:pt x="208" y="3850"/>
                </a:lnTo>
                <a:lnTo>
                  <a:pt x="188" y="3848"/>
                </a:lnTo>
                <a:lnTo>
                  <a:pt x="168" y="3846"/>
                </a:lnTo>
                <a:lnTo>
                  <a:pt x="146" y="3840"/>
                </a:lnTo>
                <a:lnTo>
                  <a:pt x="128" y="3830"/>
                </a:lnTo>
                <a:lnTo>
                  <a:pt x="110" y="3820"/>
                </a:lnTo>
                <a:lnTo>
                  <a:pt x="98" y="3808"/>
                </a:lnTo>
                <a:lnTo>
                  <a:pt x="92" y="3800"/>
                </a:lnTo>
                <a:lnTo>
                  <a:pt x="88" y="3792"/>
                </a:lnTo>
                <a:lnTo>
                  <a:pt x="86" y="3784"/>
                </a:lnTo>
                <a:lnTo>
                  <a:pt x="86" y="3776"/>
                </a:lnTo>
                <a:lnTo>
                  <a:pt x="86" y="3776"/>
                </a:lnTo>
                <a:lnTo>
                  <a:pt x="88" y="3764"/>
                </a:lnTo>
                <a:lnTo>
                  <a:pt x="92" y="3750"/>
                </a:lnTo>
                <a:lnTo>
                  <a:pt x="98" y="3736"/>
                </a:lnTo>
                <a:lnTo>
                  <a:pt x="106" y="3720"/>
                </a:lnTo>
                <a:lnTo>
                  <a:pt x="126" y="3684"/>
                </a:lnTo>
                <a:lnTo>
                  <a:pt x="150" y="3646"/>
                </a:lnTo>
                <a:lnTo>
                  <a:pt x="198" y="3576"/>
                </a:lnTo>
                <a:lnTo>
                  <a:pt x="232" y="3532"/>
                </a:lnTo>
                <a:lnTo>
                  <a:pt x="232" y="3532"/>
                </a:lnTo>
                <a:lnTo>
                  <a:pt x="238" y="3520"/>
                </a:lnTo>
                <a:lnTo>
                  <a:pt x="244" y="3508"/>
                </a:lnTo>
                <a:lnTo>
                  <a:pt x="252" y="3484"/>
                </a:lnTo>
                <a:lnTo>
                  <a:pt x="258" y="3460"/>
                </a:lnTo>
                <a:lnTo>
                  <a:pt x="258" y="3436"/>
                </a:lnTo>
                <a:lnTo>
                  <a:pt x="258" y="3436"/>
                </a:lnTo>
                <a:lnTo>
                  <a:pt x="256" y="3428"/>
                </a:lnTo>
                <a:lnTo>
                  <a:pt x="248" y="3414"/>
                </a:lnTo>
                <a:lnTo>
                  <a:pt x="238" y="3398"/>
                </a:lnTo>
                <a:lnTo>
                  <a:pt x="232" y="3382"/>
                </a:lnTo>
                <a:lnTo>
                  <a:pt x="232" y="3382"/>
                </a:lnTo>
                <a:lnTo>
                  <a:pt x="202" y="3350"/>
                </a:lnTo>
                <a:lnTo>
                  <a:pt x="194" y="3338"/>
                </a:lnTo>
                <a:lnTo>
                  <a:pt x="186" y="3328"/>
                </a:lnTo>
                <a:lnTo>
                  <a:pt x="182" y="3318"/>
                </a:lnTo>
                <a:lnTo>
                  <a:pt x="178" y="3306"/>
                </a:lnTo>
                <a:lnTo>
                  <a:pt x="176" y="3292"/>
                </a:lnTo>
                <a:lnTo>
                  <a:pt x="176" y="3276"/>
                </a:lnTo>
                <a:lnTo>
                  <a:pt x="176" y="3276"/>
                </a:lnTo>
                <a:lnTo>
                  <a:pt x="180" y="3256"/>
                </a:lnTo>
                <a:lnTo>
                  <a:pt x="186" y="3222"/>
                </a:lnTo>
                <a:lnTo>
                  <a:pt x="210" y="3124"/>
                </a:lnTo>
                <a:lnTo>
                  <a:pt x="232" y="3022"/>
                </a:lnTo>
                <a:lnTo>
                  <a:pt x="240" y="2983"/>
                </a:lnTo>
                <a:lnTo>
                  <a:pt x="244" y="2953"/>
                </a:lnTo>
                <a:lnTo>
                  <a:pt x="244" y="2953"/>
                </a:lnTo>
                <a:lnTo>
                  <a:pt x="248" y="2937"/>
                </a:lnTo>
                <a:lnTo>
                  <a:pt x="252" y="2919"/>
                </a:lnTo>
                <a:lnTo>
                  <a:pt x="258" y="2901"/>
                </a:lnTo>
                <a:lnTo>
                  <a:pt x="262" y="2883"/>
                </a:lnTo>
                <a:lnTo>
                  <a:pt x="262" y="2883"/>
                </a:lnTo>
                <a:lnTo>
                  <a:pt x="260" y="2857"/>
                </a:lnTo>
                <a:lnTo>
                  <a:pt x="258" y="2835"/>
                </a:lnTo>
                <a:lnTo>
                  <a:pt x="258" y="2835"/>
                </a:lnTo>
                <a:lnTo>
                  <a:pt x="260" y="2825"/>
                </a:lnTo>
                <a:lnTo>
                  <a:pt x="262" y="2817"/>
                </a:lnTo>
                <a:lnTo>
                  <a:pt x="268" y="2799"/>
                </a:lnTo>
                <a:lnTo>
                  <a:pt x="272" y="2783"/>
                </a:lnTo>
                <a:lnTo>
                  <a:pt x="272" y="2773"/>
                </a:lnTo>
                <a:lnTo>
                  <a:pt x="270" y="2765"/>
                </a:lnTo>
                <a:lnTo>
                  <a:pt x="270" y="2765"/>
                </a:lnTo>
                <a:lnTo>
                  <a:pt x="276" y="2743"/>
                </a:lnTo>
                <a:lnTo>
                  <a:pt x="282" y="2721"/>
                </a:lnTo>
                <a:lnTo>
                  <a:pt x="292" y="2699"/>
                </a:lnTo>
                <a:lnTo>
                  <a:pt x="298" y="2675"/>
                </a:lnTo>
                <a:lnTo>
                  <a:pt x="298" y="2591"/>
                </a:lnTo>
                <a:lnTo>
                  <a:pt x="298" y="2591"/>
                </a:lnTo>
                <a:lnTo>
                  <a:pt x="292" y="2583"/>
                </a:lnTo>
                <a:lnTo>
                  <a:pt x="286" y="2571"/>
                </a:lnTo>
                <a:lnTo>
                  <a:pt x="274" y="2541"/>
                </a:lnTo>
                <a:lnTo>
                  <a:pt x="266" y="2509"/>
                </a:lnTo>
                <a:lnTo>
                  <a:pt x="262" y="2485"/>
                </a:lnTo>
                <a:lnTo>
                  <a:pt x="262" y="2485"/>
                </a:lnTo>
                <a:lnTo>
                  <a:pt x="266" y="2459"/>
                </a:lnTo>
                <a:lnTo>
                  <a:pt x="270" y="2435"/>
                </a:lnTo>
                <a:lnTo>
                  <a:pt x="270" y="2435"/>
                </a:lnTo>
                <a:lnTo>
                  <a:pt x="268" y="2421"/>
                </a:lnTo>
                <a:lnTo>
                  <a:pt x="266" y="2407"/>
                </a:lnTo>
                <a:lnTo>
                  <a:pt x="262" y="2389"/>
                </a:lnTo>
                <a:lnTo>
                  <a:pt x="262" y="2379"/>
                </a:lnTo>
                <a:lnTo>
                  <a:pt x="262" y="2367"/>
                </a:lnTo>
                <a:lnTo>
                  <a:pt x="262" y="2367"/>
                </a:lnTo>
                <a:lnTo>
                  <a:pt x="260" y="2355"/>
                </a:lnTo>
                <a:lnTo>
                  <a:pt x="256" y="2341"/>
                </a:lnTo>
                <a:lnTo>
                  <a:pt x="252" y="2329"/>
                </a:lnTo>
                <a:lnTo>
                  <a:pt x="252" y="2321"/>
                </a:lnTo>
                <a:lnTo>
                  <a:pt x="252" y="2211"/>
                </a:lnTo>
                <a:lnTo>
                  <a:pt x="252" y="2211"/>
                </a:lnTo>
                <a:lnTo>
                  <a:pt x="212" y="2173"/>
                </a:lnTo>
                <a:lnTo>
                  <a:pt x="174" y="2139"/>
                </a:lnTo>
                <a:lnTo>
                  <a:pt x="132" y="2097"/>
                </a:lnTo>
                <a:lnTo>
                  <a:pt x="90" y="2055"/>
                </a:lnTo>
                <a:lnTo>
                  <a:pt x="54" y="2013"/>
                </a:lnTo>
                <a:lnTo>
                  <a:pt x="40" y="1995"/>
                </a:lnTo>
                <a:lnTo>
                  <a:pt x="28" y="1977"/>
                </a:lnTo>
                <a:lnTo>
                  <a:pt x="22" y="1963"/>
                </a:lnTo>
                <a:lnTo>
                  <a:pt x="18" y="1951"/>
                </a:lnTo>
                <a:lnTo>
                  <a:pt x="18" y="1951"/>
                </a:lnTo>
                <a:lnTo>
                  <a:pt x="22" y="1939"/>
                </a:lnTo>
                <a:lnTo>
                  <a:pt x="30" y="1919"/>
                </a:lnTo>
                <a:lnTo>
                  <a:pt x="46" y="1875"/>
                </a:lnTo>
                <a:lnTo>
                  <a:pt x="0" y="1497"/>
                </a:lnTo>
                <a:lnTo>
                  <a:pt x="0" y="1045"/>
                </a:lnTo>
                <a:lnTo>
                  <a:pt x="0" y="1045"/>
                </a:lnTo>
                <a:lnTo>
                  <a:pt x="10" y="1007"/>
                </a:lnTo>
                <a:lnTo>
                  <a:pt x="20" y="968"/>
                </a:lnTo>
                <a:lnTo>
                  <a:pt x="38" y="888"/>
                </a:lnTo>
                <a:lnTo>
                  <a:pt x="38" y="888"/>
                </a:lnTo>
                <a:lnTo>
                  <a:pt x="40" y="874"/>
                </a:lnTo>
                <a:lnTo>
                  <a:pt x="42" y="858"/>
                </a:lnTo>
                <a:lnTo>
                  <a:pt x="46" y="842"/>
                </a:lnTo>
                <a:lnTo>
                  <a:pt x="52" y="826"/>
                </a:lnTo>
                <a:lnTo>
                  <a:pt x="58" y="812"/>
                </a:lnTo>
                <a:lnTo>
                  <a:pt x="66" y="796"/>
                </a:lnTo>
                <a:lnTo>
                  <a:pt x="86" y="766"/>
                </a:lnTo>
                <a:lnTo>
                  <a:pt x="108" y="738"/>
                </a:lnTo>
                <a:lnTo>
                  <a:pt x="134" y="712"/>
                </a:lnTo>
                <a:lnTo>
                  <a:pt x="162" y="690"/>
                </a:lnTo>
                <a:lnTo>
                  <a:pt x="192" y="668"/>
                </a:lnTo>
                <a:lnTo>
                  <a:pt x="192" y="668"/>
                </a:lnTo>
                <a:lnTo>
                  <a:pt x="208" y="660"/>
                </a:lnTo>
                <a:lnTo>
                  <a:pt x="224" y="652"/>
                </a:lnTo>
                <a:lnTo>
                  <a:pt x="242" y="648"/>
                </a:lnTo>
                <a:lnTo>
                  <a:pt x="262" y="644"/>
                </a:lnTo>
                <a:lnTo>
                  <a:pt x="298" y="634"/>
                </a:lnTo>
                <a:lnTo>
                  <a:pt x="316" y="628"/>
                </a:lnTo>
                <a:lnTo>
                  <a:pt x="334" y="622"/>
                </a:lnTo>
                <a:lnTo>
                  <a:pt x="334" y="622"/>
                </a:lnTo>
                <a:lnTo>
                  <a:pt x="342" y="612"/>
                </a:lnTo>
                <a:lnTo>
                  <a:pt x="356" y="596"/>
                </a:lnTo>
                <a:lnTo>
                  <a:pt x="370" y="576"/>
                </a:lnTo>
                <a:lnTo>
                  <a:pt x="384" y="552"/>
                </a:lnTo>
                <a:lnTo>
                  <a:pt x="398" y="526"/>
                </a:lnTo>
                <a:lnTo>
                  <a:pt x="410" y="504"/>
                </a:lnTo>
                <a:lnTo>
                  <a:pt x="418" y="482"/>
                </a:lnTo>
                <a:lnTo>
                  <a:pt x="420" y="468"/>
                </a:lnTo>
                <a:lnTo>
                  <a:pt x="420" y="468"/>
                </a:lnTo>
                <a:lnTo>
                  <a:pt x="418" y="424"/>
                </a:lnTo>
                <a:lnTo>
                  <a:pt x="412" y="390"/>
                </a:lnTo>
                <a:lnTo>
                  <a:pt x="406" y="364"/>
                </a:lnTo>
                <a:lnTo>
                  <a:pt x="396" y="340"/>
                </a:lnTo>
                <a:lnTo>
                  <a:pt x="388" y="320"/>
                </a:lnTo>
                <a:lnTo>
                  <a:pt x="380" y="298"/>
                </a:lnTo>
                <a:lnTo>
                  <a:pt x="374" y="274"/>
                </a:lnTo>
                <a:lnTo>
                  <a:pt x="372" y="244"/>
                </a:lnTo>
                <a:lnTo>
                  <a:pt x="372" y="244"/>
                </a:lnTo>
                <a:lnTo>
                  <a:pt x="374" y="224"/>
                </a:lnTo>
                <a:lnTo>
                  <a:pt x="376" y="204"/>
                </a:lnTo>
                <a:lnTo>
                  <a:pt x="376" y="204"/>
                </a:lnTo>
                <a:lnTo>
                  <a:pt x="380" y="190"/>
                </a:lnTo>
                <a:lnTo>
                  <a:pt x="384" y="176"/>
                </a:lnTo>
                <a:lnTo>
                  <a:pt x="390" y="162"/>
                </a:lnTo>
                <a:lnTo>
                  <a:pt x="398" y="150"/>
                </a:lnTo>
                <a:lnTo>
                  <a:pt x="414" y="126"/>
                </a:lnTo>
                <a:lnTo>
                  <a:pt x="428" y="110"/>
                </a:lnTo>
                <a:lnTo>
                  <a:pt x="428" y="110"/>
                </a:lnTo>
                <a:lnTo>
                  <a:pt x="434" y="100"/>
                </a:lnTo>
                <a:lnTo>
                  <a:pt x="442" y="92"/>
                </a:lnTo>
                <a:lnTo>
                  <a:pt x="460" y="78"/>
                </a:lnTo>
                <a:lnTo>
                  <a:pt x="476" y="68"/>
                </a:lnTo>
                <a:lnTo>
                  <a:pt x="484" y="62"/>
                </a:lnTo>
                <a:lnTo>
                  <a:pt x="490" y="54"/>
                </a:lnTo>
                <a:lnTo>
                  <a:pt x="490" y="54"/>
                </a:lnTo>
                <a:lnTo>
                  <a:pt x="496" y="42"/>
                </a:lnTo>
                <a:lnTo>
                  <a:pt x="498" y="36"/>
                </a:lnTo>
                <a:lnTo>
                  <a:pt x="498" y="30"/>
                </a:lnTo>
                <a:lnTo>
                  <a:pt x="498" y="30"/>
                </a:lnTo>
                <a:lnTo>
                  <a:pt x="520" y="30"/>
                </a:lnTo>
                <a:lnTo>
                  <a:pt x="534" y="28"/>
                </a:lnTo>
                <a:lnTo>
                  <a:pt x="544" y="24"/>
                </a:lnTo>
                <a:lnTo>
                  <a:pt x="550" y="20"/>
                </a:lnTo>
                <a:lnTo>
                  <a:pt x="560" y="14"/>
                </a:lnTo>
                <a:lnTo>
                  <a:pt x="564" y="12"/>
                </a:lnTo>
                <a:lnTo>
                  <a:pt x="570" y="12"/>
                </a:lnTo>
                <a:lnTo>
                  <a:pt x="570" y="12"/>
                </a:lnTo>
                <a:lnTo>
                  <a:pt x="574" y="12"/>
                </a:lnTo>
                <a:lnTo>
                  <a:pt x="580" y="14"/>
                </a:lnTo>
                <a:lnTo>
                  <a:pt x="586" y="18"/>
                </a:lnTo>
                <a:lnTo>
                  <a:pt x="594" y="18"/>
                </a:lnTo>
                <a:lnTo>
                  <a:pt x="594" y="18"/>
                </a:lnTo>
                <a:lnTo>
                  <a:pt x="602" y="16"/>
                </a:lnTo>
                <a:lnTo>
                  <a:pt x="612" y="10"/>
                </a:lnTo>
                <a:lnTo>
                  <a:pt x="624" y="2"/>
                </a:lnTo>
                <a:lnTo>
                  <a:pt x="632" y="0"/>
                </a:lnTo>
                <a:lnTo>
                  <a:pt x="632" y="0"/>
                </a:lnTo>
                <a:lnTo>
                  <a:pt x="638" y="0"/>
                </a:lnTo>
                <a:lnTo>
                  <a:pt x="644" y="4"/>
                </a:lnTo>
                <a:lnTo>
                  <a:pt x="646" y="10"/>
                </a:lnTo>
                <a:lnTo>
                  <a:pt x="648" y="18"/>
                </a:lnTo>
                <a:lnTo>
                  <a:pt x="648" y="34"/>
                </a:lnTo>
                <a:lnTo>
                  <a:pt x="648" y="50"/>
                </a:lnTo>
                <a:lnTo>
                  <a:pt x="648" y="50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14">
            <a:extLst>
              <a:ext uri="{FF2B5EF4-FFF2-40B4-BE49-F238E27FC236}">
                <a16:creationId xmlns:a16="http://schemas.microsoft.com/office/drawing/2014/main" id="{ED695800-C16E-4A52-86E7-095655DCDBEB}"/>
              </a:ext>
            </a:extLst>
          </p:cNvPr>
          <p:cNvSpPr>
            <a:spLocks noChangeAspect="1"/>
          </p:cNvSpPr>
          <p:nvPr/>
        </p:nvSpPr>
        <p:spPr bwMode="auto">
          <a:xfrm>
            <a:off x="6590361" y="2726422"/>
            <a:ext cx="546853" cy="1689778"/>
          </a:xfrm>
          <a:custGeom>
            <a:avLst/>
            <a:gdLst>
              <a:gd name="T0" fmla="*/ 325 w 798"/>
              <a:gd name="T1" fmla="*/ 12 h 2472"/>
              <a:gd name="T2" fmla="*/ 217 w 798"/>
              <a:gd name="T3" fmla="*/ 156 h 2472"/>
              <a:gd name="T4" fmla="*/ 134 w 798"/>
              <a:gd name="T5" fmla="*/ 299 h 2472"/>
              <a:gd name="T6" fmla="*/ 167 w 798"/>
              <a:gd name="T7" fmla="*/ 288 h 2472"/>
              <a:gd name="T8" fmla="*/ 170 w 798"/>
              <a:gd name="T9" fmla="*/ 324 h 2472"/>
              <a:gd name="T10" fmla="*/ 194 w 798"/>
              <a:gd name="T11" fmla="*/ 302 h 2472"/>
              <a:gd name="T12" fmla="*/ 121 w 798"/>
              <a:gd name="T13" fmla="*/ 379 h 2472"/>
              <a:gd name="T14" fmla="*/ 30 w 798"/>
              <a:gd name="T15" fmla="*/ 473 h 2472"/>
              <a:gd name="T16" fmla="*/ 3 w 798"/>
              <a:gd name="T17" fmla="*/ 535 h 2472"/>
              <a:gd name="T18" fmla="*/ 22 w 798"/>
              <a:gd name="T19" fmla="*/ 607 h 2472"/>
              <a:gd name="T20" fmla="*/ 43 w 798"/>
              <a:gd name="T21" fmla="*/ 626 h 2472"/>
              <a:gd name="T22" fmla="*/ 20 w 798"/>
              <a:gd name="T23" fmla="*/ 789 h 2472"/>
              <a:gd name="T24" fmla="*/ 22 w 798"/>
              <a:gd name="T25" fmla="*/ 939 h 2472"/>
              <a:gd name="T26" fmla="*/ 36 w 798"/>
              <a:gd name="T27" fmla="*/ 990 h 2472"/>
              <a:gd name="T28" fmla="*/ 25 w 798"/>
              <a:gd name="T29" fmla="*/ 1131 h 2472"/>
              <a:gd name="T30" fmla="*/ 32 w 798"/>
              <a:gd name="T31" fmla="*/ 1361 h 2472"/>
              <a:gd name="T32" fmla="*/ 39 w 798"/>
              <a:gd name="T33" fmla="*/ 1391 h 2472"/>
              <a:gd name="T34" fmla="*/ 61 w 798"/>
              <a:gd name="T35" fmla="*/ 1389 h 2472"/>
              <a:gd name="T36" fmla="*/ 106 w 798"/>
              <a:gd name="T37" fmla="*/ 1366 h 2472"/>
              <a:gd name="T38" fmla="*/ 119 w 798"/>
              <a:gd name="T39" fmla="*/ 1535 h 2472"/>
              <a:gd name="T40" fmla="*/ 189 w 798"/>
              <a:gd name="T41" fmla="*/ 1673 h 2472"/>
              <a:gd name="T42" fmla="*/ 188 w 798"/>
              <a:gd name="T43" fmla="*/ 1823 h 2472"/>
              <a:gd name="T44" fmla="*/ 189 w 798"/>
              <a:gd name="T45" fmla="*/ 1896 h 2472"/>
              <a:gd name="T46" fmla="*/ 131 w 798"/>
              <a:gd name="T47" fmla="*/ 2121 h 2472"/>
              <a:gd name="T48" fmla="*/ 94 w 798"/>
              <a:gd name="T49" fmla="*/ 2392 h 2472"/>
              <a:gd name="T50" fmla="*/ 131 w 798"/>
              <a:gd name="T51" fmla="*/ 2457 h 2472"/>
              <a:gd name="T52" fmla="*/ 425 w 798"/>
              <a:gd name="T53" fmla="*/ 2469 h 2472"/>
              <a:gd name="T54" fmla="*/ 447 w 798"/>
              <a:gd name="T55" fmla="*/ 2421 h 2472"/>
              <a:gd name="T56" fmla="*/ 476 w 798"/>
              <a:gd name="T57" fmla="*/ 2398 h 2472"/>
              <a:gd name="T58" fmla="*/ 390 w 798"/>
              <a:gd name="T59" fmla="*/ 2333 h 2472"/>
              <a:gd name="T60" fmla="*/ 319 w 798"/>
              <a:gd name="T61" fmla="*/ 2204 h 2472"/>
              <a:gd name="T62" fmla="*/ 527 w 798"/>
              <a:gd name="T63" fmla="*/ 1828 h 2472"/>
              <a:gd name="T64" fmla="*/ 549 w 798"/>
              <a:gd name="T65" fmla="*/ 1659 h 2472"/>
              <a:gd name="T66" fmla="*/ 536 w 798"/>
              <a:gd name="T67" fmla="*/ 1533 h 2472"/>
              <a:gd name="T68" fmla="*/ 497 w 798"/>
              <a:gd name="T69" fmla="*/ 1302 h 2472"/>
              <a:gd name="T70" fmla="*/ 483 w 798"/>
              <a:gd name="T71" fmla="*/ 1128 h 2472"/>
              <a:gd name="T72" fmla="*/ 684 w 798"/>
              <a:gd name="T73" fmla="*/ 1328 h 2472"/>
              <a:gd name="T74" fmla="*/ 677 w 798"/>
              <a:gd name="T75" fmla="*/ 1370 h 2472"/>
              <a:gd name="T76" fmla="*/ 709 w 798"/>
              <a:gd name="T77" fmla="*/ 1386 h 2472"/>
              <a:gd name="T78" fmla="*/ 731 w 798"/>
              <a:gd name="T79" fmla="*/ 1398 h 2472"/>
              <a:gd name="T80" fmla="*/ 749 w 798"/>
              <a:gd name="T81" fmla="*/ 1414 h 2472"/>
              <a:gd name="T82" fmla="*/ 798 w 798"/>
              <a:gd name="T83" fmla="*/ 1369 h 2472"/>
              <a:gd name="T84" fmla="*/ 775 w 798"/>
              <a:gd name="T85" fmla="*/ 1255 h 2472"/>
              <a:gd name="T86" fmla="*/ 708 w 798"/>
              <a:gd name="T87" fmla="*/ 1157 h 2472"/>
              <a:gd name="T88" fmla="*/ 668 w 798"/>
              <a:gd name="T89" fmla="*/ 1093 h 2472"/>
              <a:gd name="T90" fmla="*/ 613 w 798"/>
              <a:gd name="T91" fmla="*/ 1009 h 2472"/>
              <a:gd name="T92" fmla="*/ 550 w 798"/>
              <a:gd name="T93" fmla="*/ 863 h 2472"/>
              <a:gd name="T94" fmla="*/ 462 w 798"/>
              <a:gd name="T95" fmla="*/ 620 h 2472"/>
              <a:gd name="T96" fmla="*/ 418 w 798"/>
              <a:gd name="T97" fmla="*/ 459 h 2472"/>
              <a:gd name="T98" fmla="*/ 415 w 798"/>
              <a:gd name="T99" fmla="*/ 395 h 2472"/>
              <a:gd name="T100" fmla="*/ 483 w 798"/>
              <a:gd name="T101" fmla="*/ 363 h 2472"/>
              <a:gd name="T102" fmla="*/ 526 w 798"/>
              <a:gd name="T103" fmla="*/ 318 h 2472"/>
              <a:gd name="T104" fmla="*/ 540 w 798"/>
              <a:gd name="T105" fmla="*/ 264 h 2472"/>
              <a:gd name="T106" fmla="*/ 558 w 798"/>
              <a:gd name="T107" fmla="*/ 199 h 2472"/>
              <a:gd name="T108" fmla="*/ 565 w 798"/>
              <a:gd name="T109" fmla="*/ 174 h 2472"/>
              <a:gd name="T110" fmla="*/ 571 w 798"/>
              <a:gd name="T111" fmla="*/ 151 h 2472"/>
              <a:gd name="T112" fmla="*/ 564 w 798"/>
              <a:gd name="T113" fmla="*/ 113 h 2472"/>
              <a:gd name="T114" fmla="*/ 594 w 798"/>
              <a:gd name="T115" fmla="*/ 40 h 2472"/>
              <a:gd name="T116" fmla="*/ 565 w 798"/>
              <a:gd name="T117" fmla="*/ 60 h 2472"/>
              <a:gd name="T118" fmla="*/ 555 w 798"/>
              <a:gd name="T119" fmla="*/ 40 h 2472"/>
              <a:gd name="T120" fmla="*/ 513 w 798"/>
              <a:gd name="T121" fmla="*/ 38 h 2472"/>
              <a:gd name="T122" fmla="*/ 472 w 798"/>
              <a:gd name="T123" fmla="*/ 15 h 24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798" h="2472">
                <a:moveTo>
                  <a:pt x="434" y="6"/>
                </a:moveTo>
                <a:lnTo>
                  <a:pt x="434" y="6"/>
                </a:lnTo>
                <a:lnTo>
                  <a:pt x="424" y="3"/>
                </a:lnTo>
                <a:lnTo>
                  <a:pt x="412" y="2"/>
                </a:lnTo>
                <a:lnTo>
                  <a:pt x="389" y="0"/>
                </a:lnTo>
                <a:lnTo>
                  <a:pt x="362" y="2"/>
                </a:lnTo>
                <a:lnTo>
                  <a:pt x="338" y="6"/>
                </a:lnTo>
                <a:lnTo>
                  <a:pt x="338" y="6"/>
                </a:lnTo>
                <a:lnTo>
                  <a:pt x="332" y="8"/>
                </a:lnTo>
                <a:lnTo>
                  <a:pt x="325" y="12"/>
                </a:lnTo>
                <a:lnTo>
                  <a:pt x="310" y="22"/>
                </a:lnTo>
                <a:lnTo>
                  <a:pt x="294" y="37"/>
                </a:lnTo>
                <a:lnTo>
                  <a:pt x="278" y="54"/>
                </a:lnTo>
                <a:lnTo>
                  <a:pt x="262" y="72"/>
                </a:lnTo>
                <a:lnTo>
                  <a:pt x="247" y="91"/>
                </a:lnTo>
                <a:lnTo>
                  <a:pt x="236" y="110"/>
                </a:lnTo>
                <a:lnTo>
                  <a:pt x="227" y="126"/>
                </a:lnTo>
                <a:lnTo>
                  <a:pt x="227" y="126"/>
                </a:lnTo>
                <a:lnTo>
                  <a:pt x="221" y="140"/>
                </a:lnTo>
                <a:lnTo>
                  <a:pt x="217" y="156"/>
                </a:lnTo>
                <a:lnTo>
                  <a:pt x="210" y="187"/>
                </a:lnTo>
                <a:lnTo>
                  <a:pt x="207" y="202"/>
                </a:lnTo>
                <a:lnTo>
                  <a:pt x="201" y="216"/>
                </a:lnTo>
                <a:lnTo>
                  <a:pt x="195" y="229"/>
                </a:lnTo>
                <a:lnTo>
                  <a:pt x="186" y="242"/>
                </a:lnTo>
                <a:lnTo>
                  <a:pt x="186" y="242"/>
                </a:lnTo>
                <a:lnTo>
                  <a:pt x="164" y="266"/>
                </a:lnTo>
                <a:lnTo>
                  <a:pt x="145" y="285"/>
                </a:lnTo>
                <a:lnTo>
                  <a:pt x="138" y="293"/>
                </a:lnTo>
                <a:lnTo>
                  <a:pt x="134" y="299"/>
                </a:lnTo>
                <a:lnTo>
                  <a:pt x="132" y="302"/>
                </a:lnTo>
                <a:lnTo>
                  <a:pt x="134" y="302"/>
                </a:lnTo>
                <a:lnTo>
                  <a:pt x="137" y="302"/>
                </a:lnTo>
                <a:lnTo>
                  <a:pt x="137" y="302"/>
                </a:lnTo>
                <a:lnTo>
                  <a:pt x="143" y="301"/>
                </a:lnTo>
                <a:lnTo>
                  <a:pt x="148" y="298"/>
                </a:lnTo>
                <a:lnTo>
                  <a:pt x="157" y="290"/>
                </a:lnTo>
                <a:lnTo>
                  <a:pt x="167" y="282"/>
                </a:lnTo>
                <a:lnTo>
                  <a:pt x="167" y="282"/>
                </a:lnTo>
                <a:lnTo>
                  <a:pt x="167" y="288"/>
                </a:lnTo>
                <a:lnTo>
                  <a:pt x="166" y="304"/>
                </a:lnTo>
                <a:lnTo>
                  <a:pt x="166" y="311"/>
                </a:lnTo>
                <a:lnTo>
                  <a:pt x="163" y="318"/>
                </a:lnTo>
                <a:lnTo>
                  <a:pt x="160" y="324"/>
                </a:lnTo>
                <a:lnTo>
                  <a:pt x="157" y="327"/>
                </a:lnTo>
                <a:lnTo>
                  <a:pt x="157" y="327"/>
                </a:lnTo>
                <a:lnTo>
                  <a:pt x="154" y="328"/>
                </a:lnTo>
                <a:lnTo>
                  <a:pt x="154" y="328"/>
                </a:lnTo>
                <a:lnTo>
                  <a:pt x="161" y="328"/>
                </a:lnTo>
                <a:lnTo>
                  <a:pt x="170" y="324"/>
                </a:lnTo>
                <a:lnTo>
                  <a:pt x="175" y="321"/>
                </a:lnTo>
                <a:lnTo>
                  <a:pt x="178" y="317"/>
                </a:lnTo>
                <a:lnTo>
                  <a:pt x="178" y="317"/>
                </a:lnTo>
                <a:lnTo>
                  <a:pt x="183" y="306"/>
                </a:lnTo>
                <a:lnTo>
                  <a:pt x="189" y="299"/>
                </a:lnTo>
                <a:lnTo>
                  <a:pt x="194" y="293"/>
                </a:lnTo>
                <a:lnTo>
                  <a:pt x="195" y="293"/>
                </a:lnTo>
                <a:lnTo>
                  <a:pt x="195" y="293"/>
                </a:lnTo>
                <a:lnTo>
                  <a:pt x="195" y="293"/>
                </a:lnTo>
                <a:lnTo>
                  <a:pt x="194" y="302"/>
                </a:lnTo>
                <a:lnTo>
                  <a:pt x="189" y="318"/>
                </a:lnTo>
                <a:lnTo>
                  <a:pt x="189" y="318"/>
                </a:lnTo>
                <a:lnTo>
                  <a:pt x="188" y="322"/>
                </a:lnTo>
                <a:lnTo>
                  <a:pt x="185" y="328"/>
                </a:lnTo>
                <a:lnTo>
                  <a:pt x="176" y="339"/>
                </a:lnTo>
                <a:lnTo>
                  <a:pt x="166" y="349"/>
                </a:lnTo>
                <a:lnTo>
                  <a:pt x="154" y="357"/>
                </a:lnTo>
                <a:lnTo>
                  <a:pt x="154" y="357"/>
                </a:lnTo>
                <a:lnTo>
                  <a:pt x="140" y="368"/>
                </a:lnTo>
                <a:lnTo>
                  <a:pt x="121" y="379"/>
                </a:lnTo>
                <a:lnTo>
                  <a:pt x="102" y="392"/>
                </a:lnTo>
                <a:lnTo>
                  <a:pt x="84" y="407"/>
                </a:lnTo>
                <a:lnTo>
                  <a:pt x="84" y="407"/>
                </a:lnTo>
                <a:lnTo>
                  <a:pt x="67" y="420"/>
                </a:lnTo>
                <a:lnTo>
                  <a:pt x="51" y="432"/>
                </a:lnTo>
                <a:lnTo>
                  <a:pt x="38" y="441"/>
                </a:lnTo>
                <a:lnTo>
                  <a:pt x="33" y="445"/>
                </a:lnTo>
                <a:lnTo>
                  <a:pt x="32" y="449"/>
                </a:lnTo>
                <a:lnTo>
                  <a:pt x="32" y="449"/>
                </a:lnTo>
                <a:lnTo>
                  <a:pt x="30" y="473"/>
                </a:lnTo>
                <a:lnTo>
                  <a:pt x="30" y="484"/>
                </a:lnTo>
                <a:lnTo>
                  <a:pt x="32" y="492"/>
                </a:lnTo>
                <a:lnTo>
                  <a:pt x="32" y="492"/>
                </a:lnTo>
                <a:lnTo>
                  <a:pt x="32" y="496"/>
                </a:lnTo>
                <a:lnTo>
                  <a:pt x="29" y="502"/>
                </a:lnTo>
                <a:lnTo>
                  <a:pt x="25" y="510"/>
                </a:lnTo>
                <a:lnTo>
                  <a:pt x="17" y="519"/>
                </a:lnTo>
                <a:lnTo>
                  <a:pt x="17" y="519"/>
                </a:lnTo>
                <a:lnTo>
                  <a:pt x="10" y="528"/>
                </a:lnTo>
                <a:lnTo>
                  <a:pt x="3" y="535"/>
                </a:lnTo>
                <a:lnTo>
                  <a:pt x="1" y="541"/>
                </a:lnTo>
                <a:lnTo>
                  <a:pt x="0" y="545"/>
                </a:lnTo>
                <a:lnTo>
                  <a:pt x="0" y="551"/>
                </a:lnTo>
                <a:lnTo>
                  <a:pt x="1" y="559"/>
                </a:lnTo>
                <a:lnTo>
                  <a:pt x="1" y="559"/>
                </a:lnTo>
                <a:lnTo>
                  <a:pt x="7" y="576"/>
                </a:lnTo>
                <a:lnTo>
                  <a:pt x="14" y="592"/>
                </a:lnTo>
                <a:lnTo>
                  <a:pt x="14" y="592"/>
                </a:lnTo>
                <a:lnTo>
                  <a:pt x="19" y="602"/>
                </a:lnTo>
                <a:lnTo>
                  <a:pt x="22" y="607"/>
                </a:lnTo>
                <a:lnTo>
                  <a:pt x="25" y="608"/>
                </a:lnTo>
                <a:lnTo>
                  <a:pt x="32" y="612"/>
                </a:lnTo>
                <a:lnTo>
                  <a:pt x="32" y="612"/>
                </a:lnTo>
                <a:lnTo>
                  <a:pt x="35" y="614"/>
                </a:lnTo>
                <a:lnTo>
                  <a:pt x="38" y="615"/>
                </a:lnTo>
                <a:lnTo>
                  <a:pt x="42" y="614"/>
                </a:lnTo>
                <a:lnTo>
                  <a:pt x="42" y="614"/>
                </a:lnTo>
                <a:lnTo>
                  <a:pt x="43" y="615"/>
                </a:lnTo>
                <a:lnTo>
                  <a:pt x="43" y="626"/>
                </a:lnTo>
                <a:lnTo>
                  <a:pt x="43" y="626"/>
                </a:lnTo>
                <a:lnTo>
                  <a:pt x="42" y="646"/>
                </a:lnTo>
                <a:lnTo>
                  <a:pt x="39" y="666"/>
                </a:lnTo>
                <a:lnTo>
                  <a:pt x="35" y="688"/>
                </a:lnTo>
                <a:lnTo>
                  <a:pt x="27" y="706"/>
                </a:lnTo>
                <a:lnTo>
                  <a:pt x="27" y="706"/>
                </a:lnTo>
                <a:lnTo>
                  <a:pt x="23" y="719"/>
                </a:lnTo>
                <a:lnTo>
                  <a:pt x="20" y="728"/>
                </a:lnTo>
                <a:lnTo>
                  <a:pt x="20" y="752"/>
                </a:lnTo>
                <a:lnTo>
                  <a:pt x="20" y="752"/>
                </a:lnTo>
                <a:lnTo>
                  <a:pt x="20" y="789"/>
                </a:lnTo>
                <a:lnTo>
                  <a:pt x="17" y="824"/>
                </a:lnTo>
                <a:lnTo>
                  <a:pt x="17" y="824"/>
                </a:lnTo>
                <a:lnTo>
                  <a:pt x="16" y="847"/>
                </a:lnTo>
                <a:lnTo>
                  <a:pt x="13" y="879"/>
                </a:lnTo>
                <a:lnTo>
                  <a:pt x="13" y="895"/>
                </a:lnTo>
                <a:lnTo>
                  <a:pt x="14" y="910"/>
                </a:lnTo>
                <a:lnTo>
                  <a:pt x="16" y="924"/>
                </a:lnTo>
                <a:lnTo>
                  <a:pt x="19" y="935"/>
                </a:lnTo>
                <a:lnTo>
                  <a:pt x="19" y="935"/>
                </a:lnTo>
                <a:lnTo>
                  <a:pt x="22" y="939"/>
                </a:lnTo>
                <a:lnTo>
                  <a:pt x="23" y="940"/>
                </a:lnTo>
                <a:lnTo>
                  <a:pt x="25" y="942"/>
                </a:lnTo>
                <a:lnTo>
                  <a:pt x="27" y="942"/>
                </a:lnTo>
                <a:lnTo>
                  <a:pt x="30" y="940"/>
                </a:lnTo>
                <a:lnTo>
                  <a:pt x="33" y="939"/>
                </a:lnTo>
                <a:lnTo>
                  <a:pt x="35" y="939"/>
                </a:lnTo>
                <a:lnTo>
                  <a:pt x="36" y="940"/>
                </a:lnTo>
                <a:lnTo>
                  <a:pt x="38" y="948"/>
                </a:lnTo>
                <a:lnTo>
                  <a:pt x="38" y="964"/>
                </a:lnTo>
                <a:lnTo>
                  <a:pt x="36" y="990"/>
                </a:lnTo>
                <a:lnTo>
                  <a:pt x="36" y="990"/>
                </a:lnTo>
                <a:lnTo>
                  <a:pt x="35" y="1042"/>
                </a:lnTo>
                <a:lnTo>
                  <a:pt x="35" y="1071"/>
                </a:lnTo>
                <a:lnTo>
                  <a:pt x="35" y="1088"/>
                </a:lnTo>
                <a:lnTo>
                  <a:pt x="33" y="1093"/>
                </a:lnTo>
                <a:lnTo>
                  <a:pt x="32" y="1098"/>
                </a:lnTo>
                <a:lnTo>
                  <a:pt x="32" y="1098"/>
                </a:lnTo>
                <a:lnTo>
                  <a:pt x="29" y="1104"/>
                </a:lnTo>
                <a:lnTo>
                  <a:pt x="27" y="1111"/>
                </a:lnTo>
                <a:lnTo>
                  <a:pt x="25" y="1131"/>
                </a:lnTo>
                <a:lnTo>
                  <a:pt x="23" y="1162"/>
                </a:lnTo>
                <a:lnTo>
                  <a:pt x="23" y="1162"/>
                </a:lnTo>
                <a:lnTo>
                  <a:pt x="29" y="1222"/>
                </a:lnTo>
                <a:lnTo>
                  <a:pt x="32" y="1264"/>
                </a:lnTo>
                <a:lnTo>
                  <a:pt x="33" y="1287"/>
                </a:lnTo>
                <a:lnTo>
                  <a:pt x="33" y="1287"/>
                </a:lnTo>
                <a:lnTo>
                  <a:pt x="29" y="1321"/>
                </a:lnTo>
                <a:lnTo>
                  <a:pt x="35" y="1357"/>
                </a:lnTo>
                <a:lnTo>
                  <a:pt x="35" y="1357"/>
                </a:lnTo>
                <a:lnTo>
                  <a:pt x="32" y="1361"/>
                </a:lnTo>
                <a:lnTo>
                  <a:pt x="27" y="1372"/>
                </a:lnTo>
                <a:lnTo>
                  <a:pt x="23" y="1385"/>
                </a:lnTo>
                <a:lnTo>
                  <a:pt x="22" y="1391"/>
                </a:lnTo>
                <a:lnTo>
                  <a:pt x="23" y="1395"/>
                </a:lnTo>
                <a:lnTo>
                  <a:pt x="23" y="1395"/>
                </a:lnTo>
                <a:lnTo>
                  <a:pt x="25" y="1398"/>
                </a:lnTo>
                <a:lnTo>
                  <a:pt x="27" y="1399"/>
                </a:lnTo>
                <a:lnTo>
                  <a:pt x="30" y="1398"/>
                </a:lnTo>
                <a:lnTo>
                  <a:pt x="33" y="1396"/>
                </a:lnTo>
                <a:lnTo>
                  <a:pt x="39" y="1391"/>
                </a:lnTo>
                <a:lnTo>
                  <a:pt x="42" y="1388"/>
                </a:lnTo>
                <a:lnTo>
                  <a:pt x="42" y="1388"/>
                </a:lnTo>
                <a:lnTo>
                  <a:pt x="42" y="1396"/>
                </a:lnTo>
                <a:lnTo>
                  <a:pt x="43" y="1402"/>
                </a:lnTo>
                <a:lnTo>
                  <a:pt x="45" y="1405"/>
                </a:lnTo>
                <a:lnTo>
                  <a:pt x="46" y="1405"/>
                </a:lnTo>
                <a:lnTo>
                  <a:pt x="46" y="1405"/>
                </a:lnTo>
                <a:lnTo>
                  <a:pt x="49" y="1404"/>
                </a:lnTo>
                <a:lnTo>
                  <a:pt x="52" y="1401"/>
                </a:lnTo>
                <a:lnTo>
                  <a:pt x="61" y="1389"/>
                </a:lnTo>
                <a:lnTo>
                  <a:pt x="73" y="1370"/>
                </a:lnTo>
                <a:lnTo>
                  <a:pt x="73" y="1370"/>
                </a:lnTo>
                <a:lnTo>
                  <a:pt x="83" y="1370"/>
                </a:lnTo>
                <a:lnTo>
                  <a:pt x="92" y="1369"/>
                </a:lnTo>
                <a:lnTo>
                  <a:pt x="94" y="1367"/>
                </a:lnTo>
                <a:lnTo>
                  <a:pt x="97" y="1366"/>
                </a:lnTo>
                <a:lnTo>
                  <a:pt x="97" y="1366"/>
                </a:lnTo>
                <a:lnTo>
                  <a:pt x="99" y="1364"/>
                </a:lnTo>
                <a:lnTo>
                  <a:pt x="100" y="1364"/>
                </a:lnTo>
                <a:lnTo>
                  <a:pt x="106" y="1366"/>
                </a:lnTo>
                <a:lnTo>
                  <a:pt x="113" y="1369"/>
                </a:lnTo>
                <a:lnTo>
                  <a:pt x="113" y="1369"/>
                </a:lnTo>
                <a:lnTo>
                  <a:pt x="106" y="1443"/>
                </a:lnTo>
                <a:lnTo>
                  <a:pt x="103" y="1496"/>
                </a:lnTo>
                <a:lnTo>
                  <a:pt x="103" y="1514"/>
                </a:lnTo>
                <a:lnTo>
                  <a:pt x="105" y="1520"/>
                </a:lnTo>
                <a:lnTo>
                  <a:pt x="105" y="1523"/>
                </a:lnTo>
                <a:lnTo>
                  <a:pt x="105" y="1523"/>
                </a:lnTo>
                <a:lnTo>
                  <a:pt x="112" y="1529"/>
                </a:lnTo>
                <a:lnTo>
                  <a:pt x="119" y="1535"/>
                </a:lnTo>
                <a:lnTo>
                  <a:pt x="127" y="1539"/>
                </a:lnTo>
                <a:lnTo>
                  <a:pt x="127" y="1539"/>
                </a:lnTo>
                <a:lnTo>
                  <a:pt x="132" y="1548"/>
                </a:lnTo>
                <a:lnTo>
                  <a:pt x="147" y="1571"/>
                </a:lnTo>
                <a:lnTo>
                  <a:pt x="166" y="1602"/>
                </a:lnTo>
                <a:lnTo>
                  <a:pt x="173" y="1618"/>
                </a:lnTo>
                <a:lnTo>
                  <a:pt x="179" y="1634"/>
                </a:lnTo>
                <a:lnTo>
                  <a:pt x="179" y="1634"/>
                </a:lnTo>
                <a:lnTo>
                  <a:pt x="185" y="1651"/>
                </a:lnTo>
                <a:lnTo>
                  <a:pt x="189" y="1673"/>
                </a:lnTo>
                <a:lnTo>
                  <a:pt x="199" y="1720"/>
                </a:lnTo>
                <a:lnTo>
                  <a:pt x="207" y="1759"/>
                </a:lnTo>
                <a:lnTo>
                  <a:pt x="208" y="1780"/>
                </a:lnTo>
                <a:lnTo>
                  <a:pt x="208" y="1780"/>
                </a:lnTo>
                <a:lnTo>
                  <a:pt x="208" y="1786"/>
                </a:lnTo>
                <a:lnTo>
                  <a:pt x="205" y="1791"/>
                </a:lnTo>
                <a:lnTo>
                  <a:pt x="196" y="1809"/>
                </a:lnTo>
                <a:lnTo>
                  <a:pt x="196" y="1809"/>
                </a:lnTo>
                <a:lnTo>
                  <a:pt x="192" y="1818"/>
                </a:lnTo>
                <a:lnTo>
                  <a:pt x="188" y="1823"/>
                </a:lnTo>
                <a:lnTo>
                  <a:pt x="186" y="1826"/>
                </a:lnTo>
                <a:lnTo>
                  <a:pt x="186" y="1831"/>
                </a:lnTo>
                <a:lnTo>
                  <a:pt x="192" y="1844"/>
                </a:lnTo>
                <a:lnTo>
                  <a:pt x="192" y="1844"/>
                </a:lnTo>
                <a:lnTo>
                  <a:pt x="196" y="1860"/>
                </a:lnTo>
                <a:lnTo>
                  <a:pt x="198" y="1867"/>
                </a:lnTo>
                <a:lnTo>
                  <a:pt x="198" y="1873"/>
                </a:lnTo>
                <a:lnTo>
                  <a:pt x="198" y="1880"/>
                </a:lnTo>
                <a:lnTo>
                  <a:pt x="196" y="1885"/>
                </a:lnTo>
                <a:lnTo>
                  <a:pt x="189" y="1896"/>
                </a:lnTo>
                <a:lnTo>
                  <a:pt x="189" y="1896"/>
                </a:lnTo>
                <a:lnTo>
                  <a:pt x="179" y="1914"/>
                </a:lnTo>
                <a:lnTo>
                  <a:pt x="166" y="1943"/>
                </a:lnTo>
                <a:lnTo>
                  <a:pt x="154" y="1973"/>
                </a:lnTo>
                <a:lnTo>
                  <a:pt x="151" y="1985"/>
                </a:lnTo>
                <a:lnTo>
                  <a:pt x="150" y="1995"/>
                </a:lnTo>
                <a:lnTo>
                  <a:pt x="150" y="1995"/>
                </a:lnTo>
                <a:lnTo>
                  <a:pt x="148" y="2013"/>
                </a:lnTo>
                <a:lnTo>
                  <a:pt x="144" y="2041"/>
                </a:lnTo>
                <a:lnTo>
                  <a:pt x="131" y="2121"/>
                </a:lnTo>
                <a:lnTo>
                  <a:pt x="116" y="2201"/>
                </a:lnTo>
                <a:lnTo>
                  <a:pt x="108" y="2247"/>
                </a:lnTo>
                <a:lnTo>
                  <a:pt x="108" y="2247"/>
                </a:lnTo>
                <a:lnTo>
                  <a:pt x="102" y="2274"/>
                </a:lnTo>
                <a:lnTo>
                  <a:pt x="94" y="2307"/>
                </a:lnTo>
                <a:lnTo>
                  <a:pt x="89" y="2348"/>
                </a:lnTo>
                <a:lnTo>
                  <a:pt x="105" y="2357"/>
                </a:lnTo>
                <a:lnTo>
                  <a:pt x="105" y="2357"/>
                </a:lnTo>
                <a:lnTo>
                  <a:pt x="102" y="2367"/>
                </a:lnTo>
                <a:lnTo>
                  <a:pt x="94" y="2392"/>
                </a:lnTo>
                <a:lnTo>
                  <a:pt x="90" y="2406"/>
                </a:lnTo>
                <a:lnTo>
                  <a:pt x="87" y="2419"/>
                </a:lnTo>
                <a:lnTo>
                  <a:pt x="87" y="2433"/>
                </a:lnTo>
                <a:lnTo>
                  <a:pt x="89" y="2443"/>
                </a:lnTo>
                <a:lnTo>
                  <a:pt x="89" y="2443"/>
                </a:lnTo>
                <a:lnTo>
                  <a:pt x="90" y="2447"/>
                </a:lnTo>
                <a:lnTo>
                  <a:pt x="94" y="2450"/>
                </a:lnTo>
                <a:lnTo>
                  <a:pt x="102" y="2453"/>
                </a:lnTo>
                <a:lnTo>
                  <a:pt x="111" y="2454"/>
                </a:lnTo>
                <a:lnTo>
                  <a:pt x="131" y="2457"/>
                </a:lnTo>
                <a:lnTo>
                  <a:pt x="157" y="2459"/>
                </a:lnTo>
                <a:lnTo>
                  <a:pt x="220" y="2460"/>
                </a:lnTo>
                <a:lnTo>
                  <a:pt x="253" y="2462"/>
                </a:lnTo>
                <a:lnTo>
                  <a:pt x="287" y="2466"/>
                </a:lnTo>
                <a:lnTo>
                  <a:pt x="287" y="2466"/>
                </a:lnTo>
                <a:lnTo>
                  <a:pt x="319" y="2469"/>
                </a:lnTo>
                <a:lnTo>
                  <a:pt x="349" y="2470"/>
                </a:lnTo>
                <a:lnTo>
                  <a:pt x="379" y="2472"/>
                </a:lnTo>
                <a:lnTo>
                  <a:pt x="403" y="2472"/>
                </a:lnTo>
                <a:lnTo>
                  <a:pt x="425" y="2469"/>
                </a:lnTo>
                <a:lnTo>
                  <a:pt x="443" y="2465"/>
                </a:lnTo>
                <a:lnTo>
                  <a:pt x="448" y="2462"/>
                </a:lnTo>
                <a:lnTo>
                  <a:pt x="453" y="2459"/>
                </a:lnTo>
                <a:lnTo>
                  <a:pt x="456" y="2454"/>
                </a:lnTo>
                <a:lnTo>
                  <a:pt x="457" y="2450"/>
                </a:lnTo>
                <a:lnTo>
                  <a:pt x="457" y="2450"/>
                </a:lnTo>
                <a:lnTo>
                  <a:pt x="456" y="2441"/>
                </a:lnTo>
                <a:lnTo>
                  <a:pt x="454" y="2433"/>
                </a:lnTo>
                <a:lnTo>
                  <a:pt x="450" y="2427"/>
                </a:lnTo>
                <a:lnTo>
                  <a:pt x="447" y="2421"/>
                </a:lnTo>
                <a:lnTo>
                  <a:pt x="440" y="2414"/>
                </a:lnTo>
                <a:lnTo>
                  <a:pt x="437" y="2412"/>
                </a:lnTo>
                <a:lnTo>
                  <a:pt x="437" y="2412"/>
                </a:lnTo>
                <a:lnTo>
                  <a:pt x="444" y="2412"/>
                </a:lnTo>
                <a:lnTo>
                  <a:pt x="451" y="2412"/>
                </a:lnTo>
                <a:lnTo>
                  <a:pt x="460" y="2411"/>
                </a:lnTo>
                <a:lnTo>
                  <a:pt x="467" y="2408"/>
                </a:lnTo>
                <a:lnTo>
                  <a:pt x="473" y="2403"/>
                </a:lnTo>
                <a:lnTo>
                  <a:pt x="475" y="2400"/>
                </a:lnTo>
                <a:lnTo>
                  <a:pt x="476" y="2398"/>
                </a:lnTo>
                <a:lnTo>
                  <a:pt x="476" y="2393"/>
                </a:lnTo>
                <a:lnTo>
                  <a:pt x="475" y="2389"/>
                </a:lnTo>
                <a:lnTo>
                  <a:pt x="475" y="2389"/>
                </a:lnTo>
                <a:lnTo>
                  <a:pt x="472" y="2384"/>
                </a:lnTo>
                <a:lnTo>
                  <a:pt x="467" y="2379"/>
                </a:lnTo>
                <a:lnTo>
                  <a:pt x="456" y="2370"/>
                </a:lnTo>
                <a:lnTo>
                  <a:pt x="443" y="2360"/>
                </a:lnTo>
                <a:lnTo>
                  <a:pt x="428" y="2352"/>
                </a:lnTo>
                <a:lnTo>
                  <a:pt x="402" y="2339"/>
                </a:lnTo>
                <a:lnTo>
                  <a:pt x="390" y="2333"/>
                </a:lnTo>
                <a:lnTo>
                  <a:pt x="390" y="2333"/>
                </a:lnTo>
                <a:lnTo>
                  <a:pt x="365" y="2303"/>
                </a:lnTo>
                <a:lnTo>
                  <a:pt x="346" y="2277"/>
                </a:lnTo>
                <a:lnTo>
                  <a:pt x="339" y="2262"/>
                </a:lnTo>
                <a:lnTo>
                  <a:pt x="333" y="2250"/>
                </a:lnTo>
                <a:lnTo>
                  <a:pt x="333" y="2250"/>
                </a:lnTo>
                <a:lnTo>
                  <a:pt x="325" y="2233"/>
                </a:lnTo>
                <a:lnTo>
                  <a:pt x="320" y="2223"/>
                </a:lnTo>
                <a:lnTo>
                  <a:pt x="317" y="2214"/>
                </a:lnTo>
                <a:lnTo>
                  <a:pt x="319" y="2204"/>
                </a:lnTo>
                <a:lnTo>
                  <a:pt x="319" y="2204"/>
                </a:lnTo>
                <a:lnTo>
                  <a:pt x="325" y="2189"/>
                </a:lnTo>
                <a:lnTo>
                  <a:pt x="335" y="2163"/>
                </a:lnTo>
                <a:lnTo>
                  <a:pt x="368" y="2089"/>
                </a:lnTo>
                <a:lnTo>
                  <a:pt x="415" y="1985"/>
                </a:lnTo>
                <a:lnTo>
                  <a:pt x="415" y="1985"/>
                </a:lnTo>
                <a:lnTo>
                  <a:pt x="441" y="1952"/>
                </a:lnTo>
                <a:lnTo>
                  <a:pt x="467" y="1915"/>
                </a:lnTo>
                <a:lnTo>
                  <a:pt x="498" y="1873"/>
                </a:lnTo>
                <a:lnTo>
                  <a:pt x="527" y="1828"/>
                </a:lnTo>
                <a:lnTo>
                  <a:pt x="552" y="1786"/>
                </a:lnTo>
                <a:lnTo>
                  <a:pt x="562" y="1768"/>
                </a:lnTo>
                <a:lnTo>
                  <a:pt x="569" y="1751"/>
                </a:lnTo>
                <a:lnTo>
                  <a:pt x="574" y="1737"/>
                </a:lnTo>
                <a:lnTo>
                  <a:pt x="574" y="1732"/>
                </a:lnTo>
                <a:lnTo>
                  <a:pt x="574" y="1727"/>
                </a:lnTo>
                <a:lnTo>
                  <a:pt x="574" y="1727"/>
                </a:lnTo>
                <a:lnTo>
                  <a:pt x="569" y="1708"/>
                </a:lnTo>
                <a:lnTo>
                  <a:pt x="561" y="1685"/>
                </a:lnTo>
                <a:lnTo>
                  <a:pt x="549" y="1659"/>
                </a:lnTo>
                <a:lnTo>
                  <a:pt x="537" y="1633"/>
                </a:lnTo>
                <a:lnTo>
                  <a:pt x="515" y="1589"/>
                </a:lnTo>
                <a:lnTo>
                  <a:pt x="505" y="1570"/>
                </a:lnTo>
                <a:lnTo>
                  <a:pt x="505" y="1570"/>
                </a:lnTo>
                <a:lnTo>
                  <a:pt x="510" y="1567"/>
                </a:lnTo>
                <a:lnTo>
                  <a:pt x="521" y="1560"/>
                </a:lnTo>
                <a:lnTo>
                  <a:pt x="526" y="1554"/>
                </a:lnTo>
                <a:lnTo>
                  <a:pt x="531" y="1548"/>
                </a:lnTo>
                <a:lnTo>
                  <a:pt x="534" y="1541"/>
                </a:lnTo>
                <a:lnTo>
                  <a:pt x="536" y="1533"/>
                </a:lnTo>
                <a:lnTo>
                  <a:pt x="536" y="1533"/>
                </a:lnTo>
                <a:lnTo>
                  <a:pt x="534" y="1522"/>
                </a:lnTo>
                <a:lnTo>
                  <a:pt x="531" y="1504"/>
                </a:lnTo>
                <a:lnTo>
                  <a:pt x="520" y="1455"/>
                </a:lnTo>
                <a:lnTo>
                  <a:pt x="510" y="1405"/>
                </a:lnTo>
                <a:lnTo>
                  <a:pt x="505" y="1385"/>
                </a:lnTo>
                <a:lnTo>
                  <a:pt x="504" y="1370"/>
                </a:lnTo>
                <a:lnTo>
                  <a:pt x="504" y="1370"/>
                </a:lnTo>
                <a:lnTo>
                  <a:pt x="499" y="1327"/>
                </a:lnTo>
                <a:lnTo>
                  <a:pt x="497" y="1302"/>
                </a:lnTo>
                <a:lnTo>
                  <a:pt x="476" y="1230"/>
                </a:lnTo>
                <a:lnTo>
                  <a:pt x="476" y="1230"/>
                </a:lnTo>
                <a:lnTo>
                  <a:pt x="483" y="1211"/>
                </a:lnTo>
                <a:lnTo>
                  <a:pt x="488" y="1195"/>
                </a:lnTo>
                <a:lnTo>
                  <a:pt x="489" y="1181"/>
                </a:lnTo>
                <a:lnTo>
                  <a:pt x="489" y="1181"/>
                </a:lnTo>
                <a:lnTo>
                  <a:pt x="489" y="1166"/>
                </a:lnTo>
                <a:lnTo>
                  <a:pt x="486" y="1149"/>
                </a:lnTo>
                <a:lnTo>
                  <a:pt x="483" y="1128"/>
                </a:lnTo>
                <a:lnTo>
                  <a:pt x="483" y="1128"/>
                </a:lnTo>
                <a:lnTo>
                  <a:pt x="547" y="1200"/>
                </a:lnTo>
                <a:lnTo>
                  <a:pt x="596" y="1251"/>
                </a:lnTo>
                <a:lnTo>
                  <a:pt x="613" y="1268"/>
                </a:lnTo>
                <a:lnTo>
                  <a:pt x="620" y="1273"/>
                </a:lnTo>
                <a:lnTo>
                  <a:pt x="625" y="1276"/>
                </a:lnTo>
                <a:lnTo>
                  <a:pt x="625" y="1276"/>
                </a:lnTo>
                <a:lnTo>
                  <a:pt x="631" y="1280"/>
                </a:lnTo>
                <a:lnTo>
                  <a:pt x="639" y="1286"/>
                </a:lnTo>
                <a:lnTo>
                  <a:pt x="660" y="1303"/>
                </a:lnTo>
                <a:lnTo>
                  <a:pt x="684" y="1328"/>
                </a:lnTo>
                <a:lnTo>
                  <a:pt x="684" y="1328"/>
                </a:lnTo>
                <a:lnTo>
                  <a:pt x="686" y="1341"/>
                </a:lnTo>
                <a:lnTo>
                  <a:pt x="686" y="1351"/>
                </a:lnTo>
                <a:lnTo>
                  <a:pt x="686" y="1356"/>
                </a:lnTo>
                <a:lnTo>
                  <a:pt x="684" y="1357"/>
                </a:lnTo>
                <a:lnTo>
                  <a:pt x="684" y="1357"/>
                </a:lnTo>
                <a:lnTo>
                  <a:pt x="680" y="1360"/>
                </a:lnTo>
                <a:lnTo>
                  <a:pt x="677" y="1366"/>
                </a:lnTo>
                <a:lnTo>
                  <a:pt x="677" y="1369"/>
                </a:lnTo>
                <a:lnTo>
                  <a:pt x="677" y="1370"/>
                </a:lnTo>
                <a:lnTo>
                  <a:pt x="679" y="1372"/>
                </a:lnTo>
                <a:lnTo>
                  <a:pt x="683" y="1373"/>
                </a:lnTo>
                <a:lnTo>
                  <a:pt x="683" y="1373"/>
                </a:lnTo>
                <a:lnTo>
                  <a:pt x="692" y="1372"/>
                </a:lnTo>
                <a:lnTo>
                  <a:pt x="700" y="1370"/>
                </a:lnTo>
                <a:lnTo>
                  <a:pt x="708" y="1369"/>
                </a:lnTo>
                <a:lnTo>
                  <a:pt x="708" y="1369"/>
                </a:lnTo>
                <a:lnTo>
                  <a:pt x="708" y="1378"/>
                </a:lnTo>
                <a:lnTo>
                  <a:pt x="708" y="1383"/>
                </a:lnTo>
                <a:lnTo>
                  <a:pt x="709" y="1386"/>
                </a:lnTo>
                <a:lnTo>
                  <a:pt x="712" y="1386"/>
                </a:lnTo>
                <a:lnTo>
                  <a:pt x="712" y="1386"/>
                </a:lnTo>
                <a:lnTo>
                  <a:pt x="721" y="1388"/>
                </a:lnTo>
                <a:lnTo>
                  <a:pt x="725" y="1388"/>
                </a:lnTo>
                <a:lnTo>
                  <a:pt x="725" y="1388"/>
                </a:lnTo>
                <a:lnTo>
                  <a:pt x="725" y="1389"/>
                </a:lnTo>
                <a:lnTo>
                  <a:pt x="725" y="1394"/>
                </a:lnTo>
                <a:lnTo>
                  <a:pt x="727" y="1395"/>
                </a:lnTo>
                <a:lnTo>
                  <a:pt x="728" y="1396"/>
                </a:lnTo>
                <a:lnTo>
                  <a:pt x="731" y="1398"/>
                </a:lnTo>
                <a:lnTo>
                  <a:pt x="734" y="1399"/>
                </a:lnTo>
                <a:lnTo>
                  <a:pt x="734" y="1399"/>
                </a:lnTo>
                <a:lnTo>
                  <a:pt x="738" y="1398"/>
                </a:lnTo>
                <a:lnTo>
                  <a:pt x="744" y="1396"/>
                </a:lnTo>
                <a:lnTo>
                  <a:pt x="753" y="1391"/>
                </a:lnTo>
                <a:lnTo>
                  <a:pt x="763" y="1382"/>
                </a:lnTo>
                <a:lnTo>
                  <a:pt x="763" y="1382"/>
                </a:lnTo>
                <a:lnTo>
                  <a:pt x="754" y="1398"/>
                </a:lnTo>
                <a:lnTo>
                  <a:pt x="750" y="1410"/>
                </a:lnTo>
                <a:lnTo>
                  <a:pt x="749" y="1414"/>
                </a:lnTo>
                <a:lnTo>
                  <a:pt x="750" y="1415"/>
                </a:lnTo>
                <a:lnTo>
                  <a:pt x="750" y="1415"/>
                </a:lnTo>
                <a:lnTo>
                  <a:pt x="753" y="1415"/>
                </a:lnTo>
                <a:lnTo>
                  <a:pt x="760" y="1414"/>
                </a:lnTo>
                <a:lnTo>
                  <a:pt x="767" y="1410"/>
                </a:lnTo>
                <a:lnTo>
                  <a:pt x="776" y="1404"/>
                </a:lnTo>
                <a:lnTo>
                  <a:pt x="783" y="1395"/>
                </a:lnTo>
                <a:lnTo>
                  <a:pt x="791" y="1386"/>
                </a:lnTo>
                <a:lnTo>
                  <a:pt x="797" y="1375"/>
                </a:lnTo>
                <a:lnTo>
                  <a:pt x="798" y="1369"/>
                </a:lnTo>
                <a:lnTo>
                  <a:pt x="798" y="1363"/>
                </a:lnTo>
                <a:lnTo>
                  <a:pt x="798" y="1363"/>
                </a:lnTo>
                <a:lnTo>
                  <a:pt x="797" y="1347"/>
                </a:lnTo>
                <a:lnTo>
                  <a:pt x="794" y="1331"/>
                </a:lnTo>
                <a:lnTo>
                  <a:pt x="789" y="1313"/>
                </a:lnTo>
                <a:lnTo>
                  <a:pt x="783" y="1297"/>
                </a:lnTo>
                <a:lnTo>
                  <a:pt x="773" y="1271"/>
                </a:lnTo>
                <a:lnTo>
                  <a:pt x="769" y="1259"/>
                </a:lnTo>
                <a:lnTo>
                  <a:pt x="769" y="1259"/>
                </a:lnTo>
                <a:lnTo>
                  <a:pt x="775" y="1255"/>
                </a:lnTo>
                <a:lnTo>
                  <a:pt x="778" y="1251"/>
                </a:lnTo>
                <a:lnTo>
                  <a:pt x="778" y="1249"/>
                </a:lnTo>
                <a:lnTo>
                  <a:pt x="778" y="1246"/>
                </a:lnTo>
                <a:lnTo>
                  <a:pt x="778" y="1246"/>
                </a:lnTo>
                <a:lnTo>
                  <a:pt x="772" y="1239"/>
                </a:lnTo>
                <a:lnTo>
                  <a:pt x="760" y="1229"/>
                </a:lnTo>
                <a:lnTo>
                  <a:pt x="747" y="1214"/>
                </a:lnTo>
                <a:lnTo>
                  <a:pt x="734" y="1198"/>
                </a:lnTo>
                <a:lnTo>
                  <a:pt x="734" y="1198"/>
                </a:lnTo>
                <a:lnTo>
                  <a:pt x="708" y="1157"/>
                </a:lnTo>
                <a:lnTo>
                  <a:pt x="698" y="1139"/>
                </a:lnTo>
                <a:lnTo>
                  <a:pt x="695" y="1131"/>
                </a:lnTo>
                <a:lnTo>
                  <a:pt x="693" y="1125"/>
                </a:lnTo>
                <a:lnTo>
                  <a:pt x="693" y="1125"/>
                </a:lnTo>
                <a:lnTo>
                  <a:pt x="692" y="1121"/>
                </a:lnTo>
                <a:lnTo>
                  <a:pt x="690" y="1117"/>
                </a:lnTo>
                <a:lnTo>
                  <a:pt x="683" y="1109"/>
                </a:lnTo>
                <a:lnTo>
                  <a:pt x="676" y="1102"/>
                </a:lnTo>
                <a:lnTo>
                  <a:pt x="668" y="1093"/>
                </a:lnTo>
                <a:lnTo>
                  <a:pt x="668" y="1093"/>
                </a:lnTo>
                <a:lnTo>
                  <a:pt x="663" y="1083"/>
                </a:lnTo>
                <a:lnTo>
                  <a:pt x="657" y="1069"/>
                </a:lnTo>
                <a:lnTo>
                  <a:pt x="649" y="1051"/>
                </a:lnTo>
                <a:lnTo>
                  <a:pt x="649" y="1051"/>
                </a:lnTo>
                <a:lnTo>
                  <a:pt x="647" y="1048"/>
                </a:lnTo>
                <a:lnTo>
                  <a:pt x="636" y="1041"/>
                </a:lnTo>
                <a:lnTo>
                  <a:pt x="625" y="1028"/>
                </a:lnTo>
                <a:lnTo>
                  <a:pt x="619" y="1019"/>
                </a:lnTo>
                <a:lnTo>
                  <a:pt x="613" y="1009"/>
                </a:lnTo>
                <a:lnTo>
                  <a:pt x="613" y="1009"/>
                </a:lnTo>
                <a:lnTo>
                  <a:pt x="601" y="986"/>
                </a:lnTo>
                <a:lnTo>
                  <a:pt x="587" y="964"/>
                </a:lnTo>
                <a:lnTo>
                  <a:pt x="575" y="942"/>
                </a:lnTo>
                <a:lnTo>
                  <a:pt x="569" y="932"/>
                </a:lnTo>
                <a:lnTo>
                  <a:pt x="566" y="923"/>
                </a:lnTo>
                <a:lnTo>
                  <a:pt x="566" y="923"/>
                </a:lnTo>
                <a:lnTo>
                  <a:pt x="562" y="892"/>
                </a:lnTo>
                <a:lnTo>
                  <a:pt x="558" y="878"/>
                </a:lnTo>
                <a:lnTo>
                  <a:pt x="555" y="872"/>
                </a:lnTo>
                <a:lnTo>
                  <a:pt x="550" y="863"/>
                </a:lnTo>
                <a:lnTo>
                  <a:pt x="550" y="863"/>
                </a:lnTo>
                <a:lnTo>
                  <a:pt x="539" y="844"/>
                </a:lnTo>
                <a:lnTo>
                  <a:pt x="527" y="821"/>
                </a:lnTo>
                <a:lnTo>
                  <a:pt x="513" y="790"/>
                </a:lnTo>
                <a:lnTo>
                  <a:pt x="513" y="790"/>
                </a:lnTo>
                <a:lnTo>
                  <a:pt x="502" y="767"/>
                </a:lnTo>
                <a:lnTo>
                  <a:pt x="486" y="716"/>
                </a:lnTo>
                <a:lnTo>
                  <a:pt x="470" y="661"/>
                </a:lnTo>
                <a:lnTo>
                  <a:pt x="464" y="636"/>
                </a:lnTo>
                <a:lnTo>
                  <a:pt x="462" y="620"/>
                </a:lnTo>
                <a:lnTo>
                  <a:pt x="462" y="620"/>
                </a:lnTo>
                <a:lnTo>
                  <a:pt x="460" y="594"/>
                </a:lnTo>
                <a:lnTo>
                  <a:pt x="456" y="567"/>
                </a:lnTo>
                <a:lnTo>
                  <a:pt x="450" y="543"/>
                </a:lnTo>
                <a:lnTo>
                  <a:pt x="443" y="518"/>
                </a:lnTo>
                <a:lnTo>
                  <a:pt x="443" y="518"/>
                </a:lnTo>
                <a:lnTo>
                  <a:pt x="440" y="505"/>
                </a:lnTo>
                <a:lnTo>
                  <a:pt x="435" y="493"/>
                </a:lnTo>
                <a:lnTo>
                  <a:pt x="425" y="474"/>
                </a:lnTo>
                <a:lnTo>
                  <a:pt x="418" y="459"/>
                </a:lnTo>
                <a:lnTo>
                  <a:pt x="413" y="455"/>
                </a:lnTo>
                <a:lnTo>
                  <a:pt x="413" y="455"/>
                </a:lnTo>
                <a:lnTo>
                  <a:pt x="403" y="441"/>
                </a:lnTo>
                <a:lnTo>
                  <a:pt x="396" y="430"/>
                </a:lnTo>
                <a:lnTo>
                  <a:pt x="393" y="426"/>
                </a:lnTo>
                <a:lnTo>
                  <a:pt x="393" y="423"/>
                </a:lnTo>
                <a:lnTo>
                  <a:pt x="393" y="423"/>
                </a:lnTo>
                <a:lnTo>
                  <a:pt x="405" y="408"/>
                </a:lnTo>
                <a:lnTo>
                  <a:pt x="415" y="395"/>
                </a:lnTo>
                <a:lnTo>
                  <a:pt x="415" y="395"/>
                </a:lnTo>
                <a:lnTo>
                  <a:pt x="421" y="397"/>
                </a:lnTo>
                <a:lnTo>
                  <a:pt x="435" y="400"/>
                </a:lnTo>
                <a:lnTo>
                  <a:pt x="451" y="400"/>
                </a:lnTo>
                <a:lnTo>
                  <a:pt x="459" y="398"/>
                </a:lnTo>
                <a:lnTo>
                  <a:pt x="463" y="395"/>
                </a:lnTo>
                <a:lnTo>
                  <a:pt x="463" y="395"/>
                </a:lnTo>
                <a:lnTo>
                  <a:pt x="467" y="392"/>
                </a:lnTo>
                <a:lnTo>
                  <a:pt x="472" y="388"/>
                </a:lnTo>
                <a:lnTo>
                  <a:pt x="478" y="378"/>
                </a:lnTo>
                <a:lnTo>
                  <a:pt x="483" y="363"/>
                </a:lnTo>
                <a:lnTo>
                  <a:pt x="483" y="363"/>
                </a:lnTo>
                <a:lnTo>
                  <a:pt x="486" y="359"/>
                </a:lnTo>
                <a:lnTo>
                  <a:pt x="495" y="352"/>
                </a:lnTo>
                <a:lnTo>
                  <a:pt x="513" y="340"/>
                </a:lnTo>
                <a:lnTo>
                  <a:pt x="513" y="340"/>
                </a:lnTo>
                <a:lnTo>
                  <a:pt x="517" y="337"/>
                </a:lnTo>
                <a:lnTo>
                  <a:pt x="521" y="331"/>
                </a:lnTo>
                <a:lnTo>
                  <a:pt x="526" y="325"/>
                </a:lnTo>
                <a:lnTo>
                  <a:pt x="526" y="322"/>
                </a:lnTo>
                <a:lnTo>
                  <a:pt x="526" y="318"/>
                </a:lnTo>
                <a:lnTo>
                  <a:pt x="526" y="318"/>
                </a:lnTo>
                <a:lnTo>
                  <a:pt x="524" y="304"/>
                </a:lnTo>
                <a:lnTo>
                  <a:pt x="524" y="298"/>
                </a:lnTo>
                <a:lnTo>
                  <a:pt x="524" y="298"/>
                </a:lnTo>
                <a:lnTo>
                  <a:pt x="533" y="288"/>
                </a:lnTo>
                <a:lnTo>
                  <a:pt x="539" y="277"/>
                </a:lnTo>
                <a:lnTo>
                  <a:pt x="540" y="273"/>
                </a:lnTo>
                <a:lnTo>
                  <a:pt x="542" y="270"/>
                </a:lnTo>
                <a:lnTo>
                  <a:pt x="542" y="270"/>
                </a:lnTo>
                <a:lnTo>
                  <a:pt x="540" y="264"/>
                </a:lnTo>
                <a:lnTo>
                  <a:pt x="539" y="260"/>
                </a:lnTo>
                <a:lnTo>
                  <a:pt x="536" y="254"/>
                </a:lnTo>
                <a:lnTo>
                  <a:pt x="534" y="247"/>
                </a:lnTo>
                <a:lnTo>
                  <a:pt x="534" y="247"/>
                </a:lnTo>
                <a:lnTo>
                  <a:pt x="534" y="242"/>
                </a:lnTo>
                <a:lnTo>
                  <a:pt x="536" y="235"/>
                </a:lnTo>
                <a:lnTo>
                  <a:pt x="542" y="219"/>
                </a:lnTo>
                <a:lnTo>
                  <a:pt x="550" y="199"/>
                </a:lnTo>
                <a:lnTo>
                  <a:pt x="550" y="199"/>
                </a:lnTo>
                <a:lnTo>
                  <a:pt x="558" y="199"/>
                </a:lnTo>
                <a:lnTo>
                  <a:pt x="564" y="199"/>
                </a:lnTo>
                <a:lnTo>
                  <a:pt x="566" y="200"/>
                </a:lnTo>
                <a:lnTo>
                  <a:pt x="566" y="200"/>
                </a:lnTo>
                <a:lnTo>
                  <a:pt x="569" y="202"/>
                </a:lnTo>
                <a:lnTo>
                  <a:pt x="571" y="200"/>
                </a:lnTo>
                <a:lnTo>
                  <a:pt x="572" y="197"/>
                </a:lnTo>
                <a:lnTo>
                  <a:pt x="572" y="191"/>
                </a:lnTo>
                <a:lnTo>
                  <a:pt x="572" y="191"/>
                </a:lnTo>
                <a:lnTo>
                  <a:pt x="569" y="184"/>
                </a:lnTo>
                <a:lnTo>
                  <a:pt x="565" y="174"/>
                </a:lnTo>
                <a:lnTo>
                  <a:pt x="564" y="168"/>
                </a:lnTo>
                <a:lnTo>
                  <a:pt x="565" y="167"/>
                </a:lnTo>
                <a:lnTo>
                  <a:pt x="566" y="168"/>
                </a:lnTo>
                <a:lnTo>
                  <a:pt x="566" y="168"/>
                </a:lnTo>
                <a:lnTo>
                  <a:pt x="574" y="171"/>
                </a:lnTo>
                <a:lnTo>
                  <a:pt x="578" y="172"/>
                </a:lnTo>
                <a:lnTo>
                  <a:pt x="581" y="171"/>
                </a:lnTo>
                <a:lnTo>
                  <a:pt x="581" y="169"/>
                </a:lnTo>
                <a:lnTo>
                  <a:pt x="581" y="169"/>
                </a:lnTo>
                <a:lnTo>
                  <a:pt x="571" y="151"/>
                </a:lnTo>
                <a:lnTo>
                  <a:pt x="600" y="155"/>
                </a:lnTo>
                <a:lnTo>
                  <a:pt x="600" y="155"/>
                </a:lnTo>
                <a:lnTo>
                  <a:pt x="584" y="142"/>
                </a:lnTo>
                <a:lnTo>
                  <a:pt x="572" y="132"/>
                </a:lnTo>
                <a:lnTo>
                  <a:pt x="569" y="126"/>
                </a:lnTo>
                <a:lnTo>
                  <a:pt x="569" y="123"/>
                </a:lnTo>
                <a:lnTo>
                  <a:pt x="569" y="123"/>
                </a:lnTo>
                <a:lnTo>
                  <a:pt x="569" y="120"/>
                </a:lnTo>
                <a:lnTo>
                  <a:pt x="568" y="117"/>
                </a:lnTo>
                <a:lnTo>
                  <a:pt x="564" y="113"/>
                </a:lnTo>
                <a:lnTo>
                  <a:pt x="564" y="110"/>
                </a:lnTo>
                <a:lnTo>
                  <a:pt x="564" y="107"/>
                </a:lnTo>
                <a:lnTo>
                  <a:pt x="566" y="102"/>
                </a:lnTo>
                <a:lnTo>
                  <a:pt x="572" y="97"/>
                </a:lnTo>
                <a:lnTo>
                  <a:pt x="572" y="97"/>
                </a:lnTo>
                <a:lnTo>
                  <a:pt x="580" y="89"/>
                </a:lnTo>
                <a:lnTo>
                  <a:pt x="584" y="79"/>
                </a:lnTo>
                <a:lnTo>
                  <a:pt x="588" y="69"/>
                </a:lnTo>
                <a:lnTo>
                  <a:pt x="591" y="59"/>
                </a:lnTo>
                <a:lnTo>
                  <a:pt x="594" y="40"/>
                </a:lnTo>
                <a:lnTo>
                  <a:pt x="594" y="34"/>
                </a:lnTo>
                <a:lnTo>
                  <a:pt x="594" y="34"/>
                </a:lnTo>
                <a:lnTo>
                  <a:pt x="585" y="51"/>
                </a:lnTo>
                <a:lnTo>
                  <a:pt x="578" y="62"/>
                </a:lnTo>
                <a:lnTo>
                  <a:pt x="574" y="67"/>
                </a:lnTo>
                <a:lnTo>
                  <a:pt x="574" y="67"/>
                </a:lnTo>
                <a:lnTo>
                  <a:pt x="571" y="67"/>
                </a:lnTo>
                <a:lnTo>
                  <a:pt x="568" y="66"/>
                </a:lnTo>
                <a:lnTo>
                  <a:pt x="565" y="63"/>
                </a:lnTo>
                <a:lnTo>
                  <a:pt x="565" y="60"/>
                </a:lnTo>
                <a:lnTo>
                  <a:pt x="565" y="59"/>
                </a:lnTo>
                <a:lnTo>
                  <a:pt x="565" y="59"/>
                </a:lnTo>
                <a:lnTo>
                  <a:pt x="574" y="34"/>
                </a:lnTo>
                <a:lnTo>
                  <a:pt x="577" y="24"/>
                </a:lnTo>
                <a:lnTo>
                  <a:pt x="577" y="21"/>
                </a:lnTo>
                <a:lnTo>
                  <a:pt x="575" y="24"/>
                </a:lnTo>
                <a:lnTo>
                  <a:pt x="575" y="24"/>
                </a:lnTo>
                <a:lnTo>
                  <a:pt x="572" y="28"/>
                </a:lnTo>
                <a:lnTo>
                  <a:pt x="568" y="33"/>
                </a:lnTo>
                <a:lnTo>
                  <a:pt x="555" y="40"/>
                </a:lnTo>
                <a:lnTo>
                  <a:pt x="543" y="44"/>
                </a:lnTo>
                <a:lnTo>
                  <a:pt x="537" y="46"/>
                </a:lnTo>
                <a:lnTo>
                  <a:pt x="537" y="46"/>
                </a:lnTo>
                <a:lnTo>
                  <a:pt x="527" y="47"/>
                </a:lnTo>
                <a:lnTo>
                  <a:pt x="520" y="47"/>
                </a:lnTo>
                <a:lnTo>
                  <a:pt x="517" y="46"/>
                </a:lnTo>
                <a:lnTo>
                  <a:pt x="515" y="44"/>
                </a:lnTo>
                <a:lnTo>
                  <a:pt x="515" y="44"/>
                </a:lnTo>
                <a:lnTo>
                  <a:pt x="514" y="41"/>
                </a:lnTo>
                <a:lnTo>
                  <a:pt x="513" y="38"/>
                </a:lnTo>
                <a:lnTo>
                  <a:pt x="510" y="37"/>
                </a:lnTo>
                <a:lnTo>
                  <a:pt x="505" y="35"/>
                </a:lnTo>
                <a:lnTo>
                  <a:pt x="505" y="35"/>
                </a:lnTo>
                <a:lnTo>
                  <a:pt x="498" y="34"/>
                </a:lnTo>
                <a:lnTo>
                  <a:pt x="489" y="30"/>
                </a:lnTo>
                <a:lnTo>
                  <a:pt x="482" y="25"/>
                </a:lnTo>
                <a:lnTo>
                  <a:pt x="478" y="22"/>
                </a:lnTo>
                <a:lnTo>
                  <a:pt x="478" y="22"/>
                </a:lnTo>
                <a:lnTo>
                  <a:pt x="475" y="18"/>
                </a:lnTo>
                <a:lnTo>
                  <a:pt x="472" y="15"/>
                </a:lnTo>
                <a:lnTo>
                  <a:pt x="469" y="12"/>
                </a:lnTo>
                <a:lnTo>
                  <a:pt x="466" y="12"/>
                </a:lnTo>
                <a:lnTo>
                  <a:pt x="466" y="12"/>
                </a:lnTo>
                <a:lnTo>
                  <a:pt x="463" y="12"/>
                </a:lnTo>
                <a:lnTo>
                  <a:pt x="459" y="12"/>
                </a:lnTo>
                <a:lnTo>
                  <a:pt x="450" y="11"/>
                </a:lnTo>
                <a:lnTo>
                  <a:pt x="434" y="6"/>
                </a:lnTo>
                <a:lnTo>
                  <a:pt x="434" y="6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24">
            <a:extLst>
              <a:ext uri="{FF2B5EF4-FFF2-40B4-BE49-F238E27FC236}">
                <a16:creationId xmlns:a16="http://schemas.microsoft.com/office/drawing/2014/main" id="{E4945BCB-0ED2-4F3C-8AF4-620031BAE0B9}"/>
              </a:ext>
            </a:extLst>
          </p:cNvPr>
          <p:cNvSpPr>
            <a:spLocks noChangeAspect="1"/>
          </p:cNvSpPr>
          <p:nvPr/>
        </p:nvSpPr>
        <p:spPr bwMode="auto">
          <a:xfrm>
            <a:off x="4634923" y="2753925"/>
            <a:ext cx="580103" cy="1689778"/>
          </a:xfrm>
          <a:custGeom>
            <a:avLst/>
            <a:gdLst>
              <a:gd name="T0" fmla="*/ 87 w 287"/>
              <a:gd name="T1" fmla="*/ 72 h 836"/>
              <a:gd name="T2" fmla="*/ 87 w 287"/>
              <a:gd name="T3" fmla="*/ 92 h 836"/>
              <a:gd name="T4" fmla="*/ 98 w 287"/>
              <a:gd name="T5" fmla="*/ 94 h 836"/>
              <a:gd name="T6" fmla="*/ 98 w 287"/>
              <a:gd name="T7" fmla="*/ 103 h 836"/>
              <a:gd name="T8" fmla="*/ 89 w 287"/>
              <a:gd name="T9" fmla="*/ 118 h 836"/>
              <a:gd name="T10" fmla="*/ 69 w 287"/>
              <a:gd name="T11" fmla="*/ 133 h 836"/>
              <a:gd name="T12" fmla="*/ 12 w 287"/>
              <a:gd name="T13" fmla="*/ 178 h 836"/>
              <a:gd name="T14" fmla="*/ 1 w 287"/>
              <a:gd name="T15" fmla="*/ 247 h 836"/>
              <a:gd name="T16" fmla="*/ 3 w 287"/>
              <a:gd name="T17" fmla="*/ 354 h 836"/>
              <a:gd name="T18" fmla="*/ 21 w 287"/>
              <a:gd name="T19" fmla="*/ 397 h 836"/>
              <a:gd name="T20" fmla="*/ 19 w 287"/>
              <a:gd name="T21" fmla="*/ 468 h 836"/>
              <a:gd name="T22" fmla="*/ 14 w 287"/>
              <a:gd name="T23" fmla="*/ 481 h 836"/>
              <a:gd name="T24" fmla="*/ 38 w 287"/>
              <a:gd name="T25" fmla="*/ 506 h 836"/>
              <a:gd name="T26" fmla="*/ 34 w 287"/>
              <a:gd name="T27" fmla="*/ 572 h 836"/>
              <a:gd name="T28" fmla="*/ 32 w 287"/>
              <a:gd name="T29" fmla="*/ 713 h 836"/>
              <a:gd name="T30" fmla="*/ 29 w 287"/>
              <a:gd name="T31" fmla="*/ 747 h 836"/>
              <a:gd name="T32" fmla="*/ 27 w 287"/>
              <a:gd name="T33" fmla="*/ 768 h 836"/>
              <a:gd name="T34" fmla="*/ 27 w 287"/>
              <a:gd name="T35" fmla="*/ 792 h 836"/>
              <a:gd name="T36" fmla="*/ 23 w 287"/>
              <a:gd name="T37" fmla="*/ 814 h 836"/>
              <a:gd name="T38" fmla="*/ 37 w 287"/>
              <a:gd name="T39" fmla="*/ 825 h 836"/>
              <a:gd name="T40" fmla="*/ 94 w 287"/>
              <a:gd name="T41" fmla="*/ 836 h 836"/>
              <a:gd name="T42" fmla="*/ 113 w 287"/>
              <a:gd name="T43" fmla="*/ 831 h 836"/>
              <a:gd name="T44" fmla="*/ 98 w 287"/>
              <a:gd name="T45" fmla="*/ 806 h 836"/>
              <a:gd name="T46" fmla="*/ 95 w 287"/>
              <a:gd name="T47" fmla="*/ 788 h 836"/>
              <a:gd name="T48" fmla="*/ 101 w 287"/>
              <a:gd name="T49" fmla="*/ 759 h 836"/>
              <a:gd name="T50" fmla="*/ 130 w 287"/>
              <a:gd name="T51" fmla="*/ 511 h 836"/>
              <a:gd name="T52" fmla="*/ 145 w 287"/>
              <a:gd name="T53" fmla="*/ 515 h 836"/>
              <a:gd name="T54" fmla="*/ 161 w 287"/>
              <a:gd name="T55" fmla="*/ 557 h 836"/>
              <a:gd name="T56" fmla="*/ 167 w 287"/>
              <a:gd name="T57" fmla="*/ 727 h 836"/>
              <a:gd name="T58" fmla="*/ 165 w 287"/>
              <a:gd name="T59" fmla="*/ 756 h 836"/>
              <a:gd name="T60" fmla="*/ 167 w 287"/>
              <a:gd name="T61" fmla="*/ 775 h 836"/>
              <a:gd name="T62" fmla="*/ 167 w 287"/>
              <a:gd name="T63" fmla="*/ 799 h 836"/>
              <a:gd name="T64" fmla="*/ 175 w 287"/>
              <a:gd name="T65" fmla="*/ 822 h 836"/>
              <a:gd name="T66" fmla="*/ 210 w 287"/>
              <a:gd name="T67" fmla="*/ 831 h 836"/>
              <a:gd name="T68" fmla="*/ 266 w 287"/>
              <a:gd name="T69" fmla="*/ 834 h 836"/>
              <a:gd name="T70" fmla="*/ 287 w 287"/>
              <a:gd name="T71" fmla="*/ 814 h 836"/>
              <a:gd name="T72" fmla="*/ 272 w 287"/>
              <a:gd name="T73" fmla="*/ 797 h 836"/>
              <a:gd name="T74" fmla="*/ 252 w 287"/>
              <a:gd name="T75" fmla="*/ 792 h 836"/>
              <a:gd name="T76" fmla="*/ 240 w 287"/>
              <a:gd name="T77" fmla="*/ 764 h 836"/>
              <a:gd name="T78" fmla="*/ 250 w 287"/>
              <a:gd name="T79" fmla="*/ 487 h 836"/>
              <a:gd name="T80" fmla="*/ 254 w 287"/>
              <a:gd name="T81" fmla="*/ 463 h 836"/>
              <a:gd name="T82" fmla="*/ 260 w 287"/>
              <a:gd name="T83" fmla="*/ 460 h 836"/>
              <a:gd name="T84" fmla="*/ 263 w 287"/>
              <a:gd name="T85" fmla="*/ 454 h 836"/>
              <a:gd name="T86" fmla="*/ 257 w 287"/>
              <a:gd name="T87" fmla="*/ 380 h 836"/>
              <a:gd name="T88" fmla="*/ 230 w 287"/>
              <a:gd name="T89" fmla="*/ 175 h 836"/>
              <a:gd name="T90" fmla="*/ 207 w 287"/>
              <a:gd name="T91" fmla="*/ 152 h 836"/>
              <a:gd name="T92" fmla="*/ 196 w 287"/>
              <a:gd name="T93" fmla="*/ 133 h 836"/>
              <a:gd name="T94" fmla="*/ 195 w 287"/>
              <a:gd name="T95" fmla="*/ 121 h 836"/>
              <a:gd name="T96" fmla="*/ 194 w 287"/>
              <a:gd name="T97" fmla="*/ 107 h 836"/>
              <a:gd name="T98" fmla="*/ 197 w 287"/>
              <a:gd name="T99" fmla="*/ 91 h 836"/>
              <a:gd name="T100" fmla="*/ 193 w 287"/>
              <a:gd name="T101" fmla="*/ 74 h 836"/>
              <a:gd name="T102" fmla="*/ 200 w 287"/>
              <a:gd name="T103" fmla="*/ 63 h 836"/>
              <a:gd name="T104" fmla="*/ 228 w 287"/>
              <a:gd name="T105" fmla="*/ 57 h 836"/>
              <a:gd name="T106" fmla="*/ 196 w 287"/>
              <a:gd name="T107" fmla="*/ 48 h 836"/>
              <a:gd name="T108" fmla="*/ 180 w 287"/>
              <a:gd name="T109" fmla="*/ 13 h 836"/>
              <a:gd name="T110" fmla="*/ 139 w 287"/>
              <a:gd name="T111" fmla="*/ 0 h 836"/>
              <a:gd name="T112" fmla="*/ 119 w 287"/>
              <a:gd name="T113" fmla="*/ 9 h 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287" h="836">
                <a:moveTo>
                  <a:pt x="80" y="29"/>
                </a:moveTo>
                <a:lnTo>
                  <a:pt x="80" y="29"/>
                </a:lnTo>
                <a:lnTo>
                  <a:pt x="84" y="47"/>
                </a:lnTo>
                <a:lnTo>
                  <a:pt x="86" y="62"/>
                </a:lnTo>
                <a:lnTo>
                  <a:pt x="87" y="72"/>
                </a:lnTo>
                <a:lnTo>
                  <a:pt x="87" y="72"/>
                </a:lnTo>
                <a:lnTo>
                  <a:pt x="86" y="83"/>
                </a:lnTo>
                <a:lnTo>
                  <a:pt x="87" y="89"/>
                </a:lnTo>
                <a:lnTo>
                  <a:pt x="87" y="89"/>
                </a:lnTo>
                <a:lnTo>
                  <a:pt x="87" y="92"/>
                </a:lnTo>
                <a:lnTo>
                  <a:pt x="88" y="94"/>
                </a:lnTo>
                <a:lnTo>
                  <a:pt x="89" y="94"/>
                </a:lnTo>
                <a:lnTo>
                  <a:pt x="89" y="94"/>
                </a:lnTo>
                <a:lnTo>
                  <a:pt x="95" y="94"/>
                </a:lnTo>
                <a:lnTo>
                  <a:pt x="98" y="94"/>
                </a:lnTo>
                <a:lnTo>
                  <a:pt x="98" y="94"/>
                </a:lnTo>
                <a:lnTo>
                  <a:pt x="98" y="94"/>
                </a:lnTo>
                <a:lnTo>
                  <a:pt x="100" y="94"/>
                </a:lnTo>
                <a:lnTo>
                  <a:pt x="100" y="97"/>
                </a:lnTo>
                <a:lnTo>
                  <a:pt x="98" y="103"/>
                </a:lnTo>
                <a:lnTo>
                  <a:pt x="98" y="103"/>
                </a:lnTo>
                <a:lnTo>
                  <a:pt x="97" y="109"/>
                </a:lnTo>
                <a:lnTo>
                  <a:pt x="96" y="111"/>
                </a:lnTo>
                <a:lnTo>
                  <a:pt x="94" y="114"/>
                </a:lnTo>
                <a:lnTo>
                  <a:pt x="89" y="118"/>
                </a:lnTo>
                <a:lnTo>
                  <a:pt x="89" y="118"/>
                </a:lnTo>
                <a:lnTo>
                  <a:pt x="84" y="124"/>
                </a:lnTo>
                <a:lnTo>
                  <a:pt x="77" y="128"/>
                </a:lnTo>
                <a:lnTo>
                  <a:pt x="69" y="133"/>
                </a:lnTo>
                <a:lnTo>
                  <a:pt x="69" y="133"/>
                </a:lnTo>
                <a:lnTo>
                  <a:pt x="46" y="149"/>
                </a:lnTo>
                <a:lnTo>
                  <a:pt x="27" y="163"/>
                </a:lnTo>
                <a:lnTo>
                  <a:pt x="14" y="172"/>
                </a:lnTo>
                <a:lnTo>
                  <a:pt x="14" y="172"/>
                </a:lnTo>
                <a:lnTo>
                  <a:pt x="12" y="178"/>
                </a:lnTo>
                <a:lnTo>
                  <a:pt x="10" y="185"/>
                </a:lnTo>
                <a:lnTo>
                  <a:pt x="5" y="206"/>
                </a:lnTo>
                <a:lnTo>
                  <a:pt x="2" y="229"/>
                </a:lnTo>
                <a:lnTo>
                  <a:pt x="1" y="247"/>
                </a:lnTo>
                <a:lnTo>
                  <a:pt x="1" y="247"/>
                </a:lnTo>
                <a:lnTo>
                  <a:pt x="0" y="269"/>
                </a:lnTo>
                <a:lnTo>
                  <a:pt x="0" y="301"/>
                </a:lnTo>
                <a:lnTo>
                  <a:pt x="2" y="333"/>
                </a:lnTo>
                <a:lnTo>
                  <a:pt x="3" y="354"/>
                </a:lnTo>
                <a:lnTo>
                  <a:pt x="3" y="354"/>
                </a:lnTo>
                <a:lnTo>
                  <a:pt x="5" y="365"/>
                </a:lnTo>
                <a:lnTo>
                  <a:pt x="9" y="375"/>
                </a:lnTo>
                <a:lnTo>
                  <a:pt x="12" y="385"/>
                </a:lnTo>
                <a:lnTo>
                  <a:pt x="21" y="397"/>
                </a:lnTo>
                <a:lnTo>
                  <a:pt x="21" y="397"/>
                </a:lnTo>
                <a:lnTo>
                  <a:pt x="19" y="414"/>
                </a:lnTo>
                <a:lnTo>
                  <a:pt x="18" y="439"/>
                </a:lnTo>
                <a:lnTo>
                  <a:pt x="18" y="439"/>
                </a:lnTo>
                <a:lnTo>
                  <a:pt x="19" y="459"/>
                </a:lnTo>
                <a:lnTo>
                  <a:pt x="19" y="468"/>
                </a:lnTo>
                <a:lnTo>
                  <a:pt x="18" y="474"/>
                </a:lnTo>
                <a:lnTo>
                  <a:pt x="18" y="474"/>
                </a:lnTo>
                <a:lnTo>
                  <a:pt x="16" y="478"/>
                </a:lnTo>
                <a:lnTo>
                  <a:pt x="15" y="480"/>
                </a:lnTo>
                <a:lnTo>
                  <a:pt x="14" y="481"/>
                </a:lnTo>
                <a:lnTo>
                  <a:pt x="14" y="483"/>
                </a:lnTo>
                <a:lnTo>
                  <a:pt x="14" y="483"/>
                </a:lnTo>
                <a:lnTo>
                  <a:pt x="19" y="488"/>
                </a:lnTo>
                <a:lnTo>
                  <a:pt x="27" y="496"/>
                </a:lnTo>
                <a:lnTo>
                  <a:pt x="38" y="506"/>
                </a:lnTo>
                <a:lnTo>
                  <a:pt x="38" y="506"/>
                </a:lnTo>
                <a:lnTo>
                  <a:pt x="37" y="536"/>
                </a:lnTo>
                <a:lnTo>
                  <a:pt x="36" y="559"/>
                </a:lnTo>
                <a:lnTo>
                  <a:pt x="34" y="572"/>
                </a:lnTo>
                <a:lnTo>
                  <a:pt x="34" y="572"/>
                </a:lnTo>
                <a:lnTo>
                  <a:pt x="34" y="596"/>
                </a:lnTo>
                <a:lnTo>
                  <a:pt x="33" y="642"/>
                </a:lnTo>
                <a:lnTo>
                  <a:pt x="33" y="688"/>
                </a:lnTo>
                <a:lnTo>
                  <a:pt x="33" y="705"/>
                </a:lnTo>
                <a:lnTo>
                  <a:pt x="32" y="713"/>
                </a:lnTo>
                <a:lnTo>
                  <a:pt x="32" y="713"/>
                </a:lnTo>
                <a:lnTo>
                  <a:pt x="31" y="721"/>
                </a:lnTo>
                <a:lnTo>
                  <a:pt x="30" y="733"/>
                </a:lnTo>
                <a:lnTo>
                  <a:pt x="30" y="742"/>
                </a:lnTo>
                <a:lnTo>
                  <a:pt x="29" y="747"/>
                </a:lnTo>
                <a:lnTo>
                  <a:pt x="29" y="747"/>
                </a:lnTo>
                <a:lnTo>
                  <a:pt x="27" y="755"/>
                </a:lnTo>
                <a:lnTo>
                  <a:pt x="27" y="761"/>
                </a:lnTo>
                <a:lnTo>
                  <a:pt x="27" y="768"/>
                </a:lnTo>
                <a:lnTo>
                  <a:pt x="27" y="768"/>
                </a:lnTo>
                <a:lnTo>
                  <a:pt x="28" y="779"/>
                </a:lnTo>
                <a:lnTo>
                  <a:pt x="29" y="783"/>
                </a:lnTo>
                <a:lnTo>
                  <a:pt x="29" y="788"/>
                </a:lnTo>
                <a:lnTo>
                  <a:pt x="29" y="788"/>
                </a:lnTo>
                <a:lnTo>
                  <a:pt x="27" y="792"/>
                </a:lnTo>
                <a:lnTo>
                  <a:pt x="24" y="798"/>
                </a:lnTo>
                <a:lnTo>
                  <a:pt x="22" y="801"/>
                </a:lnTo>
                <a:lnTo>
                  <a:pt x="22" y="805"/>
                </a:lnTo>
                <a:lnTo>
                  <a:pt x="22" y="809"/>
                </a:lnTo>
                <a:lnTo>
                  <a:pt x="23" y="814"/>
                </a:lnTo>
                <a:lnTo>
                  <a:pt x="23" y="814"/>
                </a:lnTo>
                <a:lnTo>
                  <a:pt x="25" y="817"/>
                </a:lnTo>
                <a:lnTo>
                  <a:pt x="29" y="820"/>
                </a:lnTo>
                <a:lnTo>
                  <a:pt x="32" y="823"/>
                </a:lnTo>
                <a:lnTo>
                  <a:pt x="37" y="825"/>
                </a:lnTo>
                <a:lnTo>
                  <a:pt x="48" y="828"/>
                </a:lnTo>
                <a:lnTo>
                  <a:pt x="61" y="831"/>
                </a:lnTo>
                <a:lnTo>
                  <a:pt x="61" y="831"/>
                </a:lnTo>
                <a:lnTo>
                  <a:pt x="77" y="834"/>
                </a:lnTo>
                <a:lnTo>
                  <a:pt x="94" y="836"/>
                </a:lnTo>
                <a:lnTo>
                  <a:pt x="102" y="836"/>
                </a:lnTo>
                <a:lnTo>
                  <a:pt x="107" y="835"/>
                </a:lnTo>
                <a:lnTo>
                  <a:pt x="112" y="834"/>
                </a:lnTo>
                <a:lnTo>
                  <a:pt x="113" y="833"/>
                </a:lnTo>
                <a:lnTo>
                  <a:pt x="113" y="831"/>
                </a:lnTo>
                <a:lnTo>
                  <a:pt x="113" y="831"/>
                </a:lnTo>
                <a:lnTo>
                  <a:pt x="112" y="826"/>
                </a:lnTo>
                <a:lnTo>
                  <a:pt x="110" y="823"/>
                </a:lnTo>
                <a:lnTo>
                  <a:pt x="104" y="814"/>
                </a:lnTo>
                <a:lnTo>
                  <a:pt x="98" y="806"/>
                </a:lnTo>
                <a:lnTo>
                  <a:pt x="95" y="801"/>
                </a:lnTo>
                <a:lnTo>
                  <a:pt x="95" y="801"/>
                </a:lnTo>
                <a:lnTo>
                  <a:pt x="93" y="790"/>
                </a:lnTo>
                <a:lnTo>
                  <a:pt x="95" y="788"/>
                </a:lnTo>
                <a:lnTo>
                  <a:pt x="95" y="788"/>
                </a:lnTo>
                <a:lnTo>
                  <a:pt x="95" y="783"/>
                </a:lnTo>
                <a:lnTo>
                  <a:pt x="96" y="778"/>
                </a:lnTo>
                <a:lnTo>
                  <a:pt x="98" y="770"/>
                </a:lnTo>
                <a:lnTo>
                  <a:pt x="98" y="770"/>
                </a:lnTo>
                <a:lnTo>
                  <a:pt x="101" y="759"/>
                </a:lnTo>
                <a:lnTo>
                  <a:pt x="103" y="737"/>
                </a:lnTo>
                <a:lnTo>
                  <a:pt x="107" y="675"/>
                </a:lnTo>
                <a:lnTo>
                  <a:pt x="113" y="589"/>
                </a:lnTo>
                <a:lnTo>
                  <a:pt x="121" y="526"/>
                </a:lnTo>
                <a:lnTo>
                  <a:pt x="130" y="511"/>
                </a:lnTo>
                <a:lnTo>
                  <a:pt x="130" y="511"/>
                </a:lnTo>
                <a:lnTo>
                  <a:pt x="138" y="514"/>
                </a:lnTo>
                <a:lnTo>
                  <a:pt x="142" y="515"/>
                </a:lnTo>
                <a:lnTo>
                  <a:pt x="145" y="515"/>
                </a:lnTo>
                <a:lnTo>
                  <a:pt x="145" y="515"/>
                </a:lnTo>
                <a:lnTo>
                  <a:pt x="147" y="519"/>
                </a:lnTo>
                <a:lnTo>
                  <a:pt x="152" y="532"/>
                </a:lnTo>
                <a:lnTo>
                  <a:pt x="159" y="546"/>
                </a:lnTo>
                <a:lnTo>
                  <a:pt x="161" y="553"/>
                </a:lnTo>
                <a:lnTo>
                  <a:pt x="161" y="557"/>
                </a:lnTo>
                <a:lnTo>
                  <a:pt x="161" y="557"/>
                </a:lnTo>
                <a:lnTo>
                  <a:pt x="165" y="626"/>
                </a:lnTo>
                <a:lnTo>
                  <a:pt x="165" y="626"/>
                </a:lnTo>
                <a:lnTo>
                  <a:pt x="166" y="680"/>
                </a:lnTo>
                <a:lnTo>
                  <a:pt x="167" y="727"/>
                </a:lnTo>
                <a:lnTo>
                  <a:pt x="167" y="727"/>
                </a:lnTo>
                <a:lnTo>
                  <a:pt x="167" y="733"/>
                </a:lnTo>
                <a:lnTo>
                  <a:pt x="166" y="741"/>
                </a:lnTo>
                <a:lnTo>
                  <a:pt x="165" y="748"/>
                </a:lnTo>
                <a:lnTo>
                  <a:pt x="165" y="756"/>
                </a:lnTo>
                <a:lnTo>
                  <a:pt x="165" y="756"/>
                </a:lnTo>
                <a:lnTo>
                  <a:pt x="166" y="765"/>
                </a:lnTo>
                <a:lnTo>
                  <a:pt x="167" y="771"/>
                </a:lnTo>
                <a:lnTo>
                  <a:pt x="167" y="775"/>
                </a:lnTo>
                <a:lnTo>
                  <a:pt x="167" y="775"/>
                </a:lnTo>
                <a:lnTo>
                  <a:pt x="167" y="787"/>
                </a:lnTo>
                <a:lnTo>
                  <a:pt x="167" y="793"/>
                </a:lnTo>
                <a:lnTo>
                  <a:pt x="167" y="793"/>
                </a:lnTo>
                <a:lnTo>
                  <a:pt x="168" y="797"/>
                </a:lnTo>
                <a:lnTo>
                  <a:pt x="167" y="799"/>
                </a:lnTo>
                <a:lnTo>
                  <a:pt x="170" y="814"/>
                </a:lnTo>
                <a:lnTo>
                  <a:pt x="170" y="814"/>
                </a:lnTo>
                <a:lnTo>
                  <a:pt x="170" y="815"/>
                </a:lnTo>
                <a:lnTo>
                  <a:pt x="173" y="819"/>
                </a:lnTo>
                <a:lnTo>
                  <a:pt x="175" y="822"/>
                </a:lnTo>
                <a:lnTo>
                  <a:pt x="178" y="824"/>
                </a:lnTo>
                <a:lnTo>
                  <a:pt x="184" y="826"/>
                </a:lnTo>
                <a:lnTo>
                  <a:pt x="191" y="827"/>
                </a:lnTo>
                <a:lnTo>
                  <a:pt x="191" y="827"/>
                </a:lnTo>
                <a:lnTo>
                  <a:pt x="210" y="831"/>
                </a:lnTo>
                <a:lnTo>
                  <a:pt x="232" y="834"/>
                </a:lnTo>
                <a:lnTo>
                  <a:pt x="252" y="835"/>
                </a:lnTo>
                <a:lnTo>
                  <a:pt x="260" y="835"/>
                </a:lnTo>
                <a:lnTo>
                  <a:pt x="266" y="834"/>
                </a:lnTo>
                <a:lnTo>
                  <a:pt x="266" y="834"/>
                </a:lnTo>
                <a:lnTo>
                  <a:pt x="274" y="829"/>
                </a:lnTo>
                <a:lnTo>
                  <a:pt x="283" y="823"/>
                </a:lnTo>
                <a:lnTo>
                  <a:pt x="285" y="820"/>
                </a:lnTo>
                <a:lnTo>
                  <a:pt x="287" y="817"/>
                </a:lnTo>
                <a:lnTo>
                  <a:pt x="287" y="814"/>
                </a:lnTo>
                <a:lnTo>
                  <a:pt x="286" y="810"/>
                </a:lnTo>
                <a:lnTo>
                  <a:pt x="286" y="810"/>
                </a:lnTo>
                <a:lnTo>
                  <a:pt x="281" y="805"/>
                </a:lnTo>
                <a:lnTo>
                  <a:pt x="276" y="800"/>
                </a:lnTo>
                <a:lnTo>
                  <a:pt x="272" y="797"/>
                </a:lnTo>
                <a:lnTo>
                  <a:pt x="268" y="796"/>
                </a:lnTo>
                <a:lnTo>
                  <a:pt x="268" y="796"/>
                </a:lnTo>
                <a:lnTo>
                  <a:pt x="260" y="795"/>
                </a:lnTo>
                <a:lnTo>
                  <a:pt x="255" y="793"/>
                </a:lnTo>
                <a:lnTo>
                  <a:pt x="252" y="792"/>
                </a:lnTo>
                <a:lnTo>
                  <a:pt x="251" y="790"/>
                </a:lnTo>
                <a:lnTo>
                  <a:pt x="251" y="790"/>
                </a:lnTo>
                <a:lnTo>
                  <a:pt x="245" y="778"/>
                </a:lnTo>
                <a:lnTo>
                  <a:pt x="241" y="770"/>
                </a:lnTo>
                <a:lnTo>
                  <a:pt x="240" y="764"/>
                </a:lnTo>
                <a:lnTo>
                  <a:pt x="251" y="650"/>
                </a:lnTo>
                <a:lnTo>
                  <a:pt x="246" y="489"/>
                </a:lnTo>
                <a:lnTo>
                  <a:pt x="246" y="489"/>
                </a:lnTo>
                <a:lnTo>
                  <a:pt x="249" y="488"/>
                </a:lnTo>
                <a:lnTo>
                  <a:pt x="250" y="487"/>
                </a:lnTo>
                <a:lnTo>
                  <a:pt x="251" y="485"/>
                </a:lnTo>
                <a:lnTo>
                  <a:pt x="251" y="485"/>
                </a:lnTo>
                <a:lnTo>
                  <a:pt x="252" y="475"/>
                </a:lnTo>
                <a:lnTo>
                  <a:pt x="254" y="463"/>
                </a:lnTo>
                <a:lnTo>
                  <a:pt x="254" y="463"/>
                </a:lnTo>
                <a:lnTo>
                  <a:pt x="256" y="459"/>
                </a:lnTo>
                <a:lnTo>
                  <a:pt x="257" y="457"/>
                </a:lnTo>
                <a:lnTo>
                  <a:pt x="257" y="457"/>
                </a:lnTo>
                <a:lnTo>
                  <a:pt x="258" y="459"/>
                </a:lnTo>
                <a:lnTo>
                  <a:pt x="260" y="460"/>
                </a:lnTo>
                <a:lnTo>
                  <a:pt x="261" y="461"/>
                </a:lnTo>
                <a:lnTo>
                  <a:pt x="263" y="460"/>
                </a:lnTo>
                <a:lnTo>
                  <a:pt x="263" y="457"/>
                </a:lnTo>
                <a:lnTo>
                  <a:pt x="263" y="454"/>
                </a:lnTo>
                <a:lnTo>
                  <a:pt x="263" y="454"/>
                </a:lnTo>
                <a:lnTo>
                  <a:pt x="261" y="445"/>
                </a:lnTo>
                <a:lnTo>
                  <a:pt x="259" y="437"/>
                </a:lnTo>
                <a:lnTo>
                  <a:pt x="257" y="432"/>
                </a:lnTo>
                <a:lnTo>
                  <a:pt x="257" y="380"/>
                </a:lnTo>
                <a:lnTo>
                  <a:pt x="257" y="380"/>
                </a:lnTo>
                <a:lnTo>
                  <a:pt x="242" y="258"/>
                </a:lnTo>
                <a:lnTo>
                  <a:pt x="242" y="258"/>
                </a:lnTo>
                <a:lnTo>
                  <a:pt x="237" y="216"/>
                </a:lnTo>
                <a:lnTo>
                  <a:pt x="232" y="187"/>
                </a:lnTo>
                <a:lnTo>
                  <a:pt x="230" y="175"/>
                </a:lnTo>
                <a:lnTo>
                  <a:pt x="228" y="170"/>
                </a:lnTo>
                <a:lnTo>
                  <a:pt x="228" y="170"/>
                </a:lnTo>
                <a:lnTo>
                  <a:pt x="225" y="166"/>
                </a:lnTo>
                <a:lnTo>
                  <a:pt x="220" y="162"/>
                </a:lnTo>
                <a:lnTo>
                  <a:pt x="207" y="152"/>
                </a:lnTo>
                <a:lnTo>
                  <a:pt x="191" y="140"/>
                </a:lnTo>
                <a:lnTo>
                  <a:pt x="191" y="140"/>
                </a:lnTo>
                <a:lnTo>
                  <a:pt x="194" y="138"/>
                </a:lnTo>
                <a:lnTo>
                  <a:pt x="195" y="135"/>
                </a:lnTo>
                <a:lnTo>
                  <a:pt x="196" y="133"/>
                </a:lnTo>
                <a:lnTo>
                  <a:pt x="196" y="133"/>
                </a:lnTo>
                <a:lnTo>
                  <a:pt x="195" y="125"/>
                </a:lnTo>
                <a:lnTo>
                  <a:pt x="194" y="120"/>
                </a:lnTo>
                <a:lnTo>
                  <a:pt x="194" y="120"/>
                </a:lnTo>
                <a:lnTo>
                  <a:pt x="195" y="121"/>
                </a:lnTo>
                <a:lnTo>
                  <a:pt x="196" y="120"/>
                </a:lnTo>
                <a:lnTo>
                  <a:pt x="196" y="118"/>
                </a:lnTo>
                <a:lnTo>
                  <a:pt x="194" y="107"/>
                </a:lnTo>
                <a:lnTo>
                  <a:pt x="194" y="107"/>
                </a:lnTo>
                <a:lnTo>
                  <a:pt x="194" y="107"/>
                </a:lnTo>
                <a:lnTo>
                  <a:pt x="195" y="107"/>
                </a:lnTo>
                <a:lnTo>
                  <a:pt x="195" y="106"/>
                </a:lnTo>
                <a:lnTo>
                  <a:pt x="196" y="101"/>
                </a:lnTo>
                <a:lnTo>
                  <a:pt x="196" y="101"/>
                </a:lnTo>
                <a:lnTo>
                  <a:pt x="197" y="91"/>
                </a:lnTo>
                <a:lnTo>
                  <a:pt x="197" y="89"/>
                </a:lnTo>
                <a:lnTo>
                  <a:pt x="196" y="87"/>
                </a:lnTo>
                <a:lnTo>
                  <a:pt x="196" y="87"/>
                </a:lnTo>
                <a:lnTo>
                  <a:pt x="194" y="79"/>
                </a:lnTo>
                <a:lnTo>
                  <a:pt x="193" y="74"/>
                </a:lnTo>
                <a:lnTo>
                  <a:pt x="194" y="72"/>
                </a:lnTo>
                <a:lnTo>
                  <a:pt x="194" y="72"/>
                </a:lnTo>
                <a:lnTo>
                  <a:pt x="197" y="67"/>
                </a:lnTo>
                <a:lnTo>
                  <a:pt x="200" y="63"/>
                </a:lnTo>
                <a:lnTo>
                  <a:pt x="200" y="63"/>
                </a:lnTo>
                <a:lnTo>
                  <a:pt x="215" y="63"/>
                </a:lnTo>
                <a:lnTo>
                  <a:pt x="225" y="61"/>
                </a:lnTo>
                <a:lnTo>
                  <a:pt x="228" y="60"/>
                </a:lnTo>
                <a:lnTo>
                  <a:pt x="229" y="58"/>
                </a:lnTo>
                <a:lnTo>
                  <a:pt x="228" y="57"/>
                </a:lnTo>
                <a:lnTo>
                  <a:pt x="228" y="57"/>
                </a:lnTo>
                <a:lnTo>
                  <a:pt x="225" y="55"/>
                </a:lnTo>
                <a:lnTo>
                  <a:pt x="221" y="54"/>
                </a:lnTo>
                <a:lnTo>
                  <a:pt x="211" y="51"/>
                </a:lnTo>
                <a:lnTo>
                  <a:pt x="196" y="48"/>
                </a:lnTo>
                <a:lnTo>
                  <a:pt x="196" y="48"/>
                </a:lnTo>
                <a:lnTo>
                  <a:pt x="193" y="38"/>
                </a:lnTo>
                <a:lnTo>
                  <a:pt x="187" y="26"/>
                </a:lnTo>
                <a:lnTo>
                  <a:pt x="187" y="26"/>
                </a:lnTo>
                <a:lnTo>
                  <a:pt x="180" y="13"/>
                </a:lnTo>
                <a:lnTo>
                  <a:pt x="176" y="6"/>
                </a:lnTo>
                <a:lnTo>
                  <a:pt x="174" y="3"/>
                </a:lnTo>
                <a:lnTo>
                  <a:pt x="174" y="3"/>
                </a:lnTo>
                <a:lnTo>
                  <a:pt x="139" y="0"/>
                </a:lnTo>
                <a:lnTo>
                  <a:pt x="139" y="0"/>
                </a:lnTo>
                <a:lnTo>
                  <a:pt x="137" y="0"/>
                </a:lnTo>
                <a:lnTo>
                  <a:pt x="133" y="2"/>
                </a:lnTo>
                <a:lnTo>
                  <a:pt x="128" y="4"/>
                </a:lnTo>
                <a:lnTo>
                  <a:pt x="119" y="9"/>
                </a:lnTo>
                <a:lnTo>
                  <a:pt x="119" y="9"/>
                </a:lnTo>
                <a:lnTo>
                  <a:pt x="105" y="15"/>
                </a:lnTo>
                <a:lnTo>
                  <a:pt x="94" y="21"/>
                </a:lnTo>
                <a:lnTo>
                  <a:pt x="80" y="29"/>
                </a:lnTo>
                <a:lnTo>
                  <a:pt x="80" y="29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20">
            <a:extLst>
              <a:ext uri="{FF2B5EF4-FFF2-40B4-BE49-F238E27FC236}">
                <a16:creationId xmlns:a16="http://schemas.microsoft.com/office/drawing/2014/main" id="{FA9161E4-4880-40B0-BEBC-98C57A2F0498}"/>
              </a:ext>
            </a:extLst>
          </p:cNvPr>
          <p:cNvSpPr>
            <a:spLocks noChangeAspect="1"/>
          </p:cNvSpPr>
          <p:nvPr/>
        </p:nvSpPr>
        <p:spPr bwMode="auto">
          <a:xfrm>
            <a:off x="2880652" y="2726422"/>
            <a:ext cx="378936" cy="1689778"/>
          </a:xfrm>
          <a:custGeom>
            <a:avLst/>
            <a:gdLst>
              <a:gd name="T0" fmla="*/ 56 w 270"/>
              <a:gd name="T1" fmla="*/ 11 h 1204"/>
              <a:gd name="T2" fmla="*/ 34 w 270"/>
              <a:gd name="T3" fmla="*/ 15 h 1204"/>
              <a:gd name="T4" fmla="*/ 20 w 270"/>
              <a:gd name="T5" fmla="*/ 35 h 1204"/>
              <a:gd name="T6" fmla="*/ 29 w 270"/>
              <a:gd name="T7" fmla="*/ 109 h 1204"/>
              <a:gd name="T8" fmla="*/ 36 w 270"/>
              <a:gd name="T9" fmla="*/ 140 h 1204"/>
              <a:gd name="T10" fmla="*/ 50 w 270"/>
              <a:gd name="T11" fmla="*/ 172 h 1204"/>
              <a:gd name="T12" fmla="*/ 68 w 270"/>
              <a:gd name="T13" fmla="*/ 184 h 1204"/>
              <a:gd name="T14" fmla="*/ 76 w 270"/>
              <a:gd name="T15" fmla="*/ 233 h 1204"/>
              <a:gd name="T16" fmla="*/ 60 w 270"/>
              <a:gd name="T17" fmla="*/ 267 h 1204"/>
              <a:gd name="T18" fmla="*/ 46 w 270"/>
              <a:gd name="T19" fmla="*/ 291 h 1204"/>
              <a:gd name="T20" fmla="*/ 51 w 270"/>
              <a:gd name="T21" fmla="*/ 353 h 1204"/>
              <a:gd name="T22" fmla="*/ 55 w 270"/>
              <a:gd name="T23" fmla="*/ 392 h 1204"/>
              <a:gd name="T24" fmla="*/ 50 w 270"/>
              <a:gd name="T25" fmla="*/ 429 h 1204"/>
              <a:gd name="T26" fmla="*/ 7 w 270"/>
              <a:gd name="T27" fmla="*/ 451 h 1204"/>
              <a:gd name="T28" fmla="*/ 3 w 270"/>
              <a:gd name="T29" fmla="*/ 471 h 1204"/>
              <a:gd name="T30" fmla="*/ 4 w 270"/>
              <a:gd name="T31" fmla="*/ 479 h 1204"/>
              <a:gd name="T32" fmla="*/ 0 w 270"/>
              <a:gd name="T33" fmla="*/ 506 h 1204"/>
              <a:gd name="T34" fmla="*/ 7 w 270"/>
              <a:gd name="T35" fmla="*/ 518 h 1204"/>
              <a:gd name="T36" fmla="*/ 19 w 270"/>
              <a:gd name="T37" fmla="*/ 513 h 1204"/>
              <a:gd name="T38" fmla="*/ 34 w 270"/>
              <a:gd name="T39" fmla="*/ 502 h 1204"/>
              <a:gd name="T40" fmla="*/ 55 w 270"/>
              <a:gd name="T41" fmla="*/ 487 h 1204"/>
              <a:gd name="T42" fmla="*/ 63 w 270"/>
              <a:gd name="T43" fmla="*/ 531 h 1204"/>
              <a:gd name="T44" fmla="*/ 71 w 270"/>
              <a:gd name="T45" fmla="*/ 534 h 1204"/>
              <a:gd name="T46" fmla="*/ 76 w 270"/>
              <a:gd name="T47" fmla="*/ 534 h 1204"/>
              <a:gd name="T48" fmla="*/ 66 w 270"/>
              <a:gd name="T49" fmla="*/ 617 h 1204"/>
              <a:gd name="T50" fmla="*/ 92 w 270"/>
              <a:gd name="T51" fmla="*/ 1031 h 1204"/>
              <a:gd name="T52" fmla="*/ 113 w 270"/>
              <a:gd name="T53" fmla="*/ 1146 h 1204"/>
              <a:gd name="T54" fmla="*/ 34 w 270"/>
              <a:gd name="T55" fmla="*/ 1183 h 1204"/>
              <a:gd name="T56" fmla="*/ 38 w 270"/>
              <a:gd name="T57" fmla="*/ 1195 h 1204"/>
              <a:gd name="T58" fmla="*/ 50 w 270"/>
              <a:gd name="T59" fmla="*/ 1199 h 1204"/>
              <a:gd name="T60" fmla="*/ 123 w 270"/>
              <a:gd name="T61" fmla="*/ 1204 h 1204"/>
              <a:gd name="T62" fmla="*/ 231 w 270"/>
              <a:gd name="T63" fmla="*/ 1180 h 1204"/>
              <a:gd name="T64" fmla="*/ 228 w 270"/>
              <a:gd name="T65" fmla="*/ 1162 h 1204"/>
              <a:gd name="T66" fmla="*/ 236 w 270"/>
              <a:gd name="T67" fmla="*/ 1150 h 1204"/>
              <a:gd name="T68" fmla="*/ 236 w 270"/>
              <a:gd name="T69" fmla="*/ 1133 h 1204"/>
              <a:gd name="T70" fmla="*/ 265 w 270"/>
              <a:gd name="T71" fmla="*/ 1086 h 1204"/>
              <a:gd name="T72" fmla="*/ 253 w 270"/>
              <a:gd name="T73" fmla="*/ 1013 h 1204"/>
              <a:gd name="T74" fmla="*/ 228 w 270"/>
              <a:gd name="T75" fmla="*/ 717 h 1204"/>
              <a:gd name="T76" fmla="*/ 236 w 270"/>
              <a:gd name="T77" fmla="*/ 693 h 1204"/>
              <a:gd name="T78" fmla="*/ 240 w 270"/>
              <a:gd name="T79" fmla="*/ 607 h 1204"/>
              <a:gd name="T80" fmla="*/ 254 w 270"/>
              <a:gd name="T81" fmla="*/ 544 h 1204"/>
              <a:gd name="T82" fmla="*/ 244 w 270"/>
              <a:gd name="T83" fmla="*/ 298 h 1204"/>
              <a:gd name="T84" fmla="*/ 233 w 270"/>
              <a:gd name="T85" fmla="*/ 235 h 1204"/>
              <a:gd name="T86" fmla="*/ 206 w 270"/>
              <a:gd name="T87" fmla="*/ 204 h 1204"/>
              <a:gd name="T88" fmla="*/ 173 w 270"/>
              <a:gd name="T89" fmla="*/ 178 h 1204"/>
              <a:gd name="T90" fmla="*/ 155 w 270"/>
              <a:gd name="T91" fmla="*/ 115 h 1204"/>
              <a:gd name="T92" fmla="*/ 155 w 270"/>
              <a:gd name="T93" fmla="*/ 73 h 1204"/>
              <a:gd name="T94" fmla="*/ 139 w 270"/>
              <a:gd name="T95" fmla="*/ 10 h 1204"/>
              <a:gd name="T96" fmla="*/ 71 w 270"/>
              <a:gd name="T97" fmla="*/ 15 h 12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70" h="1204">
                <a:moveTo>
                  <a:pt x="71" y="15"/>
                </a:moveTo>
                <a:lnTo>
                  <a:pt x="71" y="15"/>
                </a:lnTo>
                <a:lnTo>
                  <a:pt x="67" y="14"/>
                </a:lnTo>
                <a:lnTo>
                  <a:pt x="56" y="11"/>
                </a:lnTo>
                <a:lnTo>
                  <a:pt x="51" y="11"/>
                </a:lnTo>
                <a:lnTo>
                  <a:pt x="45" y="11"/>
                </a:lnTo>
                <a:lnTo>
                  <a:pt x="39" y="13"/>
                </a:lnTo>
                <a:lnTo>
                  <a:pt x="34" y="15"/>
                </a:lnTo>
                <a:lnTo>
                  <a:pt x="34" y="15"/>
                </a:lnTo>
                <a:lnTo>
                  <a:pt x="30" y="19"/>
                </a:lnTo>
                <a:lnTo>
                  <a:pt x="26" y="24"/>
                </a:lnTo>
                <a:lnTo>
                  <a:pt x="20" y="35"/>
                </a:lnTo>
                <a:lnTo>
                  <a:pt x="13" y="47"/>
                </a:lnTo>
                <a:lnTo>
                  <a:pt x="8" y="83"/>
                </a:lnTo>
                <a:lnTo>
                  <a:pt x="19" y="89"/>
                </a:lnTo>
                <a:lnTo>
                  <a:pt x="29" y="109"/>
                </a:lnTo>
                <a:lnTo>
                  <a:pt x="24" y="130"/>
                </a:lnTo>
                <a:lnTo>
                  <a:pt x="34" y="130"/>
                </a:lnTo>
                <a:lnTo>
                  <a:pt x="34" y="130"/>
                </a:lnTo>
                <a:lnTo>
                  <a:pt x="36" y="140"/>
                </a:lnTo>
                <a:lnTo>
                  <a:pt x="37" y="146"/>
                </a:lnTo>
                <a:lnTo>
                  <a:pt x="39" y="151"/>
                </a:lnTo>
                <a:lnTo>
                  <a:pt x="50" y="162"/>
                </a:lnTo>
                <a:lnTo>
                  <a:pt x="50" y="172"/>
                </a:lnTo>
                <a:lnTo>
                  <a:pt x="50" y="172"/>
                </a:lnTo>
                <a:lnTo>
                  <a:pt x="51" y="174"/>
                </a:lnTo>
                <a:lnTo>
                  <a:pt x="55" y="178"/>
                </a:lnTo>
                <a:lnTo>
                  <a:pt x="68" y="184"/>
                </a:lnTo>
                <a:lnTo>
                  <a:pt x="87" y="193"/>
                </a:lnTo>
                <a:lnTo>
                  <a:pt x="92" y="204"/>
                </a:lnTo>
                <a:lnTo>
                  <a:pt x="92" y="204"/>
                </a:lnTo>
                <a:lnTo>
                  <a:pt x="76" y="233"/>
                </a:lnTo>
                <a:lnTo>
                  <a:pt x="66" y="253"/>
                </a:lnTo>
                <a:lnTo>
                  <a:pt x="62" y="261"/>
                </a:lnTo>
                <a:lnTo>
                  <a:pt x="60" y="267"/>
                </a:lnTo>
                <a:lnTo>
                  <a:pt x="60" y="267"/>
                </a:lnTo>
                <a:lnTo>
                  <a:pt x="59" y="269"/>
                </a:lnTo>
                <a:lnTo>
                  <a:pt x="58" y="273"/>
                </a:lnTo>
                <a:lnTo>
                  <a:pt x="53" y="281"/>
                </a:lnTo>
                <a:lnTo>
                  <a:pt x="46" y="291"/>
                </a:lnTo>
                <a:lnTo>
                  <a:pt x="45" y="297"/>
                </a:lnTo>
                <a:lnTo>
                  <a:pt x="45" y="303"/>
                </a:lnTo>
                <a:lnTo>
                  <a:pt x="45" y="303"/>
                </a:lnTo>
                <a:lnTo>
                  <a:pt x="51" y="353"/>
                </a:lnTo>
                <a:lnTo>
                  <a:pt x="55" y="379"/>
                </a:lnTo>
                <a:lnTo>
                  <a:pt x="55" y="388"/>
                </a:lnTo>
                <a:lnTo>
                  <a:pt x="55" y="392"/>
                </a:lnTo>
                <a:lnTo>
                  <a:pt x="55" y="392"/>
                </a:lnTo>
                <a:lnTo>
                  <a:pt x="54" y="399"/>
                </a:lnTo>
                <a:lnTo>
                  <a:pt x="51" y="412"/>
                </a:lnTo>
                <a:lnTo>
                  <a:pt x="50" y="429"/>
                </a:lnTo>
                <a:lnTo>
                  <a:pt x="50" y="429"/>
                </a:lnTo>
                <a:lnTo>
                  <a:pt x="13" y="445"/>
                </a:lnTo>
                <a:lnTo>
                  <a:pt x="13" y="445"/>
                </a:lnTo>
                <a:lnTo>
                  <a:pt x="9" y="447"/>
                </a:lnTo>
                <a:lnTo>
                  <a:pt x="7" y="451"/>
                </a:lnTo>
                <a:lnTo>
                  <a:pt x="5" y="455"/>
                </a:lnTo>
                <a:lnTo>
                  <a:pt x="4" y="459"/>
                </a:lnTo>
                <a:lnTo>
                  <a:pt x="3" y="467"/>
                </a:lnTo>
                <a:lnTo>
                  <a:pt x="3" y="471"/>
                </a:lnTo>
                <a:lnTo>
                  <a:pt x="3" y="471"/>
                </a:lnTo>
                <a:lnTo>
                  <a:pt x="3" y="472"/>
                </a:lnTo>
                <a:lnTo>
                  <a:pt x="4" y="475"/>
                </a:lnTo>
                <a:lnTo>
                  <a:pt x="4" y="479"/>
                </a:lnTo>
                <a:lnTo>
                  <a:pt x="3" y="487"/>
                </a:lnTo>
                <a:lnTo>
                  <a:pt x="3" y="487"/>
                </a:lnTo>
                <a:lnTo>
                  <a:pt x="0" y="496"/>
                </a:lnTo>
                <a:lnTo>
                  <a:pt x="0" y="506"/>
                </a:lnTo>
                <a:lnTo>
                  <a:pt x="1" y="514"/>
                </a:lnTo>
                <a:lnTo>
                  <a:pt x="3" y="518"/>
                </a:lnTo>
                <a:lnTo>
                  <a:pt x="3" y="518"/>
                </a:lnTo>
                <a:lnTo>
                  <a:pt x="7" y="518"/>
                </a:lnTo>
                <a:lnTo>
                  <a:pt x="12" y="517"/>
                </a:lnTo>
                <a:lnTo>
                  <a:pt x="16" y="514"/>
                </a:lnTo>
                <a:lnTo>
                  <a:pt x="19" y="513"/>
                </a:lnTo>
                <a:lnTo>
                  <a:pt x="19" y="513"/>
                </a:lnTo>
                <a:lnTo>
                  <a:pt x="21" y="511"/>
                </a:lnTo>
                <a:lnTo>
                  <a:pt x="25" y="509"/>
                </a:lnTo>
                <a:lnTo>
                  <a:pt x="30" y="505"/>
                </a:lnTo>
                <a:lnTo>
                  <a:pt x="34" y="502"/>
                </a:lnTo>
                <a:lnTo>
                  <a:pt x="34" y="502"/>
                </a:lnTo>
                <a:lnTo>
                  <a:pt x="38" y="498"/>
                </a:lnTo>
                <a:lnTo>
                  <a:pt x="46" y="493"/>
                </a:lnTo>
                <a:lnTo>
                  <a:pt x="55" y="487"/>
                </a:lnTo>
                <a:lnTo>
                  <a:pt x="55" y="487"/>
                </a:lnTo>
                <a:lnTo>
                  <a:pt x="58" y="510"/>
                </a:lnTo>
                <a:lnTo>
                  <a:pt x="60" y="526"/>
                </a:lnTo>
                <a:lnTo>
                  <a:pt x="63" y="531"/>
                </a:lnTo>
                <a:lnTo>
                  <a:pt x="64" y="534"/>
                </a:lnTo>
                <a:lnTo>
                  <a:pt x="66" y="534"/>
                </a:lnTo>
                <a:lnTo>
                  <a:pt x="66" y="534"/>
                </a:lnTo>
                <a:lnTo>
                  <a:pt x="71" y="534"/>
                </a:lnTo>
                <a:lnTo>
                  <a:pt x="75" y="532"/>
                </a:lnTo>
                <a:lnTo>
                  <a:pt x="76" y="532"/>
                </a:lnTo>
                <a:lnTo>
                  <a:pt x="76" y="534"/>
                </a:lnTo>
                <a:lnTo>
                  <a:pt x="76" y="534"/>
                </a:lnTo>
                <a:lnTo>
                  <a:pt x="71" y="568"/>
                </a:lnTo>
                <a:lnTo>
                  <a:pt x="67" y="594"/>
                </a:lnTo>
                <a:lnTo>
                  <a:pt x="66" y="617"/>
                </a:lnTo>
                <a:lnTo>
                  <a:pt x="66" y="617"/>
                </a:lnTo>
                <a:lnTo>
                  <a:pt x="70" y="692"/>
                </a:lnTo>
                <a:lnTo>
                  <a:pt x="79" y="832"/>
                </a:lnTo>
                <a:lnTo>
                  <a:pt x="92" y="1031"/>
                </a:lnTo>
                <a:lnTo>
                  <a:pt x="92" y="1031"/>
                </a:lnTo>
                <a:lnTo>
                  <a:pt x="102" y="1115"/>
                </a:lnTo>
                <a:lnTo>
                  <a:pt x="118" y="1131"/>
                </a:lnTo>
                <a:lnTo>
                  <a:pt x="113" y="1146"/>
                </a:lnTo>
                <a:lnTo>
                  <a:pt x="113" y="1146"/>
                </a:lnTo>
                <a:lnTo>
                  <a:pt x="74" y="1163"/>
                </a:lnTo>
                <a:lnTo>
                  <a:pt x="46" y="1175"/>
                </a:lnTo>
                <a:lnTo>
                  <a:pt x="38" y="1180"/>
                </a:lnTo>
                <a:lnTo>
                  <a:pt x="34" y="1183"/>
                </a:lnTo>
                <a:lnTo>
                  <a:pt x="34" y="1183"/>
                </a:lnTo>
                <a:lnTo>
                  <a:pt x="34" y="1187"/>
                </a:lnTo>
                <a:lnTo>
                  <a:pt x="36" y="1192"/>
                </a:lnTo>
                <a:lnTo>
                  <a:pt x="38" y="1195"/>
                </a:lnTo>
                <a:lnTo>
                  <a:pt x="41" y="1196"/>
                </a:lnTo>
                <a:lnTo>
                  <a:pt x="45" y="1197"/>
                </a:lnTo>
                <a:lnTo>
                  <a:pt x="50" y="1199"/>
                </a:lnTo>
                <a:lnTo>
                  <a:pt x="50" y="1199"/>
                </a:lnTo>
                <a:lnTo>
                  <a:pt x="91" y="1203"/>
                </a:lnTo>
                <a:lnTo>
                  <a:pt x="111" y="1204"/>
                </a:lnTo>
                <a:lnTo>
                  <a:pt x="123" y="1204"/>
                </a:lnTo>
                <a:lnTo>
                  <a:pt x="123" y="1204"/>
                </a:lnTo>
                <a:lnTo>
                  <a:pt x="178" y="1199"/>
                </a:lnTo>
                <a:lnTo>
                  <a:pt x="228" y="1193"/>
                </a:lnTo>
                <a:lnTo>
                  <a:pt x="228" y="1193"/>
                </a:lnTo>
                <a:lnTo>
                  <a:pt x="231" y="1180"/>
                </a:lnTo>
                <a:lnTo>
                  <a:pt x="231" y="1170"/>
                </a:lnTo>
                <a:lnTo>
                  <a:pt x="229" y="1166"/>
                </a:lnTo>
                <a:lnTo>
                  <a:pt x="228" y="1162"/>
                </a:lnTo>
                <a:lnTo>
                  <a:pt x="228" y="1162"/>
                </a:lnTo>
                <a:lnTo>
                  <a:pt x="227" y="1159"/>
                </a:lnTo>
                <a:lnTo>
                  <a:pt x="228" y="1157"/>
                </a:lnTo>
                <a:lnTo>
                  <a:pt x="232" y="1154"/>
                </a:lnTo>
                <a:lnTo>
                  <a:pt x="236" y="1150"/>
                </a:lnTo>
                <a:lnTo>
                  <a:pt x="238" y="1149"/>
                </a:lnTo>
                <a:lnTo>
                  <a:pt x="238" y="1146"/>
                </a:lnTo>
                <a:lnTo>
                  <a:pt x="238" y="1146"/>
                </a:lnTo>
                <a:lnTo>
                  <a:pt x="236" y="1133"/>
                </a:lnTo>
                <a:lnTo>
                  <a:pt x="233" y="1125"/>
                </a:lnTo>
                <a:lnTo>
                  <a:pt x="270" y="1104"/>
                </a:lnTo>
                <a:lnTo>
                  <a:pt x="270" y="1104"/>
                </a:lnTo>
                <a:lnTo>
                  <a:pt x="265" y="1086"/>
                </a:lnTo>
                <a:lnTo>
                  <a:pt x="261" y="1072"/>
                </a:lnTo>
                <a:lnTo>
                  <a:pt x="259" y="1063"/>
                </a:lnTo>
                <a:lnTo>
                  <a:pt x="259" y="1063"/>
                </a:lnTo>
                <a:lnTo>
                  <a:pt x="253" y="1013"/>
                </a:lnTo>
                <a:lnTo>
                  <a:pt x="238" y="908"/>
                </a:lnTo>
                <a:lnTo>
                  <a:pt x="218" y="759"/>
                </a:lnTo>
                <a:lnTo>
                  <a:pt x="218" y="759"/>
                </a:lnTo>
                <a:lnTo>
                  <a:pt x="228" y="717"/>
                </a:lnTo>
                <a:lnTo>
                  <a:pt x="228" y="717"/>
                </a:lnTo>
                <a:lnTo>
                  <a:pt x="229" y="714"/>
                </a:lnTo>
                <a:lnTo>
                  <a:pt x="232" y="708"/>
                </a:lnTo>
                <a:lnTo>
                  <a:pt x="236" y="693"/>
                </a:lnTo>
                <a:lnTo>
                  <a:pt x="238" y="670"/>
                </a:lnTo>
                <a:lnTo>
                  <a:pt x="238" y="670"/>
                </a:lnTo>
                <a:lnTo>
                  <a:pt x="240" y="638"/>
                </a:lnTo>
                <a:lnTo>
                  <a:pt x="240" y="607"/>
                </a:lnTo>
                <a:lnTo>
                  <a:pt x="238" y="565"/>
                </a:lnTo>
                <a:lnTo>
                  <a:pt x="238" y="544"/>
                </a:lnTo>
                <a:lnTo>
                  <a:pt x="254" y="544"/>
                </a:lnTo>
                <a:lnTo>
                  <a:pt x="254" y="544"/>
                </a:lnTo>
                <a:lnTo>
                  <a:pt x="250" y="428"/>
                </a:lnTo>
                <a:lnTo>
                  <a:pt x="246" y="344"/>
                </a:lnTo>
                <a:lnTo>
                  <a:pt x="244" y="298"/>
                </a:lnTo>
                <a:lnTo>
                  <a:pt x="244" y="298"/>
                </a:lnTo>
                <a:lnTo>
                  <a:pt x="240" y="264"/>
                </a:lnTo>
                <a:lnTo>
                  <a:pt x="237" y="247"/>
                </a:lnTo>
                <a:lnTo>
                  <a:pt x="235" y="240"/>
                </a:lnTo>
                <a:lnTo>
                  <a:pt x="233" y="235"/>
                </a:lnTo>
                <a:lnTo>
                  <a:pt x="233" y="235"/>
                </a:lnTo>
                <a:lnTo>
                  <a:pt x="227" y="226"/>
                </a:lnTo>
                <a:lnTo>
                  <a:pt x="216" y="214"/>
                </a:lnTo>
                <a:lnTo>
                  <a:pt x="206" y="204"/>
                </a:lnTo>
                <a:lnTo>
                  <a:pt x="202" y="199"/>
                </a:lnTo>
                <a:lnTo>
                  <a:pt x="202" y="199"/>
                </a:lnTo>
                <a:lnTo>
                  <a:pt x="193" y="191"/>
                </a:lnTo>
                <a:lnTo>
                  <a:pt x="173" y="178"/>
                </a:lnTo>
                <a:lnTo>
                  <a:pt x="144" y="157"/>
                </a:lnTo>
                <a:lnTo>
                  <a:pt x="144" y="136"/>
                </a:lnTo>
                <a:lnTo>
                  <a:pt x="160" y="136"/>
                </a:lnTo>
                <a:lnTo>
                  <a:pt x="155" y="115"/>
                </a:lnTo>
                <a:lnTo>
                  <a:pt x="160" y="109"/>
                </a:lnTo>
                <a:lnTo>
                  <a:pt x="155" y="83"/>
                </a:lnTo>
                <a:lnTo>
                  <a:pt x="155" y="83"/>
                </a:lnTo>
                <a:lnTo>
                  <a:pt x="155" y="73"/>
                </a:lnTo>
                <a:lnTo>
                  <a:pt x="155" y="57"/>
                </a:lnTo>
                <a:lnTo>
                  <a:pt x="155" y="57"/>
                </a:lnTo>
                <a:lnTo>
                  <a:pt x="149" y="20"/>
                </a:lnTo>
                <a:lnTo>
                  <a:pt x="139" y="10"/>
                </a:lnTo>
                <a:lnTo>
                  <a:pt x="113" y="0"/>
                </a:lnTo>
                <a:lnTo>
                  <a:pt x="97" y="10"/>
                </a:lnTo>
                <a:lnTo>
                  <a:pt x="81" y="10"/>
                </a:lnTo>
                <a:lnTo>
                  <a:pt x="71" y="15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8" name="Freeform 29">
            <a:extLst>
              <a:ext uri="{FF2B5EF4-FFF2-40B4-BE49-F238E27FC236}">
                <a16:creationId xmlns:a16="http://schemas.microsoft.com/office/drawing/2014/main" id="{F9DDBF2E-6F2C-4223-A26D-EDE7DEAADD7C}"/>
              </a:ext>
            </a:extLst>
          </p:cNvPr>
          <p:cNvSpPr>
            <a:spLocks noEditPoints="1"/>
          </p:cNvSpPr>
          <p:nvPr/>
        </p:nvSpPr>
        <p:spPr bwMode="auto">
          <a:xfrm>
            <a:off x="8425949" y="2753925"/>
            <a:ext cx="615237" cy="1753509"/>
          </a:xfrm>
          <a:custGeom>
            <a:avLst/>
            <a:gdLst>
              <a:gd name="T0" fmla="*/ 130 w 347"/>
              <a:gd name="T1" fmla="*/ 1 h 989"/>
              <a:gd name="T2" fmla="*/ 106 w 347"/>
              <a:gd name="T3" fmla="*/ 5 h 989"/>
              <a:gd name="T4" fmla="*/ 77 w 347"/>
              <a:gd name="T5" fmla="*/ 31 h 989"/>
              <a:gd name="T6" fmla="*/ 61 w 347"/>
              <a:gd name="T7" fmla="*/ 60 h 989"/>
              <a:gd name="T8" fmla="*/ 74 w 347"/>
              <a:gd name="T9" fmla="*/ 76 h 989"/>
              <a:gd name="T10" fmla="*/ 79 w 347"/>
              <a:gd name="T11" fmla="*/ 95 h 989"/>
              <a:gd name="T12" fmla="*/ 74 w 347"/>
              <a:gd name="T13" fmla="*/ 114 h 989"/>
              <a:gd name="T14" fmla="*/ 86 w 347"/>
              <a:gd name="T15" fmla="*/ 117 h 989"/>
              <a:gd name="T16" fmla="*/ 96 w 347"/>
              <a:gd name="T17" fmla="*/ 131 h 989"/>
              <a:gd name="T18" fmla="*/ 101 w 347"/>
              <a:gd name="T19" fmla="*/ 139 h 989"/>
              <a:gd name="T20" fmla="*/ 106 w 347"/>
              <a:gd name="T21" fmla="*/ 154 h 989"/>
              <a:gd name="T22" fmla="*/ 70 w 347"/>
              <a:gd name="T23" fmla="*/ 163 h 989"/>
              <a:gd name="T24" fmla="*/ 42 w 347"/>
              <a:gd name="T25" fmla="*/ 200 h 989"/>
              <a:gd name="T26" fmla="*/ 9 w 347"/>
              <a:gd name="T27" fmla="*/ 295 h 989"/>
              <a:gd name="T28" fmla="*/ 32 w 347"/>
              <a:gd name="T29" fmla="*/ 329 h 989"/>
              <a:gd name="T30" fmla="*/ 44 w 347"/>
              <a:gd name="T31" fmla="*/ 459 h 989"/>
              <a:gd name="T32" fmla="*/ 47 w 347"/>
              <a:gd name="T33" fmla="*/ 479 h 989"/>
              <a:gd name="T34" fmla="*/ 62 w 347"/>
              <a:gd name="T35" fmla="*/ 623 h 989"/>
              <a:gd name="T36" fmla="*/ 129 w 347"/>
              <a:gd name="T37" fmla="*/ 811 h 989"/>
              <a:gd name="T38" fmla="*/ 137 w 347"/>
              <a:gd name="T39" fmla="*/ 895 h 989"/>
              <a:gd name="T40" fmla="*/ 154 w 347"/>
              <a:gd name="T41" fmla="*/ 913 h 989"/>
              <a:gd name="T42" fmla="*/ 132 w 347"/>
              <a:gd name="T43" fmla="*/ 949 h 989"/>
              <a:gd name="T44" fmla="*/ 133 w 347"/>
              <a:gd name="T45" fmla="*/ 966 h 989"/>
              <a:gd name="T46" fmla="*/ 141 w 347"/>
              <a:gd name="T47" fmla="*/ 977 h 989"/>
              <a:gd name="T48" fmla="*/ 190 w 347"/>
              <a:gd name="T49" fmla="*/ 977 h 989"/>
              <a:gd name="T50" fmla="*/ 199 w 347"/>
              <a:gd name="T51" fmla="*/ 986 h 989"/>
              <a:gd name="T52" fmla="*/ 240 w 347"/>
              <a:gd name="T53" fmla="*/ 987 h 989"/>
              <a:gd name="T54" fmla="*/ 253 w 347"/>
              <a:gd name="T55" fmla="*/ 974 h 989"/>
              <a:gd name="T56" fmla="*/ 276 w 347"/>
              <a:gd name="T57" fmla="*/ 954 h 989"/>
              <a:gd name="T58" fmla="*/ 276 w 347"/>
              <a:gd name="T59" fmla="*/ 936 h 989"/>
              <a:gd name="T60" fmla="*/ 260 w 347"/>
              <a:gd name="T61" fmla="*/ 895 h 989"/>
              <a:gd name="T62" fmla="*/ 265 w 347"/>
              <a:gd name="T63" fmla="*/ 702 h 989"/>
              <a:gd name="T64" fmla="*/ 277 w 347"/>
              <a:gd name="T65" fmla="*/ 564 h 989"/>
              <a:gd name="T66" fmla="*/ 270 w 347"/>
              <a:gd name="T67" fmla="*/ 452 h 989"/>
              <a:gd name="T68" fmla="*/ 307 w 347"/>
              <a:gd name="T69" fmla="*/ 400 h 989"/>
              <a:gd name="T70" fmla="*/ 328 w 347"/>
              <a:gd name="T71" fmla="*/ 350 h 989"/>
              <a:gd name="T72" fmla="*/ 328 w 347"/>
              <a:gd name="T73" fmla="*/ 292 h 989"/>
              <a:gd name="T74" fmla="*/ 332 w 347"/>
              <a:gd name="T75" fmla="*/ 240 h 989"/>
              <a:gd name="T76" fmla="*/ 311 w 347"/>
              <a:gd name="T77" fmla="*/ 201 h 989"/>
              <a:gd name="T78" fmla="*/ 267 w 347"/>
              <a:gd name="T79" fmla="*/ 149 h 989"/>
              <a:gd name="T80" fmla="*/ 230 w 347"/>
              <a:gd name="T81" fmla="*/ 139 h 989"/>
              <a:gd name="T82" fmla="*/ 208 w 347"/>
              <a:gd name="T83" fmla="*/ 122 h 989"/>
              <a:gd name="T84" fmla="*/ 192 w 347"/>
              <a:gd name="T85" fmla="*/ 110 h 989"/>
              <a:gd name="T86" fmla="*/ 192 w 347"/>
              <a:gd name="T87" fmla="*/ 76 h 989"/>
              <a:gd name="T88" fmla="*/ 185 w 347"/>
              <a:gd name="T89" fmla="*/ 34 h 989"/>
              <a:gd name="T90" fmla="*/ 168 w 347"/>
              <a:gd name="T91" fmla="*/ 7 h 989"/>
              <a:gd name="T92" fmla="*/ 258 w 347"/>
              <a:gd name="T93" fmla="*/ 307 h 989"/>
              <a:gd name="T94" fmla="*/ 293 w 347"/>
              <a:gd name="T95" fmla="*/ 324 h 989"/>
              <a:gd name="T96" fmla="*/ 255 w 347"/>
              <a:gd name="T97" fmla="*/ 359 h 989"/>
              <a:gd name="T98" fmla="*/ 259 w 347"/>
              <a:gd name="T99" fmla="*/ 345 h 989"/>
              <a:gd name="T100" fmla="*/ 255 w 347"/>
              <a:gd name="T101" fmla="*/ 324 h 989"/>
              <a:gd name="T102" fmla="*/ 258 w 347"/>
              <a:gd name="T103" fmla="*/ 392 h 9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347" h="989">
                <a:moveTo>
                  <a:pt x="145" y="7"/>
                </a:moveTo>
                <a:lnTo>
                  <a:pt x="145" y="7"/>
                </a:lnTo>
                <a:lnTo>
                  <a:pt x="144" y="6"/>
                </a:lnTo>
                <a:lnTo>
                  <a:pt x="138" y="3"/>
                </a:lnTo>
                <a:lnTo>
                  <a:pt x="130" y="1"/>
                </a:lnTo>
                <a:lnTo>
                  <a:pt x="125" y="0"/>
                </a:lnTo>
                <a:lnTo>
                  <a:pt x="119" y="0"/>
                </a:lnTo>
                <a:lnTo>
                  <a:pt x="119" y="0"/>
                </a:lnTo>
                <a:lnTo>
                  <a:pt x="113" y="1"/>
                </a:lnTo>
                <a:lnTo>
                  <a:pt x="106" y="5"/>
                </a:lnTo>
                <a:lnTo>
                  <a:pt x="100" y="10"/>
                </a:lnTo>
                <a:lnTo>
                  <a:pt x="95" y="14"/>
                </a:lnTo>
                <a:lnTo>
                  <a:pt x="84" y="25"/>
                </a:lnTo>
                <a:lnTo>
                  <a:pt x="77" y="31"/>
                </a:lnTo>
                <a:lnTo>
                  <a:pt x="77" y="31"/>
                </a:lnTo>
                <a:lnTo>
                  <a:pt x="71" y="37"/>
                </a:lnTo>
                <a:lnTo>
                  <a:pt x="65" y="47"/>
                </a:lnTo>
                <a:lnTo>
                  <a:pt x="62" y="52"/>
                </a:lnTo>
                <a:lnTo>
                  <a:pt x="61" y="55"/>
                </a:lnTo>
                <a:lnTo>
                  <a:pt x="61" y="60"/>
                </a:lnTo>
                <a:lnTo>
                  <a:pt x="61" y="64"/>
                </a:lnTo>
                <a:lnTo>
                  <a:pt x="61" y="64"/>
                </a:lnTo>
                <a:lnTo>
                  <a:pt x="66" y="69"/>
                </a:lnTo>
                <a:lnTo>
                  <a:pt x="70" y="72"/>
                </a:lnTo>
                <a:lnTo>
                  <a:pt x="74" y="76"/>
                </a:lnTo>
                <a:lnTo>
                  <a:pt x="74" y="76"/>
                </a:lnTo>
                <a:lnTo>
                  <a:pt x="77" y="84"/>
                </a:lnTo>
                <a:lnTo>
                  <a:pt x="78" y="90"/>
                </a:lnTo>
                <a:lnTo>
                  <a:pt x="79" y="95"/>
                </a:lnTo>
                <a:lnTo>
                  <a:pt x="79" y="95"/>
                </a:lnTo>
                <a:lnTo>
                  <a:pt x="77" y="104"/>
                </a:lnTo>
                <a:lnTo>
                  <a:pt x="74" y="108"/>
                </a:lnTo>
                <a:lnTo>
                  <a:pt x="74" y="112"/>
                </a:lnTo>
                <a:lnTo>
                  <a:pt x="74" y="112"/>
                </a:lnTo>
                <a:lnTo>
                  <a:pt x="74" y="114"/>
                </a:lnTo>
                <a:lnTo>
                  <a:pt x="77" y="116"/>
                </a:lnTo>
                <a:lnTo>
                  <a:pt x="79" y="117"/>
                </a:lnTo>
                <a:lnTo>
                  <a:pt x="79" y="117"/>
                </a:lnTo>
                <a:lnTo>
                  <a:pt x="83" y="117"/>
                </a:lnTo>
                <a:lnTo>
                  <a:pt x="86" y="117"/>
                </a:lnTo>
                <a:lnTo>
                  <a:pt x="86" y="117"/>
                </a:lnTo>
                <a:lnTo>
                  <a:pt x="91" y="124"/>
                </a:lnTo>
                <a:lnTo>
                  <a:pt x="94" y="129"/>
                </a:lnTo>
                <a:lnTo>
                  <a:pt x="96" y="131"/>
                </a:lnTo>
                <a:lnTo>
                  <a:pt x="96" y="131"/>
                </a:lnTo>
                <a:lnTo>
                  <a:pt x="103" y="134"/>
                </a:lnTo>
                <a:lnTo>
                  <a:pt x="103" y="134"/>
                </a:lnTo>
                <a:lnTo>
                  <a:pt x="102" y="136"/>
                </a:lnTo>
                <a:lnTo>
                  <a:pt x="101" y="139"/>
                </a:lnTo>
                <a:lnTo>
                  <a:pt x="101" y="139"/>
                </a:lnTo>
                <a:lnTo>
                  <a:pt x="102" y="143"/>
                </a:lnTo>
                <a:lnTo>
                  <a:pt x="103" y="147"/>
                </a:lnTo>
                <a:lnTo>
                  <a:pt x="103" y="147"/>
                </a:lnTo>
                <a:lnTo>
                  <a:pt x="106" y="151"/>
                </a:lnTo>
                <a:lnTo>
                  <a:pt x="106" y="154"/>
                </a:lnTo>
                <a:lnTo>
                  <a:pt x="106" y="154"/>
                </a:lnTo>
                <a:lnTo>
                  <a:pt x="91" y="155"/>
                </a:lnTo>
                <a:lnTo>
                  <a:pt x="74" y="159"/>
                </a:lnTo>
                <a:lnTo>
                  <a:pt x="74" y="159"/>
                </a:lnTo>
                <a:lnTo>
                  <a:pt x="70" y="163"/>
                </a:lnTo>
                <a:lnTo>
                  <a:pt x="60" y="172"/>
                </a:lnTo>
                <a:lnTo>
                  <a:pt x="49" y="186"/>
                </a:lnTo>
                <a:lnTo>
                  <a:pt x="44" y="193"/>
                </a:lnTo>
                <a:lnTo>
                  <a:pt x="42" y="200"/>
                </a:lnTo>
                <a:lnTo>
                  <a:pt x="42" y="200"/>
                </a:lnTo>
                <a:lnTo>
                  <a:pt x="26" y="249"/>
                </a:lnTo>
                <a:lnTo>
                  <a:pt x="18" y="277"/>
                </a:lnTo>
                <a:lnTo>
                  <a:pt x="13" y="288"/>
                </a:lnTo>
                <a:lnTo>
                  <a:pt x="9" y="295"/>
                </a:lnTo>
                <a:lnTo>
                  <a:pt x="9" y="295"/>
                </a:lnTo>
                <a:lnTo>
                  <a:pt x="4" y="305"/>
                </a:lnTo>
                <a:lnTo>
                  <a:pt x="2" y="312"/>
                </a:lnTo>
                <a:lnTo>
                  <a:pt x="0" y="317"/>
                </a:lnTo>
                <a:lnTo>
                  <a:pt x="32" y="329"/>
                </a:lnTo>
                <a:lnTo>
                  <a:pt x="32" y="329"/>
                </a:lnTo>
                <a:lnTo>
                  <a:pt x="37" y="424"/>
                </a:lnTo>
                <a:lnTo>
                  <a:pt x="37" y="424"/>
                </a:lnTo>
                <a:lnTo>
                  <a:pt x="39" y="440"/>
                </a:lnTo>
                <a:lnTo>
                  <a:pt x="42" y="452"/>
                </a:lnTo>
                <a:lnTo>
                  <a:pt x="44" y="459"/>
                </a:lnTo>
                <a:lnTo>
                  <a:pt x="47" y="464"/>
                </a:lnTo>
                <a:lnTo>
                  <a:pt x="47" y="464"/>
                </a:lnTo>
                <a:lnTo>
                  <a:pt x="49" y="469"/>
                </a:lnTo>
                <a:lnTo>
                  <a:pt x="49" y="469"/>
                </a:lnTo>
                <a:lnTo>
                  <a:pt x="47" y="479"/>
                </a:lnTo>
                <a:lnTo>
                  <a:pt x="47" y="491"/>
                </a:lnTo>
                <a:lnTo>
                  <a:pt x="47" y="505"/>
                </a:lnTo>
                <a:lnTo>
                  <a:pt x="47" y="505"/>
                </a:lnTo>
                <a:lnTo>
                  <a:pt x="56" y="579"/>
                </a:lnTo>
                <a:lnTo>
                  <a:pt x="62" y="623"/>
                </a:lnTo>
                <a:lnTo>
                  <a:pt x="66" y="640"/>
                </a:lnTo>
                <a:lnTo>
                  <a:pt x="70" y="651"/>
                </a:lnTo>
                <a:lnTo>
                  <a:pt x="70" y="651"/>
                </a:lnTo>
                <a:lnTo>
                  <a:pt x="107" y="750"/>
                </a:lnTo>
                <a:lnTo>
                  <a:pt x="129" y="811"/>
                </a:lnTo>
                <a:lnTo>
                  <a:pt x="136" y="833"/>
                </a:lnTo>
                <a:lnTo>
                  <a:pt x="138" y="844"/>
                </a:lnTo>
                <a:lnTo>
                  <a:pt x="138" y="844"/>
                </a:lnTo>
                <a:lnTo>
                  <a:pt x="137" y="876"/>
                </a:lnTo>
                <a:lnTo>
                  <a:pt x="137" y="895"/>
                </a:lnTo>
                <a:lnTo>
                  <a:pt x="137" y="899"/>
                </a:lnTo>
                <a:lnTo>
                  <a:pt x="138" y="903"/>
                </a:lnTo>
                <a:lnTo>
                  <a:pt x="138" y="903"/>
                </a:lnTo>
                <a:lnTo>
                  <a:pt x="148" y="909"/>
                </a:lnTo>
                <a:lnTo>
                  <a:pt x="154" y="913"/>
                </a:lnTo>
                <a:lnTo>
                  <a:pt x="154" y="913"/>
                </a:lnTo>
                <a:lnTo>
                  <a:pt x="148" y="934"/>
                </a:lnTo>
                <a:lnTo>
                  <a:pt x="148" y="934"/>
                </a:lnTo>
                <a:lnTo>
                  <a:pt x="138" y="943"/>
                </a:lnTo>
                <a:lnTo>
                  <a:pt x="132" y="949"/>
                </a:lnTo>
                <a:lnTo>
                  <a:pt x="131" y="951"/>
                </a:lnTo>
                <a:lnTo>
                  <a:pt x="131" y="954"/>
                </a:lnTo>
                <a:lnTo>
                  <a:pt x="131" y="954"/>
                </a:lnTo>
                <a:lnTo>
                  <a:pt x="132" y="960"/>
                </a:lnTo>
                <a:lnTo>
                  <a:pt x="133" y="966"/>
                </a:lnTo>
                <a:lnTo>
                  <a:pt x="133" y="969"/>
                </a:lnTo>
                <a:lnTo>
                  <a:pt x="136" y="972"/>
                </a:lnTo>
                <a:lnTo>
                  <a:pt x="137" y="974"/>
                </a:lnTo>
                <a:lnTo>
                  <a:pt x="141" y="977"/>
                </a:lnTo>
                <a:lnTo>
                  <a:pt x="141" y="977"/>
                </a:lnTo>
                <a:lnTo>
                  <a:pt x="147" y="978"/>
                </a:lnTo>
                <a:lnTo>
                  <a:pt x="153" y="978"/>
                </a:lnTo>
                <a:lnTo>
                  <a:pt x="170" y="977"/>
                </a:lnTo>
                <a:lnTo>
                  <a:pt x="184" y="977"/>
                </a:lnTo>
                <a:lnTo>
                  <a:pt x="190" y="977"/>
                </a:lnTo>
                <a:lnTo>
                  <a:pt x="190" y="977"/>
                </a:lnTo>
                <a:lnTo>
                  <a:pt x="190" y="978"/>
                </a:lnTo>
                <a:lnTo>
                  <a:pt x="190" y="980"/>
                </a:lnTo>
                <a:lnTo>
                  <a:pt x="192" y="983"/>
                </a:lnTo>
                <a:lnTo>
                  <a:pt x="199" y="986"/>
                </a:lnTo>
                <a:lnTo>
                  <a:pt x="199" y="986"/>
                </a:lnTo>
                <a:lnTo>
                  <a:pt x="208" y="987"/>
                </a:lnTo>
                <a:lnTo>
                  <a:pt x="223" y="989"/>
                </a:lnTo>
                <a:lnTo>
                  <a:pt x="235" y="987"/>
                </a:lnTo>
                <a:lnTo>
                  <a:pt x="240" y="987"/>
                </a:lnTo>
                <a:lnTo>
                  <a:pt x="243" y="986"/>
                </a:lnTo>
                <a:lnTo>
                  <a:pt x="243" y="986"/>
                </a:lnTo>
                <a:lnTo>
                  <a:pt x="246" y="983"/>
                </a:lnTo>
                <a:lnTo>
                  <a:pt x="249" y="979"/>
                </a:lnTo>
                <a:lnTo>
                  <a:pt x="253" y="974"/>
                </a:lnTo>
                <a:lnTo>
                  <a:pt x="258" y="972"/>
                </a:lnTo>
                <a:lnTo>
                  <a:pt x="258" y="972"/>
                </a:lnTo>
                <a:lnTo>
                  <a:pt x="264" y="967"/>
                </a:lnTo>
                <a:lnTo>
                  <a:pt x="270" y="961"/>
                </a:lnTo>
                <a:lnTo>
                  <a:pt x="276" y="954"/>
                </a:lnTo>
                <a:lnTo>
                  <a:pt x="277" y="949"/>
                </a:lnTo>
                <a:lnTo>
                  <a:pt x="277" y="944"/>
                </a:lnTo>
                <a:lnTo>
                  <a:pt x="277" y="944"/>
                </a:lnTo>
                <a:lnTo>
                  <a:pt x="277" y="939"/>
                </a:lnTo>
                <a:lnTo>
                  <a:pt x="276" y="936"/>
                </a:lnTo>
                <a:lnTo>
                  <a:pt x="270" y="926"/>
                </a:lnTo>
                <a:lnTo>
                  <a:pt x="264" y="920"/>
                </a:lnTo>
                <a:lnTo>
                  <a:pt x="260" y="917"/>
                </a:lnTo>
                <a:lnTo>
                  <a:pt x="260" y="917"/>
                </a:lnTo>
                <a:lnTo>
                  <a:pt x="260" y="895"/>
                </a:lnTo>
                <a:lnTo>
                  <a:pt x="261" y="845"/>
                </a:lnTo>
                <a:lnTo>
                  <a:pt x="262" y="774"/>
                </a:lnTo>
                <a:lnTo>
                  <a:pt x="262" y="725"/>
                </a:lnTo>
                <a:lnTo>
                  <a:pt x="262" y="725"/>
                </a:lnTo>
                <a:lnTo>
                  <a:pt x="265" y="702"/>
                </a:lnTo>
                <a:lnTo>
                  <a:pt x="267" y="671"/>
                </a:lnTo>
                <a:lnTo>
                  <a:pt x="267" y="671"/>
                </a:lnTo>
                <a:lnTo>
                  <a:pt x="272" y="623"/>
                </a:lnTo>
                <a:lnTo>
                  <a:pt x="277" y="564"/>
                </a:lnTo>
                <a:lnTo>
                  <a:pt x="277" y="564"/>
                </a:lnTo>
                <a:lnTo>
                  <a:pt x="278" y="540"/>
                </a:lnTo>
                <a:lnTo>
                  <a:pt x="277" y="516"/>
                </a:lnTo>
                <a:lnTo>
                  <a:pt x="274" y="488"/>
                </a:lnTo>
                <a:lnTo>
                  <a:pt x="274" y="488"/>
                </a:lnTo>
                <a:lnTo>
                  <a:pt x="270" y="452"/>
                </a:lnTo>
                <a:lnTo>
                  <a:pt x="270" y="452"/>
                </a:lnTo>
                <a:lnTo>
                  <a:pt x="285" y="433"/>
                </a:lnTo>
                <a:lnTo>
                  <a:pt x="299" y="416"/>
                </a:lnTo>
                <a:lnTo>
                  <a:pt x="303" y="407"/>
                </a:lnTo>
                <a:lnTo>
                  <a:pt x="307" y="400"/>
                </a:lnTo>
                <a:lnTo>
                  <a:pt x="307" y="400"/>
                </a:lnTo>
                <a:lnTo>
                  <a:pt x="319" y="374"/>
                </a:lnTo>
                <a:lnTo>
                  <a:pt x="324" y="362"/>
                </a:lnTo>
                <a:lnTo>
                  <a:pt x="328" y="350"/>
                </a:lnTo>
                <a:lnTo>
                  <a:pt x="328" y="350"/>
                </a:lnTo>
                <a:lnTo>
                  <a:pt x="330" y="328"/>
                </a:lnTo>
                <a:lnTo>
                  <a:pt x="330" y="317"/>
                </a:lnTo>
                <a:lnTo>
                  <a:pt x="330" y="305"/>
                </a:lnTo>
                <a:lnTo>
                  <a:pt x="330" y="305"/>
                </a:lnTo>
                <a:lnTo>
                  <a:pt x="328" y="292"/>
                </a:lnTo>
                <a:lnTo>
                  <a:pt x="324" y="281"/>
                </a:lnTo>
                <a:lnTo>
                  <a:pt x="319" y="271"/>
                </a:lnTo>
                <a:lnTo>
                  <a:pt x="347" y="262"/>
                </a:lnTo>
                <a:lnTo>
                  <a:pt x="347" y="262"/>
                </a:lnTo>
                <a:lnTo>
                  <a:pt x="332" y="240"/>
                </a:lnTo>
                <a:lnTo>
                  <a:pt x="323" y="224"/>
                </a:lnTo>
                <a:lnTo>
                  <a:pt x="317" y="212"/>
                </a:lnTo>
                <a:lnTo>
                  <a:pt x="317" y="212"/>
                </a:lnTo>
                <a:lnTo>
                  <a:pt x="315" y="207"/>
                </a:lnTo>
                <a:lnTo>
                  <a:pt x="311" y="201"/>
                </a:lnTo>
                <a:lnTo>
                  <a:pt x="300" y="184"/>
                </a:lnTo>
                <a:lnTo>
                  <a:pt x="287" y="167"/>
                </a:lnTo>
                <a:lnTo>
                  <a:pt x="274" y="157"/>
                </a:lnTo>
                <a:lnTo>
                  <a:pt x="274" y="157"/>
                </a:lnTo>
                <a:lnTo>
                  <a:pt x="267" y="149"/>
                </a:lnTo>
                <a:lnTo>
                  <a:pt x="262" y="146"/>
                </a:lnTo>
                <a:lnTo>
                  <a:pt x="256" y="143"/>
                </a:lnTo>
                <a:lnTo>
                  <a:pt x="248" y="142"/>
                </a:lnTo>
                <a:lnTo>
                  <a:pt x="248" y="142"/>
                </a:lnTo>
                <a:lnTo>
                  <a:pt x="230" y="139"/>
                </a:lnTo>
                <a:lnTo>
                  <a:pt x="230" y="139"/>
                </a:lnTo>
                <a:lnTo>
                  <a:pt x="221" y="133"/>
                </a:lnTo>
                <a:lnTo>
                  <a:pt x="211" y="124"/>
                </a:lnTo>
                <a:lnTo>
                  <a:pt x="211" y="124"/>
                </a:lnTo>
                <a:lnTo>
                  <a:pt x="208" y="122"/>
                </a:lnTo>
                <a:lnTo>
                  <a:pt x="205" y="118"/>
                </a:lnTo>
                <a:lnTo>
                  <a:pt x="200" y="113"/>
                </a:lnTo>
                <a:lnTo>
                  <a:pt x="196" y="110"/>
                </a:lnTo>
                <a:lnTo>
                  <a:pt x="196" y="110"/>
                </a:lnTo>
                <a:lnTo>
                  <a:pt x="192" y="110"/>
                </a:lnTo>
                <a:lnTo>
                  <a:pt x="190" y="110"/>
                </a:lnTo>
                <a:lnTo>
                  <a:pt x="188" y="110"/>
                </a:lnTo>
                <a:lnTo>
                  <a:pt x="188" y="110"/>
                </a:lnTo>
                <a:lnTo>
                  <a:pt x="191" y="92"/>
                </a:lnTo>
                <a:lnTo>
                  <a:pt x="192" y="76"/>
                </a:lnTo>
                <a:lnTo>
                  <a:pt x="192" y="61"/>
                </a:lnTo>
                <a:lnTo>
                  <a:pt x="192" y="61"/>
                </a:lnTo>
                <a:lnTo>
                  <a:pt x="192" y="54"/>
                </a:lnTo>
                <a:lnTo>
                  <a:pt x="190" y="47"/>
                </a:lnTo>
                <a:lnTo>
                  <a:pt x="185" y="34"/>
                </a:lnTo>
                <a:lnTo>
                  <a:pt x="180" y="22"/>
                </a:lnTo>
                <a:lnTo>
                  <a:pt x="176" y="14"/>
                </a:lnTo>
                <a:lnTo>
                  <a:pt x="176" y="14"/>
                </a:lnTo>
                <a:lnTo>
                  <a:pt x="171" y="10"/>
                </a:lnTo>
                <a:lnTo>
                  <a:pt x="168" y="7"/>
                </a:lnTo>
                <a:lnTo>
                  <a:pt x="164" y="7"/>
                </a:lnTo>
                <a:lnTo>
                  <a:pt x="164" y="7"/>
                </a:lnTo>
                <a:lnTo>
                  <a:pt x="148" y="7"/>
                </a:lnTo>
                <a:lnTo>
                  <a:pt x="145" y="7"/>
                </a:lnTo>
                <a:close/>
                <a:moveTo>
                  <a:pt x="258" y="307"/>
                </a:moveTo>
                <a:lnTo>
                  <a:pt x="274" y="300"/>
                </a:lnTo>
                <a:lnTo>
                  <a:pt x="277" y="305"/>
                </a:lnTo>
                <a:lnTo>
                  <a:pt x="285" y="303"/>
                </a:lnTo>
                <a:lnTo>
                  <a:pt x="293" y="324"/>
                </a:lnTo>
                <a:lnTo>
                  <a:pt x="293" y="324"/>
                </a:lnTo>
                <a:lnTo>
                  <a:pt x="276" y="356"/>
                </a:lnTo>
                <a:lnTo>
                  <a:pt x="258" y="392"/>
                </a:lnTo>
                <a:lnTo>
                  <a:pt x="258" y="392"/>
                </a:lnTo>
                <a:lnTo>
                  <a:pt x="256" y="371"/>
                </a:lnTo>
                <a:lnTo>
                  <a:pt x="255" y="359"/>
                </a:lnTo>
                <a:lnTo>
                  <a:pt x="255" y="352"/>
                </a:lnTo>
                <a:lnTo>
                  <a:pt x="255" y="352"/>
                </a:lnTo>
                <a:lnTo>
                  <a:pt x="256" y="350"/>
                </a:lnTo>
                <a:lnTo>
                  <a:pt x="258" y="347"/>
                </a:lnTo>
                <a:lnTo>
                  <a:pt x="259" y="345"/>
                </a:lnTo>
                <a:lnTo>
                  <a:pt x="258" y="339"/>
                </a:lnTo>
                <a:lnTo>
                  <a:pt x="258" y="339"/>
                </a:lnTo>
                <a:lnTo>
                  <a:pt x="255" y="330"/>
                </a:lnTo>
                <a:lnTo>
                  <a:pt x="255" y="328"/>
                </a:lnTo>
                <a:lnTo>
                  <a:pt x="255" y="324"/>
                </a:lnTo>
                <a:lnTo>
                  <a:pt x="255" y="324"/>
                </a:lnTo>
                <a:lnTo>
                  <a:pt x="258" y="307"/>
                </a:lnTo>
                <a:lnTo>
                  <a:pt x="258" y="307"/>
                </a:lnTo>
                <a:close/>
                <a:moveTo>
                  <a:pt x="258" y="392"/>
                </a:moveTo>
                <a:lnTo>
                  <a:pt x="258" y="392"/>
                </a:lnTo>
                <a:lnTo>
                  <a:pt x="258" y="393"/>
                </a:lnTo>
                <a:lnTo>
                  <a:pt x="258" y="393"/>
                </a:lnTo>
                <a:lnTo>
                  <a:pt x="258" y="392"/>
                </a:lnTo>
                <a:lnTo>
                  <a:pt x="258" y="392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21">
            <a:extLst>
              <a:ext uri="{FF2B5EF4-FFF2-40B4-BE49-F238E27FC236}">
                <a16:creationId xmlns:a16="http://schemas.microsoft.com/office/drawing/2014/main" id="{41017055-9CAA-45CD-8030-8BE9F8172156}"/>
              </a:ext>
            </a:extLst>
          </p:cNvPr>
          <p:cNvSpPr>
            <a:spLocks noChangeAspect="1"/>
          </p:cNvSpPr>
          <p:nvPr/>
        </p:nvSpPr>
        <p:spPr bwMode="auto">
          <a:xfrm>
            <a:off x="4581277" y="4689140"/>
            <a:ext cx="724822" cy="1689778"/>
          </a:xfrm>
          <a:custGeom>
            <a:avLst/>
            <a:gdLst>
              <a:gd name="T0" fmla="*/ 388 w 986"/>
              <a:gd name="T1" fmla="*/ 40 h 2295"/>
              <a:gd name="T2" fmla="*/ 352 w 986"/>
              <a:gd name="T3" fmla="*/ 131 h 2295"/>
              <a:gd name="T4" fmla="*/ 343 w 986"/>
              <a:gd name="T5" fmla="*/ 195 h 2295"/>
              <a:gd name="T6" fmla="*/ 380 w 986"/>
              <a:gd name="T7" fmla="*/ 318 h 2295"/>
              <a:gd name="T8" fmla="*/ 275 w 986"/>
              <a:gd name="T9" fmla="*/ 395 h 2295"/>
              <a:gd name="T10" fmla="*/ 174 w 986"/>
              <a:gd name="T11" fmla="*/ 421 h 2295"/>
              <a:gd name="T12" fmla="*/ 129 w 986"/>
              <a:gd name="T13" fmla="*/ 499 h 2295"/>
              <a:gd name="T14" fmla="*/ 76 w 986"/>
              <a:gd name="T15" fmla="*/ 816 h 2295"/>
              <a:gd name="T16" fmla="*/ 33 w 986"/>
              <a:gd name="T17" fmla="*/ 874 h 2295"/>
              <a:gd name="T18" fmla="*/ 20 w 986"/>
              <a:gd name="T19" fmla="*/ 1085 h 2295"/>
              <a:gd name="T20" fmla="*/ 9 w 986"/>
              <a:gd name="T21" fmla="*/ 1217 h 2295"/>
              <a:gd name="T22" fmla="*/ 73 w 986"/>
              <a:gd name="T23" fmla="*/ 1254 h 2295"/>
              <a:gd name="T24" fmla="*/ 100 w 986"/>
              <a:gd name="T25" fmla="*/ 1278 h 2295"/>
              <a:gd name="T26" fmla="*/ 155 w 986"/>
              <a:gd name="T27" fmla="*/ 1298 h 2295"/>
              <a:gd name="T28" fmla="*/ 187 w 986"/>
              <a:gd name="T29" fmla="*/ 1272 h 2295"/>
              <a:gd name="T30" fmla="*/ 192 w 986"/>
              <a:gd name="T31" fmla="*/ 1220 h 2295"/>
              <a:gd name="T32" fmla="*/ 232 w 986"/>
              <a:gd name="T33" fmla="*/ 1372 h 2295"/>
              <a:gd name="T34" fmla="*/ 311 w 986"/>
              <a:gd name="T35" fmla="*/ 1864 h 2295"/>
              <a:gd name="T36" fmla="*/ 357 w 986"/>
              <a:gd name="T37" fmla="*/ 2093 h 2295"/>
              <a:gd name="T38" fmla="*/ 384 w 986"/>
              <a:gd name="T39" fmla="*/ 2217 h 2295"/>
              <a:gd name="T40" fmla="*/ 396 w 986"/>
              <a:gd name="T41" fmla="*/ 2283 h 2295"/>
              <a:gd name="T42" fmla="*/ 525 w 986"/>
              <a:gd name="T43" fmla="*/ 2292 h 2295"/>
              <a:gd name="T44" fmla="*/ 546 w 986"/>
              <a:gd name="T45" fmla="*/ 2262 h 2295"/>
              <a:gd name="T46" fmla="*/ 510 w 986"/>
              <a:gd name="T47" fmla="*/ 2189 h 2295"/>
              <a:gd name="T48" fmla="*/ 504 w 986"/>
              <a:gd name="T49" fmla="*/ 2150 h 2295"/>
              <a:gd name="T50" fmla="*/ 483 w 986"/>
              <a:gd name="T51" fmla="*/ 2105 h 2295"/>
              <a:gd name="T52" fmla="*/ 469 w 986"/>
              <a:gd name="T53" fmla="*/ 2051 h 2295"/>
              <a:gd name="T54" fmla="*/ 458 w 986"/>
              <a:gd name="T55" fmla="*/ 1729 h 2295"/>
              <a:gd name="T56" fmla="*/ 462 w 986"/>
              <a:gd name="T57" fmla="*/ 1554 h 2295"/>
              <a:gd name="T58" fmla="*/ 501 w 986"/>
              <a:gd name="T59" fmla="*/ 1417 h 2295"/>
              <a:gd name="T60" fmla="*/ 630 w 986"/>
              <a:gd name="T61" fmla="*/ 1616 h 2295"/>
              <a:gd name="T62" fmla="*/ 686 w 986"/>
              <a:gd name="T63" fmla="*/ 1749 h 2295"/>
              <a:gd name="T64" fmla="*/ 764 w 986"/>
              <a:gd name="T65" fmla="*/ 2099 h 2295"/>
              <a:gd name="T66" fmla="*/ 771 w 986"/>
              <a:gd name="T67" fmla="*/ 2150 h 2295"/>
              <a:gd name="T68" fmla="*/ 787 w 986"/>
              <a:gd name="T69" fmla="*/ 2232 h 2295"/>
              <a:gd name="T70" fmla="*/ 823 w 986"/>
              <a:gd name="T71" fmla="*/ 2292 h 2295"/>
              <a:gd name="T72" fmla="*/ 913 w 986"/>
              <a:gd name="T73" fmla="*/ 2274 h 2295"/>
              <a:gd name="T74" fmla="*/ 954 w 986"/>
              <a:gd name="T75" fmla="*/ 2258 h 2295"/>
              <a:gd name="T76" fmla="*/ 984 w 986"/>
              <a:gd name="T77" fmla="*/ 2227 h 2295"/>
              <a:gd name="T78" fmla="*/ 936 w 986"/>
              <a:gd name="T79" fmla="*/ 2168 h 2295"/>
              <a:gd name="T80" fmla="*/ 903 w 986"/>
              <a:gd name="T81" fmla="*/ 2104 h 2295"/>
              <a:gd name="T82" fmla="*/ 886 w 986"/>
              <a:gd name="T83" fmla="*/ 1920 h 2295"/>
              <a:gd name="T84" fmla="*/ 739 w 986"/>
              <a:gd name="T85" fmla="*/ 1259 h 2295"/>
              <a:gd name="T86" fmla="*/ 774 w 986"/>
              <a:gd name="T87" fmla="*/ 1276 h 2295"/>
              <a:gd name="T88" fmla="*/ 806 w 986"/>
              <a:gd name="T89" fmla="*/ 1284 h 2295"/>
              <a:gd name="T90" fmla="*/ 842 w 986"/>
              <a:gd name="T91" fmla="*/ 1245 h 2295"/>
              <a:gd name="T92" fmla="*/ 845 w 986"/>
              <a:gd name="T93" fmla="*/ 1194 h 2295"/>
              <a:gd name="T94" fmla="*/ 872 w 986"/>
              <a:gd name="T95" fmla="*/ 1170 h 2295"/>
              <a:gd name="T96" fmla="*/ 791 w 986"/>
              <a:gd name="T97" fmla="*/ 761 h 2295"/>
              <a:gd name="T98" fmla="*/ 759 w 986"/>
              <a:gd name="T99" fmla="*/ 645 h 2295"/>
              <a:gd name="T100" fmla="*/ 747 w 986"/>
              <a:gd name="T101" fmla="*/ 540 h 2295"/>
              <a:gd name="T102" fmla="*/ 720 w 986"/>
              <a:gd name="T103" fmla="*/ 457 h 2295"/>
              <a:gd name="T104" fmla="*/ 558 w 986"/>
              <a:gd name="T105" fmla="*/ 359 h 2295"/>
              <a:gd name="T106" fmla="*/ 546 w 986"/>
              <a:gd name="T107" fmla="*/ 345 h 2295"/>
              <a:gd name="T108" fmla="*/ 563 w 986"/>
              <a:gd name="T109" fmla="*/ 300 h 2295"/>
              <a:gd name="T110" fmla="*/ 580 w 986"/>
              <a:gd name="T111" fmla="*/ 195 h 2295"/>
              <a:gd name="T112" fmla="*/ 589 w 986"/>
              <a:gd name="T113" fmla="*/ 137 h 2295"/>
              <a:gd name="T114" fmla="*/ 583 w 986"/>
              <a:gd name="T115" fmla="*/ 66 h 2295"/>
              <a:gd name="T116" fmla="*/ 536 w 986"/>
              <a:gd name="T117" fmla="*/ 27 h 2295"/>
              <a:gd name="T118" fmla="*/ 501 w 986"/>
              <a:gd name="T119" fmla="*/ 11 h 2295"/>
              <a:gd name="T120" fmla="*/ 477 w 986"/>
              <a:gd name="T121" fmla="*/ 3 h 22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986" h="2295">
                <a:moveTo>
                  <a:pt x="469" y="3"/>
                </a:moveTo>
                <a:lnTo>
                  <a:pt x="469" y="3"/>
                </a:lnTo>
                <a:lnTo>
                  <a:pt x="446" y="18"/>
                </a:lnTo>
                <a:lnTo>
                  <a:pt x="412" y="35"/>
                </a:lnTo>
                <a:lnTo>
                  <a:pt x="412" y="35"/>
                </a:lnTo>
                <a:lnTo>
                  <a:pt x="405" y="37"/>
                </a:lnTo>
                <a:lnTo>
                  <a:pt x="400" y="38"/>
                </a:lnTo>
                <a:lnTo>
                  <a:pt x="388" y="40"/>
                </a:lnTo>
                <a:lnTo>
                  <a:pt x="383" y="41"/>
                </a:lnTo>
                <a:lnTo>
                  <a:pt x="378" y="42"/>
                </a:lnTo>
                <a:lnTo>
                  <a:pt x="373" y="46"/>
                </a:lnTo>
                <a:lnTo>
                  <a:pt x="371" y="51"/>
                </a:lnTo>
                <a:lnTo>
                  <a:pt x="371" y="51"/>
                </a:lnTo>
                <a:lnTo>
                  <a:pt x="366" y="71"/>
                </a:lnTo>
                <a:lnTo>
                  <a:pt x="360" y="98"/>
                </a:lnTo>
                <a:lnTo>
                  <a:pt x="352" y="131"/>
                </a:lnTo>
                <a:lnTo>
                  <a:pt x="364" y="176"/>
                </a:lnTo>
                <a:lnTo>
                  <a:pt x="364" y="176"/>
                </a:lnTo>
                <a:lnTo>
                  <a:pt x="360" y="178"/>
                </a:lnTo>
                <a:lnTo>
                  <a:pt x="356" y="179"/>
                </a:lnTo>
                <a:lnTo>
                  <a:pt x="352" y="181"/>
                </a:lnTo>
                <a:lnTo>
                  <a:pt x="349" y="184"/>
                </a:lnTo>
                <a:lnTo>
                  <a:pt x="345" y="189"/>
                </a:lnTo>
                <a:lnTo>
                  <a:pt x="343" y="195"/>
                </a:lnTo>
                <a:lnTo>
                  <a:pt x="341" y="204"/>
                </a:lnTo>
                <a:lnTo>
                  <a:pt x="341" y="204"/>
                </a:lnTo>
                <a:lnTo>
                  <a:pt x="344" y="223"/>
                </a:lnTo>
                <a:lnTo>
                  <a:pt x="346" y="243"/>
                </a:lnTo>
                <a:lnTo>
                  <a:pt x="350" y="265"/>
                </a:lnTo>
                <a:lnTo>
                  <a:pt x="366" y="284"/>
                </a:lnTo>
                <a:lnTo>
                  <a:pt x="384" y="297"/>
                </a:lnTo>
                <a:lnTo>
                  <a:pt x="380" y="318"/>
                </a:lnTo>
                <a:lnTo>
                  <a:pt x="334" y="348"/>
                </a:lnTo>
                <a:lnTo>
                  <a:pt x="334" y="348"/>
                </a:lnTo>
                <a:lnTo>
                  <a:pt x="314" y="363"/>
                </a:lnTo>
                <a:lnTo>
                  <a:pt x="301" y="375"/>
                </a:lnTo>
                <a:lnTo>
                  <a:pt x="291" y="382"/>
                </a:lnTo>
                <a:lnTo>
                  <a:pt x="291" y="382"/>
                </a:lnTo>
                <a:lnTo>
                  <a:pt x="285" y="388"/>
                </a:lnTo>
                <a:lnTo>
                  <a:pt x="275" y="395"/>
                </a:lnTo>
                <a:lnTo>
                  <a:pt x="261" y="401"/>
                </a:lnTo>
                <a:lnTo>
                  <a:pt x="261" y="401"/>
                </a:lnTo>
                <a:lnTo>
                  <a:pt x="246" y="402"/>
                </a:lnTo>
                <a:lnTo>
                  <a:pt x="230" y="404"/>
                </a:lnTo>
                <a:lnTo>
                  <a:pt x="212" y="407"/>
                </a:lnTo>
                <a:lnTo>
                  <a:pt x="192" y="413"/>
                </a:lnTo>
                <a:lnTo>
                  <a:pt x="182" y="417"/>
                </a:lnTo>
                <a:lnTo>
                  <a:pt x="174" y="421"/>
                </a:lnTo>
                <a:lnTo>
                  <a:pt x="165" y="427"/>
                </a:lnTo>
                <a:lnTo>
                  <a:pt x="158" y="432"/>
                </a:lnTo>
                <a:lnTo>
                  <a:pt x="152" y="439"/>
                </a:lnTo>
                <a:lnTo>
                  <a:pt x="147" y="446"/>
                </a:lnTo>
                <a:lnTo>
                  <a:pt x="147" y="446"/>
                </a:lnTo>
                <a:lnTo>
                  <a:pt x="141" y="464"/>
                </a:lnTo>
                <a:lnTo>
                  <a:pt x="134" y="481"/>
                </a:lnTo>
                <a:lnTo>
                  <a:pt x="129" y="499"/>
                </a:lnTo>
                <a:lnTo>
                  <a:pt x="126" y="517"/>
                </a:lnTo>
                <a:lnTo>
                  <a:pt x="120" y="545"/>
                </a:lnTo>
                <a:lnTo>
                  <a:pt x="118" y="559"/>
                </a:lnTo>
                <a:lnTo>
                  <a:pt x="118" y="559"/>
                </a:lnTo>
                <a:lnTo>
                  <a:pt x="78" y="810"/>
                </a:lnTo>
                <a:lnTo>
                  <a:pt x="78" y="810"/>
                </a:lnTo>
                <a:lnTo>
                  <a:pt x="78" y="811"/>
                </a:lnTo>
                <a:lnTo>
                  <a:pt x="76" y="816"/>
                </a:lnTo>
                <a:lnTo>
                  <a:pt x="72" y="825"/>
                </a:lnTo>
                <a:lnTo>
                  <a:pt x="62" y="838"/>
                </a:lnTo>
                <a:lnTo>
                  <a:pt x="62" y="838"/>
                </a:lnTo>
                <a:lnTo>
                  <a:pt x="49" y="852"/>
                </a:lnTo>
                <a:lnTo>
                  <a:pt x="41" y="860"/>
                </a:lnTo>
                <a:lnTo>
                  <a:pt x="37" y="864"/>
                </a:lnTo>
                <a:lnTo>
                  <a:pt x="35" y="869"/>
                </a:lnTo>
                <a:lnTo>
                  <a:pt x="33" y="874"/>
                </a:lnTo>
                <a:lnTo>
                  <a:pt x="32" y="881"/>
                </a:lnTo>
                <a:lnTo>
                  <a:pt x="32" y="881"/>
                </a:lnTo>
                <a:lnTo>
                  <a:pt x="28" y="966"/>
                </a:lnTo>
                <a:lnTo>
                  <a:pt x="26" y="1019"/>
                </a:lnTo>
                <a:lnTo>
                  <a:pt x="25" y="1055"/>
                </a:lnTo>
                <a:lnTo>
                  <a:pt x="25" y="1055"/>
                </a:lnTo>
                <a:lnTo>
                  <a:pt x="23" y="1068"/>
                </a:lnTo>
                <a:lnTo>
                  <a:pt x="20" y="1085"/>
                </a:lnTo>
                <a:lnTo>
                  <a:pt x="10" y="1128"/>
                </a:lnTo>
                <a:lnTo>
                  <a:pt x="1" y="1169"/>
                </a:lnTo>
                <a:lnTo>
                  <a:pt x="0" y="1185"/>
                </a:lnTo>
                <a:lnTo>
                  <a:pt x="0" y="1190"/>
                </a:lnTo>
                <a:lnTo>
                  <a:pt x="0" y="1194"/>
                </a:lnTo>
                <a:lnTo>
                  <a:pt x="0" y="1194"/>
                </a:lnTo>
                <a:lnTo>
                  <a:pt x="7" y="1212"/>
                </a:lnTo>
                <a:lnTo>
                  <a:pt x="9" y="1217"/>
                </a:lnTo>
                <a:lnTo>
                  <a:pt x="11" y="1218"/>
                </a:lnTo>
                <a:lnTo>
                  <a:pt x="11" y="1218"/>
                </a:lnTo>
                <a:lnTo>
                  <a:pt x="35" y="1223"/>
                </a:lnTo>
                <a:lnTo>
                  <a:pt x="49" y="1226"/>
                </a:lnTo>
                <a:lnTo>
                  <a:pt x="57" y="1229"/>
                </a:lnTo>
                <a:lnTo>
                  <a:pt x="57" y="1229"/>
                </a:lnTo>
                <a:lnTo>
                  <a:pt x="67" y="1244"/>
                </a:lnTo>
                <a:lnTo>
                  <a:pt x="73" y="1254"/>
                </a:lnTo>
                <a:lnTo>
                  <a:pt x="76" y="1257"/>
                </a:lnTo>
                <a:lnTo>
                  <a:pt x="78" y="1259"/>
                </a:lnTo>
                <a:lnTo>
                  <a:pt x="91" y="1259"/>
                </a:lnTo>
                <a:lnTo>
                  <a:pt x="91" y="1259"/>
                </a:lnTo>
                <a:lnTo>
                  <a:pt x="92" y="1259"/>
                </a:lnTo>
                <a:lnTo>
                  <a:pt x="94" y="1262"/>
                </a:lnTo>
                <a:lnTo>
                  <a:pt x="97" y="1272"/>
                </a:lnTo>
                <a:lnTo>
                  <a:pt x="100" y="1278"/>
                </a:lnTo>
                <a:lnTo>
                  <a:pt x="105" y="1284"/>
                </a:lnTo>
                <a:lnTo>
                  <a:pt x="112" y="1289"/>
                </a:lnTo>
                <a:lnTo>
                  <a:pt x="121" y="1293"/>
                </a:lnTo>
                <a:lnTo>
                  <a:pt x="121" y="1293"/>
                </a:lnTo>
                <a:lnTo>
                  <a:pt x="144" y="1299"/>
                </a:lnTo>
                <a:lnTo>
                  <a:pt x="149" y="1300"/>
                </a:lnTo>
                <a:lnTo>
                  <a:pt x="155" y="1298"/>
                </a:lnTo>
                <a:lnTo>
                  <a:pt x="155" y="1298"/>
                </a:lnTo>
                <a:lnTo>
                  <a:pt x="161" y="1295"/>
                </a:lnTo>
                <a:lnTo>
                  <a:pt x="166" y="1294"/>
                </a:lnTo>
                <a:lnTo>
                  <a:pt x="171" y="1292"/>
                </a:lnTo>
                <a:lnTo>
                  <a:pt x="176" y="1284"/>
                </a:lnTo>
                <a:lnTo>
                  <a:pt x="176" y="1284"/>
                </a:lnTo>
                <a:lnTo>
                  <a:pt x="181" y="1277"/>
                </a:lnTo>
                <a:lnTo>
                  <a:pt x="186" y="1273"/>
                </a:lnTo>
                <a:lnTo>
                  <a:pt x="187" y="1272"/>
                </a:lnTo>
                <a:lnTo>
                  <a:pt x="189" y="1270"/>
                </a:lnTo>
                <a:lnTo>
                  <a:pt x="189" y="1267"/>
                </a:lnTo>
                <a:lnTo>
                  <a:pt x="187" y="1263"/>
                </a:lnTo>
                <a:lnTo>
                  <a:pt x="187" y="1263"/>
                </a:lnTo>
                <a:lnTo>
                  <a:pt x="185" y="1254"/>
                </a:lnTo>
                <a:lnTo>
                  <a:pt x="185" y="1244"/>
                </a:lnTo>
                <a:lnTo>
                  <a:pt x="185" y="1234"/>
                </a:lnTo>
                <a:lnTo>
                  <a:pt x="192" y="1220"/>
                </a:lnTo>
                <a:lnTo>
                  <a:pt x="201" y="1250"/>
                </a:lnTo>
                <a:lnTo>
                  <a:pt x="201" y="1250"/>
                </a:lnTo>
                <a:lnTo>
                  <a:pt x="202" y="1283"/>
                </a:lnTo>
                <a:lnTo>
                  <a:pt x="205" y="1308"/>
                </a:lnTo>
                <a:lnTo>
                  <a:pt x="206" y="1323"/>
                </a:lnTo>
                <a:lnTo>
                  <a:pt x="206" y="1323"/>
                </a:lnTo>
                <a:lnTo>
                  <a:pt x="214" y="1340"/>
                </a:lnTo>
                <a:lnTo>
                  <a:pt x="232" y="1372"/>
                </a:lnTo>
                <a:lnTo>
                  <a:pt x="256" y="1415"/>
                </a:lnTo>
                <a:lnTo>
                  <a:pt x="256" y="1415"/>
                </a:lnTo>
                <a:lnTo>
                  <a:pt x="272" y="1467"/>
                </a:lnTo>
                <a:lnTo>
                  <a:pt x="288" y="1520"/>
                </a:lnTo>
                <a:lnTo>
                  <a:pt x="288" y="1520"/>
                </a:lnTo>
                <a:lnTo>
                  <a:pt x="302" y="1726"/>
                </a:lnTo>
                <a:lnTo>
                  <a:pt x="302" y="1726"/>
                </a:lnTo>
                <a:lnTo>
                  <a:pt x="311" y="1864"/>
                </a:lnTo>
                <a:lnTo>
                  <a:pt x="317" y="1961"/>
                </a:lnTo>
                <a:lnTo>
                  <a:pt x="320" y="2010"/>
                </a:lnTo>
                <a:lnTo>
                  <a:pt x="320" y="2010"/>
                </a:lnTo>
                <a:lnTo>
                  <a:pt x="323" y="2016"/>
                </a:lnTo>
                <a:lnTo>
                  <a:pt x="327" y="2026"/>
                </a:lnTo>
                <a:lnTo>
                  <a:pt x="339" y="2052"/>
                </a:lnTo>
                <a:lnTo>
                  <a:pt x="351" y="2078"/>
                </a:lnTo>
                <a:lnTo>
                  <a:pt x="357" y="2093"/>
                </a:lnTo>
                <a:lnTo>
                  <a:pt x="357" y="2093"/>
                </a:lnTo>
                <a:lnTo>
                  <a:pt x="375" y="2137"/>
                </a:lnTo>
                <a:lnTo>
                  <a:pt x="384" y="2162"/>
                </a:lnTo>
                <a:lnTo>
                  <a:pt x="388" y="2169"/>
                </a:lnTo>
                <a:lnTo>
                  <a:pt x="389" y="2170"/>
                </a:lnTo>
                <a:lnTo>
                  <a:pt x="389" y="2170"/>
                </a:lnTo>
                <a:lnTo>
                  <a:pt x="387" y="2194"/>
                </a:lnTo>
                <a:lnTo>
                  <a:pt x="384" y="2217"/>
                </a:lnTo>
                <a:lnTo>
                  <a:pt x="384" y="2230"/>
                </a:lnTo>
                <a:lnTo>
                  <a:pt x="384" y="2241"/>
                </a:lnTo>
                <a:lnTo>
                  <a:pt x="384" y="2241"/>
                </a:lnTo>
                <a:lnTo>
                  <a:pt x="386" y="2258"/>
                </a:lnTo>
                <a:lnTo>
                  <a:pt x="388" y="2269"/>
                </a:lnTo>
                <a:lnTo>
                  <a:pt x="391" y="2276"/>
                </a:lnTo>
                <a:lnTo>
                  <a:pt x="396" y="2283"/>
                </a:lnTo>
                <a:lnTo>
                  <a:pt x="396" y="2283"/>
                </a:lnTo>
                <a:lnTo>
                  <a:pt x="398" y="2285"/>
                </a:lnTo>
                <a:lnTo>
                  <a:pt x="403" y="2286"/>
                </a:lnTo>
                <a:lnTo>
                  <a:pt x="418" y="2289"/>
                </a:lnTo>
                <a:lnTo>
                  <a:pt x="437" y="2292"/>
                </a:lnTo>
                <a:lnTo>
                  <a:pt x="461" y="2294"/>
                </a:lnTo>
                <a:lnTo>
                  <a:pt x="485" y="2295"/>
                </a:lnTo>
                <a:lnTo>
                  <a:pt x="506" y="2295"/>
                </a:lnTo>
                <a:lnTo>
                  <a:pt x="525" y="2292"/>
                </a:lnTo>
                <a:lnTo>
                  <a:pt x="531" y="2291"/>
                </a:lnTo>
                <a:lnTo>
                  <a:pt x="536" y="2289"/>
                </a:lnTo>
                <a:lnTo>
                  <a:pt x="536" y="2289"/>
                </a:lnTo>
                <a:lnTo>
                  <a:pt x="543" y="2283"/>
                </a:lnTo>
                <a:lnTo>
                  <a:pt x="547" y="2278"/>
                </a:lnTo>
                <a:lnTo>
                  <a:pt x="548" y="2272"/>
                </a:lnTo>
                <a:lnTo>
                  <a:pt x="548" y="2267"/>
                </a:lnTo>
                <a:lnTo>
                  <a:pt x="546" y="2262"/>
                </a:lnTo>
                <a:lnTo>
                  <a:pt x="543" y="2256"/>
                </a:lnTo>
                <a:lnTo>
                  <a:pt x="534" y="2243"/>
                </a:lnTo>
                <a:lnTo>
                  <a:pt x="534" y="2243"/>
                </a:lnTo>
                <a:lnTo>
                  <a:pt x="525" y="2231"/>
                </a:lnTo>
                <a:lnTo>
                  <a:pt x="519" y="2221"/>
                </a:lnTo>
                <a:lnTo>
                  <a:pt x="514" y="2209"/>
                </a:lnTo>
                <a:lnTo>
                  <a:pt x="510" y="2189"/>
                </a:lnTo>
                <a:lnTo>
                  <a:pt x="510" y="2189"/>
                </a:lnTo>
                <a:lnTo>
                  <a:pt x="509" y="2180"/>
                </a:lnTo>
                <a:lnTo>
                  <a:pt x="509" y="2174"/>
                </a:lnTo>
                <a:lnTo>
                  <a:pt x="511" y="2167"/>
                </a:lnTo>
                <a:lnTo>
                  <a:pt x="513" y="2164"/>
                </a:lnTo>
                <a:lnTo>
                  <a:pt x="511" y="2161"/>
                </a:lnTo>
                <a:lnTo>
                  <a:pt x="509" y="2157"/>
                </a:lnTo>
                <a:lnTo>
                  <a:pt x="504" y="2150"/>
                </a:lnTo>
                <a:lnTo>
                  <a:pt x="504" y="2150"/>
                </a:lnTo>
                <a:lnTo>
                  <a:pt x="493" y="2136"/>
                </a:lnTo>
                <a:lnTo>
                  <a:pt x="484" y="2127"/>
                </a:lnTo>
                <a:lnTo>
                  <a:pt x="482" y="2124"/>
                </a:lnTo>
                <a:lnTo>
                  <a:pt x="481" y="2121"/>
                </a:lnTo>
                <a:lnTo>
                  <a:pt x="479" y="2119"/>
                </a:lnTo>
                <a:lnTo>
                  <a:pt x="481" y="2115"/>
                </a:lnTo>
                <a:lnTo>
                  <a:pt x="481" y="2115"/>
                </a:lnTo>
                <a:lnTo>
                  <a:pt x="483" y="2105"/>
                </a:lnTo>
                <a:lnTo>
                  <a:pt x="485" y="2092"/>
                </a:lnTo>
                <a:lnTo>
                  <a:pt x="485" y="2084"/>
                </a:lnTo>
                <a:lnTo>
                  <a:pt x="484" y="2077"/>
                </a:lnTo>
                <a:lnTo>
                  <a:pt x="483" y="2072"/>
                </a:lnTo>
                <a:lnTo>
                  <a:pt x="481" y="2067"/>
                </a:lnTo>
                <a:lnTo>
                  <a:pt x="481" y="2067"/>
                </a:lnTo>
                <a:lnTo>
                  <a:pt x="473" y="2057"/>
                </a:lnTo>
                <a:lnTo>
                  <a:pt x="469" y="2051"/>
                </a:lnTo>
                <a:lnTo>
                  <a:pt x="469" y="2051"/>
                </a:lnTo>
                <a:lnTo>
                  <a:pt x="468" y="2036"/>
                </a:lnTo>
                <a:lnTo>
                  <a:pt x="466" y="2002"/>
                </a:lnTo>
                <a:lnTo>
                  <a:pt x="460" y="1902"/>
                </a:lnTo>
                <a:lnTo>
                  <a:pt x="451" y="1758"/>
                </a:lnTo>
                <a:lnTo>
                  <a:pt x="451" y="1758"/>
                </a:lnTo>
                <a:lnTo>
                  <a:pt x="456" y="1743"/>
                </a:lnTo>
                <a:lnTo>
                  <a:pt x="458" y="1729"/>
                </a:lnTo>
                <a:lnTo>
                  <a:pt x="460" y="1722"/>
                </a:lnTo>
                <a:lnTo>
                  <a:pt x="460" y="1715"/>
                </a:lnTo>
                <a:lnTo>
                  <a:pt x="460" y="1715"/>
                </a:lnTo>
                <a:lnTo>
                  <a:pt x="458" y="1684"/>
                </a:lnTo>
                <a:lnTo>
                  <a:pt x="458" y="1634"/>
                </a:lnTo>
                <a:lnTo>
                  <a:pt x="460" y="1585"/>
                </a:lnTo>
                <a:lnTo>
                  <a:pt x="461" y="1567"/>
                </a:lnTo>
                <a:lnTo>
                  <a:pt x="462" y="1554"/>
                </a:lnTo>
                <a:lnTo>
                  <a:pt x="462" y="1554"/>
                </a:lnTo>
                <a:lnTo>
                  <a:pt x="469" y="1523"/>
                </a:lnTo>
                <a:lnTo>
                  <a:pt x="481" y="1475"/>
                </a:lnTo>
                <a:lnTo>
                  <a:pt x="488" y="1452"/>
                </a:lnTo>
                <a:lnTo>
                  <a:pt x="494" y="1434"/>
                </a:lnTo>
                <a:lnTo>
                  <a:pt x="499" y="1421"/>
                </a:lnTo>
                <a:lnTo>
                  <a:pt x="500" y="1417"/>
                </a:lnTo>
                <a:lnTo>
                  <a:pt x="501" y="1417"/>
                </a:lnTo>
                <a:lnTo>
                  <a:pt x="501" y="1417"/>
                </a:lnTo>
                <a:lnTo>
                  <a:pt x="501" y="1417"/>
                </a:lnTo>
                <a:lnTo>
                  <a:pt x="521" y="1450"/>
                </a:lnTo>
                <a:lnTo>
                  <a:pt x="561" y="1512"/>
                </a:lnTo>
                <a:lnTo>
                  <a:pt x="601" y="1576"/>
                </a:lnTo>
                <a:lnTo>
                  <a:pt x="619" y="1601"/>
                </a:lnTo>
                <a:lnTo>
                  <a:pt x="630" y="1616"/>
                </a:lnTo>
                <a:lnTo>
                  <a:pt x="630" y="1616"/>
                </a:lnTo>
                <a:lnTo>
                  <a:pt x="644" y="1633"/>
                </a:lnTo>
                <a:lnTo>
                  <a:pt x="658" y="1652"/>
                </a:lnTo>
                <a:lnTo>
                  <a:pt x="668" y="1670"/>
                </a:lnTo>
                <a:lnTo>
                  <a:pt x="675" y="1685"/>
                </a:lnTo>
                <a:lnTo>
                  <a:pt x="675" y="1685"/>
                </a:lnTo>
                <a:lnTo>
                  <a:pt x="679" y="1697"/>
                </a:lnTo>
                <a:lnTo>
                  <a:pt x="681" y="1710"/>
                </a:lnTo>
                <a:lnTo>
                  <a:pt x="686" y="1749"/>
                </a:lnTo>
                <a:lnTo>
                  <a:pt x="686" y="1749"/>
                </a:lnTo>
                <a:lnTo>
                  <a:pt x="694" y="1791"/>
                </a:lnTo>
                <a:lnTo>
                  <a:pt x="707" y="1849"/>
                </a:lnTo>
                <a:lnTo>
                  <a:pt x="731" y="1950"/>
                </a:lnTo>
                <a:lnTo>
                  <a:pt x="731" y="1950"/>
                </a:lnTo>
                <a:lnTo>
                  <a:pt x="740" y="1991"/>
                </a:lnTo>
                <a:lnTo>
                  <a:pt x="754" y="2047"/>
                </a:lnTo>
                <a:lnTo>
                  <a:pt x="764" y="2099"/>
                </a:lnTo>
                <a:lnTo>
                  <a:pt x="769" y="2122"/>
                </a:lnTo>
                <a:lnTo>
                  <a:pt x="769" y="2122"/>
                </a:lnTo>
                <a:lnTo>
                  <a:pt x="768" y="2126"/>
                </a:lnTo>
                <a:lnTo>
                  <a:pt x="766" y="2130"/>
                </a:lnTo>
                <a:lnTo>
                  <a:pt x="766" y="2136"/>
                </a:lnTo>
                <a:lnTo>
                  <a:pt x="769" y="2145"/>
                </a:lnTo>
                <a:lnTo>
                  <a:pt x="769" y="2145"/>
                </a:lnTo>
                <a:lnTo>
                  <a:pt x="771" y="2150"/>
                </a:lnTo>
                <a:lnTo>
                  <a:pt x="774" y="2153"/>
                </a:lnTo>
                <a:lnTo>
                  <a:pt x="781" y="2158"/>
                </a:lnTo>
                <a:lnTo>
                  <a:pt x="787" y="2164"/>
                </a:lnTo>
                <a:lnTo>
                  <a:pt x="789" y="2167"/>
                </a:lnTo>
                <a:lnTo>
                  <a:pt x="790" y="2170"/>
                </a:lnTo>
                <a:lnTo>
                  <a:pt x="790" y="2170"/>
                </a:lnTo>
                <a:lnTo>
                  <a:pt x="789" y="2194"/>
                </a:lnTo>
                <a:lnTo>
                  <a:pt x="787" y="2232"/>
                </a:lnTo>
                <a:lnTo>
                  <a:pt x="785" y="2270"/>
                </a:lnTo>
                <a:lnTo>
                  <a:pt x="786" y="2283"/>
                </a:lnTo>
                <a:lnTo>
                  <a:pt x="786" y="2286"/>
                </a:lnTo>
                <a:lnTo>
                  <a:pt x="787" y="2289"/>
                </a:lnTo>
                <a:lnTo>
                  <a:pt x="787" y="2289"/>
                </a:lnTo>
                <a:lnTo>
                  <a:pt x="793" y="2290"/>
                </a:lnTo>
                <a:lnTo>
                  <a:pt x="806" y="2291"/>
                </a:lnTo>
                <a:lnTo>
                  <a:pt x="823" y="2292"/>
                </a:lnTo>
                <a:lnTo>
                  <a:pt x="842" y="2292"/>
                </a:lnTo>
                <a:lnTo>
                  <a:pt x="862" y="2291"/>
                </a:lnTo>
                <a:lnTo>
                  <a:pt x="881" y="2290"/>
                </a:lnTo>
                <a:lnTo>
                  <a:pt x="897" y="2286"/>
                </a:lnTo>
                <a:lnTo>
                  <a:pt x="903" y="2284"/>
                </a:lnTo>
                <a:lnTo>
                  <a:pt x="907" y="2280"/>
                </a:lnTo>
                <a:lnTo>
                  <a:pt x="907" y="2280"/>
                </a:lnTo>
                <a:lnTo>
                  <a:pt x="913" y="2274"/>
                </a:lnTo>
                <a:lnTo>
                  <a:pt x="917" y="2269"/>
                </a:lnTo>
                <a:lnTo>
                  <a:pt x="920" y="2263"/>
                </a:lnTo>
                <a:lnTo>
                  <a:pt x="923" y="2260"/>
                </a:lnTo>
                <a:lnTo>
                  <a:pt x="925" y="2259"/>
                </a:lnTo>
                <a:lnTo>
                  <a:pt x="936" y="2259"/>
                </a:lnTo>
                <a:lnTo>
                  <a:pt x="936" y="2259"/>
                </a:lnTo>
                <a:lnTo>
                  <a:pt x="945" y="2259"/>
                </a:lnTo>
                <a:lnTo>
                  <a:pt x="954" y="2258"/>
                </a:lnTo>
                <a:lnTo>
                  <a:pt x="962" y="2256"/>
                </a:lnTo>
                <a:lnTo>
                  <a:pt x="971" y="2252"/>
                </a:lnTo>
                <a:lnTo>
                  <a:pt x="977" y="2247"/>
                </a:lnTo>
                <a:lnTo>
                  <a:pt x="982" y="2242"/>
                </a:lnTo>
                <a:lnTo>
                  <a:pt x="984" y="2238"/>
                </a:lnTo>
                <a:lnTo>
                  <a:pt x="984" y="2235"/>
                </a:lnTo>
                <a:lnTo>
                  <a:pt x="986" y="2231"/>
                </a:lnTo>
                <a:lnTo>
                  <a:pt x="984" y="2227"/>
                </a:lnTo>
                <a:lnTo>
                  <a:pt x="984" y="2227"/>
                </a:lnTo>
                <a:lnTo>
                  <a:pt x="981" y="2219"/>
                </a:lnTo>
                <a:lnTo>
                  <a:pt x="976" y="2210"/>
                </a:lnTo>
                <a:lnTo>
                  <a:pt x="968" y="2201"/>
                </a:lnTo>
                <a:lnTo>
                  <a:pt x="961" y="2193"/>
                </a:lnTo>
                <a:lnTo>
                  <a:pt x="946" y="2178"/>
                </a:lnTo>
                <a:lnTo>
                  <a:pt x="936" y="2168"/>
                </a:lnTo>
                <a:lnTo>
                  <a:pt x="936" y="2168"/>
                </a:lnTo>
                <a:lnTo>
                  <a:pt x="929" y="2162"/>
                </a:lnTo>
                <a:lnTo>
                  <a:pt x="923" y="2156"/>
                </a:lnTo>
                <a:lnTo>
                  <a:pt x="919" y="2152"/>
                </a:lnTo>
                <a:lnTo>
                  <a:pt x="917" y="2148"/>
                </a:lnTo>
                <a:lnTo>
                  <a:pt x="914" y="2143"/>
                </a:lnTo>
                <a:lnTo>
                  <a:pt x="913" y="2136"/>
                </a:lnTo>
                <a:lnTo>
                  <a:pt x="913" y="2136"/>
                </a:lnTo>
                <a:lnTo>
                  <a:pt x="903" y="2104"/>
                </a:lnTo>
                <a:lnTo>
                  <a:pt x="899" y="2085"/>
                </a:lnTo>
                <a:lnTo>
                  <a:pt x="897" y="2064"/>
                </a:lnTo>
                <a:lnTo>
                  <a:pt x="897" y="2064"/>
                </a:lnTo>
                <a:lnTo>
                  <a:pt x="890" y="1982"/>
                </a:lnTo>
                <a:lnTo>
                  <a:pt x="886" y="1940"/>
                </a:lnTo>
                <a:lnTo>
                  <a:pt x="886" y="1926"/>
                </a:lnTo>
                <a:lnTo>
                  <a:pt x="886" y="1920"/>
                </a:lnTo>
                <a:lnTo>
                  <a:pt x="886" y="1920"/>
                </a:lnTo>
                <a:lnTo>
                  <a:pt x="885" y="1909"/>
                </a:lnTo>
                <a:lnTo>
                  <a:pt x="881" y="1886"/>
                </a:lnTo>
                <a:lnTo>
                  <a:pt x="869" y="1814"/>
                </a:lnTo>
                <a:lnTo>
                  <a:pt x="849" y="1712"/>
                </a:lnTo>
                <a:lnTo>
                  <a:pt x="771" y="1495"/>
                </a:lnTo>
                <a:lnTo>
                  <a:pt x="728" y="1247"/>
                </a:lnTo>
                <a:lnTo>
                  <a:pt x="728" y="1247"/>
                </a:lnTo>
                <a:lnTo>
                  <a:pt x="739" y="1259"/>
                </a:lnTo>
                <a:lnTo>
                  <a:pt x="749" y="1266"/>
                </a:lnTo>
                <a:lnTo>
                  <a:pt x="753" y="1270"/>
                </a:lnTo>
                <a:lnTo>
                  <a:pt x="758" y="1271"/>
                </a:lnTo>
                <a:lnTo>
                  <a:pt x="758" y="1271"/>
                </a:lnTo>
                <a:lnTo>
                  <a:pt x="770" y="1273"/>
                </a:lnTo>
                <a:lnTo>
                  <a:pt x="774" y="1275"/>
                </a:lnTo>
                <a:lnTo>
                  <a:pt x="774" y="1275"/>
                </a:lnTo>
                <a:lnTo>
                  <a:pt x="774" y="1276"/>
                </a:lnTo>
                <a:lnTo>
                  <a:pt x="776" y="1281"/>
                </a:lnTo>
                <a:lnTo>
                  <a:pt x="777" y="1283"/>
                </a:lnTo>
                <a:lnTo>
                  <a:pt x="781" y="1286"/>
                </a:lnTo>
                <a:lnTo>
                  <a:pt x="786" y="1287"/>
                </a:lnTo>
                <a:lnTo>
                  <a:pt x="792" y="1287"/>
                </a:lnTo>
                <a:lnTo>
                  <a:pt x="792" y="1287"/>
                </a:lnTo>
                <a:lnTo>
                  <a:pt x="800" y="1286"/>
                </a:lnTo>
                <a:lnTo>
                  <a:pt x="806" y="1284"/>
                </a:lnTo>
                <a:lnTo>
                  <a:pt x="811" y="1281"/>
                </a:lnTo>
                <a:lnTo>
                  <a:pt x="816" y="1276"/>
                </a:lnTo>
                <a:lnTo>
                  <a:pt x="824" y="1267"/>
                </a:lnTo>
                <a:lnTo>
                  <a:pt x="829" y="1259"/>
                </a:lnTo>
                <a:lnTo>
                  <a:pt x="829" y="1259"/>
                </a:lnTo>
                <a:lnTo>
                  <a:pt x="833" y="1255"/>
                </a:lnTo>
                <a:lnTo>
                  <a:pt x="835" y="1251"/>
                </a:lnTo>
                <a:lnTo>
                  <a:pt x="842" y="1245"/>
                </a:lnTo>
                <a:lnTo>
                  <a:pt x="844" y="1241"/>
                </a:lnTo>
                <a:lnTo>
                  <a:pt x="845" y="1236"/>
                </a:lnTo>
                <a:lnTo>
                  <a:pt x="846" y="1230"/>
                </a:lnTo>
                <a:lnTo>
                  <a:pt x="845" y="1220"/>
                </a:lnTo>
                <a:lnTo>
                  <a:pt x="845" y="1220"/>
                </a:lnTo>
                <a:lnTo>
                  <a:pt x="844" y="1204"/>
                </a:lnTo>
                <a:lnTo>
                  <a:pt x="844" y="1197"/>
                </a:lnTo>
                <a:lnTo>
                  <a:pt x="845" y="1194"/>
                </a:lnTo>
                <a:lnTo>
                  <a:pt x="845" y="1194"/>
                </a:lnTo>
                <a:lnTo>
                  <a:pt x="845" y="1194"/>
                </a:lnTo>
                <a:lnTo>
                  <a:pt x="853" y="1190"/>
                </a:lnTo>
                <a:lnTo>
                  <a:pt x="861" y="1183"/>
                </a:lnTo>
                <a:lnTo>
                  <a:pt x="861" y="1183"/>
                </a:lnTo>
                <a:lnTo>
                  <a:pt x="867" y="1177"/>
                </a:lnTo>
                <a:lnTo>
                  <a:pt x="871" y="1172"/>
                </a:lnTo>
                <a:lnTo>
                  <a:pt x="872" y="1170"/>
                </a:lnTo>
                <a:lnTo>
                  <a:pt x="872" y="1170"/>
                </a:lnTo>
                <a:lnTo>
                  <a:pt x="871" y="1154"/>
                </a:lnTo>
                <a:lnTo>
                  <a:pt x="867" y="1133"/>
                </a:lnTo>
                <a:lnTo>
                  <a:pt x="827" y="973"/>
                </a:lnTo>
                <a:lnTo>
                  <a:pt x="797" y="828"/>
                </a:lnTo>
                <a:lnTo>
                  <a:pt x="797" y="828"/>
                </a:lnTo>
                <a:lnTo>
                  <a:pt x="796" y="807"/>
                </a:lnTo>
                <a:lnTo>
                  <a:pt x="791" y="761"/>
                </a:lnTo>
                <a:lnTo>
                  <a:pt x="787" y="734"/>
                </a:lnTo>
                <a:lnTo>
                  <a:pt x="784" y="708"/>
                </a:lnTo>
                <a:lnTo>
                  <a:pt x="777" y="687"/>
                </a:lnTo>
                <a:lnTo>
                  <a:pt x="775" y="677"/>
                </a:lnTo>
                <a:lnTo>
                  <a:pt x="771" y="671"/>
                </a:lnTo>
                <a:lnTo>
                  <a:pt x="771" y="671"/>
                </a:lnTo>
                <a:lnTo>
                  <a:pt x="765" y="658"/>
                </a:lnTo>
                <a:lnTo>
                  <a:pt x="759" y="645"/>
                </a:lnTo>
                <a:lnTo>
                  <a:pt x="755" y="632"/>
                </a:lnTo>
                <a:lnTo>
                  <a:pt x="752" y="619"/>
                </a:lnTo>
                <a:lnTo>
                  <a:pt x="747" y="598"/>
                </a:lnTo>
                <a:lnTo>
                  <a:pt x="744" y="588"/>
                </a:lnTo>
                <a:lnTo>
                  <a:pt x="744" y="588"/>
                </a:lnTo>
                <a:lnTo>
                  <a:pt x="744" y="581"/>
                </a:lnTo>
                <a:lnTo>
                  <a:pt x="745" y="566"/>
                </a:lnTo>
                <a:lnTo>
                  <a:pt x="747" y="540"/>
                </a:lnTo>
                <a:lnTo>
                  <a:pt x="747" y="540"/>
                </a:lnTo>
                <a:lnTo>
                  <a:pt x="745" y="525"/>
                </a:lnTo>
                <a:lnTo>
                  <a:pt x="743" y="512"/>
                </a:lnTo>
                <a:lnTo>
                  <a:pt x="739" y="497"/>
                </a:lnTo>
                <a:lnTo>
                  <a:pt x="734" y="482"/>
                </a:lnTo>
                <a:lnTo>
                  <a:pt x="728" y="469"/>
                </a:lnTo>
                <a:lnTo>
                  <a:pt x="724" y="462"/>
                </a:lnTo>
                <a:lnTo>
                  <a:pt x="720" y="457"/>
                </a:lnTo>
                <a:lnTo>
                  <a:pt x="715" y="453"/>
                </a:lnTo>
                <a:lnTo>
                  <a:pt x="710" y="449"/>
                </a:lnTo>
                <a:lnTo>
                  <a:pt x="710" y="449"/>
                </a:lnTo>
                <a:lnTo>
                  <a:pt x="690" y="439"/>
                </a:lnTo>
                <a:lnTo>
                  <a:pt x="678" y="432"/>
                </a:lnTo>
                <a:lnTo>
                  <a:pt x="667" y="425"/>
                </a:lnTo>
                <a:lnTo>
                  <a:pt x="593" y="382"/>
                </a:lnTo>
                <a:lnTo>
                  <a:pt x="558" y="359"/>
                </a:lnTo>
                <a:lnTo>
                  <a:pt x="558" y="359"/>
                </a:lnTo>
                <a:lnTo>
                  <a:pt x="558" y="356"/>
                </a:lnTo>
                <a:lnTo>
                  <a:pt x="558" y="354"/>
                </a:lnTo>
                <a:lnTo>
                  <a:pt x="556" y="350"/>
                </a:lnTo>
                <a:lnTo>
                  <a:pt x="556" y="350"/>
                </a:lnTo>
                <a:lnTo>
                  <a:pt x="551" y="348"/>
                </a:lnTo>
                <a:lnTo>
                  <a:pt x="548" y="347"/>
                </a:lnTo>
                <a:lnTo>
                  <a:pt x="546" y="345"/>
                </a:lnTo>
                <a:lnTo>
                  <a:pt x="545" y="345"/>
                </a:lnTo>
                <a:lnTo>
                  <a:pt x="545" y="345"/>
                </a:lnTo>
                <a:lnTo>
                  <a:pt x="552" y="331"/>
                </a:lnTo>
                <a:lnTo>
                  <a:pt x="558" y="319"/>
                </a:lnTo>
                <a:lnTo>
                  <a:pt x="559" y="315"/>
                </a:lnTo>
                <a:lnTo>
                  <a:pt x="561" y="311"/>
                </a:lnTo>
                <a:lnTo>
                  <a:pt x="561" y="311"/>
                </a:lnTo>
                <a:lnTo>
                  <a:pt x="563" y="300"/>
                </a:lnTo>
                <a:lnTo>
                  <a:pt x="568" y="286"/>
                </a:lnTo>
                <a:lnTo>
                  <a:pt x="573" y="270"/>
                </a:lnTo>
                <a:lnTo>
                  <a:pt x="575" y="264"/>
                </a:lnTo>
                <a:lnTo>
                  <a:pt x="577" y="257"/>
                </a:lnTo>
                <a:lnTo>
                  <a:pt x="577" y="257"/>
                </a:lnTo>
                <a:lnTo>
                  <a:pt x="579" y="231"/>
                </a:lnTo>
                <a:lnTo>
                  <a:pt x="579" y="231"/>
                </a:lnTo>
                <a:lnTo>
                  <a:pt x="580" y="195"/>
                </a:lnTo>
                <a:lnTo>
                  <a:pt x="582" y="158"/>
                </a:lnTo>
                <a:lnTo>
                  <a:pt x="582" y="158"/>
                </a:lnTo>
                <a:lnTo>
                  <a:pt x="582" y="157"/>
                </a:lnTo>
                <a:lnTo>
                  <a:pt x="584" y="154"/>
                </a:lnTo>
                <a:lnTo>
                  <a:pt x="585" y="149"/>
                </a:lnTo>
                <a:lnTo>
                  <a:pt x="588" y="142"/>
                </a:lnTo>
                <a:lnTo>
                  <a:pt x="588" y="142"/>
                </a:lnTo>
                <a:lnTo>
                  <a:pt x="589" y="137"/>
                </a:lnTo>
                <a:lnTo>
                  <a:pt x="591" y="133"/>
                </a:lnTo>
                <a:lnTo>
                  <a:pt x="590" y="126"/>
                </a:lnTo>
                <a:lnTo>
                  <a:pt x="588" y="110"/>
                </a:lnTo>
                <a:lnTo>
                  <a:pt x="588" y="110"/>
                </a:lnTo>
                <a:lnTo>
                  <a:pt x="585" y="99"/>
                </a:lnTo>
                <a:lnTo>
                  <a:pt x="584" y="89"/>
                </a:lnTo>
                <a:lnTo>
                  <a:pt x="583" y="73"/>
                </a:lnTo>
                <a:lnTo>
                  <a:pt x="583" y="66"/>
                </a:lnTo>
                <a:lnTo>
                  <a:pt x="580" y="59"/>
                </a:lnTo>
                <a:lnTo>
                  <a:pt x="575" y="54"/>
                </a:lnTo>
                <a:lnTo>
                  <a:pt x="568" y="48"/>
                </a:lnTo>
                <a:lnTo>
                  <a:pt x="568" y="48"/>
                </a:lnTo>
                <a:lnTo>
                  <a:pt x="554" y="40"/>
                </a:lnTo>
                <a:lnTo>
                  <a:pt x="545" y="32"/>
                </a:lnTo>
                <a:lnTo>
                  <a:pt x="540" y="29"/>
                </a:lnTo>
                <a:lnTo>
                  <a:pt x="536" y="27"/>
                </a:lnTo>
                <a:lnTo>
                  <a:pt x="536" y="27"/>
                </a:lnTo>
                <a:lnTo>
                  <a:pt x="532" y="26"/>
                </a:lnTo>
                <a:lnTo>
                  <a:pt x="525" y="22"/>
                </a:lnTo>
                <a:lnTo>
                  <a:pt x="515" y="16"/>
                </a:lnTo>
                <a:lnTo>
                  <a:pt x="515" y="16"/>
                </a:lnTo>
                <a:lnTo>
                  <a:pt x="508" y="14"/>
                </a:lnTo>
                <a:lnTo>
                  <a:pt x="501" y="11"/>
                </a:lnTo>
                <a:lnTo>
                  <a:pt x="501" y="11"/>
                </a:lnTo>
                <a:lnTo>
                  <a:pt x="492" y="4"/>
                </a:lnTo>
                <a:lnTo>
                  <a:pt x="485" y="2"/>
                </a:lnTo>
                <a:lnTo>
                  <a:pt x="484" y="0"/>
                </a:lnTo>
                <a:lnTo>
                  <a:pt x="483" y="0"/>
                </a:lnTo>
                <a:lnTo>
                  <a:pt x="483" y="0"/>
                </a:lnTo>
                <a:lnTo>
                  <a:pt x="483" y="2"/>
                </a:lnTo>
                <a:lnTo>
                  <a:pt x="481" y="3"/>
                </a:lnTo>
                <a:lnTo>
                  <a:pt x="477" y="3"/>
                </a:lnTo>
                <a:lnTo>
                  <a:pt x="469" y="3"/>
                </a:lnTo>
                <a:lnTo>
                  <a:pt x="469" y="3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18">
            <a:extLst>
              <a:ext uri="{FF2B5EF4-FFF2-40B4-BE49-F238E27FC236}">
                <a16:creationId xmlns:a16="http://schemas.microsoft.com/office/drawing/2014/main" id="{9CB492FF-33D3-47D3-960C-CB22B7C41C7E}"/>
              </a:ext>
            </a:extLst>
          </p:cNvPr>
          <p:cNvSpPr>
            <a:spLocks/>
          </p:cNvSpPr>
          <p:nvPr/>
        </p:nvSpPr>
        <p:spPr bwMode="auto">
          <a:xfrm>
            <a:off x="6672684" y="4689140"/>
            <a:ext cx="464530" cy="1616984"/>
          </a:xfrm>
          <a:custGeom>
            <a:avLst/>
            <a:gdLst>
              <a:gd name="T0" fmla="*/ 189 w 262"/>
              <a:gd name="T1" fmla="*/ 19 h 912"/>
              <a:gd name="T2" fmla="*/ 188 w 262"/>
              <a:gd name="T3" fmla="*/ 29 h 912"/>
              <a:gd name="T4" fmla="*/ 180 w 262"/>
              <a:gd name="T5" fmla="*/ 39 h 912"/>
              <a:gd name="T6" fmla="*/ 160 w 262"/>
              <a:gd name="T7" fmla="*/ 56 h 912"/>
              <a:gd name="T8" fmla="*/ 154 w 262"/>
              <a:gd name="T9" fmla="*/ 56 h 912"/>
              <a:gd name="T10" fmla="*/ 167 w 262"/>
              <a:gd name="T11" fmla="*/ 85 h 912"/>
              <a:gd name="T12" fmla="*/ 164 w 262"/>
              <a:gd name="T13" fmla="*/ 93 h 912"/>
              <a:gd name="T14" fmla="*/ 159 w 262"/>
              <a:gd name="T15" fmla="*/ 120 h 912"/>
              <a:gd name="T16" fmla="*/ 141 w 262"/>
              <a:gd name="T17" fmla="*/ 142 h 912"/>
              <a:gd name="T18" fmla="*/ 138 w 262"/>
              <a:gd name="T19" fmla="*/ 152 h 912"/>
              <a:gd name="T20" fmla="*/ 152 w 262"/>
              <a:gd name="T21" fmla="*/ 175 h 912"/>
              <a:gd name="T22" fmla="*/ 174 w 262"/>
              <a:gd name="T23" fmla="*/ 211 h 912"/>
              <a:gd name="T24" fmla="*/ 205 w 262"/>
              <a:gd name="T25" fmla="*/ 355 h 912"/>
              <a:gd name="T26" fmla="*/ 216 w 262"/>
              <a:gd name="T27" fmla="*/ 403 h 912"/>
              <a:gd name="T28" fmla="*/ 232 w 262"/>
              <a:gd name="T29" fmla="*/ 472 h 912"/>
              <a:gd name="T30" fmla="*/ 230 w 262"/>
              <a:gd name="T31" fmla="*/ 499 h 912"/>
              <a:gd name="T32" fmla="*/ 212 w 262"/>
              <a:gd name="T33" fmla="*/ 578 h 912"/>
              <a:gd name="T34" fmla="*/ 215 w 262"/>
              <a:gd name="T35" fmla="*/ 670 h 912"/>
              <a:gd name="T36" fmla="*/ 206 w 262"/>
              <a:gd name="T37" fmla="*/ 699 h 912"/>
              <a:gd name="T38" fmla="*/ 189 w 262"/>
              <a:gd name="T39" fmla="*/ 741 h 912"/>
              <a:gd name="T40" fmla="*/ 183 w 262"/>
              <a:gd name="T41" fmla="*/ 783 h 912"/>
              <a:gd name="T42" fmla="*/ 185 w 262"/>
              <a:gd name="T43" fmla="*/ 828 h 912"/>
              <a:gd name="T44" fmla="*/ 197 w 262"/>
              <a:gd name="T45" fmla="*/ 858 h 912"/>
              <a:gd name="T46" fmla="*/ 218 w 262"/>
              <a:gd name="T47" fmla="*/ 870 h 912"/>
              <a:gd name="T48" fmla="*/ 252 w 262"/>
              <a:gd name="T49" fmla="*/ 872 h 912"/>
              <a:gd name="T50" fmla="*/ 262 w 262"/>
              <a:gd name="T51" fmla="*/ 879 h 912"/>
              <a:gd name="T52" fmla="*/ 259 w 262"/>
              <a:gd name="T53" fmla="*/ 895 h 912"/>
              <a:gd name="T54" fmla="*/ 226 w 262"/>
              <a:gd name="T55" fmla="*/ 906 h 912"/>
              <a:gd name="T56" fmla="*/ 109 w 262"/>
              <a:gd name="T57" fmla="*/ 912 h 912"/>
              <a:gd name="T58" fmla="*/ 68 w 262"/>
              <a:gd name="T59" fmla="*/ 873 h 912"/>
              <a:gd name="T60" fmla="*/ 71 w 262"/>
              <a:gd name="T61" fmla="*/ 847 h 912"/>
              <a:gd name="T62" fmla="*/ 80 w 262"/>
              <a:gd name="T63" fmla="*/ 841 h 912"/>
              <a:gd name="T64" fmla="*/ 76 w 262"/>
              <a:gd name="T65" fmla="*/ 818 h 912"/>
              <a:gd name="T66" fmla="*/ 62 w 262"/>
              <a:gd name="T67" fmla="*/ 750 h 912"/>
              <a:gd name="T68" fmla="*/ 59 w 262"/>
              <a:gd name="T69" fmla="*/ 597 h 912"/>
              <a:gd name="T70" fmla="*/ 53 w 262"/>
              <a:gd name="T71" fmla="*/ 503 h 912"/>
              <a:gd name="T72" fmla="*/ 37 w 262"/>
              <a:gd name="T73" fmla="*/ 485 h 912"/>
              <a:gd name="T74" fmla="*/ 31 w 262"/>
              <a:gd name="T75" fmla="*/ 443 h 912"/>
              <a:gd name="T76" fmla="*/ 33 w 262"/>
              <a:gd name="T77" fmla="*/ 373 h 912"/>
              <a:gd name="T78" fmla="*/ 11 w 262"/>
              <a:gd name="T79" fmla="*/ 256 h 912"/>
              <a:gd name="T80" fmla="*/ 1 w 262"/>
              <a:gd name="T81" fmla="*/ 250 h 912"/>
              <a:gd name="T82" fmla="*/ 1 w 262"/>
              <a:gd name="T83" fmla="*/ 229 h 912"/>
              <a:gd name="T84" fmla="*/ 6 w 262"/>
              <a:gd name="T85" fmla="*/ 197 h 912"/>
              <a:gd name="T86" fmla="*/ 15 w 262"/>
              <a:gd name="T87" fmla="*/ 171 h 912"/>
              <a:gd name="T88" fmla="*/ 16 w 262"/>
              <a:gd name="T89" fmla="*/ 157 h 912"/>
              <a:gd name="T90" fmla="*/ 42 w 262"/>
              <a:gd name="T91" fmla="*/ 150 h 912"/>
              <a:gd name="T92" fmla="*/ 53 w 262"/>
              <a:gd name="T93" fmla="*/ 132 h 912"/>
              <a:gd name="T94" fmla="*/ 57 w 262"/>
              <a:gd name="T95" fmla="*/ 123 h 912"/>
              <a:gd name="T96" fmla="*/ 64 w 262"/>
              <a:gd name="T97" fmla="*/ 113 h 912"/>
              <a:gd name="T98" fmla="*/ 58 w 262"/>
              <a:gd name="T99" fmla="*/ 101 h 912"/>
              <a:gd name="T100" fmla="*/ 40 w 262"/>
              <a:gd name="T101" fmla="*/ 93 h 912"/>
              <a:gd name="T102" fmla="*/ 34 w 262"/>
              <a:gd name="T103" fmla="*/ 85 h 912"/>
              <a:gd name="T104" fmla="*/ 30 w 262"/>
              <a:gd name="T105" fmla="*/ 48 h 912"/>
              <a:gd name="T106" fmla="*/ 37 w 262"/>
              <a:gd name="T107" fmla="*/ 33 h 912"/>
              <a:gd name="T108" fmla="*/ 66 w 262"/>
              <a:gd name="T109" fmla="*/ 10 h 912"/>
              <a:gd name="T110" fmla="*/ 83 w 262"/>
              <a:gd name="T111" fmla="*/ 1 h 912"/>
              <a:gd name="T112" fmla="*/ 112 w 262"/>
              <a:gd name="T113" fmla="*/ 6 h 912"/>
              <a:gd name="T114" fmla="*/ 138 w 262"/>
              <a:gd name="T115" fmla="*/ 19 h 9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262" h="912">
                <a:moveTo>
                  <a:pt x="138" y="19"/>
                </a:moveTo>
                <a:lnTo>
                  <a:pt x="138" y="19"/>
                </a:lnTo>
                <a:lnTo>
                  <a:pt x="164" y="19"/>
                </a:lnTo>
                <a:lnTo>
                  <a:pt x="189" y="19"/>
                </a:lnTo>
                <a:lnTo>
                  <a:pt x="189" y="19"/>
                </a:lnTo>
                <a:lnTo>
                  <a:pt x="189" y="22"/>
                </a:lnTo>
                <a:lnTo>
                  <a:pt x="189" y="27"/>
                </a:lnTo>
                <a:lnTo>
                  <a:pt x="188" y="29"/>
                </a:lnTo>
                <a:lnTo>
                  <a:pt x="187" y="33"/>
                </a:lnTo>
                <a:lnTo>
                  <a:pt x="183" y="36"/>
                </a:lnTo>
                <a:lnTo>
                  <a:pt x="180" y="39"/>
                </a:lnTo>
                <a:lnTo>
                  <a:pt x="180" y="39"/>
                </a:lnTo>
                <a:lnTo>
                  <a:pt x="171" y="46"/>
                </a:lnTo>
                <a:lnTo>
                  <a:pt x="167" y="51"/>
                </a:lnTo>
                <a:lnTo>
                  <a:pt x="162" y="54"/>
                </a:lnTo>
                <a:lnTo>
                  <a:pt x="160" y="56"/>
                </a:lnTo>
                <a:lnTo>
                  <a:pt x="160" y="56"/>
                </a:lnTo>
                <a:lnTo>
                  <a:pt x="159" y="54"/>
                </a:lnTo>
                <a:lnTo>
                  <a:pt x="157" y="54"/>
                </a:lnTo>
                <a:lnTo>
                  <a:pt x="154" y="56"/>
                </a:lnTo>
                <a:lnTo>
                  <a:pt x="160" y="77"/>
                </a:lnTo>
                <a:lnTo>
                  <a:pt x="160" y="77"/>
                </a:lnTo>
                <a:lnTo>
                  <a:pt x="164" y="81"/>
                </a:lnTo>
                <a:lnTo>
                  <a:pt x="167" y="85"/>
                </a:lnTo>
                <a:lnTo>
                  <a:pt x="167" y="87"/>
                </a:lnTo>
                <a:lnTo>
                  <a:pt x="167" y="87"/>
                </a:lnTo>
                <a:lnTo>
                  <a:pt x="165" y="91"/>
                </a:lnTo>
                <a:lnTo>
                  <a:pt x="164" y="93"/>
                </a:lnTo>
                <a:lnTo>
                  <a:pt x="160" y="97"/>
                </a:lnTo>
                <a:lnTo>
                  <a:pt x="160" y="97"/>
                </a:lnTo>
                <a:lnTo>
                  <a:pt x="160" y="110"/>
                </a:lnTo>
                <a:lnTo>
                  <a:pt x="159" y="120"/>
                </a:lnTo>
                <a:lnTo>
                  <a:pt x="158" y="124"/>
                </a:lnTo>
                <a:lnTo>
                  <a:pt x="157" y="127"/>
                </a:lnTo>
                <a:lnTo>
                  <a:pt x="157" y="127"/>
                </a:lnTo>
                <a:lnTo>
                  <a:pt x="141" y="142"/>
                </a:lnTo>
                <a:lnTo>
                  <a:pt x="141" y="142"/>
                </a:lnTo>
                <a:lnTo>
                  <a:pt x="139" y="145"/>
                </a:lnTo>
                <a:lnTo>
                  <a:pt x="139" y="147"/>
                </a:lnTo>
                <a:lnTo>
                  <a:pt x="138" y="152"/>
                </a:lnTo>
                <a:lnTo>
                  <a:pt x="138" y="152"/>
                </a:lnTo>
                <a:lnTo>
                  <a:pt x="139" y="154"/>
                </a:lnTo>
                <a:lnTo>
                  <a:pt x="142" y="161"/>
                </a:lnTo>
                <a:lnTo>
                  <a:pt x="152" y="175"/>
                </a:lnTo>
                <a:lnTo>
                  <a:pt x="170" y="198"/>
                </a:lnTo>
                <a:lnTo>
                  <a:pt x="170" y="198"/>
                </a:lnTo>
                <a:lnTo>
                  <a:pt x="173" y="203"/>
                </a:lnTo>
                <a:lnTo>
                  <a:pt x="174" y="211"/>
                </a:lnTo>
                <a:lnTo>
                  <a:pt x="176" y="233"/>
                </a:lnTo>
                <a:lnTo>
                  <a:pt x="176" y="233"/>
                </a:lnTo>
                <a:lnTo>
                  <a:pt x="194" y="309"/>
                </a:lnTo>
                <a:lnTo>
                  <a:pt x="205" y="355"/>
                </a:lnTo>
                <a:lnTo>
                  <a:pt x="209" y="379"/>
                </a:lnTo>
                <a:lnTo>
                  <a:pt x="209" y="379"/>
                </a:lnTo>
                <a:lnTo>
                  <a:pt x="211" y="387"/>
                </a:lnTo>
                <a:lnTo>
                  <a:pt x="216" y="403"/>
                </a:lnTo>
                <a:lnTo>
                  <a:pt x="222" y="421"/>
                </a:lnTo>
                <a:lnTo>
                  <a:pt x="226" y="437"/>
                </a:lnTo>
                <a:lnTo>
                  <a:pt x="226" y="437"/>
                </a:lnTo>
                <a:lnTo>
                  <a:pt x="232" y="472"/>
                </a:lnTo>
                <a:lnTo>
                  <a:pt x="234" y="487"/>
                </a:lnTo>
                <a:lnTo>
                  <a:pt x="235" y="495"/>
                </a:lnTo>
                <a:lnTo>
                  <a:pt x="235" y="495"/>
                </a:lnTo>
                <a:lnTo>
                  <a:pt x="230" y="499"/>
                </a:lnTo>
                <a:lnTo>
                  <a:pt x="222" y="506"/>
                </a:lnTo>
                <a:lnTo>
                  <a:pt x="209" y="514"/>
                </a:lnTo>
                <a:lnTo>
                  <a:pt x="209" y="514"/>
                </a:lnTo>
                <a:lnTo>
                  <a:pt x="212" y="578"/>
                </a:lnTo>
                <a:lnTo>
                  <a:pt x="215" y="626"/>
                </a:lnTo>
                <a:lnTo>
                  <a:pt x="216" y="656"/>
                </a:lnTo>
                <a:lnTo>
                  <a:pt x="216" y="656"/>
                </a:lnTo>
                <a:lnTo>
                  <a:pt x="215" y="670"/>
                </a:lnTo>
                <a:lnTo>
                  <a:pt x="212" y="680"/>
                </a:lnTo>
                <a:lnTo>
                  <a:pt x="210" y="689"/>
                </a:lnTo>
                <a:lnTo>
                  <a:pt x="206" y="699"/>
                </a:lnTo>
                <a:lnTo>
                  <a:pt x="206" y="699"/>
                </a:lnTo>
                <a:lnTo>
                  <a:pt x="198" y="718"/>
                </a:lnTo>
                <a:lnTo>
                  <a:pt x="193" y="729"/>
                </a:lnTo>
                <a:lnTo>
                  <a:pt x="189" y="741"/>
                </a:lnTo>
                <a:lnTo>
                  <a:pt x="189" y="741"/>
                </a:lnTo>
                <a:lnTo>
                  <a:pt x="185" y="767"/>
                </a:lnTo>
                <a:lnTo>
                  <a:pt x="183" y="777"/>
                </a:lnTo>
                <a:lnTo>
                  <a:pt x="183" y="783"/>
                </a:lnTo>
                <a:lnTo>
                  <a:pt x="183" y="783"/>
                </a:lnTo>
                <a:lnTo>
                  <a:pt x="183" y="788"/>
                </a:lnTo>
                <a:lnTo>
                  <a:pt x="183" y="799"/>
                </a:lnTo>
                <a:lnTo>
                  <a:pt x="183" y="799"/>
                </a:lnTo>
                <a:lnTo>
                  <a:pt x="185" y="828"/>
                </a:lnTo>
                <a:lnTo>
                  <a:pt x="187" y="847"/>
                </a:lnTo>
                <a:lnTo>
                  <a:pt x="187" y="847"/>
                </a:lnTo>
                <a:lnTo>
                  <a:pt x="189" y="850"/>
                </a:lnTo>
                <a:lnTo>
                  <a:pt x="197" y="858"/>
                </a:lnTo>
                <a:lnTo>
                  <a:pt x="206" y="865"/>
                </a:lnTo>
                <a:lnTo>
                  <a:pt x="212" y="867"/>
                </a:lnTo>
                <a:lnTo>
                  <a:pt x="218" y="870"/>
                </a:lnTo>
                <a:lnTo>
                  <a:pt x="218" y="870"/>
                </a:lnTo>
                <a:lnTo>
                  <a:pt x="230" y="872"/>
                </a:lnTo>
                <a:lnTo>
                  <a:pt x="240" y="872"/>
                </a:lnTo>
                <a:lnTo>
                  <a:pt x="249" y="872"/>
                </a:lnTo>
                <a:lnTo>
                  <a:pt x="252" y="872"/>
                </a:lnTo>
                <a:lnTo>
                  <a:pt x="255" y="873"/>
                </a:lnTo>
                <a:lnTo>
                  <a:pt x="255" y="873"/>
                </a:lnTo>
                <a:lnTo>
                  <a:pt x="258" y="876"/>
                </a:lnTo>
                <a:lnTo>
                  <a:pt x="262" y="879"/>
                </a:lnTo>
                <a:lnTo>
                  <a:pt x="262" y="884"/>
                </a:lnTo>
                <a:lnTo>
                  <a:pt x="261" y="893"/>
                </a:lnTo>
                <a:lnTo>
                  <a:pt x="261" y="893"/>
                </a:lnTo>
                <a:lnTo>
                  <a:pt x="259" y="895"/>
                </a:lnTo>
                <a:lnTo>
                  <a:pt x="257" y="898"/>
                </a:lnTo>
                <a:lnTo>
                  <a:pt x="250" y="901"/>
                </a:lnTo>
                <a:lnTo>
                  <a:pt x="239" y="904"/>
                </a:lnTo>
                <a:lnTo>
                  <a:pt x="226" y="906"/>
                </a:lnTo>
                <a:lnTo>
                  <a:pt x="201" y="908"/>
                </a:lnTo>
                <a:lnTo>
                  <a:pt x="189" y="908"/>
                </a:lnTo>
                <a:lnTo>
                  <a:pt x="189" y="908"/>
                </a:lnTo>
                <a:lnTo>
                  <a:pt x="109" y="912"/>
                </a:lnTo>
                <a:lnTo>
                  <a:pt x="109" y="899"/>
                </a:lnTo>
                <a:lnTo>
                  <a:pt x="66" y="899"/>
                </a:lnTo>
                <a:lnTo>
                  <a:pt x="66" y="899"/>
                </a:lnTo>
                <a:lnTo>
                  <a:pt x="68" y="873"/>
                </a:lnTo>
                <a:lnTo>
                  <a:pt x="69" y="857"/>
                </a:lnTo>
                <a:lnTo>
                  <a:pt x="70" y="847"/>
                </a:lnTo>
                <a:lnTo>
                  <a:pt x="70" y="847"/>
                </a:lnTo>
                <a:lnTo>
                  <a:pt x="71" y="847"/>
                </a:lnTo>
                <a:lnTo>
                  <a:pt x="75" y="846"/>
                </a:lnTo>
                <a:lnTo>
                  <a:pt x="77" y="844"/>
                </a:lnTo>
                <a:lnTo>
                  <a:pt x="80" y="841"/>
                </a:lnTo>
                <a:lnTo>
                  <a:pt x="80" y="841"/>
                </a:lnTo>
                <a:lnTo>
                  <a:pt x="80" y="836"/>
                </a:lnTo>
                <a:lnTo>
                  <a:pt x="80" y="829"/>
                </a:lnTo>
                <a:lnTo>
                  <a:pt x="78" y="824"/>
                </a:lnTo>
                <a:lnTo>
                  <a:pt x="76" y="818"/>
                </a:lnTo>
                <a:lnTo>
                  <a:pt x="76" y="818"/>
                </a:lnTo>
                <a:lnTo>
                  <a:pt x="72" y="806"/>
                </a:lnTo>
                <a:lnTo>
                  <a:pt x="66" y="782"/>
                </a:lnTo>
                <a:lnTo>
                  <a:pt x="62" y="750"/>
                </a:lnTo>
                <a:lnTo>
                  <a:pt x="60" y="735"/>
                </a:lnTo>
                <a:lnTo>
                  <a:pt x="60" y="718"/>
                </a:lnTo>
                <a:lnTo>
                  <a:pt x="60" y="718"/>
                </a:lnTo>
                <a:lnTo>
                  <a:pt x="59" y="597"/>
                </a:lnTo>
                <a:lnTo>
                  <a:pt x="60" y="508"/>
                </a:lnTo>
                <a:lnTo>
                  <a:pt x="60" y="508"/>
                </a:lnTo>
                <a:lnTo>
                  <a:pt x="58" y="507"/>
                </a:lnTo>
                <a:lnTo>
                  <a:pt x="53" y="503"/>
                </a:lnTo>
                <a:lnTo>
                  <a:pt x="45" y="497"/>
                </a:lnTo>
                <a:lnTo>
                  <a:pt x="41" y="491"/>
                </a:lnTo>
                <a:lnTo>
                  <a:pt x="37" y="485"/>
                </a:lnTo>
                <a:lnTo>
                  <a:pt x="37" y="485"/>
                </a:lnTo>
                <a:lnTo>
                  <a:pt x="34" y="477"/>
                </a:lnTo>
                <a:lnTo>
                  <a:pt x="33" y="467"/>
                </a:lnTo>
                <a:lnTo>
                  <a:pt x="31" y="455"/>
                </a:lnTo>
                <a:lnTo>
                  <a:pt x="31" y="443"/>
                </a:lnTo>
                <a:lnTo>
                  <a:pt x="33" y="415"/>
                </a:lnTo>
                <a:lnTo>
                  <a:pt x="34" y="389"/>
                </a:lnTo>
                <a:lnTo>
                  <a:pt x="34" y="389"/>
                </a:lnTo>
                <a:lnTo>
                  <a:pt x="33" y="373"/>
                </a:lnTo>
                <a:lnTo>
                  <a:pt x="31" y="354"/>
                </a:lnTo>
                <a:lnTo>
                  <a:pt x="25" y="311"/>
                </a:lnTo>
                <a:lnTo>
                  <a:pt x="18" y="259"/>
                </a:lnTo>
                <a:lnTo>
                  <a:pt x="11" y="256"/>
                </a:lnTo>
                <a:lnTo>
                  <a:pt x="11" y="256"/>
                </a:lnTo>
                <a:lnTo>
                  <a:pt x="6" y="253"/>
                </a:lnTo>
                <a:lnTo>
                  <a:pt x="4" y="252"/>
                </a:lnTo>
                <a:lnTo>
                  <a:pt x="1" y="250"/>
                </a:lnTo>
                <a:lnTo>
                  <a:pt x="0" y="247"/>
                </a:lnTo>
                <a:lnTo>
                  <a:pt x="0" y="243"/>
                </a:lnTo>
                <a:lnTo>
                  <a:pt x="0" y="238"/>
                </a:lnTo>
                <a:lnTo>
                  <a:pt x="1" y="229"/>
                </a:lnTo>
                <a:lnTo>
                  <a:pt x="1" y="229"/>
                </a:lnTo>
                <a:lnTo>
                  <a:pt x="4" y="216"/>
                </a:lnTo>
                <a:lnTo>
                  <a:pt x="5" y="206"/>
                </a:lnTo>
                <a:lnTo>
                  <a:pt x="6" y="197"/>
                </a:lnTo>
                <a:lnTo>
                  <a:pt x="11" y="185"/>
                </a:lnTo>
                <a:lnTo>
                  <a:pt x="11" y="185"/>
                </a:lnTo>
                <a:lnTo>
                  <a:pt x="13" y="177"/>
                </a:lnTo>
                <a:lnTo>
                  <a:pt x="15" y="171"/>
                </a:lnTo>
                <a:lnTo>
                  <a:pt x="13" y="163"/>
                </a:lnTo>
                <a:lnTo>
                  <a:pt x="13" y="161"/>
                </a:lnTo>
                <a:lnTo>
                  <a:pt x="13" y="158"/>
                </a:lnTo>
                <a:lnTo>
                  <a:pt x="16" y="157"/>
                </a:lnTo>
                <a:lnTo>
                  <a:pt x="21" y="156"/>
                </a:lnTo>
                <a:lnTo>
                  <a:pt x="21" y="156"/>
                </a:lnTo>
                <a:lnTo>
                  <a:pt x="37" y="152"/>
                </a:lnTo>
                <a:lnTo>
                  <a:pt x="42" y="150"/>
                </a:lnTo>
                <a:lnTo>
                  <a:pt x="47" y="146"/>
                </a:lnTo>
                <a:lnTo>
                  <a:pt x="47" y="146"/>
                </a:lnTo>
                <a:lnTo>
                  <a:pt x="51" y="139"/>
                </a:lnTo>
                <a:lnTo>
                  <a:pt x="53" y="132"/>
                </a:lnTo>
                <a:lnTo>
                  <a:pt x="54" y="126"/>
                </a:lnTo>
                <a:lnTo>
                  <a:pt x="56" y="124"/>
                </a:lnTo>
                <a:lnTo>
                  <a:pt x="57" y="123"/>
                </a:lnTo>
                <a:lnTo>
                  <a:pt x="57" y="123"/>
                </a:lnTo>
                <a:lnTo>
                  <a:pt x="63" y="123"/>
                </a:lnTo>
                <a:lnTo>
                  <a:pt x="66" y="123"/>
                </a:lnTo>
                <a:lnTo>
                  <a:pt x="66" y="123"/>
                </a:lnTo>
                <a:lnTo>
                  <a:pt x="64" y="113"/>
                </a:lnTo>
                <a:lnTo>
                  <a:pt x="62" y="107"/>
                </a:lnTo>
                <a:lnTo>
                  <a:pt x="60" y="104"/>
                </a:lnTo>
                <a:lnTo>
                  <a:pt x="60" y="104"/>
                </a:lnTo>
                <a:lnTo>
                  <a:pt x="58" y="101"/>
                </a:lnTo>
                <a:lnTo>
                  <a:pt x="57" y="100"/>
                </a:lnTo>
                <a:lnTo>
                  <a:pt x="47" y="100"/>
                </a:lnTo>
                <a:lnTo>
                  <a:pt x="47" y="100"/>
                </a:lnTo>
                <a:lnTo>
                  <a:pt x="40" y="93"/>
                </a:lnTo>
                <a:lnTo>
                  <a:pt x="35" y="88"/>
                </a:lnTo>
                <a:lnTo>
                  <a:pt x="34" y="86"/>
                </a:lnTo>
                <a:lnTo>
                  <a:pt x="34" y="85"/>
                </a:lnTo>
                <a:lnTo>
                  <a:pt x="34" y="85"/>
                </a:lnTo>
                <a:lnTo>
                  <a:pt x="34" y="82"/>
                </a:lnTo>
                <a:lnTo>
                  <a:pt x="34" y="77"/>
                </a:lnTo>
                <a:lnTo>
                  <a:pt x="31" y="63"/>
                </a:lnTo>
                <a:lnTo>
                  <a:pt x="30" y="48"/>
                </a:lnTo>
                <a:lnTo>
                  <a:pt x="30" y="42"/>
                </a:lnTo>
                <a:lnTo>
                  <a:pt x="30" y="39"/>
                </a:lnTo>
                <a:lnTo>
                  <a:pt x="30" y="39"/>
                </a:lnTo>
                <a:lnTo>
                  <a:pt x="37" y="33"/>
                </a:lnTo>
                <a:lnTo>
                  <a:pt x="50" y="23"/>
                </a:lnTo>
                <a:lnTo>
                  <a:pt x="62" y="15"/>
                </a:lnTo>
                <a:lnTo>
                  <a:pt x="65" y="12"/>
                </a:lnTo>
                <a:lnTo>
                  <a:pt x="66" y="10"/>
                </a:lnTo>
                <a:lnTo>
                  <a:pt x="66" y="10"/>
                </a:lnTo>
                <a:lnTo>
                  <a:pt x="69" y="7"/>
                </a:lnTo>
                <a:lnTo>
                  <a:pt x="75" y="4"/>
                </a:lnTo>
                <a:lnTo>
                  <a:pt x="83" y="1"/>
                </a:lnTo>
                <a:lnTo>
                  <a:pt x="93" y="0"/>
                </a:lnTo>
                <a:lnTo>
                  <a:pt x="93" y="0"/>
                </a:lnTo>
                <a:lnTo>
                  <a:pt x="101" y="3"/>
                </a:lnTo>
                <a:lnTo>
                  <a:pt x="112" y="6"/>
                </a:lnTo>
                <a:lnTo>
                  <a:pt x="124" y="13"/>
                </a:lnTo>
                <a:lnTo>
                  <a:pt x="124" y="13"/>
                </a:lnTo>
                <a:lnTo>
                  <a:pt x="138" y="19"/>
                </a:lnTo>
                <a:lnTo>
                  <a:pt x="138" y="19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17">
            <a:extLst>
              <a:ext uri="{FF2B5EF4-FFF2-40B4-BE49-F238E27FC236}">
                <a16:creationId xmlns:a16="http://schemas.microsoft.com/office/drawing/2014/main" id="{35E461A6-CF04-4476-970D-40EA90A06DC1}"/>
              </a:ext>
            </a:extLst>
          </p:cNvPr>
          <p:cNvSpPr>
            <a:spLocks/>
          </p:cNvSpPr>
          <p:nvPr/>
        </p:nvSpPr>
        <p:spPr bwMode="auto">
          <a:xfrm>
            <a:off x="8508395" y="4603146"/>
            <a:ext cx="450346" cy="1788972"/>
          </a:xfrm>
          <a:custGeom>
            <a:avLst/>
            <a:gdLst>
              <a:gd name="T0" fmla="*/ 134 w 254"/>
              <a:gd name="T1" fmla="*/ 3 h 1009"/>
              <a:gd name="T2" fmla="*/ 110 w 254"/>
              <a:gd name="T3" fmla="*/ 15 h 1009"/>
              <a:gd name="T4" fmla="*/ 87 w 254"/>
              <a:gd name="T5" fmla="*/ 46 h 1009"/>
              <a:gd name="T6" fmla="*/ 77 w 254"/>
              <a:gd name="T7" fmla="*/ 65 h 1009"/>
              <a:gd name="T8" fmla="*/ 84 w 254"/>
              <a:gd name="T9" fmla="*/ 86 h 1009"/>
              <a:gd name="T10" fmla="*/ 81 w 254"/>
              <a:gd name="T11" fmla="*/ 106 h 1009"/>
              <a:gd name="T12" fmla="*/ 100 w 254"/>
              <a:gd name="T13" fmla="*/ 125 h 1009"/>
              <a:gd name="T14" fmla="*/ 100 w 254"/>
              <a:gd name="T15" fmla="*/ 137 h 1009"/>
              <a:gd name="T16" fmla="*/ 114 w 254"/>
              <a:gd name="T17" fmla="*/ 146 h 1009"/>
              <a:gd name="T18" fmla="*/ 108 w 254"/>
              <a:gd name="T19" fmla="*/ 153 h 1009"/>
              <a:gd name="T20" fmla="*/ 81 w 254"/>
              <a:gd name="T21" fmla="*/ 156 h 1009"/>
              <a:gd name="T22" fmla="*/ 59 w 254"/>
              <a:gd name="T23" fmla="*/ 191 h 1009"/>
              <a:gd name="T24" fmla="*/ 41 w 254"/>
              <a:gd name="T25" fmla="*/ 254 h 1009"/>
              <a:gd name="T26" fmla="*/ 31 w 254"/>
              <a:gd name="T27" fmla="*/ 312 h 1009"/>
              <a:gd name="T28" fmla="*/ 33 w 254"/>
              <a:gd name="T29" fmla="*/ 371 h 1009"/>
              <a:gd name="T30" fmla="*/ 33 w 254"/>
              <a:gd name="T31" fmla="*/ 473 h 1009"/>
              <a:gd name="T32" fmla="*/ 5 w 254"/>
              <a:gd name="T33" fmla="*/ 565 h 1009"/>
              <a:gd name="T34" fmla="*/ 5 w 254"/>
              <a:gd name="T35" fmla="*/ 622 h 1009"/>
              <a:gd name="T36" fmla="*/ 21 w 254"/>
              <a:gd name="T37" fmla="*/ 637 h 1009"/>
              <a:gd name="T38" fmla="*/ 26 w 254"/>
              <a:gd name="T39" fmla="*/ 653 h 1009"/>
              <a:gd name="T40" fmla="*/ 16 w 254"/>
              <a:gd name="T41" fmla="*/ 662 h 1009"/>
              <a:gd name="T42" fmla="*/ 71 w 254"/>
              <a:gd name="T43" fmla="*/ 701 h 1009"/>
              <a:gd name="T44" fmla="*/ 79 w 254"/>
              <a:gd name="T45" fmla="*/ 712 h 1009"/>
              <a:gd name="T46" fmla="*/ 54 w 254"/>
              <a:gd name="T47" fmla="*/ 792 h 1009"/>
              <a:gd name="T48" fmla="*/ 16 w 254"/>
              <a:gd name="T49" fmla="*/ 950 h 1009"/>
              <a:gd name="T50" fmla="*/ 8 w 254"/>
              <a:gd name="T51" fmla="*/ 984 h 1009"/>
              <a:gd name="T52" fmla="*/ 27 w 254"/>
              <a:gd name="T53" fmla="*/ 1004 h 1009"/>
              <a:gd name="T54" fmla="*/ 118 w 254"/>
              <a:gd name="T55" fmla="*/ 1008 h 1009"/>
              <a:gd name="T56" fmla="*/ 122 w 254"/>
              <a:gd name="T57" fmla="*/ 995 h 1009"/>
              <a:gd name="T58" fmla="*/ 206 w 254"/>
              <a:gd name="T59" fmla="*/ 987 h 1009"/>
              <a:gd name="T60" fmla="*/ 235 w 254"/>
              <a:gd name="T61" fmla="*/ 974 h 1009"/>
              <a:gd name="T62" fmla="*/ 223 w 254"/>
              <a:gd name="T63" fmla="*/ 964 h 1009"/>
              <a:gd name="T64" fmla="*/ 191 w 254"/>
              <a:gd name="T65" fmla="*/ 958 h 1009"/>
              <a:gd name="T66" fmla="*/ 160 w 254"/>
              <a:gd name="T67" fmla="*/ 928 h 1009"/>
              <a:gd name="T68" fmla="*/ 151 w 254"/>
              <a:gd name="T69" fmla="*/ 874 h 1009"/>
              <a:gd name="T70" fmla="*/ 200 w 254"/>
              <a:gd name="T71" fmla="*/ 722 h 1009"/>
              <a:gd name="T72" fmla="*/ 231 w 254"/>
              <a:gd name="T73" fmla="*/ 534 h 1009"/>
              <a:gd name="T74" fmla="*/ 251 w 254"/>
              <a:gd name="T75" fmla="*/ 445 h 1009"/>
              <a:gd name="T76" fmla="*/ 250 w 254"/>
              <a:gd name="T77" fmla="*/ 383 h 1009"/>
              <a:gd name="T78" fmla="*/ 254 w 254"/>
              <a:gd name="T79" fmla="*/ 377 h 1009"/>
              <a:gd name="T80" fmla="*/ 238 w 254"/>
              <a:gd name="T81" fmla="*/ 359 h 1009"/>
              <a:gd name="T82" fmla="*/ 247 w 254"/>
              <a:gd name="T83" fmla="*/ 317 h 1009"/>
              <a:gd name="T84" fmla="*/ 227 w 254"/>
              <a:gd name="T85" fmla="*/ 273 h 1009"/>
              <a:gd name="T86" fmla="*/ 175 w 254"/>
              <a:gd name="T87" fmla="*/ 167 h 1009"/>
              <a:gd name="T88" fmla="*/ 200 w 254"/>
              <a:gd name="T89" fmla="*/ 153 h 1009"/>
              <a:gd name="T90" fmla="*/ 212 w 254"/>
              <a:gd name="T91" fmla="*/ 136 h 1009"/>
              <a:gd name="T92" fmla="*/ 222 w 254"/>
              <a:gd name="T93" fmla="*/ 82 h 1009"/>
              <a:gd name="T94" fmla="*/ 230 w 254"/>
              <a:gd name="T95" fmla="*/ 64 h 1009"/>
              <a:gd name="T96" fmla="*/ 226 w 254"/>
              <a:gd name="T97" fmla="*/ 33 h 1009"/>
              <a:gd name="T98" fmla="*/ 205 w 254"/>
              <a:gd name="T99" fmla="*/ 7 h 1009"/>
              <a:gd name="T100" fmla="*/ 171 w 254"/>
              <a:gd name="T101" fmla="*/ 6 h 1009"/>
              <a:gd name="T102" fmla="*/ 159 w 254"/>
              <a:gd name="T103" fmla="*/ 0 h 10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254" h="1009">
                <a:moveTo>
                  <a:pt x="142" y="6"/>
                </a:moveTo>
                <a:lnTo>
                  <a:pt x="142" y="6"/>
                </a:lnTo>
                <a:lnTo>
                  <a:pt x="141" y="4"/>
                </a:lnTo>
                <a:lnTo>
                  <a:pt x="138" y="3"/>
                </a:lnTo>
                <a:lnTo>
                  <a:pt x="134" y="3"/>
                </a:lnTo>
                <a:lnTo>
                  <a:pt x="130" y="3"/>
                </a:lnTo>
                <a:lnTo>
                  <a:pt x="125" y="4"/>
                </a:lnTo>
                <a:lnTo>
                  <a:pt x="118" y="8"/>
                </a:lnTo>
                <a:lnTo>
                  <a:pt x="110" y="15"/>
                </a:lnTo>
                <a:lnTo>
                  <a:pt x="110" y="15"/>
                </a:lnTo>
                <a:lnTo>
                  <a:pt x="97" y="28"/>
                </a:lnTo>
                <a:lnTo>
                  <a:pt x="91" y="37"/>
                </a:lnTo>
                <a:lnTo>
                  <a:pt x="88" y="42"/>
                </a:lnTo>
                <a:lnTo>
                  <a:pt x="87" y="46"/>
                </a:lnTo>
                <a:lnTo>
                  <a:pt x="87" y="46"/>
                </a:lnTo>
                <a:lnTo>
                  <a:pt x="85" y="49"/>
                </a:lnTo>
                <a:lnTo>
                  <a:pt x="81" y="53"/>
                </a:lnTo>
                <a:lnTo>
                  <a:pt x="79" y="57"/>
                </a:lnTo>
                <a:lnTo>
                  <a:pt x="77" y="60"/>
                </a:lnTo>
                <a:lnTo>
                  <a:pt x="77" y="65"/>
                </a:lnTo>
                <a:lnTo>
                  <a:pt x="79" y="70"/>
                </a:lnTo>
                <a:lnTo>
                  <a:pt x="79" y="70"/>
                </a:lnTo>
                <a:lnTo>
                  <a:pt x="81" y="78"/>
                </a:lnTo>
                <a:lnTo>
                  <a:pt x="83" y="83"/>
                </a:lnTo>
                <a:lnTo>
                  <a:pt x="84" y="86"/>
                </a:lnTo>
                <a:lnTo>
                  <a:pt x="84" y="91"/>
                </a:lnTo>
                <a:lnTo>
                  <a:pt x="84" y="91"/>
                </a:lnTo>
                <a:lnTo>
                  <a:pt x="81" y="98"/>
                </a:lnTo>
                <a:lnTo>
                  <a:pt x="80" y="102"/>
                </a:lnTo>
                <a:lnTo>
                  <a:pt x="81" y="106"/>
                </a:lnTo>
                <a:lnTo>
                  <a:pt x="85" y="111"/>
                </a:lnTo>
                <a:lnTo>
                  <a:pt x="85" y="111"/>
                </a:lnTo>
                <a:lnTo>
                  <a:pt x="96" y="119"/>
                </a:lnTo>
                <a:lnTo>
                  <a:pt x="99" y="121"/>
                </a:lnTo>
                <a:lnTo>
                  <a:pt x="100" y="125"/>
                </a:lnTo>
                <a:lnTo>
                  <a:pt x="100" y="125"/>
                </a:lnTo>
                <a:lnTo>
                  <a:pt x="99" y="128"/>
                </a:lnTo>
                <a:lnTo>
                  <a:pt x="97" y="131"/>
                </a:lnTo>
                <a:lnTo>
                  <a:pt x="96" y="133"/>
                </a:lnTo>
                <a:lnTo>
                  <a:pt x="100" y="137"/>
                </a:lnTo>
                <a:lnTo>
                  <a:pt x="100" y="137"/>
                </a:lnTo>
                <a:lnTo>
                  <a:pt x="105" y="141"/>
                </a:lnTo>
                <a:lnTo>
                  <a:pt x="109" y="144"/>
                </a:lnTo>
                <a:lnTo>
                  <a:pt x="114" y="146"/>
                </a:lnTo>
                <a:lnTo>
                  <a:pt x="114" y="146"/>
                </a:lnTo>
                <a:lnTo>
                  <a:pt x="114" y="148"/>
                </a:lnTo>
                <a:lnTo>
                  <a:pt x="113" y="150"/>
                </a:lnTo>
                <a:lnTo>
                  <a:pt x="112" y="152"/>
                </a:lnTo>
                <a:lnTo>
                  <a:pt x="112" y="152"/>
                </a:lnTo>
                <a:lnTo>
                  <a:pt x="108" y="153"/>
                </a:lnTo>
                <a:lnTo>
                  <a:pt x="99" y="153"/>
                </a:lnTo>
                <a:lnTo>
                  <a:pt x="89" y="153"/>
                </a:lnTo>
                <a:lnTo>
                  <a:pt x="85" y="154"/>
                </a:lnTo>
                <a:lnTo>
                  <a:pt x="81" y="156"/>
                </a:lnTo>
                <a:lnTo>
                  <a:pt x="81" y="156"/>
                </a:lnTo>
                <a:lnTo>
                  <a:pt x="72" y="161"/>
                </a:lnTo>
                <a:lnTo>
                  <a:pt x="71" y="162"/>
                </a:lnTo>
                <a:lnTo>
                  <a:pt x="70" y="163"/>
                </a:lnTo>
                <a:lnTo>
                  <a:pt x="70" y="163"/>
                </a:lnTo>
                <a:lnTo>
                  <a:pt x="59" y="191"/>
                </a:lnTo>
                <a:lnTo>
                  <a:pt x="45" y="224"/>
                </a:lnTo>
                <a:lnTo>
                  <a:pt x="45" y="224"/>
                </a:lnTo>
                <a:lnTo>
                  <a:pt x="42" y="231"/>
                </a:lnTo>
                <a:lnTo>
                  <a:pt x="42" y="237"/>
                </a:lnTo>
                <a:lnTo>
                  <a:pt x="41" y="254"/>
                </a:lnTo>
                <a:lnTo>
                  <a:pt x="39" y="274"/>
                </a:lnTo>
                <a:lnTo>
                  <a:pt x="38" y="284"/>
                </a:lnTo>
                <a:lnTo>
                  <a:pt x="35" y="294"/>
                </a:lnTo>
                <a:lnTo>
                  <a:pt x="35" y="294"/>
                </a:lnTo>
                <a:lnTo>
                  <a:pt x="31" y="312"/>
                </a:lnTo>
                <a:lnTo>
                  <a:pt x="29" y="331"/>
                </a:lnTo>
                <a:lnTo>
                  <a:pt x="29" y="346"/>
                </a:lnTo>
                <a:lnTo>
                  <a:pt x="30" y="358"/>
                </a:lnTo>
                <a:lnTo>
                  <a:pt x="30" y="358"/>
                </a:lnTo>
                <a:lnTo>
                  <a:pt x="33" y="371"/>
                </a:lnTo>
                <a:lnTo>
                  <a:pt x="38" y="386"/>
                </a:lnTo>
                <a:lnTo>
                  <a:pt x="45" y="403"/>
                </a:lnTo>
                <a:lnTo>
                  <a:pt x="55" y="409"/>
                </a:lnTo>
                <a:lnTo>
                  <a:pt x="55" y="409"/>
                </a:lnTo>
                <a:lnTo>
                  <a:pt x="33" y="473"/>
                </a:lnTo>
                <a:lnTo>
                  <a:pt x="17" y="519"/>
                </a:lnTo>
                <a:lnTo>
                  <a:pt x="10" y="537"/>
                </a:lnTo>
                <a:lnTo>
                  <a:pt x="9" y="549"/>
                </a:lnTo>
                <a:lnTo>
                  <a:pt x="9" y="549"/>
                </a:lnTo>
                <a:lnTo>
                  <a:pt x="5" y="565"/>
                </a:lnTo>
                <a:lnTo>
                  <a:pt x="1" y="586"/>
                </a:lnTo>
                <a:lnTo>
                  <a:pt x="0" y="596"/>
                </a:lnTo>
                <a:lnTo>
                  <a:pt x="0" y="607"/>
                </a:lnTo>
                <a:lnTo>
                  <a:pt x="1" y="616"/>
                </a:lnTo>
                <a:lnTo>
                  <a:pt x="5" y="622"/>
                </a:lnTo>
                <a:lnTo>
                  <a:pt x="5" y="622"/>
                </a:lnTo>
                <a:lnTo>
                  <a:pt x="9" y="629"/>
                </a:lnTo>
                <a:lnTo>
                  <a:pt x="13" y="632"/>
                </a:lnTo>
                <a:lnTo>
                  <a:pt x="20" y="636"/>
                </a:lnTo>
                <a:lnTo>
                  <a:pt x="21" y="637"/>
                </a:lnTo>
                <a:lnTo>
                  <a:pt x="24" y="640"/>
                </a:lnTo>
                <a:lnTo>
                  <a:pt x="25" y="644"/>
                </a:lnTo>
                <a:lnTo>
                  <a:pt x="26" y="650"/>
                </a:lnTo>
                <a:lnTo>
                  <a:pt x="26" y="650"/>
                </a:lnTo>
                <a:lnTo>
                  <a:pt x="26" y="653"/>
                </a:lnTo>
                <a:lnTo>
                  <a:pt x="26" y="655"/>
                </a:lnTo>
                <a:lnTo>
                  <a:pt x="24" y="658"/>
                </a:lnTo>
                <a:lnTo>
                  <a:pt x="21" y="661"/>
                </a:lnTo>
                <a:lnTo>
                  <a:pt x="17" y="661"/>
                </a:lnTo>
                <a:lnTo>
                  <a:pt x="16" y="662"/>
                </a:lnTo>
                <a:lnTo>
                  <a:pt x="18" y="665"/>
                </a:lnTo>
                <a:lnTo>
                  <a:pt x="39" y="678"/>
                </a:lnTo>
                <a:lnTo>
                  <a:pt x="39" y="678"/>
                </a:lnTo>
                <a:lnTo>
                  <a:pt x="64" y="695"/>
                </a:lnTo>
                <a:lnTo>
                  <a:pt x="71" y="701"/>
                </a:lnTo>
                <a:lnTo>
                  <a:pt x="75" y="705"/>
                </a:lnTo>
                <a:lnTo>
                  <a:pt x="77" y="709"/>
                </a:lnTo>
                <a:lnTo>
                  <a:pt x="79" y="711"/>
                </a:lnTo>
                <a:lnTo>
                  <a:pt x="79" y="712"/>
                </a:lnTo>
                <a:lnTo>
                  <a:pt x="79" y="712"/>
                </a:lnTo>
                <a:lnTo>
                  <a:pt x="71" y="744"/>
                </a:lnTo>
                <a:lnTo>
                  <a:pt x="63" y="770"/>
                </a:lnTo>
                <a:lnTo>
                  <a:pt x="58" y="782"/>
                </a:lnTo>
                <a:lnTo>
                  <a:pt x="54" y="792"/>
                </a:lnTo>
                <a:lnTo>
                  <a:pt x="54" y="792"/>
                </a:lnTo>
                <a:lnTo>
                  <a:pt x="49" y="805"/>
                </a:lnTo>
                <a:lnTo>
                  <a:pt x="42" y="825"/>
                </a:lnTo>
                <a:lnTo>
                  <a:pt x="29" y="878"/>
                </a:lnTo>
                <a:lnTo>
                  <a:pt x="14" y="945"/>
                </a:lnTo>
                <a:lnTo>
                  <a:pt x="16" y="950"/>
                </a:lnTo>
                <a:lnTo>
                  <a:pt x="16" y="950"/>
                </a:lnTo>
                <a:lnTo>
                  <a:pt x="14" y="955"/>
                </a:lnTo>
                <a:lnTo>
                  <a:pt x="10" y="966"/>
                </a:lnTo>
                <a:lnTo>
                  <a:pt x="8" y="979"/>
                </a:lnTo>
                <a:lnTo>
                  <a:pt x="8" y="984"/>
                </a:lnTo>
                <a:lnTo>
                  <a:pt x="9" y="989"/>
                </a:lnTo>
                <a:lnTo>
                  <a:pt x="9" y="989"/>
                </a:lnTo>
                <a:lnTo>
                  <a:pt x="13" y="996"/>
                </a:lnTo>
                <a:lnTo>
                  <a:pt x="20" y="1001"/>
                </a:lnTo>
                <a:lnTo>
                  <a:pt x="27" y="1004"/>
                </a:lnTo>
                <a:lnTo>
                  <a:pt x="37" y="1005"/>
                </a:lnTo>
                <a:lnTo>
                  <a:pt x="37" y="1005"/>
                </a:lnTo>
                <a:lnTo>
                  <a:pt x="83" y="1008"/>
                </a:lnTo>
                <a:lnTo>
                  <a:pt x="109" y="1009"/>
                </a:lnTo>
                <a:lnTo>
                  <a:pt x="118" y="1008"/>
                </a:lnTo>
                <a:lnTo>
                  <a:pt x="122" y="1007"/>
                </a:lnTo>
                <a:lnTo>
                  <a:pt x="122" y="1007"/>
                </a:lnTo>
                <a:lnTo>
                  <a:pt x="124" y="1005"/>
                </a:lnTo>
                <a:lnTo>
                  <a:pt x="124" y="1003"/>
                </a:lnTo>
                <a:lnTo>
                  <a:pt x="122" y="995"/>
                </a:lnTo>
                <a:lnTo>
                  <a:pt x="117" y="986"/>
                </a:lnTo>
                <a:lnTo>
                  <a:pt x="117" y="986"/>
                </a:lnTo>
                <a:lnTo>
                  <a:pt x="191" y="988"/>
                </a:lnTo>
                <a:lnTo>
                  <a:pt x="191" y="988"/>
                </a:lnTo>
                <a:lnTo>
                  <a:pt x="206" y="987"/>
                </a:lnTo>
                <a:lnTo>
                  <a:pt x="221" y="986"/>
                </a:lnTo>
                <a:lnTo>
                  <a:pt x="226" y="984"/>
                </a:lnTo>
                <a:lnTo>
                  <a:pt x="231" y="982"/>
                </a:lnTo>
                <a:lnTo>
                  <a:pt x="234" y="978"/>
                </a:lnTo>
                <a:lnTo>
                  <a:pt x="235" y="974"/>
                </a:lnTo>
                <a:lnTo>
                  <a:pt x="235" y="974"/>
                </a:lnTo>
                <a:lnTo>
                  <a:pt x="234" y="970"/>
                </a:lnTo>
                <a:lnTo>
                  <a:pt x="231" y="967"/>
                </a:lnTo>
                <a:lnTo>
                  <a:pt x="227" y="964"/>
                </a:lnTo>
                <a:lnTo>
                  <a:pt x="223" y="964"/>
                </a:lnTo>
                <a:lnTo>
                  <a:pt x="212" y="964"/>
                </a:lnTo>
                <a:lnTo>
                  <a:pt x="205" y="963"/>
                </a:lnTo>
                <a:lnTo>
                  <a:pt x="197" y="961"/>
                </a:lnTo>
                <a:lnTo>
                  <a:pt x="197" y="961"/>
                </a:lnTo>
                <a:lnTo>
                  <a:pt x="191" y="958"/>
                </a:lnTo>
                <a:lnTo>
                  <a:pt x="184" y="953"/>
                </a:lnTo>
                <a:lnTo>
                  <a:pt x="172" y="941"/>
                </a:lnTo>
                <a:lnTo>
                  <a:pt x="163" y="932"/>
                </a:lnTo>
                <a:lnTo>
                  <a:pt x="160" y="928"/>
                </a:lnTo>
                <a:lnTo>
                  <a:pt x="160" y="928"/>
                </a:lnTo>
                <a:lnTo>
                  <a:pt x="162" y="918"/>
                </a:lnTo>
                <a:lnTo>
                  <a:pt x="163" y="911"/>
                </a:lnTo>
                <a:lnTo>
                  <a:pt x="162" y="904"/>
                </a:lnTo>
                <a:lnTo>
                  <a:pt x="162" y="904"/>
                </a:lnTo>
                <a:lnTo>
                  <a:pt x="151" y="874"/>
                </a:lnTo>
                <a:lnTo>
                  <a:pt x="151" y="874"/>
                </a:lnTo>
                <a:lnTo>
                  <a:pt x="171" y="812"/>
                </a:lnTo>
                <a:lnTo>
                  <a:pt x="196" y="737"/>
                </a:lnTo>
                <a:lnTo>
                  <a:pt x="196" y="737"/>
                </a:lnTo>
                <a:lnTo>
                  <a:pt x="200" y="722"/>
                </a:lnTo>
                <a:lnTo>
                  <a:pt x="204" y="704"/>
                </a:lnTo>
                <a:lnTo>
                  <a:pt x="210" y="657"/>
                </a:lnTo>
                <a:lnTo>
                  <a:pt x="210" y="657"/>
                </a:lnTo>
                <a:lnTo>
                  <a:pt x="222" y="582"/>
                </a:lnTo>
                <a:lnTo>
                  <a:pt x="231" y="534"/>
                </a:lnTo>
                <a:lnTo>
                  <a:pt x="245" y="454"/>
                </a:lnTo>
                <a:lnTo>
                  <a:pt x="245" y="454"/>
                </a:lnTo>
                <a:lnTo>
                  <a:pt x="246" y="453"/>
                </a:lnTo>
                <a:lnTo>
                  <a:pt x="248" y="450"/>
                </a:lnTo>
                <a:lnTo>
                  <a:pt x="251" y="445"/>
                </a:lnTo>
                <a:lnTo>
                  <a:pt x="252" y="434"/>
                </a:lnTo>
                <a:lnTo>
                  <a:pt x="252" y="434"/>
                </a:lnTo>
                <a:lnTo>
                  <a:pt x="252" y="420"/>
                </a:lnTo>
                <a:lnTo>
                  <a:pt x="251" y="403"/>
                </a:lnTo>
                <a:lnTo>
                  <a:pt x="250" y="383"/>
                </a:lnTo>
                <a:lnTo>
                  <a:pt x="250" y="383"/>
                </a:lnTo>
                <a:lnTo>
                  <a:pt x="251" y="383"/>
                </a:lnTo>
                <a:lnTo>
                  <a:pt x="252" y="380"/>
                </a:lnTo>
                <a:lnTo>
                  <a:pt x="254" y="379"/>
                </a:lnTo>
                <a:lnTo>
                  <a:pt x="254" y="377"/>
                </a:lnTo>
                <a:lnTo>
                  <a:pt x="252" y="374"/>
                </a:lnTo>
                <a:lnTo>
                  <a:pt x="250" y="370"/>
                </a:lnTo>
                <a:lnTo>
                  <a:pt x="250" y="370"/>
                </a:lnTo>
                <a:lnTo>
                  <a:pt x="241" y="361"/>
                </a:lnTo>
                <a:lnTo>
                  <a:pt x="238" y="359"/>
                </a:lnTo>
                <a:lnTo>
                  <a:pt x="238" y="359"/>
                </a:lnTo>
                <a:lnTo>
                  <a:pt x="241" y="354"/>
                </a:lnTo>
                <a:lnTo>
                  <a:pt x="243" y="341"/>
                </a:lnTo>
                <a:lnTo>
                  <a:pt x="246" y="325"/>
                </a:lnTo>
                <a:lnTo>
                  <a:pt x="247" y="317"/>
                </a:lnTo>
                <a:lnTo>
                  <a:pt x="246" y="309"/>
                </a:lnTo>
                <a:lnTo>
                  <a:pt x="246" y="309"/>
                </a:lnTo>
                <a:lnTo>
                  <a:pt x="243" y="303"/>
                </a:lnTo>
                <a:lnTo>
                  <a:pt x="239" y="294"/>
                </a:lnTo>
                <a:lnTo>
                  <a:pt x="227" y="273"/>
                </a:lnTo>
                <a:lnTo>
                  <a:pt x="216" y="254"/>
                </a:lnTo>
                <a:lnTo>
                  <a:pt x="210" y="242"/>
                </a:lnTo>
                <a:lnTo>
                  <a:pt x="210" y="242"/>
                </a:lnTo>
                <a:lnTo>
                  <a:pt x="197" y="186"/>
                </a:lnTo>
                <a:lnTo>
                  <a:pt x="175" y="167"/>
                </a:lnTo>
                <a:lnTo>
                  <a:pt x="172" y="152"/>
                </a:lnTo>
                <a:lnTo>
                  <a:pt x="172" y="152"/>
                </a:lnTo>
                <a:lnTo>
                  <a:pt x="185" y="153"/>
                </a:lnTo>
                <a:lnTo>
                  <a:pt x="196" y="153"/>
                </a:lnTo>
                <a:lnTo>
                  <a:pt x="200" y="153"/>
                </a:lnTo>
                <a:lnTo>
                  <a:pt x="202" y="152"/>
                </a:lnTo>
                <a:lnTo>
                  <a:pt x="202" y="152"/>
                </a:lnTo>
                <a:lnTo>
                  <a:pt x="206" y="148"/>
                </a:lnTo>
                <a:lnTo>
                  <a:pt x="209" y="142"/>
                </a:lnTo>
                <a:lnTo>
                  <a:pt x="212" y="136"/>
                </a:lnTo>
                <a:lnTo>
                  <a:pt x="212" y="136"/>
                </a:lnTo>
                <a:lnTo>
                  <a:pt x="214" y="117"/>
                </a:lnTo>
                <a:lnTo>
                  <a:pt x="220" y="92"/>
                </a:lnTo>
                <a:lnTo>
                  <a:pt x="220" y="92"/>
                </a:lnTo>
                <a:lnTo>
                  <a:pt x="222" y="82"/>
                </a:lnTo>
                <a:lnTo>
                  <a:pt x="222" y="75"/>
                </a:lnTo>
                <a:lnTo>
                  <a:pt x="222" y="75"/>
                </a:lnTo>
                <a:lnTo>
                  <a:pt x="225" y="73"/>
                </a:lnTo>
                <a:lnTo>
                  <a:pt x="227" y="67"/>
                </a:lnTo>
                <a:lnTo>
                  <a:pt x="230" y="64"/>
                </a:lnTo>
                <a:lnTo>
                  <a:pt x="230" y="58"/>
                </a:lnTo>
                <a:lnTo>
                  <a:pt x="230" y="53"/>
                </a:lnTo>
                <a:lnTo>
                  <a:pt x="230" y="46"/>
                </a:lnTo>
                <a:lnTo>
                  <a:pt x="230" y="46"/>
                </a:lnTo>
                <a:lnTo>
                  <a:pt x="226" y="33"/>
                </a:lnTo>
                <a:lnTo>
                  <a:pt x="221" y="21"/>
                </a:lnTo>
                <a:lnTo>
                  <a:pt x="218" y="17"/>
                </a:lnTo>
                <a:lnTo>
                  <a:pt x="214" y="12"/>
                </a:lnTo>
                <a:lnTo>
                  <a:pt x="209" y="10"/>
                </a:lnTo>
                <a:lnTo>
                  <a:pt x="205" y="7"/>
                </a:lnTo>
                <a:lnTo>
                  <a:pt x="205" y="7"/>
                </a:lnTo>
                <a:lnTo>
                  <a:pt x="193" y="6"/>
                </a:lnTo>
                <a:lnTo>
                  <a:pt x="183" y="6"/>
                </a:lnTo>
                <a:lnTo>
                  <a:pt x="171" y="6"/>
                </a:lnTo>
                <a:lnTo>
                  <a:pt x="171" y="6"/>
                </a:lnTo>
                <a:lnTo>
                  <a:pt x="170" y="4"/>
                </a:lnTo>
                <a:lnTo>
                  <a:pt x="167" y="2"/>
                </a:lnTo>
                <a:lnTo>
                  <a:pt x="162" y="0"/>
                </a:lnTo>
                <a:lnTo>
                  <a:pt x="162" y="0"/>
                </a:lnTo>
                <a:lnTo>
                  <a:pt x="159" y="0"/>
                </a:lnTo>
                <a:lnTo>
                  <a:pt x="155" y="0"/>
                </a:lnTo>
                <a:lnTo>
                  <a:pt x="150" y="2"/>
                </a:lnTo>
                <a:lnTo>
                  <a:pt x="142" y="6"/>
                </a:lnTo>
                <a:lnTo>
                  <a:pt x="142" y="6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7" name="Freeform 15">
            <a:extLst>
              <a:ext uri="{FF2B5EF4-FFF2-40B4-BE49-F238E27FC236}">
                <a16:creationId xmlns:a16="http://schemas.microsoft.com/office/drawing/2014/main" id="{E332CA9E-637A-49FF-933E-6B145D1189DA}"/>
              </a:ext>
            </a:extLst>
          </p:cNvPr>
          <p:cNvSpPr>
            <a:spLocks/>
          </p:cNvSpPr>
          <p:nvPr/>
        </p:nvSpPr>
        <p:spPr bwMode="auto">
          <a:xfrm>
            <a:off x="899934" y="4613020"/>
            <a:ext cx="574996" cy="1711578"/>
          </a:xfrm>
          <a:custGeom>
            <a:avLst/>
            <a:gdLst>
              <a:gd name="T0" fmla="*/ 27 w 343"/>
              <a:gd name="T1" fmla="*/ 183 h 1021"/>
              <a:gd name="T2" fmla="*/ 18 w 343"/>
              <a:gd name="T3" fmla="*/ 211 h 1021"/>
              <a:gd name="T4" fmla="*/ 14 w 343"/>
              <a:gd name="T5" fmla="*/ 222 h 1021"/>
              <a:gd name="T6" fmla="*/ 17 w 343"/>
              <a:gd name="T7" fmla="*/ 255 h 1021"/>
              <a:gd name="T8" fmla="*/ 4 w 343"/>
              <a:gd name="T9" fmla="*/ 266 h 1021"/>
              <a:gd name="T10" fmla="*/ 4 w 343"/>
              <a:gd name="T11" fmla="*/ 291 h 1021"/>
              <a:gd name="T12" fmla="*/ 1 w 343"/>
              <a:gd name="T13" fmla="*/ 312 h 1021"/>
              <a:gd name="T14" fmla="*/ 10 w 343"/>
              <a:gd name="T15" fmla="*/ 388 h 1021"/>
              <a:gd name="T16" fmla="*/ 14 w 343"/>
              <a:gd name="T17" fmla="*/ 414 h 1021"/>
              <a:gd name="T18" fmla="*/ 27 w 343"/>
              <a:gd name="T19" fmla="*/ 435 h 1021"/>
              <a:gd name="T20" fmla="*/ 54 w 343"/>
              <a:gd name="T21" fmla="*/ 459 h 1021"/>
              <a:gd name="T22" fmla="*/ 60 w 343"/>
              <a:gd name="T23" fmla="*/ 563 h 1021"/>
              <a:gd name="T24" fmla="*/ 77 w 343"/>
              <a:gd name="T25" fmla="*/ 591 h 1021"/>
              <a:gd name="T26" fmla="*/ 90 w 343"/>
              <a:gd name="T27" fmla="*/ 691 h 1021"/>
              <a:gd name="T28" fmla="*/ 80 w 343"/>
              <a:gd name="T29" fmla="*/ 855 h 1021"/>
              <a:gd name="T30" fmla="*/ 80 w 343"/>
              <a:gd name="T31" fmla="*/ 885 h 1021"/>
              <a:gd name="T32" fmla="*/ 88 w 343"/>
              <a:gd name="T33" fmla="*/ 909 h 1021"/>
              <a:gd name="T34" fmla="*/ 84 w 343"/>
              <a:gd name="T35" fmla="*/ 927 h 1021"/>
              <a:gd name="T36" fmla="*/ 108 w 343"/>
              <a:gd name="T37" fmla="*/ 968 h 1021"/>
              <a:gd name="T38" fmla="*/ 108 w 343"/>
              <a:gd name="T39" fmla="*/ 984 h 1021"/>
              <a:gd name="T40" fmla="*/ 102 w 343"/>
              <a:gd name="T41" fmla="*/ 1014 h 1021"/>
              <a:gd name="T42" fmla="*/ 139 w 343"/>
              <a:gd name="T43" fmla="*/ 1021 h 1021"/>
              <a:gd name="T44" fmla="*/ 171 w 343"/>
              <a:gd name="T45" fmla="*/ 1009 h 1021"/>
              <a:gd name="T46" fmla="*/ 181 w 343"/>
              <a:gd name="T47" fmla="*/ 994 h 1021"/>
              <a:gd name="T48" fmla="*/ 252 w 343"/>
              <a:gd name="T49" fmla="*/ 1005 h 1021"/>
              <a:gd name="T50" fmla="*/ 269 w 343"/>
              <a:gd name="T51" fmla="*/ 994 h 1021"/>
              <a:gd name="T52" fmla="*/ 263 w 343"/>
              <a:gd name="T53" fmla="*/ 980 h 1021"/>
              <a:gd name="T54" fmla="*/ 233 w 343"/>
              <a:gd name="T55" fmla="*/ 972 h 1021"/>
              <a:gd name="T56" fmla="*/ 231 w 343"/>
              <a:gd name="T57" fmla="*/ 939 h 1021"/>
              <a:gd name="T58" fmla="*/ 233 w 343"/>
              <a:gd name="T59" fmla="*/ 923 h 1021"/>
              <a:gd name="T60" fmla="*/ 242 w 343"/>
              <a:gd name="T61" fmla="*/ 912 h 1021"/>
              <a:gd name="T62" fmla="*/ 246 w 343"/>
              <a:gd name="T63" fmla="*/ 848 h 1021"/>
              <a:gd name="T64" fmla="*/ 283 w 343"/>
              <a:gd name="T65" fmla="*/ 683 h 1021"/>
              <a:gd name="T66" fmla="*/ 300 w 343"/>
              <a:gd name="T67" fmla="*/ 543 h 1021"/>
              <a:gd name="T68" fmla="*/ 318 w 343"/>
              <a:gd name="T69" fmla="*/ 508 h 1021"/>
              <a:gd name="T70" fmla="*/ 327 w 343"/>
              <a:gd name="T71" fmla="*/ 502 h 1021"/>
              <a:gd name="T72" fmla="*/ 339 w 343"/>
              <a:gd name="T73" fmla="*/ 453 h 1021"/>
              <a:gd name="T74" fmla="*/ 338 w 343"/>
              <a:gd name="T75" fmla="*/ 307 h 1021"/>
              <a:gd name="T76" fmla="*/ 329 w 343"/>
              <a:gd name="T77" fmla="*/ 226 h 1021"/>
              <a:gd name="T78" fmla="*/ 325 w 343"/>
              <a:gd name="T79" fmla="*/ 191 h 1021"/>
              <a:gd name="T80" fmla="*/ 284 w 343"/>
              <a:gd name="T81" fmla="*/ 162 h 1021"/>
              <a:gd name="T82" fmla="*/ 246 w 343"/>
              <a:gd name="T83" fmla="*/ 147 h 1021"/>
              <a:gd name="T84" fmla="*/ 215 w 343"/>
              <a:gd name="T85" fmla="*/ 111 h 1021"/>
              <a:gd name="T86" fmla="*/ 227 w 343"/>
              <a:gd name="T87" fmla="*/ 96 h 1021"/>
              <a:gd name="T88" fmla="*/ 235 w 343"/>
              <a:gd name="T89" fmla="*/ 76 h 1021"/>
              <a:gd name="T90" fmla="*/ 231 w 343"/>
              <a:gd name="T91" fmla="*/ 59 h 1021"/>
              <a:gd name="T92" fmla="*/ 230 w 343"/>
              <a:gd name="T93" fmla="*/ 32 h 1021"/>
              <a:gd name="T94" fmla="*/ 219 w 343"/>
              <a:gd name="T95" fmla="*/ 17 h 1021"/>
              <a:gd name="T96" fmla="*/ 196 w 343"/>
              <a:gd name="T97" fmla="*/ 1 h 1021"/>
              <a:gd name="T98" fmla="*/ 181 w 343"/>
              <a:gd name="T99" fmla="*/ 0 h 1021"/>
              <a:gd name="T100" fmla="*/ 156 w 343"/>
              <a:gd name="T101" fmla="*/ 0 h 1021"/>
              <a:gd name="T102" fmla="*/ 142 w 343"/>
              <a:gd name="T103" fmla="*/ 15 h 1021"/>
              <a:gd name="T104" fmla="*/ 129 w 343"/>
              <a:gd name="T105" fmla="*/ 28 h 1021"/>
              <a:gd name="T106" fmla="*/ 123 w 343"/>
              <a:gd name="T107" fmla="*/ 63 h 1021"/>
              <a:gd name="T108" fmla="*/ 119 w 343"/>
              <a:gd name="T109" fmla="*/ 68 h 1021"/>
              <a:gd name="T110" fmla="*/ 117 w 343"/>
              <a:gd name="T111" fmla="*/ 79 h 1021"/>
              <a:gd name="T112" fmla="*/ 127 w 343"/>
              <a:gd name="T113" fmla="*/ 103 h 1021"/>
              <a:gd name="T114" fmla="*/ 129 w 343"/>
              <a:gd name="T115" fmla="*/ 128 h 10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43" h="1021">
                <a:moveTo>
                  <a:pt x="129" y="128"/>
                </a:moveTo>
                <a:lnTo>
                  <a:pt x="129" y="128"/>
                </a:lnTo>
                <a:lnTo>
                  <a:pt x="30" y="180"/>
                </a:lnTo>
                <a:lnTo>
                  <a:pt x="30" y="180"/>
                </a:lnTo>
                <a:lnTo>
                  <a:pt x="27" y="183"/>
                </a:lnTo>
                <a:lnTo>
                  <a:pt x="26" y="186"/>
                </a:lnTo>
                <a:lnTo>
                  <a:pt x="22" y="192"/>
                </a:lnTo>
                <a:lnTo>
                  <a:pt x="21" y="200"/>
                </a:lnTo>
                <a:lnTo>
                  <a:pt x="18" y="211"/>
                </a:lnTo>
                <a:lnTo>
                  <a:pt x="18" y="211"/>
                </a:lnTo>
                <a:lnTo>
                  <a:pt x="18" y="211"/>
                </a:lnTo>
                <a:lnTo>
                  <a:pt x="15" y="213"/>
                </a:lnTo>
                <a:lnTo>
                  <a:pt x="14" y="217"/>
                </a:lnTo>
                <a:lnTo>
                  <a:pt x="14" y="222"/>
                </a:lnTo>
                <a:lnTo>
                  <a:pt x="14" y="222"/>
                </a:lnTo>
                <a:lnTo>
                  <a:pt x="17" y="230"/>
                </a:lnTo>
                <a:lnTo>
                  <a:pt x="18" y="239"/>
                </a:lnTo>
                <a:lnTo>
                  <a:pt x="18" y="249"/>
                </a:lnTo>
                <a:lnTo>
                  <a:pt x="17" y="255"/>
                </a:lnTo>
                <a:lnTo>
                  <a:pt x="17" y="255"/>
                </a:lnTo>
                <a:lnTo>
                  <a:pt x="14" y="258"/>
                </a:lnTo>
                <a:lnTo>
                  <a:pt x="13" y="259"/>
                </a:lnTo>
                <a:lnTo>
                  <a:pt x="8" y="262"/>
                </a:lnTo>
                <a:lnTo>
                  <a:pt x="5" y="263"/>
                </a:lnTo>
                <a:lnTo>
                  <a:pt x="4" y="266"/>
                </a:lnTo>
                <a:lnTo>
                  <a:pt x="2" y="270"/>
                </a:lnTo>
                <a:lnTo>
                  <a:pt x="2" y="275"/>
                </a:lnTo>
                <a:lnTo>
                  <a:pt x="2" y="275"/>
                </a:lnTo>
                <a:lnTo>
                  <a:pt x="4" y="285"/>
                </a:lnTo>
                <a:lnTo>
                  <a:pt x="4" y="291"/>
                </a:lnTo>
                <a:lnTo>
                  <a:pt x="2" y="293"/>
                </a:lnTo>
                <a:lnTo>
                  <a:pt x="1" y="297"/>
                </a:lnTo>
                <a:lnTo>
                  <a:pt x="1" y="297"/>
                </a:lnTo>
                <a:lnTo>
                  <a:pt x="0" y="303"/>
                </a:lnTo>
                <a:lnTo>
                  <a:pt x="1" y="312"/>
                </a:lnTo>
                <a:lnTo>
                  <a:pt x="2" y="339"/>
                </a:lnTo>
                <a:lnTo>
                  <a:pt x="5" y="381"/>
                </a:lnTo>
                <a:lnTo>
                  <a:pt x="5" y="381"/>
                </a:lnTo>
                <a:lnTo>
                  <a:pt x="6" y="384"/>
                </a:lnTo>
                <a:lnTo>
                  <a:pt x="10" y="388"/>
                </a:lnTo>
                <a:lnTo>
                  <a:pt x="13" y="392"/>
                </a:lnTo>
                <a:lnTo>
                  <a:pt x="14" y="396"/>
                </a:lnTo>
                <a:lnTo>
                  <a:pt x="14" y="400"/>
                </a:lnTo>
                <a:lnTo>
                  <a:pt x="14" y="400"/>
                </a:lnTo>
                <a:lnTo>
                  <a:pt x="14" y="414"/>
                </a:lnTo>
                <a:lnTo>
                  <a:pt x="15" y="421"/>
                </a:lnTo>
                <a:lnTo>
                  <a:pt x="18" y="429"/>
                </a:lnTo>
                <a:lnTo>
                  <a:pt x="18" y="429"/>
                </a:lnTo>
                <a:lnTo>
                  <a:pt x="22" y="433"/>
                </a:lnTo>
                <a:lnTo>
                  <a:pt x="27" y="435"/>
                </a:lnTo>
                <a:lnTo>
                  <a:pt x="39" y="441"/>
                </a:lnTo>
                <a:lnTo>
                  <a:pt x="50" y="443"/>
                </a:lnTo>
                <a:lnTo>
                  <a:pt x="54" y="445"/>
                </a:lnTo>
                <a:lnTo>
                  <a:pt x="54" y="445"/>
                </a:lnTo>
                <a:lnTo>
                  <a:pt x="54" y="459"/>
                </a:lnTo>
                <a:lnTo>
                  <a:pt x="52" y="492"/>
                </a:lnTo>
                <a:lnTo>
                  <a:pt x="52" y="512"/>
                </a:lnTo>
                <a:lnTo>
                  <a:pt x="54" y="530"/>
                </a:lnTo>
                <a:lnTo>
                  <a:pt x="56" y="549"/>
                </a:lnTo>
                <a:lnTo>
                  <a:pt x="60" y="563"/>
                </a:lnTo>
                <a:lnTo>
                  <a:pt x="60" y="563"/>
                </a:lnTo>
                <a:lnTo>
                  <a:pt x="68" y="580"/>
                </a:lnTo>
                <a:lnTo>
                  <a:pt x="75" y="588"/>
                </a:lnTo>
                <a:lnTo>
                  <a:pt x="77" y="591"/>
                </a:lnTo>
                <a:lnTo>
                  <a:pt x="77" y="591"/>
                </a:lnTo>
                <a:lnTo>
                  <a:pt x="77" y="591"/>
                </a:lnTo>
                <a:lnTo>
                  <a:pt x="81" y="625"/>
                </a:lnTo>
                <a:lnTo>
                  <a:pt x="88" y="671"/>
                </a:lnTo>
                <a:lnTo>
                  <a:pt x="88" y="671"/>
                </a:lnTo>
                <a:lnTo>
                  <a:pt x="90" y="691"/>
                </a:lnTo>
                <a:lnTo>
                  <a:pt x="92" y="701"/>
                </a:lnTo>
                <a:lnTo>
                  <a:pt x="92" y="701"/>
                </a:lnTo>
                <a:lnTo>
                  <a:pt x="84" y="779"/>
                </a:lnTo>
                <a:lnTo>
                  <a:pt x="80" y="834"/>
                </a:lnTo>
                <a:lnTo>
                  <a:pt x="80" y="855"/>
                </a:lnTo>
                <a:lnTo>
                  <a:pt x="80" y="866"/>
                </a:lnTo>
                <a:lnTo>
                  <a:pt x="80" y="866"/>
                </a:lnTo>
                <a:lnTo>
                  <a:pt x="81" y="875"/>
                </a:lnTo>
                <a:lnTo>
                  <a:pt x="80" y="880"/>
                </a:lnTo>
                <a:lnTo>
                  <a:pt x="80" y="885"/>
                </a:lnTo>
                <a:lnTo>
                  <a:pt x="81" y="889"/>
                </a:lnTo>
                <a:lnTo>
                  <a:pt x="81" y="889"/>
                </a:lnTo>
                <a:lnTo>
                  <a:pt x="87" y="900"/>
                </a:lnTo>
                <a:lnTo>
                  <a:pt x="88" y="904"/>
                </a:lnTo>
                <a:lnTo>
                  <a:pt x="88" y="909"/>
                </a:lnTo>
                <a:lnTo>
                  <a:pt x="88" y="909"/>
                </a:lnTo>
                <a:lnTo>
                  <a:pt x="87" y="914"/>
                </a:lnTo>
                <a:lnTo>
                  <a:pt x="84" y="919"/>
                </a:lnTo>
                <a:lnTo>
                  <a:pt x="83" y="925"/>
                </a:lnTo>
                <a:lnTo>
                  <a:pt x="84" y="927"/>
                </a:lnTo>
                <a:lnTo>
                  <a:pt x="85" y="931"/>
                </a:lnTo>
                <a:lnTo>
                  <a:pt x="85" y="931"/>
                </a:lnTo>
                <a:lnTo>
                  <a:pt x="98" y="951"/>
                </a:lnTo>
                <a:lnTo>
                  <a:pt x="105" y="962"/>
                </a:lnTo>
                <a:lnTo>
                  <a:pt x="108" y="968"/>
                </a:lnTo>
                <a:lnTo>
                  <a:pt x="108" y="968"/>
                </a:lnTo>
                <a:lnTo>
                  <a:pt x="109" y="977"/>
                </a:lnTo>
                <a:lnTo>
                  <a:pt x="109" y="981"/>
                </a:lnTo>
                <a:lnTo>
                  <a:pt x="108" y="984"/>
                </a:lnTo>
                <a:lnTo>
                  <a:pt x="108" y="984"/>
                </a:lnTo>
                <a:lnTo>
                  <a:pt x="104" y="990"/>
                </a:lnTo>
                <a:lnTo>
                  <a:pt x="100" y="1000"/>
                </a:lnTo>
                <a:lnTo>
                  <a:pt x="98" y="1005"/>
                </a:lnTo>
                <a:lnTo>
                  <a:pt x="98" y="1010"/>
                </a:lnTo>
                <a:lnTo>
                  <a:pt x="102" y="1014"/>
                </a:lnTo>
                <a:lnTo>
                  <a:pt x="108" y="1018"/>
                </a:lnTo>
                <a:lnTo>
                  <a:pt x="108" y="1018"/>
                </a:lnTo>
                <a:lnTo>
                  <a:pt x="115" y="1019"/>
                </a:lnTo>
                <a:lnTo>
                  <a:pt x="123" y="1021"/>
                </a:lnTo>
                <a:lnTo>
                  <a:pt x="139" y="1021"/>
                </a:lnTo>
                <a:lnTo>
                  <a:pt x="154" y="1019"/>
                </a:lnTo>
                <a:lnTo>
                  <a:pt x="164" y="1015"/>
                </a:lnTo>
                <a:lnTo>
                  <a:pt x="164" y="1015"/>
                </a:lnTo>
                <a:lnTo>
                  <a:pt x="168" y="1013"/>
                </a:lnTo>
                <a:lnTo>
                  <a:pt x="171" y="1009"/>
                </a:lnTo>
                <a:lnTo>
                  <a:pt x="173" y="1001"/>
                </a:lnTo>
                <a:lnTo>
                  <a:pt x="175" y="993"/>
                </a:lnTo>
                <a:lnTo>
                  <a:pt x="175" y="990"/>
                </a:lnTo>
                <a:lnTo>
                  <a:pt x="175" y="990"/>
                </a:lnTo>
                <a:lnTo>
                  <a:pt x="181" y="994"/>
                </a:lnTo>
                <a:lnTo>
                  <a:pt x="188" y="997"/>
                </a:lnTo>
                <a:lnTo>
                  <a:pt x="196" y="1000"/>
                </a:lnTo>
                <a:lnTo>
                  <a:pt x="196" y="1000"/>
                </a:lnTo>
                <a:lnTo>
                  <a:pt x="233" y="1004"/>
                </a:lnTo>
                <a:lnTo>
                  <a:pt x="252" y="1005"/>
                </a:lnTo>
                <a:lnTo>
                  <a:pt x="260" y="1005"/>
                </a:lnTo>
                <a:lnTo>
                  <a:pt x="263" y="1004"/>
                </a:lnTo>
                <a:lnTo>
                  <a:pt x="263" y="1004"/>
                </a:lnTo>
                <a:lnTo>
                  <a:pt x="267" y="1000"/>
                </a:lnTo>
                <a:lnTo>
                  <a:pt x="269" y="994"/>
                </a:lnTo>
                <a:lnTo>
                  <a:pt x="269" y="988"/>
                </a:lnTo>
                <a:lnTo>
                  <a:pt x="269" y="984"/>
                </a:lnTo>
                <a:lnTo>
                  <a:pt x="269" y="984"/>
                </a:lnTo>
                <a:lnTo>
                  <a:pt x="267" y="981"/>
                </a:lnTo>
                <a:lnTo>
                  <a:pt x="263" y="980"/>
                </a:lnTo>
                <a:lnTo>
                  <a:pt x="247" y="976"/>
                </a:lnTo>
                <a:lnTo>
                  <a:pt x="247" y="976"/>
                </a:lnTo>
                <a:lnTo>
                  <a:pt x="239" y="975"/>
                </a:lnTo>
                <a:lnTo>
                  <a:pt x="234" y="973"/>
                </a:lnTo>
                <a:lnTo>
                  <a:pt x="233" y="972"/>
                </a:lnTo>
                <a:lnTo>
                  <a:pt x="231" y="971"/>
                </a:lnTo>
                <a:lnTo>
                  <a:pt x="231" y="971"/>
                </a:lnTo>
                <a:lnTo>
                  <a:pt x="230" y="959"/>
                </a:lnTo>
                <a:lnTo>
                  <a:pt x="230" y="959"/>
                </a:lnTo>
                <a:lnTo>
                  <a:pt x="231" y="939"/>
                </a:lnTo>
                <a:lnTo>
                  <a:pt x="231" y="939"/>
                </a:lnTo>
                <a:lnTo>
                  <a:pt x="233" y="930"/>
                </a:lnTo>
                <a:lnTo>
                  <a:pt x="231" y="923"/>
                </a:lnTo>
                <a:lnTo>
                  <a:pt x="231" y="923"/>
                </a:lnTo>
                <a:lnTo>
                  <a:pt x="233" y="923"/>
                </a:lnTo>
                <a:lnTo>
                  <a:pt x="237" y="921"/>
                </a:lnTo>
                <a:lnTo>
                  <a:pt x="239" y="918"/>
                </a:lnTo>
                <a:lnTo>
                  <a:pt x="240" y="915"/>
                </a:lnTo>
                <a:lnTo>
                  <a:pt x="242" y="912"/>
                </a:lnTo>
                <a:lnTo>
                  <a:pt x="242" y="912"/>
                </a:lnTo>
                <a:lnTo>
                  <a:pt x="240" y="901"/>
                </a:lnTo>
                <a:lnTo>
                  <a:pt x="239" y="888"/>
                </a:lnTo>
                <a:lnTo>
                  <a:pt x="235" y="872"/>
                </a:lnTo>
                <a:lnTo>
                  <a:pt x="235" y="872"/>
                </a:lnTo>
                <a:lnTo>
                  <a:pt x="246" y="848"/>
                </a:lnTo>
                <a:lnTo>
                  <a:pt x="252" y="830"/>
                </a:lnTo>
                <a:lnTo>
                  <a:pt x="258" y="817"/>
                </a:lnTo>
                <a:lnTo>
                  <a:pt x="258" y="817"/>
                </a:lnTo>
                <a:lnTo>
                  <a:pt x="272" y="746"/>
                </a:lnTo>
                <a:lnTo>
                  <a:pt x="283" y="683"/>
                </a:lnTo>
                <a:lnTo>
                  <a:pt x="283" y="683"/>
                </a:lnTo>
                <a:lnTo>
                  <a:pt x="290" y="631"/>
                </a:lnTo>
                <a:lnTo>
                  <a:pt x="298" y="567"/>
                </a:lnTo>
                <a:lnTo>
                  <a:pt x="298" y="567"/>
                </a:lnTo>
                <a:lnTo>
                  <a:pt x="300" y="543"/>
                </a:lnTo>
                <a:lnTo>
                  <a:pt x="298" y="533"/>
                </a:lnTo>
                <a:lnTo>
                  <a:pt x="297" y="516"/>
                </a:lnTo>
                <a:lnTo>
                  <a:pt x="297" y="516"/>
                </a:lnTo>
                <a:lnTo>
                  <a:pt x="309" y="512"/>
                </a:lnTo>
                <a:lnTo>
                  <a:pt x="318" y="508"/>
                </a:lnTo>
                <a:lnTo>
                  <a:pt x="322" y="505"/>
                </a:lnTo>
                <a:lnTo>
                  <a:pt x="322" y="505"/>
                </a:lnTo>
                <a:lnTo>
                  <a:pt x="323" y="505"/>
                </a:lnTo>
                <a:lnTo>
                  <a:pt x="326" y="504"/>
                </a:lnTo>
                <a:lnTo>
                  <a:pt x="327" y="502"/>
                </a:lnTo>
                <a:lnTo>
                  <a:pt x="329" y="497"/>
                </a:lnTo>
                <a:lnTo>
                  <a:pt x="329" y="474"/>
                </a:lnTo>
                <a:lnTo>
                  <a:pt x="329" y="474"/>
                </a:lnTo>
                <a:lnTo>
                  <a:pt x="335" y="463"/>
                </a:lnTo>
                <a:lnTo>
                  <a:pt x="339" y="453"/>
                </a:lnTo>
                <a:lnTo>
                  <a:pt x="342" y="443"/>
                </a:lnTo>
                <a:lnTo>
                  <a:pt x="342" y="443"/>
                </a:lnTo>
                <a:lnTo>
                  <a:pt x="343" y="418"/>
                </a:lnTo>
                <a:lnTo>
                  <a:pt x="342" y="376"/>
                </a:lnTo>
                <a:lnTo>
                  <a:pt x="338" y="307"/>
                </a:lnTo>
                <a:lnTo>
                  <a:pt x="338" y="307"/>
                </a:lnTo>
                <a:lnTo>
                  <a:pt x="337" y="289"/>
                </a:lnTo>
                <a:lnTo>
                  <a:pt x="334" y="267"/>
                </a:lnTo>
                <a:lnTo>
                  <a:pt x="329" y="226"/>
                </a:lnTo>
                <a:lnTo>
                  <a:pt x="329" y="226"/>
                </a:lnTo>
                <a:lnTo>
                  <a:pt x="329" y="216"/>
                </a:lnTo>
                <a:lnTo>
                  <a:pt x="329" y="207"/>
                </a:lnTo>
                <a:lnTo>
                  <a:pt x="329" y="200"/>
                </a:lnTo>
                <a:lnTo>
                  <a:pt x="325" y="191"/>
                </a:lnTo>
                <a:lnTo>
                  <a:pt x="325" y="191"/>
                </a:lnTo>
                <a:lnTo>
                  <a:pt x="318" y="182"/>
                </a:lnTo>
                <a:lnTo>
                  <a:pt x="313" y="174"/>
                </a:lnTo>
                <a:lnTo>
                  <a:pt x="306" y="167"/>
                </a:lnTo>
                <a:lnTo>
                  <a:pt x="306" y="167"/>
                </a:lnTo>
                <a:lnTo>
                  <a:pt x="284" y="162"/>
                </a:lnTo>
                <a:lnTo>
                  <a:pt x="267" y="158"/>
                </a:lnTo>
                <a:lnTo>
                  <a:pt x="260" y="155"/>
                </a:lnTo>
                <a:lnTo>
                  <a:pt x="255" y="153"/>
                </a:lnTo>
                <a:lnTo>
                  <a:pt x="255" y="153"/>
                </a:lnTo>
                <a:lnTo>
                  <a:pt x="246" y="147"/>
                </a:lnTo>
                <a:lnTo>
                  <a:pt x="233" y="141"/>
                </a:lnTo>
                <a:lnTo>
                  <a:pt x="215" y="133"/>
                </a:lnTo>
                <a:lnTo>
                  <a:pt x="215" y="133"/>
                </a:lnTo>
                <a:lnTo>
                  <a:pt x="215" y="124"/>
                </a:lnTo>
                <a:lnTo>
                  <a:pt x="215" y="111"/>
                </a:lnTo>
                <a:lnTo>
                  <a:pt x="215" y="111"/>
                </a:lnTo>
                <a:lnTo>
                  <a:pt x="218" y="107"/>
                </a:lnTo>
                <a:lnTo>
                  <a:pt x="221" y="103"/>
                </a:lnTo>
                <a:lnTo>
                  <a:pt x="227" y="96"/>
                </a:lnTo>
                <a:lnTo>
                  <a:pt x="227" y="96"/>
                </a:lnTo>
                <a:lnTo>
                  <a:pt x="231" y="92"/>
                </a:lnTo>
                <a:lnTo>
                  <a:pt x="234" y="86"/>
                </a:lnTo>
                <a:lnTo>
                  <a:pt x="237" y="80"/>
                </a:lnTo>
                <a:lnTo>
                  <a:pt x="235" y="76"/>
                </a:lnTo>
                <a:lnTo>
                  <a:pt x="235" y="76"/>
                </a:lnTo>
                <a:lnTo>
                  <a:pt x="234" y="74"/>
                </a:lnTo>
                <a:lnTo>
                  <a:pt x="231" y="74"/>
                </a:lnTo>
                <a:lnTo>
                  <a:pt x="230" y="72"/>
                </a:lnTo>
                <a:lnTo>
                  <a:pt x="230" y="72"/>
                </a:lnTo>
                <a:lnTo>
                  <a:pt x="231" y="59"/>
                </a:lnTo>
                <a:lnTo>
                  <a:pt x="231" y="50"/>
                </a:lnTo>
                <a:lnTo>
                  <a:pt x="231" y="43"/>
                </a:lnTo>
                <a:lnTo>
                  <a:pt x="231" y="43"/>
                </a:lnTo>
                <a:lnTo>
                  <a:pt x="231" y="36"/>
                </a:lnTo>
                <a:lnTo>
                  <a:pt x="230" y="32"/>
                </a:lnTo>
                <a:lnTo>
                  <a:pt x="227" y="28"/>
                </a:lnTo>
                <a:lnTo>
                  <a:pt x="227" y="28"/>
                </a:lnTo>
                <a:lnTo>
                  <a:pt x="222" y="20"/>
                </a:lnTo>
                <a:lnTo>
                  <a:pt x="219" y="17"/>
                </a:lnTo>
                <a:lnTo>
                  <a:pt x="219" y="17"/>
                </a:lnTo>
                <a:lnTo>
                  <a:pt x="210" y="9"/>
                </a:lnTo>
                <a:lnTo>
                  <a:pt x="210" y="9"/>
                </a:lnTo>
                <a:lnTo>
                  <a:pt x="205" y="5"/>
                </a:lnTo>
                <a:lnTo>
                  <a:pt x="202" y="4"/>
                </a:lnTo>
                <a:lnTo>
                  <a:pt x="196" y="1"/>
                </a:lnTo>
                <a:lnTo>
                  <a:pt x="196" y="1"/>
                </a:lnTo>
                <a:lnTo>
                  <a:pt x="188" y="0"/>
                </a:lnTo>
                <a:lnTo>
                  <a:pt x="184" y="0"/>
                </a:lnTo>
                <a:lnTo>
                  <a:pt x="184" y="0"/>
                </a:lnTo>
                <a:lnTo>
                  <a:pt x="181" y="0"/>
                </a:lnTo>
                <a:lnTo>
                  <a:pt x="175" y="0"/>
                </a:lnTo>
                <a:lnTo>
                  <a:pt x="175" y="0"/>
                </a:lnTo>
                <a:lnTo>
                  <a:pt x="165" y="0"/>
                </a:lnTo>
                <a:lnTo>
                  <a:pt x="156" y="0"/>
                </a:lnTo>
                <a:lnTo>
                  <a:pt x="156" y="0"/>
                </a:lnTo>
                <a:lnTo>
                  <a:pt x="151" y="1"/>
                </a:lnTo>
                <a:lnTo>
                  <a:pt x="148" y="4"/>
                </a:lnTo>
                <a:lnTo>
                  <a:pt x="144" y="9"/>
                </a:lnTo>
                <a:lnTo>
                  <a:pt x="144" y="9"/>
                </a:lnTo>
                <a:lnTo>
                  <a:pt x="142" y="15"/>
                </a:lnTo>
                <a:lnTo>
                  <a:pt x="137" y="17"/>
                </a:lnTo>
                <a:lnTo>
                  <a:pt x="137" y="17"/>
                </a:lnTo>
                <a:lnTo>
                  <a:pt x="131" y="21"/>
                </a:lnTo>
                <a:lnTo>
                  <a:pt x="130" y="24"/>
                </a:lnTo>
                <a:lnTo>
                  <a:pt x="129" y="28"/>
                </a:lnTo>
                <a:lnTo>
                  <a:pt x="129" y="28"/>
                </a:lnTo>
                <a:lnTo>
                  <a:pt x="129" y="40"/>
                </a:lnTo>
                <a:lnTo>
                  <a:pt x="127" y="49"/>
                </a:lnTo>
                <a:lnTo>
                  <a:pt x="127" y="49"/>
                </a:lnTo>
                <a:lnTo>
                  <a:pt x="123" y="63"/>
                </a:lnTo>
                <a:lnTo>
                  <a:pt x="123" y="63"/>
                </a:lnTo>
                <a:lnTo>
                  <a:pt x="123" y="66"/>
                </a:lnTo>
                <a:lnTo>
                  <a:pt x="123" y="68"/>
                </a:lnTo>
                <a:lnTo>
                  <a:pt x="123" y="68"/>
                </a:lnTo>
                <a:lnTo>
                  <a:pt x="119" y="68"/>
                </a:lnTo>
                <a:lnTo>
                  <a:pt x="117" y="68"/>
                </a:lnTo>
                <a:lnTo>
                  <a:pt x="115" y="71"/>
                </a:lnTo>
                <a:lnTo>
                  <a:pt x="115" y="71"/>
                </a:lnTo>
                <a:lnTo>
                  <a:pt x="115" y="75"/>
                </a:lnTo>
                <a:lnTo>
                  <a:pt x="117" y="79"/>
                </a:lnTo>
                <a:lnTo>
                  <a:pt x="121" y="87"/>
                </a:lnTo>
                <a:lnTo>
                  <a:pt x="121" y="87"/>
                </a:lnTo>
                <a:lnTo>
                  <a:pt x="125" y="93"/>
                </a:lnTo>
                <a:lnTo>
                  <a:pt x="127" y="99"/>
                </a:lnTo>
                <a:lnTo>
                  <a:pt x="127" y="103"/>
                </a:lnTo>
                <a:lnTo>
                  <a:pt x="127" y="103"/>
                </a:lnTo>
                <a:lnTo>
                  <a:pt x="126" y="111"/>
                </a:lnTo>
                <a:lnTo>
                  <a:pt x="127" y="120"/>
                </a:lnTo>
                <a:lnTo>
                  <a:pt x="127" y="120"/>
                </a:lnTo>
                <a:lnTo>
                  <a:pt x="129" y="128"/>
                </a:lnTo>
                <a:lnTo>
                  <a:pt x="129" y="128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9" name="Freeform 33">
            <a:extLst>
              <a:ext uri="{FF2B5EF4-FFF2-40B4-BE49-F238E27FC236}">
                <a16:creationId xmlns:a16="http://schemas.microsoft.com/office/drawing/2014/main" id="{1B42D9DA-FBB1-4055-9C90-0C97D9BFC9B1}"/>
              </a:ext>
            </a:extLst>
          </p:cNvPr>
          <p:cNvSpPr>
            <a:spLocks noEditPoints="1"/>
          </p:cNvSpPr>
          <p:nvPr/>
        </p:nvSpPr>
        <p:spPr bwMode="auto">
          <a:xfrm>
            <a:off x="2880486" y="4689140"/>
            <a:ext cx="541470" cy="1600939"/>
          </a:xfrm>
          <a:custGeom>
            <a:avLst/>
            <a:gdLst>
              <a:gd name="T0" fmla="*/ 70 w 323"/>
              <a:gd name="T1" fmla="*/ 107 h 955"/>
              <a:gd name="T2" fmla="*/ 76 w 323"/>
              <a:gd name="T3" fmla="*/ 119 h 955"/>
              <a:gd name="T4" fmla="*/ 83 w 323"/>
              <a:gd name="T5" fmla="*/ 133 h 955"/>
              <a:gd name="T6" fmla="*/ 96 w 323"/>
              <a:gd name="T7" fmla="*/ 132 h 955"/>
              <a:gd name="T8" fmla="*/ 73 w 323"/>
              <a:gd name="T9" fmla="*/ 157 h 955"/>
              <a:gd name="T10" fmla="*/ 48 w 323"/>
              <a:gd name="T11" fmla="*/ 185 h 955"/>
              <a:gd name="T12" fmla="*/ 4 w 323"/>
              <a:gd name="T13" fmla="*/ 304 h 955"/>
              <a:gd name="T14" fmla="*/ 23 w 323"/>
              <a:gd name="T15" fmla="*/ 317 h 955"/>
              <a:gd name="T16" fmla="*/ 33 w 323"/>
              <a:gd name="T17" fmla="*/ 391 h 955"/>
              <a:gd name="T18" fmla="*/ 47 w 323"/>
              <a:gd name="T19" fmla="*/ 495 h 955"/>
              <a:gd name="T20" fmla="*/ 72 w 323"/>
              <a:gd name="T21" fmla="*/ 651 h 955"/>
              <a:gd name="T22" fmla="*/ 70 w 323"/>
              <a:gd name="T23" fmla="*/ 761 h 955"/>
              <a:gd name="T24" fmla="*/ 76 w 323"/>
              <a:gd name="T25" fmla="*/ 831 h 955"/>
              <a:gd name="T26" fmla="*/ 70 w 323"/>
              <a:gd name="T27" fmla="*/ 875 h 955"/>
              <a:gd name="T28" fmla="*/ 71 w 323"/>
              <a:gd name="T29" fmla="*/ 889 h 955"/>
              <a:gd name="T30" fmla="*/ 56 w 323"/>
              <a:gd name="T31" fmla="*/ 908 h 955"/>
              <a:gd name="T32" fmla="*/ 56 w 323"/>
              <a:gd name="T33" fmla="*/ 931 h 955"/>
              <a:gd name="T34" fmla="*/ 76 w 323"/>
              <a:gd name="T35" fmla="*/ 942 h 955"/>
              <a:gd name="T36" fmla="*/ 100 w 323"/>
              <a:gd name="T37" fmla="*/ 952 h 955"/>
              <a:gd name="T38" fmla="*/ 123 w 323"/>
              <a:gd name="T39" fmla="*/ 953 h 955"/>
              <a:gd name="T40" fmla="*/ 120 w 323"/>
              <a:gd name="T41" fmla="*/ 914 h 955"/>
              <a:gd name="T42" fmla="*/ 126 w 323"/>
              <a:gd name="T43" fmla="*/ 842 h 955"/>
              <a:gd name="T44" fmla="*/ 127 w 323"/>
              <a:gd name="T45" fmla="*/ 778 h 955"/>
              <a:gd name="T46" fmla="*/ 140 w 323"/>
              <a:gd name="T47" fmla="*/ 738 h 955"/>
              <a:gd name="T48" fmla="*/ 172 w 323"/>
              <a:gd name="T49" fmla="*/ 697 h 955"/>
              <a:gd name="T50" fmla="*/ 166 w 323"/>
              <a:gd name="T51" fmla="*/ 848 h 955"/>
              <a:gd name="T52" fmla="*/ 162 w 323"/>
              <a:gd name="T53" fmla="*/ 865 h 955"/>
              <a:gd name="T54" fmla="*/ 176 w 323"/>
              <a:gd name="T55" fmla="*/ 891 h 955"/>
              <a:gd name="T56" fmla="*/ 179 w 323"/>
              <a:gd name="T57" fmla="*/ 918 h 955"/>
              <a:gd name="T58" fmla="*/ 191 w 323"/>
              <a:gd name="T59" fmla="*/ 929 h 955"/>
              <a:gd name="T60" fmla="*/ 230 w 323"/>
              <a:gd name="T61" fmla="*/ 926 h 955"/>
              <a:gd name="T62" fmla="*/ 232 w 323"/>
              <a:gd name="T63" fmla="*/ 918 h 955"/>
              <a:gd name="T64" fmla="*/ 219 w 323"/>
              <a:gd name="T65" fmla="*/ 895 h 955"/>
              <a:gd name="T66" fmla="*/ 226 w 323"/>
              <a:gd name="T67" fmla="*/ 873 h 955"/>
              <a:gd name="T68" fmla="*/ 219 w 323"/>
              <a:gd name="T69" fmla="*/ 848 h 955"/>
              <a:gd name="T70" fmla="*/ 230 w 323"/>
              <a:gd name="T71" fmla="*/ 778 h 955"/>
              <a:gd name="T72" fmla="*/ 279 w 323"/>
              <a:gd name="T73" fmla="*/ 403 h 955"/>
              <a:gd name="T74" fmla="*/ 310 w 323"/>
              <a:gd name="T75" fmla="*/ 306 h 955"/>
              <a:gd name="T76" fmla="*/ 266 w 323"/>
              <a:gd name="T77" fmla="*/ 168 h 955"/>
              <a:gd name="T78" fmla="*/ 246 w 323"/>
              <a:gd name="T79" fmla="*/ 141 h 955"/>
              <a:gd name="T80" fmla="*/ 202 w 323"/>
              <a:gd name="T81" fmla="*/ 128 h 955"/>
              <a:gd name="T82" fmla="*/ 185 w 323"/>
              <a:gd name="T83" fmla="*/ 113 h 955"/>
              <a:gd name="T84" fmla="*/ 181 w 323"/>
              <a:gd name="T85" fmla="*/ 60 h 955"/>
              <a:gd name="T86" fmla="*/ 174 w 323"/>
              <a:gd name="T87" fmla="*/ 23 h 955"/>
              <a:gd name="T88" fmla="*/ 146 w 323"/>
              <a:gd name="T89" fmla="*/ 11 h 955"/>
              <a:gd name="T90" fmla="*/ 141 w 323"/>
              <a:gd name="T91" fmla="*/ 0 h 955"/>
              <a:gd name="T92" fmla="*/ 91 w 323"/>
              <a:gd name="T93" fmla="*/ 12 h 955"/>
              <a:gd name="T94" fmla="*/ 59 w 323"/>
              <a:gd name="T95" fmla="*/ 42 h 955"/>
              <a:gd name="T96" fmla="*/ 60 w 323"/>
              <a:gd name="T97" fmla="*/ 68 h 955"/>
              <a:gd name="T98" fmla="*/ 263 w 323"/>
              <a:gd name="T99" fmla="*/ 305 h 955"/>
              <a:gd name="T100" fmla="*/ 266 w 323"/>
              <a:gd name="T101" fmla="*/ 343 h 955"/>
              <a:gd name="T102" fmla="*/ 236 w 323"/>
              <a:gd name="T103" fmla="*/ 291 h 9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323" h="955">
                <a:moveTo>
                  <a:pt x="70" y="68"/>
                </a:moveTo>
                <a:lnTo>
                  <a:pt x="73" y="92"/>
                </a:lnTo>
                <a:lnTo>
                  <a:pt x="73" y="92"/>
                </a:lnTo>
                <a:lnTo>
                  <a:pt x="71" y="101"/>
                </a:lnTo>
                <a:lnTo>
                  <a:pt x="70" y="107"/>
                </a:lnTo>
                <a:lnTo>
                  <a:pt x="70" y="111"/>
                </a:lnTo>
                <a:lnTo>
                  <a:pt x="76" y="115"/>
                </a:lnTo>
                <a:lnTo>
                  <a:pt x="76" y="115"/>
                </a:lnTo>
                <a:lnTo>
                  <a:pt x="76" y="117"/>
                </a:lnTo>
                <a:lnTo>
                  <a:pt x="76" y="119"/>
                </a:lnTo>
                <a:lnTo>
                  <a:pt x="76" y="121"/>
                </a:lnTo>
                <a:lnTo>
                  <a:pt x="76" y="121"/>
                </a:lnTo>
                <a:lnTo>
                  <a:pt x="78" y="124"/>
                </a:lnTo>
                <a:lnTo>
                  <a:pt x="80" y="129"/>
                </a:lnTo>
                <a:lnTo>
                  <a:pt x="83" y="133"/>
                </a:lnTo>
                <a:lnTo>
                  <a:pt x="84" y="134"/>
                </a:lnTo>
                <a:lnTo>
                  <a:pt x="86" y="134"/>
                </a:lnTo>
                <a:lnTo>
                  <a:pt x="86" y="134"/>
                </a:lnTo>
                <a:lnTo>
                  <a:pt x="92" y="133"/>
                </a:lnTo>
                <a:lnTo>
                  <a:pt x="96" y="132"/>
                </a:lnTo>
                <a:lnTo>
                  <a:pt x="96" y="154"/>
                </a:lnTo>
                <a:lnTo>
                  <a:pt x="96" y="154"/>
                </a:lnTo>
                <a:lnTo>
                  <a:pt x="92" y="154"/>
                </a:lnTo>
                <a:lnTo>
                  <a:pt x="84" y="154"/>
                </a:lnTo>
                <a:lnTo>
                  <a:pt x="73" y="157"/>
                </a:lnTo>
                <a:lnTo>
                  <a:pt x="62" y="162"/>
                </a:lnTo>
                <a:lnTo>
                  <a:pt x="62" y="162"/>
                </a:lnTo>
                <a:lnTo>
                  <a:pt x="60" y="164"/>
                </a:lnTo>
                <a:lnTo>
                  <a:pt x="56" y="169"/>
                </a:lnTo>
                <a:lnTo>
                  <a:pt x="48" y="185"/>
                </a:lnTo>
                <a:lnTo>
                  <a:pt x="27" y="230"/>
                </a:lnTo>
                <a:lnTo>
                  <a:pt x="8" y="275"/>
                </a:lnTo>
                <a:lnTo>
                  <a:pt x="0" y="294"/>
                </a:lnTo>
                <a:lnTo>
                  <a:pt x="0" y="294"/>
                </a:lnTo>
                <a:lnTo>
                  <a:pt x="4" y="304"/>
                </a:lnTo>
                <a:lnTo>
                  <a:pt x="10" y="310"/>
                </a:lnTo>
                <a:lnTo>
                  <a:pt x="13" y="314"/>
                </a:lnTo>
                <a:lnTo>
                  <a:pt x="16" y="315"/>
                </a:lnTo>
                <a:lnTo>
                  <a:pt x="16" y="315"/>
                </a:lnTo>
                <a:lnTo>
                  <a:pt x="23" y="317"/>
                </a:lnTo>
                <a:lnTo>
                  <a:pt x="27" y="321"/>
                </a:lnTo>
                <a:lnTo>
                  <a:pt x="33" y="325"/>
                </a:lnTo>
                <a:lnTo>
                  <a:pt x="33" y="325"/>
                </a:lnTo>
                <a:lnTo>
                  <a:pt x="32" y="362"/>
                </a:lnTo>
                <a:lnTo>
                  <a:pt x="33" y="391"/>
                </a:lnTo>
                <a:lnTo>
                  <a:pt x="35" y="403"/>
                </a:lnTo>
                <a:lnTo>
                  <a:pt x="36" y="411"/>
                </a:lnTo>
                <a:lnTo>
                  <a:pt x="36" y="411"/>
                </a:lnTo>
                <a:lnTo>
                  <a:pt x="47" y="445"/>
                </a:lnTo>
                <a:lnTo>
                  <a:pt x="47" y="495"/>
                </a:lnTo>
                <a:lnTo>
                  <a:pt x="47" y="495"/>
                </a:lnTo>
                <a:lnTo>
                  <a:pt x="50" y="525"/>
                </a:lnTo>
                <a:lnTo>
                  <a:pt x="60" y="579"/>
                </a:lnTo>
                <a:lnTo>
                  <a:pt x="70" y="632"/>
                </a:lnTo>
                <a:lnTo>
                  <a:pt x="72" y="651"/>
                </a:lnTo>
                <a:lnTo>
                  <a:pt x="73" y="661"/>
                </a:lnTo>
                <a:lnTo>
                  <a:pt x="73" y="661"/>
                </a:lnTo>
                <a:lnTo>
                  <a:pt x="71" y="708"/>
                </a:lnTo>
                <a:lnTo>
                  <a:pt x="70" y="738"/>
                </a:lnTo>
                <a:lnTo>
                  <a:pt x="70" y="761"/>
                </a:lnTo>
                <a:lnTo>
                  <a:pt x="70" y="761"/>
                </a:lnTo>
                <a:lnTo>
                  <a:pt x="71" y="782"/>
                </a:lnTo>
                <a:lnTo>
                  <a:pt x="73" y="805"/>
                </a:lnTo>
                <a:lnTo>
                  <a:pt x="76" y="824"/>
                </a:lnTo>
                <a:lnTo>
                  <a:pt x="76" y="831"/>
                </a:lnTo>
                <a:lnTo>
                  <a:pt x="76" y="831"/>
                </a:lnTo>
                <a:lnTo>
                  <a:pt x="74" y="837"/>
                </a:lnTo>
                <a:lnTo>
                  <a:pt x="72" y="849"/>
                </a:lnTo>
                <a:lnTo>
                  <a:pt x="70" y="864"/>
                </a:lnTo>
                <a:lnTo>
                  <a:pt x="70" y="875"/>
                </a:lnTo>
                <a:lnTo>
                  <a:pt x="70" y="875"/>
                </a:lnTo>
                <a:lnTo>
                  <a:pt x="72" y="887"/>
                </a:lnTo>
                <a:lnTo>
                  <a:pt x="73" y="888"/>
                </a:lnTo>
                <a:lnTo>
                  <a:pt x="73" y="888"/>
                </a:lnTo>
                <a:lnTo>
                  <a:pt x="71" y="889"/>
                </a:lnTo>
                <a:lnTo>
                  <a:pt x="66" y="891"/>
                </a:lnTo>
                <a:lnTo>
                  <a:pt x="64" y="894"/>
                </a:lnTo>
                <a:lnTo>
                  <a:pt x="60" y="897"/>
                </a:lnTo>
                <a:lnTo>
                  <a:pt x="58" y="902"/>
                </a:lnTo>
                <a:lnTo>
                  <a:pt x="56" y="908"/>
                </a:lnTo>
                <a:lnTo>
                  <a:pt x="56" y="908"/>
                </a:lnTo>
                <a:lnTo>
                  <a:pt x="54" y="919"/>
                </a:lnTo>
                <a:lnTo>
                  <a:pt x="54" y="926"/>
                </a:lnTo>
                <a:lnTo>
                  <a:pt x="55" y="930"/>
                </a:lnTo>
                <a:lnTo>
                  <a:pt x="56" y="931"/>
                </a:lnTo>
                <a:lnTo>
                  <a:pt x="56" y="931"/>
                </a:lnTo>
                <a:lnTo>
                  <a:pt x="64" y="935"/>
                </a:lnTo>
                <a:lnTo>
                  <a:pt x="71" y="937"/>
                </a:lnTo>
                <a:lnTo>
                  <a:pt x="76" y="942"/>
                </a:lnTo>
                <a:lnTo>
                  <a:pt x="76" y="942"/>
                </a:lnTo>
                <a:lnTo>
                  <a:pt x="80" y="946"/>
                </a:lnTo>
                <a:lnTo>
                  <a:pt x="85" y="949"/>
                </a:lnTo>
                <a:lnTo>
                  <a:pt x="91" y="951"/>
                </a:lnTo>
                <a:lnTo>
                  <a:pt x="100" y="952"/>
                </a:lnTo>
                <a:lnTo>
                  <a:pt x="100" y="952"/>
                </a:lnTo>
                <a:lnTo>
                  <a:pt x="109" y="953"/>
                </a:lnTo>
                <a:lnTo>
                  <a:pt x="117" y="955"/>
                </a:lnTo>
                <a:lnTo>
                  <a:pt x="120" y="955"/>
                </a:lnTo>
                <a:lnTo>
                  <a:pt x="121" y="954"/>
                </a:lnTo>
                <a:lnTo>
                  <a:pt x="123" y="953"/>
                </a:lnTo>
                <a:lnTo>
                  <a:pt x="123" y="948"/>
                </a:lnTo>
                <a:lnTo>
                  <a:pt x="123" y="948"/>
                </a:lnTo>
                <a:lnTo>
                  <a:pt x="119" y="918"/>
                </a:lnTo>
                <a:lnTo>
                  <a:pt x="119" y="918"/>
                </a:lnTo>
                <a:lnTo>
                  <a:pt x="120" y="914"/>
                </a:lnTo>
                <a:lnTo>
                  <a:pt x="123" y="902"/>
                </a:lnTo>
                <a:lnTo>
                  <a:pt x="123" y="902"/>
                </a:lnTo>
                <a:lnTo>
                  <a:pt x="124" y="894"/>
                </a:lnTo>
                <a:lnTo>
                  <a:pt x="125" y="879"/>
                </a:lnTo>
                <a:lnTo>
                  <a:pt x="126" y="842"/>
                </a:lnTo>
                <a:lnTo>
                  <a:pt x="126" y="806"/>
                </a:lnTo>
                <a:lnTo>
                  <a:pt x="126" y="785"/>
                </a:lnTo>
                <a:lnTo>
                  <a:pt x="126" y="785"/>
                </a:lnTo>
                <a:lnTo>
                  <a:pt x="126" y="782"/>
                </a:lnTo>
                <a:lnTo>
                  <a:pt x="127" y="778"/>
                </a:lnTo>
                <a:lnTo>
                  <a:pt x="131" y="768"/>
                </a:lnTo>
                <a:lnTo>
                  <a:pt x="136" y="756"/>
                </a:lnTo>
                <a:lnTo>
                  <a:pt x="138" y="748"/>
                </a:lnTo>
                <a:lnTo>
                  <a:pt x="140" y="738"/>
                </a:lnTo>
                <a:lnTo>
                  <a:pt x="140" y="738"/>
                </a:lnTo>
                <a:lnTo>
                  <a:pt x="156" y="561"/>
                </a:lnTo>
                <a:lnTo>
                  <a:pt x="156" y="561"/>
                </a:lnTo>
                <a:lnTo>
                  <a:pt x="165" y="626"/>
                </a:lnTo>
                <a:lnTo>
                  <a:pt x="171" y="677"/>
                </a:lnTo>
                <a:lnTo>
                  <a:pt x="172" y="697"/>
                </a:lnTo>
                <a:lnTo>
                  <a:pt x="173" y="712"/>
                </a:lnTo>
                <a:lnTo>
                  <a:pt x="173" y="712"/>
                </a:lnTo>
                <a:lnTo>
                  <a:pt x="170" y="785"/>
                </a:lnTo>
                <a:lnTo>
                  <a:pt x="166" y="848"/>
                </a:lnTo>
                <a:lnTo>
                  <a:pt x="166" y="848"/>
                </a:lnTo>
                <a:lnTo>
                  <a:pt x="166" y="853"/>
                </a:lnTo>
                <a:lnTo>
                  <a:pt x="165" y="855"/>
                </a:lnTo>
                <a:lnTo>
                  <a:pt x="162" y="860"/>
                </a:lnTo>
                <a:lnTo>
                  <a:pt x="162" y="863"/>
                </a:lnTo>
                <a:lnTo>
                  <a:pt x="162" y="865"/>
                </a:lnTo>
                <a:lnTo>
                  <a:pt x="164" y="870"/>
                </a:lnTo>
                <a:lnTo>
                  <a:pt x="166" y="875"/>
                </a:lnTo>
                <a:lnTo>
                  <a:pt x="166" y="875"/>
                </a:lnTo>
                <a:lnTo>
                  <a:pt x="172" y="885"/>
                </a:lnTo>
                <a:lnTo>
                  <a:pt x="176" y="891"/>
                </a:lnTo>
                <a:lnTo>
                  <a:pt x="179" y="895"/>
                </a:lnTo>
                <a:lnTo>
                  <a:pt x="179" y="895"/>
                </a:lnTo>
                <a:lnTo>
                  <a:pt x="179" y="900"/>
                </a:lnTo>
                <a:lnTo>
                  <a:pt x="178" y="908"/>
                </a:lnTo>
                <a:lnTo>
                  <a:pt x="179" y="918"/>
                </a:lnTo>
                <a:lnTo>
                  <a:pt x="181" y="922"/>
                </a:lnTo>
                <a:lnTo>
                  <a:pt x="183" y="925"/>
                </a:lnTo>
                <a:lnTo>
                  <a:pt x="183" y="925"/>
                </a:lnTo>
                <a:lnTo>
                  <a:pt x="187" y="928"/>
                </a:lnTo>
                <a:lnTo>
                  <a:pt x="191" y="929"/>
                </a:lnTo>
                <a:lnTo>
                  <a:pt x="202" y="930"/>
                </a:lnTo>
                <a:lnTo>
                  <a:pt x="219" y="929"/>
                </a:lnTo>
                <a:lnTo>
                  <a:pt x="219" y="929"/>
                </a:lnTo>
                <a:lnTo>
                  <a:pt x="225" y="928"/>
                </a:lnTo>
                <a:lnTo>
                  <a:pt x="230" y="926"/>
                </a:lnTo>
                <a:lnTo>
                  <a:pt x="231" y="925"/>
                </a:lnTo>
                <a:lnTo>
                  <a:pt x="232" y="924"/>
                </a:lnTo>
                <a:lnTo>
                  <a:pt x="234" y="922"/>
                </a:lnTo>
                <a:lnTo>
                  <a:pt x="232" y="918"/>
                </a:lnTo>
                <a:lnTo>
                  <a:pt x="232" y="918"/>
                </a:lnTo>
                <a:lnTo>
                  <a:pt x="230" y="912"/>
                </a:lnTo>
                <a:lnTo>
                  <a:pt x="225" y="906"/>
                </a:lnTo>
                <a:lnTo>
                  <a:pt x="222" y="901"/>
                </a:lnTo>
                <a:lnTo>
                  <a:pt x="219" y="895"/>
                </a:lnTo>
                <a:lnTo>
                  <a:pt x="219" y="895"/>
                </a:lnTo>
                <a:lnTo>
                  <a:pt x="215" y="878"/>
                </a:lnTo>
                <a:lnTo>
                  <a:pt x="215" y="878"/>
                </a:lnTo>
                <a:lnTo>
                  <a:pt x="222" y="877"/>
                </a:lnTo>
                <a:lnTo>
                  <a:pt x="225" y="875"/>
                </a:lnTo>
                <a:lnTo>
                  <a:pt x="226" y="873"/>
                </a:lnTo>
                <a:lnTo>
                  <a:pt x="226" y="872"/>
                </a:lnTo>
                <a:lnTo>
                  <a:pt x="226" y="872"/>
                </a:lnTo>
                <a:lnTo>
                  <a:pt x="222" y="860"/>
                </a:lnTo>
                <a:lnTo>
                  <a:pt x="220" y="854"/>
                </a:lnTo>
                <a:lnTo>
                  <a:pt x="219" y="848"/>
                </a:lnTo>
                <a:lnTo>
                  <a:pt x="219" y="848"/>
                </a:lnTo>
                <a:lnTo>
                  <a:pt x="222" y="832"/>
                </a:lnTo>
                <a:lnTo>
                  <a:pt x="226" y="815"/>
                </a:lnTo>
                <a:lnTo>
                  <a:pt x="226" y="815"/>
                </a:lnTo>
                <a:lnTo>
                  <a:pt x="230" y="778"/>
                </a:lnTo>
                <a:lnTo>
                  <a:pt x="237" y="706"/>
                </a:lnTo>
                <a:lnTo>
                  <a:pt x="246" y="602"/>
                </a:lnTo>
                <a:lnTo>
                  <a:pt x="249" y="445"/>
                </a:lnTo>
                <a:lnTo>
                  <a:pt x="249" y="445"/>
                </a:lnTo>
                <a:lnTo>
                  <a:pt x="279" y="403"/>
                </a:lnTo>
                <a:lnTo>
                  <a:pt x="300" y="372"/>
                </a:lnTo>
                <a:lnTo>
                  <a:pt x="306" y="361"/>
                </a:lnTo>
                <a:lnTo>
                  <a:pt x="310" y="355"/>
                </a:lnTo>
                <a:lnTo>
                  <a:pt x="310" y="355"/>
                </a:lnTo>
                <a:lnTo>
                  <a:pt x="310" y="306"/>
                </a:lnTo>
                <a:lnTo>
                  <a:pt x="310" y="264"/>
                </a:lnTo>
                <a:lnTo>
                  <a:pt x="323" y="251"/>
                </a:lnTo>
                <a:lnTo>
                  <a:pt x="323" y="251"/>
                </a:lnTo>
                <a:lnTo>
                  <a:pt x="298" y="215"/>
                </a:lnTo>
                <a:lnTo>
                  <a:pt x="266" y="168"/>
                </a:lnTo>
                <a:lnTo>
                  <a:pt x="266" y="168"/>
                </a:lnTo>
                <a:lnTo>
                  <a:pt x="255" y="150"/>
                </a:lnTo>
                <a:lnTo>
                  <a:pt x="250" y="144"/>
                </a:lnTo>
                <a:lnTo>
                  <a:pt x="248" y="142"/>
                </a:lnTo>
                <a:lnTo>
                  <a:pt x="246" y="141"/>
                </a:lnTo>
                <a:lnTo>
                  <a:pt x="246" y="141"/>
                </a:lnTo>
                <a:lnTo>
                  <a:pt x="236" y="139"/>
                </a:lnTo>
                <a:lnTo>
                  <a:pt x="222" y="134"/>
                </a:lnTo>
                <a:lnTo>
                  <a:pt x="202" y="128"/>
                </a:lnTo>
                <a:lnTo>
                  <a:pt x="202" y="128"/>
                </a:lnTo>
                <a:lnTo>
                  <a:pt x="195" y="121"/>
                </a:lnTo>
                <a:lnTo>
                  <a:pt x="190" y="116"/>
                </a:lnTo>
                <a:lnTo>
                  <a:pt x="187" y="115"/>
                </a:lnTo>
                <a:lnTo>
                  <a:pt x="187" y="115"/>
                </a:lnTo>
                <a:lnTo>
                  <a:pt x="185" y="113"/>
                </a:lnTo>
                <a:lnTo>
                  <a:pt x="184" y="107"/>
                </a:lnTo>
                <a:lnTo>
                  <a:pt x="182" y="92"/>
                </a:lnTo>
                <a:lnTo>
                  <a:pt x="179" y="68"/>
                </a:lnTo>
                <a:lnTo>
                  <a:pt x="179" y="68"/>
                </a:lnTo>
                <a:lnTo>
                  <a:pt x="181" y="60"/>
                </a:lnTo>
                <a:lnTo>
                  <a:pt x="181" y="46"/>
                </a:lnTo>
                <a:lnTo>
                  <a:pt x="181" y="37"/>
                </a:lnTo>
                <a:lnTo>
                  <a:pt x="178" y="30"/>
                </a:lnTo>
                <a:lnTo>
                  <a:pt x="177" y="24"/>
                </a:lnTo>
                <a:lnTo>
                  <a:pt x="174" y="23"/>
                </a:lnTo>
                <a:lnTo>
                  <a:pt x="173" y="21"/>
                </a:lnTo>
                <a:lnTo>
                  <a:pt x="173" y="21"/>
                </a:lnTo>
                <a:lnTo>
                  <a:pt x="158" y="15"/>
                </a:lnTo>
                <a:lnTo>
                  <a:pt x="146" y="11"/>
                </a:lnTo>
                <a:lnTo>
                  <a:pt x="146" y="11"/>
                </a:lnTo>
                <a:lnTo>
                  <a:pt x="144" y="10"/>
                </a:lnTo>
                <a:lnTo>
                  <a:pt x="143" y="8"/>
                </a:lnTo>
                <a:lnTo>
                  <a:pt x="143" y="4"/>
                </a:lnTo>
                <a:lnTo>
                  <a:pt x="142" y="1"/>
                </a:lnTo>
                <a:lnTo>
                  <a:pt x="141" y="0"/>
                </a:lnTo>
                <a:lnTo>
                  <a:pt x="136" y="0"/>
                </a:lnTo>
                <a:lnTo>
                  <a:pt x="130" y="1"/>
                </a:lnTo>
                <a:lnTo>
                  <a:pt x="130" y="1"/>
                </a:lnTo>
                <a:lnTo>
                  <a:pt x="102" y="7"/>
                </a:lnTo>
                <a:lnTo>
                  <a:pt x="91" y="12"/>
                </a:lnTo>
                <a:lnTo>
                  <a:pt x="86" y="15"/>
                </a:lnTo>
                <a:lnTo>
                  <a:pt x="83" y="18"/>
                </a:lnTo>
                <a:lnTo>
                  <a:pt x="83" y="18"/>
                </a:lnTo>
                <a:lnTo>
                  <a:pt x="66" y="35"/>
                </a:lnTo>
                <a:lnTo>
                  <a:pt x="59" y="42"/>
                </a:lnTo>
                <a:lnTo>
                  <a:pt x="56" y="46"/>
                </a:lnTo>
                <a:lnTo>
                  <a:pt x="56" y="48"/>
                </a:lnTo>
                <a:lnTo>
                  <a:pt x="56" y="48"/>
                </a:lnTo>
                <a:lnTo>
                  <a:pt x="58" y="59"/>
                </a:lnTo>
                <a:lnTo>
                  <a:pt x="60" y="68"/>
                </a:lnTo>
                <a:lnTo>
                  <a:pt x="70" y="68"/>
                </a:lnTo>
                <a:close/>
                <a:moveTo>
                  <a:pt x="236" y="291"/>
                </a:moveTo>
                <a:lnTo>
                  <a:pt x="246" y="281"/>
                </a:lnTo>
                <a:lnTo>
                  <a:pt x="263" y="305"/>
                </a:lnTo>
                <a:lnTo>
                  <a:pt x="263" y="305"/>
                </a:lnTo>
                <a:lnTo>
                  <a:pt x="265" y="320"/>
                </a:lnTo>
                <a:lnTo>
                  <a:pt x="267" y="331"/>
                </a:lnTo>
                <a:lnTo>
                  <a:pt x="270" y="334"/>
                </a:lnTo>
                <a:lnTo>
                  <a:pt x="270" y="334"/>
                </a:lnTo>
                <a:lnTo>
                  <a:pt x="266" y="343"/>
                </a:lnTo>
                <a:lnTo>
                  <a:pt x="258" y="361"/>
                </a:lnTo>
                <a:lnTo>
                  <a:pt x="246" y="388"/>
                </a:lnTo>
                <a:lnTo>
                  <a:pt x="246" y="388"/>
                </a:lnTo>
                <a:lnTo>
                  <a:pt x="240" y="355"/>
                </a:lnTo>
                <a:lnTo>
                  <a:pt x="236" y="291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574920612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ＭＳ Ｐゴシック</vt:lpstr>
      <vt:lpstr>メイリオ</vt:lpstr>
      <vt:lpstr>Arial</vt:lpstr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pptx579_立っている男性のシルエット6</dc:title>
  <dc:subject>pptx579_立っている男性のシルエット6</dc:subject>
  <dc:creator>http://www.digipot.net</dc:creator>
  <cp:lastModifiedBy/>
  <cp:revision>1</cp:revision>
  <dcterms:created xsi:type="dcterms:W3CDTF">2014-01-30T05:12:09Z</dcterms:created>
  <dcterms:modified xsi:type="dcterms:W3CDTF">2017-06-18T05:47:29Z</dcterms:modified>
  <cp:category/>
  <cp:version>1</cp:version>
</cp:coreProperties>
</file>