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50" d="100"/>
          <a:sy n="50" d="100"/>
        </p:scale>
        <p:origin x="36" y="88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0">
            <a:extLst>
              <a:ext uri="{FF2B5EF4-FFF2-40B4-BE49-F238E27FC236}">
                <a16:creationId xmlns:a16="http://schemas.microsoft.com/office/drawing/2014/main" id="{BBCEEC8B-1E98-499E-9568-E748BCBAD705}"/>
              </a:ext>
            </a:extLst>
          </p:cNvPr>
          <p:cNvSpPr>
            <a:spLocks/>
          </p:cNvSpPr>
          <p:nvPr/>
        </p:nvSpPr>
        <p:spPr bwMode="auto">
          <a:xfrm>
            <a:off x="852348" y="735966"/>
            <a:ext cx="765175" cy="1728788"/>
          </a:xfrm>
          <a:custGeom>
            <a:avLst/>
            <a:gdLst>
              <a:gd name="T0" fmla="*/ 174 w 482"/>
              <a:gd name="T1" fmla="*/ 37 h 1089"/>
              <a:gd name="T2" fmla="*/ 151 w 482"/>
              <a:gd name="T3" fmla="*/ 130 h 1089"/>
              <a:gd name="T4" fmla="*/ 167 w 482"/>
              <a:gd name="T5" fmla="*/ 178 h 1089"/>
              <a:gd name="T6" fmla="*/ 148 w 482"/>
              <a:gd name="T7" fmla="*/ 249 h 1089"/>
              <a:gd name="T8" fmla="*/ 122 w 482"/>
              <a:gd name="T9" fmla="*/ 289 h 1089"/>
              <a:gd name="T10" fmla="*/ 93 w 482"/>
              <a:gd name="T11" fmla="*/ 274 h 1089"/>
              <a:gd name="T12" fmla="*/ 54 w 482"/>
              <a:gd name="T13" fmla="*/ 324 h 1089"/>
              <a:gd name="T14" fmla="*/ 5 w 482"/>
              <a:gd name="T15" fmla="*/ 397 h 1089"/>
              <a:gd name="T16" fmla="*/ 7 w 482"/>
              <a:gd name="T17" fmla="*/ 448 h 1089"/>
              <a:gd name="T18" fmla="*/ 38 w 482"/>
              <a:gd name="T19" fmla="*/ 466 h 1089"/>
              <a:gd name="T20" fmla="*/ 88 w 482"/>
              <a:gd name="T21" fmla="*/ 456 h 1089"/>
              <a:gd name="T22" fmla="*/ 137 w 482"/>
              <a:gd name="T23" fmla="*/ 479 h 1089"/>
              <a:gd name="T24" fmla="*/ 140 w 482"/>
              <a:gd name="T25" fmla="*/ 532 h 1089"/>
              <a:gd name="T26" fmla="*/ 152 w 482"/>
              <a:gd name="T27" fmla="*/ 589 h 1089"/>
              <a:gd name="T28" fmla="*/ 160 w 482"/>
              <a:gd name="T29" fmla="*/ 665 h 1089"/>
              <a:gd name="T30" fmla="*/ 227 w 482"/>
              <a:gd name="T31" fmla="*/ 753 h 1089"/>
              <a:gd name="T32" fmla="*/ 205 w 482"/>
              <a:gd name="T33" fmla="*/ 799 h 1089"/>
              <a:gd name="T34" fmla="*/ 117 w 482"/>
              <a:gd name="T35" fmla="*/ 879 h 1089"/>
              <a:gd name="T36" fmla="*/ 75 w 482"/>
              <a:gd name="T37" fmla="*/ 901 h 1089"/>
              <a:gd name="T38" fmla="*/ 62 w 482"/>
              <a:gd name="T39" fmla="*/ 927 h 1089"/>
              <a:gd name="T40" fmla="*/ 78 w 482"/>
              <a:gd name="T41" fmla="*/ 993 h 1089"/>
              <a:gd name="T42" fmla="*/ 102 w 482"/>
              <a:gd name="T43" fmla="*/ 1041 h 1089"/>
              <a:gd name="T44" fmla="*/ 133 w 482"/>
              <a:gd name="T45" fmla="*/ 1045 h 1089"/>
              <a:gd name="T46" fmla="*/ 142 w 482"/>
              <a:gd name="T47" fmla="*/ 1013 h 1089"/>
              <a:gd name="T48" fmla="*/ 168 w 482"/>
              <a:gd name="T49" fmla="*/ 930 h 1089"/>
              <a:gd name="T50" fmla="*/ 198 w 482"/>
              <a:gd name="T51" fmla="*/ 908 h 1089"/>
              <a:gd name="T52" fmla="*/ 254 w 482"/>
              <a:gd name="T53" fmla="*/ 857 h 1089"/>
              <a:gd name="T54" fmla="*/ 235 w 482"/>
              <a:gd name="T55" fmla="*/ 949 h 1089"/>
              <a:gd name="T56" fmla="*/ 276 w 482"/>
              <a:gd name="T57" fmla="*/ 1072 h 1089"/>
              <a:gd name="T58" fmla="*/ 335 w 482"/>
              <a:gd name="T59" fmla="*/ 1089 h 1089"/>
              <a:gd name="T60" fmla="*/ 399 w 482"/>
              <a:gd name="T61" fmla="*/ 1074 h 1089"/>
              <a:gd name="T62" fmla="*/ 368 w 482"/>
              <a:gd name="T63" fmla="*/ 1062 h 1089"/>
              <a:gd name="T64" fmla="*/ 299 w 482"/>
              <a:gd name="T65" fmla="*/ 1017 h 1089"/>
              <a:gd name="T66" fmla="*/ 322 w 482"/>
              <a:gd name="T67" fmla="*/ 931 h 1089"/>
              <a:gd name="T68" fmla="*/ 368 w 482"/>
              <a:gd name="T69" fmla="*/ 691 h 1089"/>
              <a:gd name="T70" fmla="*/ 452 w 482"/>
              <a:gd name="T71" fmla="*/ 604 h 1089"/>
              <a:gd name="T72" fmla="*/ 481 w 482"/>
              <a:gd name="T73" fmla="*/ 584 h 1089"/>
              <a:gd name="T74" fmla="*/ 440 w 482"/>
              <a:gd name="T75" fmla="*/ 508 h 1089"/>
              <a:gd name="T76" fmla="*/ 368 w 482"/>
              <a:gd name="T77" fmla="*/ 394 h 1089"/>
              <a:gd name="T78" fmla="*/ 388 w 482"/>
              <a:gd name="T79" fmla="*/ 383 h 1089"/>
              <a:gd name="T80" fmla="*/ 389 w 482"/>
              <a:gd name="T81" fmla="*/ 330 h 1089"/>
              <a:gd name="T82" fmla="*/ 373 w 482"/>
              <a:gd name="T83" fmla="*/ 256 h 1089"/>
              <a:gd name="T84" fmla="*/ 340 w 482"/>
              <a:gd name="T85" fmla="*/ 232 h 1089"/>
              <a:gd name="T86" fmla="*/ 316 w 482"/>
              <a:gd name="T87" fmla="*/ 193 h 1089"/>
              <a:gd name="T88" fmla="*/ 325 w 482"/>
              <a:gd name="T89" fmla="*/ 173 h 1089"/>
              <a:gd name="T90" fmla="*/ 324 w 482"/>
              <a:gd name="T91" fmla="*/ 146 h 1089"/>
              <a:gd name="T92" fmla="*/ 325 w 482"/>
              <a:gd name="T93" fmla="*/ 128 h 1089"/>
              <a:gd name="T94" fmla="*/ 334 w 482"/>
              <a:gd name="T95" fmla="*/ 122 h 1089"/>
              <a:gd name="T96" fmla="*/ 341 w 482"/>
              <a:gd name="T97" fmla="*/ 105 h 1089"/>
              <a:gd name="T98" fmla="*/ 342 w 482"/>
              <a:gd name="T99" fmla="*/ 121 h 1089"/>
              <a:gd name="T100" fmla="*/ 348 w 482"/>
              <a:gd name="T101" fmla="*/ 88 h 1089"/>
              <a:gd name="T102" fmla="*/ 356 w 482"/>
              <a:gd name="T103" fmla="*/ 87 h 1089"/>
              <a:gd name="T104" fmla="*/ 344 w 482"/>
              <a:gd name="T105" fmla="*/ 57 h 1089"/>
              <a:gd name="T106" fmla="*/ 300 w 482"/>
              <a:gd name="T107" fmla="*/ 15 h 10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82" h="1089">
                <a:moveTo>
                  <a:pt x="231" y="0"/>
                </a:moveTo>
                <a:lnTo>
                  <a:pt x="231" y="0"/>
                </a:lnTo>
                <a:lnTo>
                  <a:pt x="222" y="4"/>
                </a:lnTo>
                <a:lnTo>
                  <a:pt x="203" y="15"/>
                </a:lnTo>
                <a:lnTo>
                  <a:pt x="191" y="21"/>
                </a:lnTo>
                <a:lnTo>
                  <a:pt x="183" y="29"/>
                </a:lnTo>
                <a:lnTo>
                  <a:pt x="174" y="37"/>
                </a:lnTo>
                <a:lnTo>
                  <a:pt x="171" y="40"/>
                </a:lnTo>
                <a:lnTo>
                  <a:pt x="169" y="44"/>
                </a:lnTo>
                <a:lnTo>
                  <a:pt x="169" y="44"/>
                </a:lnTo>
                <a:lnTo>
                  <a:pt x="162" y="66"/>
                </a:lnTo>
                <a:lnTo>
                  <a:pt x="156" y="98"/>
                </a:lnTo>
                <a:lnTo>
                  <a:pt x="153" y="114"/>
                </a:lnTo>
                <a:lnTo>
                  <a:pt x="151" y="130"/>
                </a:lnTo>
                <a:lnTo>
                  <a:pt x="150" y="142"/>
                </a:lnTo>
                <a:lnTo>
                  <a:pt x="152" y="151"/>
                </a:lnTo>
                <a:lnTo>
                  <a:pt x="152" y="151"/>
                </a:lnTo>
                <a:lnTo>
                  <a:pt x="155" y="158"/>
                </a:lnTo>
                <a:lnTo>
                  <a:pt x="157" y="163"/>
                </a:lnTo>
                <a:lnTo>
                  <a:pt x="162" y="172"/>
                </a:lnTo>
                <a:lnTo>
                  <a:pt x="167" y="178"/>
                </a:lnTo>
                <a:lnTo>
                  <a:pt x="169" y="180"/>
                </a:lnTo>
                <a:lnTo>
                  <a:pt x="176" y="180"/>
                </a:lnTo>
                <a:lnTo>
                  <a:pt x="189" y="187"/>
                </a:lnTo>
                <a:lnTo>
                  <a:pt x="185" y="208"/>
                </a:lnTo>
                <a:lnTo>
                  <a:pt x="185" y="208"/>
                </a:lnTo>
                <a:lnTo>
                  <a:pt x="165" y="230"/>
                </a:lnTo>
                <a:lnTo>
                  <a:pt x="148" y="249"/>
                </a:lnTo>
                <a:lnTo>
                  <a:pt x="141" y="257"/>
                </a:lnTo>
                <a:lnTo>
                  <a:pt x="137" y="265"/>
                </a:lnTo>
                <a:lnTo>
                  <a:pt x="137" y="265"/>
                </a:lnTo>
                <a:lnTo>
                  <a:pt x="127" y="286"/>
                </a:lnTo>
                <a:lnTo>
                  <a:pt x="123" y="294"/>
                </a:lnTo>
                <a:lnTo>
                  <a:pt x="123" y="294"/>
                </a:lnTo>
                <a:lnTo>
                  <a:pt x="122" y="289"/>
                </a:lnTo>
                <a:lnTo>
                  <a:pt x="120" y="286"/>
                </a:lnTo>
                <a:lnTo>
                  <a:pt x="117" y="281"/>
                </a:lnTo>
                <a:lnTo>
                  <a:pt x="112" y="278"/>
                </a:lnTo>
                <a:lnTo>
                  <a:pt x="108" y="275"/>
                </a:lnTo>
                <a:lnTo>
                  <a:pt x="101" y="274"/>
                </a:lnTo>
                <a:lnTo>
                  <a:pt x="93" y="274"/>
                </a:lnTo>
                <a:lnTo>
                  <a:pt x="93" y="274"/>
                </a:lnTo>
                <a:lnTo>
                  <a:pt x="85" y="276"/>
                </a:lnTo>
                <a:lnTo>
                  <a:pt x="79" y="279"/>
                </a:lnTo>
                <a:lnTo>
                  <a:pt x="73" y="284"/>
                </a:lnTo>
                <a:lnTo>
                  <a:pt x="67" y="290"/>
                </a:lnTo>
                <a:lnTo>
                  <a:pt x="64" y="297"/>
                </a:lnTo>
                <a:lnTo>
                  <a:pt x="60" y="305"/>
                </a:lnTo>
                <a:lnTo>
                  <a:pt x="54" y="324"/>
                </a:lnTo>
                <a:lnTo>
                  <a:pt x="54" y="324"/>
                </a:lnTo>
                <a:lnTo>
                  <a:pt x="52" y="330"/>
                </a:lnTo>
                <a:lnTo>
                  <a:pt x="49" y="335"/>
                </a:lnTo>
                <a:lnTo>
                  <a:pt x="41" y="346"/>
                </a:lnTo>
                <a:lnTo>
                  <a:pt x="22" y="370"/>
                </a:lnTo>
                <a:lnTo>
                  <a:pt x="13" y="383"/>
                </a:lnTo>
                <a:lnTo>
                  <a:pt x="5" y="397"/>
                </a:lnTo>
                <a:lnTo>
                  <a:pt x="3" y="403"/>
                </a:lnTo>
                <a:lnTo>
                  <a:pt x="0" y="410"/>
                </a:lnTo>
                <a:lnTo>
                  <a:pt x="0" y="418"/>
                </a:lnTo>
                <a:lnTo>
                  <a:pt x="2" y="424"/>
                </a:lnTo>
                <a:lnTo>
                  <a:pt x="2" y="424"/>
                </a:lnTo>
                <a:lnTo>
                  <a:pt x="4" y="438"/>
                </a:lnTo>
                <a:lnTo>
                  <a:pt x="7" y="448"/>
                </a:lnTo>
                <a:lnTo>
                  <a:pt x="12" y="455"/>
                </a:lnTo>
                <a:lnTo>
                  <a:pt x="15" y="460"/>
                </a:lnTo>
                <a:lnTo>
                  <a:pt x="21" y="464"/>
                </a:lnTo>
                <a:lnTo>
                  <a:pt x="25" y="466"/>
                </a:lnTo>
                <a:lnTo>
                  <a:pt x="32" y="466"/>
                </a:lnTo>
                <a:lnTo>
                  <a:pt x="38" y="466"/>
                </a:lnTo>
                <a:lnTo>
                  <a:pt x="38" y="466"/>
                </a:lnTo>
                <a:lnTo>
                  <a:pt x="71" y="464"/>
                </a:lnTo>
                <a:lnTo>
                  <a:pt x="71" y="464"/>
                </a:lnTo>
                <a:lnTo>
                  <a:pt x="73" y="461"/>
                </a:lnTo>
                <a:lnTo>
                  <a:pt x="74" y="460"/>
                </a:lnTo>
                <a:lnTo>
                  <a:pt x="78" y="458"/>
                </a:lnTo>
                <a:lnTo>
                  <a:pt x="82" y="457"/>
                </a:lnTo>
                <a:lnTo>
                  <a:pt x="88" y="456"/>
                </a:lnTo>
                <a:lnTo>
                  <a:pt x="95" y="457"/>
                </a:lnTo>
                <a:lnTo>
                  <a:pt x="104" y="459"/>
                </a:lnTo>
                <a:lnTo>
                  <a:pt x="104" y="459"/>
                </a:lnTo>
                <a:lnTo>
                  <a:pt x="120" y="467"/>
                </a:lnTo>
                <a:lnTo>
                  <a:pt x="130" y="472"/>
                </a:lnTo>
                <a:lnTo>
                  <a:pt x="134" y="477"/>
                </a:lnTo>
                <a:lnTo>
                  <a:pt x="137" y="479"/>
                </a:lnTo>
                <a:lnTo>
                  <a:pt x="137" y="479"/>
                </a:lnTo>
                <a:lnTo>
                  <a:pt x="140" y="485"/>
                </a:lnTo>
                <a:lnTo>
                  <a:pt x="143" y="488"/>
                </a:lnTo>
                <a:lnTo>
                  <a:pt x="143" y="488"/>
                </a:lnTo>
                <a:lnTo>
                  <a:pt x="142" y="495"/>
                </a:lnTo>
                <a:lnTo>
                  <a:pt x="141" y="513"/>
                </a:lnTo>
                <a:lnTo>
                  <a:pt x="140" y="532"/>
                </a:lnTo>
                <a:lnTo>
                  <a:pt x="141" y="541"/>
                </a:lnTo>
                <a:lnTo>
                  <a:pt x="143" y="547"/>
                </a:lnTo>
                <a:lnTo>
                  <a:pt x="143" y="547"/>
                </a:lnTo>
                <a:lnTo>
                  <a:pt x="147" y="556"/>
                </a:lnTo>
                <a:lnTo>
                  <a:pt x="149" y="565"/>
                </a:lnTo>
                <a:lnTo>
                  <a:pt x="152" y="589"/>
                </a:lnTo>
                <a:lnTo>
                  <a:pt x="152" y="589"/>
                </a:lnTo>
                <a:lnTo>
                  <a:pt x="152" y="609"/>
                </a:lnTo>
                <a:lnTo>
                  <a:pt x="153" y="633"/>
                </a:lnTo>
                <a:lnTo>
                  <a:pt x="155" y="644"/>
                </a:lnTo>
                <a:lnTo>
                  <a:pt x="156" y="655"/>
                </a:lnTo>
                <a:lnTo>
                  <a:pt x="158" y="661"/>
                </a:lnTo>
                <a:lnTo>
                  <a:pt x="159" y="663"/>
                </a:lnTo>
                <a:lnTo>
                  <a:pt x="160" y="665"/>
                </a:lnTo>
                <a:lnTo>
                  <a:pt x="160" y="665"/>
                </a:lnTo>
                <a:lnTo>
                  <a:pt x="171" y="667"/>
                </a:lnTo>
                <a:lnTo>
                  <a:pt x="185" y="669"/>
                </a:lnTo>
                <a:lnTo>
                  <a:pt x="203" y="669"/>
                </a:lnTo>
                <a:lnTo>
                  <a:pt x="203" y="669"/>
                </a:lnTo>
                <a:lnTo>
                  <a:pt x="217" y="718"/>
                </a:lnTo>
                <a:lnTo>
                  <a:pt x="227" y="753"/>
                </a:lnTo>
                <a:lnTo>
                  <a:pt x="231" y="765"/>
                </a:lnTo>
                <a:lnTo>
                  <a:pt x="231" y="772"/>
                </a:lnTo>
                <a:lnTo>
                  <a:pt x="231" y="772"/>
                </a:lnTo>
                <a:lnTo>
                  <a:pt x="228" y="775"/>
                </a:lnTo>
                <a:lnTo>
                  <a:pt x="225" y="780"/>
                </a:lnTo>
                <a:lnTo>
                  <a:pt x="215" y="789"/>
                </a:lnTo>
                <a:lnTo>
                  <a:pt x="205" y="799"/>
                </a:lnTo>
                <a:lnTo>
                  <a:pt x="198" y="805"/>
                </a:lnTo>
                <a:lnTo>
                  <a:pt x="198" y="805"/>
                </a:lnTo>
                <a:lnTo>
                  <a:pt x="183" y="819"/>
                </a:lnTo>
                <a:lnTo>
                  <a:pt x="156" y="843"/>
                </a:lnTo>
                <a:lnTo>
                  <a:pt x="130" y="867"/>
                </a:lnTo>
                <a:lnTo>
                  <a:pt x="117" y="879"/>
                </a:lnTo>
                <a:lnTo>
                  <a:pt x="117" y="879"/>
                </a:lnTo>
                <a:lnTo>
                  <a:pt x="114" y="882"/>
                </a:lnTo>
                <a:lnTo>
                  <a:pt x="112" y="883"/>
                </a:lnTo>
                <a:lnTo>
                  <a:pt x="91" y="895"/>
                </a:lnTo>
                <a:lnTo>
                  <a:pt x="91" y="895"/>
                </a:lnTo>
                <a:lnTo>
                  <a:pt x="82" y="899"/>
                </a:lnTo>
                <a:lnTo>
                  <a:pt x="75" y="901"/>
                </a:lnTo>
                <a:lnTo>
                  <a:pt x="75" y="901"/>
                </a:lnTo>
                <a:lnTo>
                  <a:pt x="67" y="905"/>
                </a:lnTo>
                <a:lnTo>
                  <a:pt x="62" y="908"/>
                </a:lnTo>
                <a:lnTo>
                  <a:pt x="62" y="908"/>
                </a:lnTo>
                <a:lnTo>
                  <a:pt x="62" y="916"/>
                </a:lnTo>
                <a:lnTo>
                  <a:pt x="62" y="921"/>
                </a:lnTo>
                <a:lnTo>
                  <a:pt x="62" y="927"/>
                </a:lnTo>
                <a:lnTo>
                  <a:pt x="62" y="927"/>
                </a:lnTo>
                <a:lnTo>
                  <a:pt x="65" y="931"/>
                </a:lnTo>
                <a:lnTo>
                  <a:pt x="70" y="936"/>
                </a:lnTo>
                <a:lnTo>
                  <a:pt x="75" y="940"/>
                </a:lnTo>
                <a:lnTo>
                  <a:pt x="75" y="940"/>
                </a:lnTo>
                <a:lnTo>
                  <a:pt x="75" y="958"/>
                </a:lnTo>
                <a:lnTo>
                  <a:pt x="75" y="975"/>
                </a:lnTo>
                <a:lnTo>
                  <a:pt x="78" y="993"/>
                </a:lnTo>
                <a:lnTo>
                  <a:pt x="78" y="993"/>
                </a:lnTo>
                <a:lnTo>
                  <a:pt x="82" y="1017"/>
                </a:lnTo>
                <a:lnTo>
                  <a:pt x="84" y="1024"/>
                </a:lnTo>
                <a:lnTo>
                  <a:pt x="86" y="1028"/>
                </a:lnTo>
                <a:lnTo>
                  <a:pt x="86" y="1028"/>
                </a:lnTo>
                <a:lnTo>
                  <a:pt x="92" y="1033"/>
                </a:lnTo>
                <a:lnTo>
                  <a:pt x="102" y="1041"/>
                </a:lnTo>
                <a:lnTo>
                  <a:pt x="114" y="1049"/>
                </a:lnTo>
                <a:lnTo>
                  <a:pt x="121" y="1051"/>
                </a:lnTo>
                <a:lnTo>
                  <a:pt x="126" y="1052"/>
                </a:lnTo>
                <a:lnTo>
                  <a:pt x="126" y="1052"/>
                </a:lnTo>
                <a:lnTo>
                  <a:pt x="128" y="1051"/>
                </a:lnTo>
                <a:lnTo>
                  <a:pt x="130" y="1050"/>
                </a:lnTo>
                <a:lnTo>
                  <a:pt x="133" y="1045"/>
                </a:lnTo>
                <a:lnTo>
                  <a:pt x="136" y="1040"/>
                </a:lnTo>
                <a:lnTo>
                  <a:pt x="137" y="1033"/>
                </a:lnTo>
                <a:lnTo>
                  <a:pt x="139" y="1021"/>
                </a:lnTo>
                <a:lnTo>
                  <a:pt x="139" y="1015"/>
                </a:lnTo>
                <a:lnTo>
                  <a:pt x="139" y="1015"/>
                </a:lnTo>
                <a:lnTo>
                  <a:pt x="141" y="1014"/>
                </a:lnTo>
                <a:lnTo>
                  <a:pt x="142" y="1013"/>
                </a:lnTo>
                <a:lnTo>
                  <a:pt x="143" y="1011"/>
                </a:lnTo>
                <a:lnTo>
                  <a:pt x="143" y="1011"/>
                </a:lnTo>
                <a:lnTo>
                  <a:pt x="148" y="975"/>
                </a:lnTo>
                <a:lnTo>
                  <a:pt x="148" y="958"/>
                </a:lnTo>
                <a:lnTo>
                  <a:pt x="148" y="958"/>
                </a:lnTo>
                <a:lnTo>
                  <a:pt x="158" y="942"/>
                </a:lnTo>
                <a:lnTo>
                  <a:pt x="168" y="930"/>
                </a:lnTo>
                <a:lnTo>
                  <a:pt x="172" y="926"/>
                </a:lnTo>
                <a:lnTo>
                  <a:pt x="176" y="923"/>
                </a:lnTo>
                <a:lnTo>
                  <a:pt x="176" y="923"/>
                </a:lnTo>
                <a:lnTo>
                  <a:pt x="183" y="919"/>
                </a:lnTo>
                <a:lnTo>
                  <a:pt x="189" y="916"/>
                </a:lnTo>
                <a:lnTo>
                  <a:pt x="195" y="911"/>
                </a:lnTo>
                <a:lnTo>
                  <a:pt x="198" y="908"/>
                </a:lnTo>
                <a:lnTo>
                  <a:pt x="198" y="908"/>
                </a:lnTo>
                <a:lnTo>
                  <a:pt x="206" y="899"/>
                </a:lnTo>
                <a:lnTo>
                  <a:pt x="223" y="883"/>
                </a:lnTo>
                <a:lnTo>
                  <a:pt x="239" y="868"/>
                </a:lnTo>
                <a:lnTo>
                  <a:pt x="251" y="860"/>
                </a:lnTo>
                <a:lnTo>
                  <a:pt x="251" y="860"/>
                </a:lnTo>
                <a:lnTo>
                  <a:pt x="254" y="857"/>
                </a:lnTo>
                <a:lnTo>
                  <a:pt x="257" y="854"/>
                </a:lnTo>
                <a:lnTo>
                  <a:pt x="261" y="851"/>
                </a:lnTo>
                <a:lnTo>
                  <a:pt x="261" y="851"/>
                </a:lnTo>
                <a:lnTo>
                  <a:pt x="249" y="892"/>
                </a:lnTo>
                <a:lnTo>
                  <a:pt x="241" y="926"/>
                </a:lnTo>
                <a:lnTo>
                  <a:pt x="235" y="949"/>
                </a:lnTo>
                <a:lnTo>
                  <a:pt x="235" y="949"/>
                </a:lnTo>
                <a:lnTo>
                  <a:pt x="232" y="974"/>
                </a:lnTo>
                <a:lnTo>
                  <a:pt x="231" y="984"/>
                </a:lnTo>
                <a:lnTo>
                  <a:pt x="228" y="1011"/>
                </a:lnTo>
                <a:lnTo>
                  <a:pt x="219" y="1030"/>
                </a:lnTo>
                <a:lnTo>
                  <a:pt x="222" y="1052"/>
                </a:lnTo>
                <a:lnTo>
                  <a:pt x="239" y="1066"/>
                </a:lnTo>
                <a:lnTo>
                  <a:pt x="276" y="1072"/>
                </a:lnTo>
                <a:lnTo>
                  <a:pt x="276" y="1072"/>
                </a:lnTo>
                <a:lnTo>
                  <a:pt x="282" y="1074"/>
                </a:lnTo>
                <a:lnTo>
                  <a:pt x="296" y="1081"/>
                </a:lnTo>
                <a:lnTo>
                  <a:pt x="305" y="1084"/>
                </a:lnTo>
                <a:lnTo>
                  <a:pt x="315" y="1087"/>
                </a:lnTo>
                <a:lnTo>
                  <a:pt x="325" y="1089"/>
                </a:lnTo>
                <a:lnTo>
                  <a:pt x="335" y="1089"/>
                </a:lnTo>
                <a:lnTo>
                  <a:pt x="335" y="1089"/>
                </a:lnTo>
                <a:lnTo>
                  <a:pt x="356" y="1088"/>
                </a:lnTo>
                <a:lnTo>
                  <a:pt x="376" y="1084"/>
                </a:lnTo>
                <a:lnTo>
                  <a:pt x="385" y="1082"/>
                </a:lnTo>
                <a:lnTo>
                  <a:pt x="391" y="1079"/>
                </a:lnTo>
                <a:lnTo>
                  <a:pt x="397" y="1077"/>
                </a:lnTo>
                <a:lnTo>
                  <a:pt x="399" y="1074"/>
                </a:lnTo>
                <a:lnTo>
                  <a:pt x="399" y="1074"/>
                </a:lnTo>
                <a:lnTo>
                  <a:pt x="398" y="1072"/>
                </a:lnTo>
                <a:lnTo>
                  <a:pt x="398" y="1071"/>
                </a:lnTo>
                <a:lnTo>
                  <a:pt x="394" y="1069"/>
                </a:lnTo>
                <a:lnTo>
                  <a:pt x="388" y="1067"/>
                </a:lnTo>
                <a:lnTo>
                  <a:pt x="380" y="1064"/>
                </a:lnTo>
                <a:lnTo>
                  <a:pt x="368" y="1062"/>
                </a:lnTo>
                <a:lnTo>
                  <a:pt x="361" y="1061"/>
                </a:lnTo>
                <a:lnTo>
                  <a:pt x="304" y="1032"/>
                </a:lnTo>
                <a:lnTo>
                  <a:pt x="304" y="1032"/>
                </a:lnTo>
                <a:lnTo>
                  <a:pt x="301" y="1026"/>
                </a:lnTo>
                <a:lnTo>
                  <a:pt x="299" y="1021"/>
                </a:lnTo>
                <a:lnTo>
                  <a:pt x="299" y="1017"/>
                </a:lnTo>
                <a:lnTo>
                  <a:pt x="299" y="1017"/>
                </a:lnTo>
                <a:lnTo>
                  <a:pt x="299" y="999"/>
                </a:lnTo>
                <a:lnTo>
                  <a:pt x="299" y="982"/>
                </a:lnTo>
                <a:lnTo>
                  <a:pt x="299" y="982"/>
                </a:lnTo>
                <a:lnTo>
                  <a:pt x="310" y="961"/>
                </a:lnTo>
                <a:lnTo>
                  <a:pt x="318" y="944"/>
                </a:lnTo>
                <a:lnTo>
                  <a:pt x="321" y="937"/>
                </a:lnTo>
                <a:lnTo>
                  <a:pt x="322" y="931"/>
                </a:lnTo>
                <a:lnTo>
                  <a:pt x="322" y="931"/>
                </a:lnTo>
                <a:lnTo>
                  <a:pt x="330" y="887"/>
                </a:lnTo>
                <a:lnTo>
                  <a:pt x="338" y="847"/>
                </a:lnTo>
                <a:lnTo>
                  <a:pt x="338" y="847"/>
                </a:lnTo>
                <a:lnTo>
                  <a:pt x="342" y="831"/>
                </a:lnTo>
                <a:lnTo>
                  <a:pt x="347" y="810"/>
                </a:lnTo>
                <a:lnTo>
                  <a:pt x="368" y="691"/>
                </a:lnTo>
                <a:lnTo>
                  <a:pt x="372" y="632"/>
                </a:lnTo>
                <a:lnTo>
                  <a:pt x="372" y="632"/>
                </a:lnTo>
                <a:lnTo>
                  <a:pt x="382" y="630"/>
                </a:lnTo>
                <a:lnTo>
                  <a:pt x="406" y="622"/>
                </a:lnTo>
                <a:lnTo>
                  <a:pt x="431" y="613"/>
                </a:lnTo>
                <a:lnTo>
                  <a:pt x="443" y="609"/>
                </a:lnTo>
                <a:lnTo>
                  <a:pt x="452" y="604"/>
                </a:lnTo>
                <a:lnTo>
                  <a:pt x="452" y="604"/>
                </a:lnTo>
                <a:lnTo>
                  <a:pt x="457" y="600"/>
                </a:lnTo>
                <a:lnTo>
                  <a:pt x="463" y="596"/>
                </a:lnTo>
                <a:lnTo>
                  <a:pt x="473" y="593"/>
                </a:lnTo>
                <a:lnTo>
                  <a:pt x="476" y="591"/>
                </a:lnTo>
                <a:lnTo>
                  <a:pt x="478" y="587"/>
                </a:lnTo>
                <a:lnTo>
                  <a:pt x="481" y="584"/>
                </a:lnTo>
                <a:lnTo>
                  <a:pt x="482" y="580"/>
                </a:lnTo>
                <a:lnTo>
                  <a:pt x="482" y="580"/>
                </a:lnTo>
                <a:lnTo>
                  <a:pt x="481" y="573"/>
                </a:lnTo>
                <a:lnTo>
                  <a:pt x="477" y="566"/>
                </a:lnTo>
                <a:lnTo>
                  <a:pt x="465" y="546"/>
                </a:lnTo>
                <a:lnTo>
                  <a:pt x="449" y="522"/>
                </a:lnTo>
                <a:lnTo>
                  <a:pt x="440" y="508"/>
                </a:lnTo>
                <a:lnTo>
                  <a:pt x="431" y="493"/>
                </a:lnTo>
                <a:lnTo>
                  <a:pt x="431" y="493"/>
                </a:lnTo>
                <a:lnTo>
                  <a:pt x="413" y="459"/>
                </a:lnTo>
                <a:lnTo>
                  <a:pt x="391" y="427"/>
                </a:lnTo>
                <a:lnTo>
                  <a:pt x="375" y="402"/>
                </a:lnTo>
                <a:lnTo>
                  <a:pt x="368" y="394"/>
                </a:lnTo>
                <a:lnTo>
                  <a:pt x="368" y="394"/>
                </a:lnTo>
                <a:lnTo>
                  <a:pt x="370" y="394"/>
                </a:lnTo>
                <a:lnTo>
                  <a:pt x="377" y="393"/>
                </a:lnTo>
                <a:lnTo>
                  <a:pt x="380" y="391"/>
                </a:lnTo>
                <a:lnTo>
                  <a:pt x="383" y="389"/>
                </a:lnTo>
                <a:lnTo>
                  <a:pt x="386" y="386"/>
                </a:lnTo>
                <a:lnTo>
                  <a:pt x="388" y="383"/>
                </a:lnTo>
                <a:lnTo>
                  <a:pt x="388" y="383"/>
                </a:lnTo>
                <a:lnTo>
                  <a:pt x="395" y="364"/>
                </a:lnTo>
                <a:lnTo>
                  <a:pt x="397" y="355"/>
                </a:lnTo>
                <a:lnTo>
                  <a:pt x="397" y="350"/>
                </a:lnTo>
                <a:lnTo>
                  <a:pt x="397" y="346"/>
                </a:lnTo>
                <a:lnTo>
                  <a:pt x="397" y="346"/>
                </a:lnTo>
                <a:lnTo>
                  <a:pt x="392" y="337"/>
                </a:lnTo>
                <a:lnTo>
                  <a:pt x="389" y="330"/>
                </a:lnTo>
                <a:lnTo>
                  <a:pt x="385" y="322"/>
                </a:lnTo>
                <a:lnTo>
                  <a:pt x="383" y="316"/>
                </a:lnTo>
                <a:lnTo>
                  <a:pt x="383" y="311"/>
                </a:lnTo>
                <a:lnTo>
                  <a:pt x="383" y="311"/>
                </a:lnTo>
                <a:lnTo>
                  <a:pt x="381" y="295"/>
                </a:lnTo>
                <a:lnTo>
                  <a:pt x="378" y="274"/>
                </a:lnTo>
                <a:lnTo>
                  <a:pt x="373" y="256"/>
                </a:lnTo>
                <a:lnTo>
                  <a:pt x="370" y="247"/>
                </a:lnTo>
                <a:lnTo>
                  <a:pt x="370" y="247"/>
                </a:lnTo>
                <a:lnTo>
                  <a:pt x="354" y="241"/>
                </a:lnTo>
                <a:lnTo>
                  <a:pt x="346" y="236"/>
                </a:lnTo>
                <a:lnTo>
                  <a:pt x="341" y="233"/>
                </a:lnTo>
                <a:lnTo>
                  <a:pt x="340" y="232"/>
                </a:lnTo>
                <a:lnTo>
                  <a:pt x="340" y="232"/>
                </a:lnTo>
                <a:lnTo>
                  <a:pt x="327" y="203"/>
                </a:lnTo>
                <a:lnTo>
                  <a:pt x="327" y="203"/>
                </a:lnTo>
                <a:lnTo>
                  <a:pt x="322" y="199"/>
                </a:lnTo>
                <a:lnTo>
                  <a:pt x="319" y="197"/>
                </a:lnTo>
                <a:lnTo>
                  <a:pt x="318" y="194"/>
                </a:lnTo>
                <a:lnTo>
                  <a:pt x="318" y="194"/>
                </a:lnTo>
                <a:lnTo>
                  <a:pt x="316" y="193"/>
                </a:lnTo>
                <a:lnTo>
                  <a:pt x="314" y="191"/>
                </a:lnTo>
                <a:lnTo>
                  <a:pt x="311" y="189"/>
                </a:lnTo>
                <a:lnTo>
                  <a:pt x="315" y="178"/>
                </a:lnTo>
                <a:lnTo>
                  <a:pt x="315" y="178"/>
                </a:lnTo>
                <a:lnTo>
                  <a:pt x="318" y="178"/>
                </a:lnTo>
                <a:lnTo>
                  <a:pt x="321" y="176"/>
                </a:lnTo>
                <a:lnTo>
                  <a:pt x="325" y="173"/>
                </a:lnTo>
                <a:lnTo>
                  <a:pt x="328" y="171"/>
                </a:lnTo>
                <a:lnTo>
                  <a:pt x="329" y="169"/>
                </a:lnTo>
                <a:lnTo>
                  <a:pt x="329" y="169"/>
                </a:lnTo>
                <a:lnTo>
                  <a:pt x="330" y="162"/>
                </a:lnTo>
                <a:lnTo>
                  <a:pt x="329" y="156"/>
                </a:lnTo>
                <a:lnTo>
                  <a:pt x="327" y="151"/>
                </a:lnTo>
                <a:lnTo>
                  <a:pt x="324" y="146"/>
                </a:lnTo>
                <a:lnTo>
                  <a:pt x="324" y="146"/>
                </a:lnTo>
                <a:lnTo>
                  <a:pt x="323" y="142"/>
                </a:lnTo>
                <a:lnTo>
                  <a:pt x="322" y="137"/>
                </a:lnTo>
                <a:lnTo>
                  <a:pt x="323" y="133"/>
                </a:lnTo>
                <a:lnTo>
                  <a:pt x="324" y="130"/>
                </a:lnTo>
                <a:lnTo>
                  <a:pt x="324" y="130"/>
                </a:lnTo>
                <a:lnTo>
                  <a:pt x="325" y="128"/>
                </a:lnTo>
                <a:lnTo>
                  <a:pt x="327" y="128"/>
                </a:lnTo>
                <a:lnTo>
                  <a:pt x="329" y="130"/>
                </a:lnTo>
                <a:lnTo>
                  <a:pt x="331" y="130"/>
                </a:lnTo>
                <a:lnTo>
                  <a:pt x="332" y="130"/>
                </a:lnTo>
                <a:lnTo>
                  <a:pt x="333" y="127"/>
                </a:lnTo>
                <a:lnTo>
                  <a:pt x="333" y="127"/>
                </a:lnTo>
                <a:lnTo>
                  <a:pt x="334" y="122"/>
                </a:lnTo>
                <a:lnTo>
                  <a:pt x="335" y="117"/>
                </a:lnTo>
                <a:lnTo>
                  <a:pt x="335" y="112"/>
                </a:lnTo>
                <a:lnTo>
                  <a:pt x="335" y="112"/>
                </a:lnTo>
                <a:lnTo>
                  <a:pt x="337" y="106"/>
                </a:lnTo>
                <a:lnTo>
                  <a:pt x="338" y="101"/>
                </a:lnTo>
                <a:lnTo>
                  <a:pt x="338" y="101"/>
                </a:lnTo>
                <a:lnTo>
                  <a:pt x="341" y="105"/>
                </a:lnTo>
                <a:lnTo>
                  <a:pt x="343" y="108"/>
                </a:lnTo>
                <a:lnTo>
                  <a:pt x="344" y="111"/>
                </a:lnTo>
                <a:lnTo>
                  <a:pt x="344" y="112"/>
                </a:lnTo>
                <a:lnTo>
                  <a:pt x="344" y="112"/>
                </a:lnTo>
                <a:lnTo>
                  <a:pt x="342" y="117"/>
                </a:lnTo>
                <a:lnTo>
                  <a:pt x="342" y="121"/>
                </a:lnTo>
                <a:lnTo>
                  <a:pt x="342" y="121"/>
                </a:lnTo>
                <a:lnTo>
                  <a:pt x="346" y="118"/>
                </a:lnTo>
                <a:lnTo>
                  <a:pt x="349" y="115"/>
                </a:lnTo>
                <a:lnTo>
                  <a:pt x="351" y="109"/>
                </a:lnTo>
                <a:lnTo>
                  <a:pt x="351" y="109"/>
                </a:lnTo>
                <a:lnTo>
                  <a:pt x="351" y="105"/>
                </a:lnTo>
                <a:lnTo>
                  <a:pt x="350" y="101"/>
                </a:lnTo>
                <a:lnTo>
                  <a:pt x="348" y="88"/>
                </a:lnTo>
                <a:lnTo>
                  <a:pt x="344" y="75"/>
                </a:lnTo>
                <a:lnTo>
                  <a:pt x="344" y="75"/>
                </a:lnTo>
                <a:lnTo>
                  <a:pt x="348" y="76"/>
                </a:lnTo>
                <a:lnTo>
                  <a:pt x="351" y="78"/>
                </a:lnTo>
                <a:lnTo>
                  <a:pt x="352" y="82"/>
                </a:lnTo>
                <a:lnTo>
                  <a:pt x="352" y="82"/>
                </a:lnTo>
                <a:lnTo>
                  <a:pt x="356" y="87"/>
                </a:lnTo>
                <a:lnTo>
                  <a:pt x="357" y="89"/>
                </a:lnTo>
                <a:lnTo>
                  <a:pt x="357" y="89"/>
                </a:lnTo>
                <a:lnTo>
                  <a:pt x="354" y="78"/>
                </a:lnTo>
                <a:lnTo>
                  <a:pt x="350" y="67"/>
                </a:lnTo>
                <a:lnTo>
                  <a:pt x="348" y="61"/>
                </a:lnTo>
                <a:lnTo>
                  <a:pt x="344" y="57"/>
                </a:lnTo>
                <a:lnTo>
                  <a:pt x="344" y="57"/>
                </a:lnTo>
                <a:lnTo>
                  <a:pt x="335" y="46"/>
                </a:lnTo>
                <a:lnTo>
                  <a:pt x="333" y="44"/>
                </a:lnTo>
                <a:lnTo>
                  <a:pt x="333" y="44"/>
                </a:lnTo>
                <a:lnTo>
                  <a:pt x="329" y="39"/>
                </a:lnTo>
                <a:lnTo>
                  <a:pt x="316" y="27"/>
                </a:lnTo>
                <a:lnTo>
                  <a:pt x="309" y="20"/>
                </a:lnTo>
                <a:lnTo>
                  <a:pt x="300" y="15"/>
                </a:lnTo>
                <a:lnTo>
                  <a:pt x="291" y="10"/>
                </a:lnTo>
                <a:lnTo>
                  <a:pt x="281" y="7"/>
                </a:lnTo>
                <a:lnTo>
                  <a:pt x="281" y="7"/>
                </a:lnTo>
                <a:lnTo>
                  <a:pt x="246" y="2"/>
                </a:lnTo>
                <a:lnTo>
                  <a:pt x="231" y="0"/>
                </a:lnTo>
                <a:lnTo>
                  <a:pt x="231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7">
            <a:extLst>
              <a:ext uri="{FF2B5EF4-FFF2-40B4-BE49-F238E27FC236}">
                <a16:creationId xmlns:a16="http://schemas.microsoft.com/office/drawing/2014/main" id="{5E3B46B9-1CDA-460F-BBEC-2CA6289EF748}"/>
              </a:ext>
            </a:extLst>
          </p:cNvPr>
          <p:cNvSpPr>
            <a:spLocks/>
          </p:cNvSpPr>
          <p:nvPr/>
        </p:nvSpPr>
        <p:spPr bwMode="auto">
          <a:xfrm>
            <a:off x="6416354" y="730091"/>
            <a:ext cx="694332" cy="1691103"/>
          </a:xfrm>
          <a:custGeom>
            <a:avLst/>
            <a:gdLst>
              <a:gd name="T0" fmla="*/ 129 w 326"/>
              <a:gd name="T1" fmla="*/ 137 h 794"/>
              <a:gd name="T2" fmla="*/ 124 w 326"/>
              <a:gd name="T3" fmla="*/ 163 h 794"/>
              <a:gd name="T4" fmla="*/ 124 w 326"/>
              <a:gd name="T5" fmla="*/ 181 h 794"/>
              <a:gd name="T6" fmla="*/ 82 w 326"/>
              <a:gd name="T7" fmla="*/ 263 h 794"/>
              <a:gd name="T8" fmla="*/ 30 w 326"/>
              <a:gd name="T9" fmla="*/ 331 h 794"/>
              <a:gd name="T10" fmla="*/ 18 w 326"/>
              <a:gd name="T11" fmla="*/ 361 h 794"/>
              <a:gd name="T12" fmla="*/ 56 w 326"/>
              <a:gd name="T13" fmla="*/ 398 h 794"/>
              <a:gd name="T14" fmla="*/ 99 w 326"/>
              <a:gd name="T15" fmla="*/ 412 h 794"/>
              <a:gd name="T16" fmla="*/ 143 w 326"/>
              <a:gd name="T17" fmla="*/ 401 h 794"/>
              <a:gd name="T18" fmla="*/ 110 w 326"/>
              <a:gd name="T19" fmla="*/ 461 h 794"/>
              <a:gd name="T20" fmla="*/ 85 w 326"/>
              <a:gd name="T21" fmla="*/ 517 h 794"/>
              <a:gd name="T22" fmla="*/ 134 w 326"/>
              <a:gd name="T23" fmla="*/ 531 h 794"/>
              <a:gd name="T24" fmla="*/ 145 w 326"/>
              <a:gd name="T25" fmla="*/ 557 h 794"/>
              <a:gd name="T26" fmla="*/ 70 w 326"/>
              <a:gd name="T27" fmla="*/ 605 h 794"/>
              <a:gd name="T28" fmla="*/ 31 w 326"/>
              <a:gd name="T29" fmla="*/ 638 h 794"/>
              <a:gd name="T30" fmla="*/ 6 w 326"/>
              <a:gd name="T31" fmla="*/ 642 h 794"/>
              <a:gd name="T32" fmla="*/ 0 w 326"/>
              <a:gd name="T33" fmla="*/ 653 h 794"/>
              <a:gd name="T34" fmla="*/ 14 w 326"/>
              <a:gd name="T35" fmla="*/ 679 h 794"/>
              <a:gd name="T36" fmla="*/ 20 w 326"/>
              <a:gd name="T37" fmla="*/ 714 h 794"/>
              <a:gd name="T38" fmla="*/ 58 w 326"/>
              <a:gd name="T39" fmla="*/ 754 h 794"/>
              <a:gd name="T40" fmla="*/ 66 w 326"/>
              <a:gd name="T41" fmla="*/ 753 h 794"/>
              <a:gd name="T42" fmla="*/ 61 w 326"/>
              <a:gd name="T43" fmla="*/ 709 h 794"/>
              <a:gd name="T44" fmla="*/ 62 w 326"/>
              <a:gd name="T45" fmla="*/ 674 h 794"/>
              <a:gd name="T46" fmla="*/ 116 w 326"/>
              <a:gd name="T47" fmla="*/ 629 h 794"/>
              <a:gd name="T48" fmla="*/ 214 w 326"/>
              <a:gd name="T49" fmla="*/ 580 h 794"/>
              <a:gd name="T50" fmla="*/ 229 w 326"/>
              <a:gd name="T51" fmla="*/ 552 h 794"/>
              <a:gd name="T52" fmla="*/ 241 w 326"/>
              <a:gd name="T53" fmla="*/ 526 h 794"/>
              <a:gd name="T54" fmla="*/ 227 w 326"/>
              <a:gd name="T55" fmla="*/ 642 h 794"/>
              <a:gd name="T56" fmla="*/ 225 w 326"/>
              <a:gd name="T57" fmla="*/ 731 h 794"/>
              <a:gd name="T58" fmla="*/ 215 w 326"/>
              <a:gd name="T59" fmla="*/ 766 h 794"/>
              <a:gd name="T60" fmla="*/ 214 w 326"/>
              <a:gd name="T61" fmla="*/ 790 h 794"/>
              <a:gd name="T62" fmla="*/ 309 w 326"/>
              <a:gd name="T63" fmla="*/ 792 h 794"/>
              <a:gd name="T64" fmla="*/ 309 w 326"/>
              <a:gd name="T65" fmla="*/ 783 h 794"/>
              <a:gd name="T66" fmla="*/ 281 w 326"/>
              <a:gd name="T67" fmla="*/ 770 h 794"/>
              <a:gd name="T68" fmla="*/ 263 w 326"/>
              <a:gd name="T69" fmla="*/ 751 h 794"/>
              <a:gd name="T70" fmla="*/ 265 w 326"/>
              <a:gd name="T71" fmla="*/ 732 h 794"/>
              <a:gd name="T72" fmla="*/ 272 w 326"/>
              <a:gd name="T73" fmla="*/ 660 h 794"/>
              <a:gd name="T74" fmla="*/ 303 w 326"/>
              <a:gd name="T75" fmla="*/ 508 h 794"/>
              <a:gd name="T76" fmla="*/ 326 w 326"/>
              <a:gd name="T77" fmla="*/ 504 h 794"/>
              <a:gd name="T78" fmla="*/ 310 w 326"/>
              <a:gd name="T79" fmla="*/ 383 h 794"/>
              <a:gd name="T80" fmla="*/ 286 w 326"/>
              <a:gd name="T81" fmla="*/ 303 h 794"/>
              <a:gd name="T82" fmla="*/ 267 w 326"/>
              <a:gd name="T83" fmla="*/ 212 h 794"/>
              <a:gd name="T84" fmla="*/ 259 w 326"/>
              <a:gd name="T85" fmla="*/ 163 h 794"/>
              <a:gd name="T86" fmla="*/ 254 w 326"/>
              <a:gd name="T87" fmla="*/ 115 h 794"/>
              <a:gd name="T88" fmla="*/ 259 w 326"/>
              <a:gd name="T89" fmla="*/ 101 h 794"/>
              <a:gd name="T90" fmla="*/ 274 w 326"/>
              <a:gd name="T91" fmla="*/ 89 h 794"/>
              <a:gd name="T92" fmla="*/ 281 w 326"/>
              <a:gd name="T93" fmla="*/ 79 h 794"/>
              <a:gd name="T94" fmla="*/ 277 w 326"/>
              <a:gd name="T95" fmla="*/ 66 h 794"/>
              <a:gd name="T96" fmla="*/ 272 w 326"/>
              <a:gd name="T97" fmla="*/ 57 h 794"/>
              <a:gd name="T98" fmla="*/ 276 w 326"/>
              <a:gd name="T99" fmla="*/ 37 h 794"/>
              <a:gd name="T100" fmla="*/ 259 w 326"/>
              <a:gd name="T101" fmla="*/ 14 h 794"/>
              <a:gd name="T102" fmla="*/ 238 w 326"/>
              <a:gd name="T103" fmla="*/ 1 h 794"/>
              <a:gd name="T104" fmla="*/ 210 w 326"/>
              <a:gd name="T105" fmla="*/ 3 h 794"/>
              <a:gd name="T106" fmla="*/ 187 w 326"/>
              <a:gd name="T107" fmla="*/ 26 h 794"/>
              <a:gd name="T108" fmla="*/ 173 w 326"/>
              <a:gd name="T109" fmla="*/ 59 h 794"/>
              <a:gd name="T110" fmla="*/ 157 w 326"/>
              <a:gd name="T111" fmla="*/ 93 h 794"/>
              <a:gd name="T112" fmla="*/ 158 w 326"/>
              <a:gd name="T113" fmla="*/ 102 h 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26" h="794">
                <a:moveTo>
                  <a:pt x="169" y="111"/>
                </a:moveTo>
                <a:lnTo>
                  <a:pt x="169" y="111"/>
                </a:lnTo>
                <a:lnTo>
                  <a:pt x="153" y="122"/>
                </a:lnTo>
                <a:lnTo>
                  <a:pt x="129" y="137"/>
                </a:lnTo>
                <a:lnTo>
                  <a:pt x="129" y="137"/>
                </a:lnTo>
                <a:lnTo>
                  <a:pt x="127" y="140"/>
                </a:lnTo>
                <a:lnTo>
                  <a:pt x="125" y="144"/>
                </a:lnTo>
                <a:lnTo>
                  <a:pt x="124" y="149"/>
                </a:lnTo>
                <a:lnTo>
                  <a:pt x="124" y="154"/>
                </a:lnTo>
                <a:lnTo>
                  <a:pt x="124" y="163"/>
                </a:lnTo>
                <a:lnTo>
                  <a:pt x="125" y="169"/>
                </a:lnTo>
                <a:lnTo>
                  <a:pt x="125" y="169"/>
                </a:lnTo>
                <a:lnTo>
                  <a:pt x="125" y="170"/>
                </a:lnTo>
                <a:lnTo>
                  <a:pt x="125" y="173"/>
                </a:lnTo>
                <a:lnTo>
                  <a:pt x="124" y="181"/>
                </a:lnTo>
                <a:lnTo>
                  <a:pt x="120" y="191"/>
                </a:lnTo>
                <a:lnTo>
                  <a:pt x="120" y="191"/>
                </a:lnTo>
                <a:lnTo>
                  <a:pt x="104" y="225"/>
                </a:lnTo>
                <a:lnTo>
                  <a:pt x="89" y="251"/>
                </a:lnTo>
                <a:lnTo>
                  <a:pt x="82" y="263"/>
                </a:lnTo>
                <a:lnTo>
                  <a:pt x="76" y="271"/>
                </a:lnTo>
                <a:lnTo>
                  <a:pt x="76" y="271"/>
                </a:lnTo>
                <a:lnTo>
                  <a:pt x="59" y="292"/>
                </a:lnTo>
                <a:lnTo>
                  <a:pt x="39" y="317"/>
                </a:lnTo>
                <a:lnTo>
                  <a:pt x="30" y="331"/>
                </a:lnTo>
                <a:lnTo>
                  <a:pt x="22" y="343"/>
                </a:lnTo>
                <a:lnTo>
                  <a:pt x="19" y="353"/>
                </a:lnTo>
                <a:lnTo>
                  <a:pt x="18" y="357"/>
                </a:lnTo>
                <a:lnTo>
                  <a:pt x="18" y="361"/>
                </a:lnTo>
                <a:lnTo>
                  <a:pt x="18" y="361"/>
                </a:lnTo>
                <a:lnTo>
                  <a:pt x="21" y="366"/>
                </a:lnTo>
                <a:lnTo>
                  <a:pt x="25" y="373"/>
                </a:lnTo>
                <a:lnTo>
                  <a:pt x="32" y="380"/>
                </a:lnTo>
                <a:lnTo>
                  <a:pt x="40" y="387"/>
                </a:lnTo>
                <a:lnTo>
                  <a:pt x="56" y="398"/>
                </a:lnTo>
                <a:lnTo>
                  <a:pt x="71" y="406"/>
                </a:lnTo>
                <a:lnTo>
                  <a:pt x="71" y="406"/>
                </a:lnTo>
                <a:lnTo>
                  <a:pt x="78" y="408"/>
                </a:lnTo>
                <a:lnTo>
                  <a:pt x="86" y="410"/>
                </a:lnTo>
                <a:lnTo>
                  <a:pt x="99" y="412"/>
                </a:lnTo>
                <a:lnTo>
                  <a:pt x="111" y="412"/>
                </a:lnTo>
                <a:lnTo>
                  <a:pt x="120" y="410"/>
                </a:lnTo>
                <a:lnTo>
                  <a:pt x="120" y="410"/>
                </a:lnTo>
                <a:lnTo>
                  <a:pt x="143" y="401"/>
                </a:lnTo>
                <a:lnTo>
                  <a:pt x="143" y="401"/>
                </a:lnTo>
                <a:lnTo>
                  <a:pt x="135" y="413"/>
                </a:lnTo>
                <a:lnTo>
                  <a:pt x="128" y="427"/>
                </a:lnTo>
                <a:lnTo>
                  <a:pt x="120" y="441"/>
                </a:lnTo>
                <a:lnTo>
                  <a:pt x="120" y="441"/>
                </a:lnTo>
                <a:lnTo>
                  <a:pt x="110" y="461"/>
                </a:lnTo>
                <a:lnTo>
                  <a:pt x="97" y="486"/>
                </a:lnTo>
                <a:lnTo>
                  <a:pt x="86" y="507"/>
                </a:lnTo>
                <a:lnTo>
                  <a:pt x="83" y="514"/>
                </a:lnTo>
                <a:lnTo>
                  <a:pt x="83" y="516"/>
                </a:lnTo>
                <a:lnTo>
                  <a:pt x="85" y="517"/>
                </a:lnTo>
                <a:lnTo>
                  <a:pt x="85" y="517"/>
                </a:lnTo>
                <a:lnTo>
                  <a:pt x="98" y="521"/>
                </a:lnTo>
                <a:lnTo>
                  <a:pt x="120" y="526"/>
                </a:lnTo>
                <a:lnTo>
                  <a:pt x="120" y="526"/>
                </a:lnTo>
                <a:lnTo>
                  <a:pt x="134" y="531"/>
                </a:lnTo>
                <a:lnTo>
                  <a:pt x="147" y="536"/>
                </a:lnTo>
                <a:lnTo>
                  <a:pt x="161" y="544"/>
                </a:lnTo>
                <a:lnTo>
                  <a:pt x="165" y="548"/>
                </a:lnTo>
                <a:lnTo>
                  <a:pt x="165" y="548"/>
                </a:lnTo>
                <a:lnTo>
                  <a:pt x="145" y="557"/>
                </a:lnTo>
                <a:lnTo>
                  <a:pt x="127" y="566"/>
                </a:lnTo>
                <a:lnTo>
                  <a:pt x="111" y="575"/>
                </a:lnTo>
                <a:lnTo>
                  <a:pt x="111" y="575"/>
                </a:lnTo>
                <a:lnTo>
                  <a:pt x="83" y="594"/>
                </a:lnTo>
                <a:lnTo>
                  <a:pt x="70" y="605"/>
                </a:lnTo>
                <a:lnTo>
                  <a:pt x="58" y="615"/>
                </a:lnTo>
                <a:lnTo>
                  <a:pt x="58" y="615"/>
                </a:lnTo>
                <a:lnTo>
                  <a:pt x="39" y="632"/>
                </a:lnTo>
                <a:lnTo>
                  <a:pt x="31" y="638"/>
                </a:lnTo>
                <a:lnTo>
                  <a:pt x="31" y="638"/>
                </a:lnTo>
                <a:lnTo>
                  <a:pt x="22" y="638"/>
                </a:lnTo>
                <a:lnTo>
                  <a:pt x="15" y="638"/>
                </a:lnTo>
                <a:lnTo>
                  <a:pt x="13" y="638"/>
                </a:lnTo>
                <a:lnTo>
                  <a:pt x="13" y="638"/>
                </a:lnTo>
                <a:lnTo>
                  <a:pt x="6" y="642"/>
                </a:lnTo>
                <a:lnTo>
                  <a:pt x="2" y="647"/>
                </a:lnTo>
                <a:lnTo>
                  <a:pt x="1" y="649"/>
                </a:lnTo>
                <a:lnTo>
                  <a:pt x="0" y="651"/>
                </a:lnTo>
                <a:lnTo>
                  <a:pt x="0" y="651"/>
                </a:lnTo>
                <a:lnTo>
                  <a:pt x="0" y="653"/>
                </a:lnTo>
                <a:lnTo>
                  <a:pt x="2" y="656"/>
                </a:lnTo>
                <a:lnTo>
                  <a:pt x="5" y="662"/>
                </a:lnTo>
                <a:lnTo>
                  <a:pt x="13" y="674"/>
                </a:lnTo>
                <a:lnTo>
                  <a:pt x="13" y="674"/>
                </a:lnTo>
                <a:lnTo>
                  <a:pt x="14" y="679"/>
                </a:lnTo>
                <a:lnTo>
                  <a:pt x="14" y="689"/>
                </a:lnTo>
                <a:lnTo>
                  <a:pt x="15" y="700"/>
                </a:lnTo>
                <a:lnTo>
                  <a:pt x="18" y="709"/>
                </a:lnTo>
                <a:lnTo>
                  <a:pt x="18" y="709"/>
                </a:lnTo>
                <a:lnTo>
                  <a:pt x="20" y="714"/>
                </a:lnTo>
                <a:lnTo>
                  <a:pt x="24" y="720"/>
                </a:lnTo>
                <a:lnTo>
                  <a:pt x="35" y="734"/>
                </a:lnTo>
                <a:lnTo>
                  <a:pt x="48" y="746"/>
                </a:lnTo>
                <a:lnTo>
                  <a:pt x="53" y="752"/>
                </a:lnTo>
                <a:lnTo>
                  <a:pt x="58" y="754"/>
                </a:lnTo>
                <a:lnTo>
                  <a:pt x="58" y="754"/>
                </a:lnTo>
                <a:lnTo>
                  <a:pt x="61" y="755"/>
                </a:lnTo>
                <a:lnTo>
                  <a:pt x="63" y="755"/>
                </a:lnTo>
                <a:lnTo>
                  <a:pt x="66" y="754"/>
                </a:lnTo>
                <a:lnTo>
                  <a:pt x="66" y="753"/>
                </a:lnTo>
                <a:lnTo>
                  <a:pt x="67" y="747"/>
                </a:lnTo>
                <a:lnTo>
                  <a:pt x="67" y="741"/>
                </a:lnTo>
                <a:lnTo>
                  <a:pt x="67" y="741"/>
                </a:lnTo>
                <a:lnTo>
                  <a:pt x="64" y="728"/>
                </a:lnTo>
                <a:lnTo>
                  <a:pt x="61" y="709"/>
                </a:lnTo>
                <a:lnTo>
                  <a:pt x="60" y="698"/>
                </a:lnTo>
                <a:lnTo>
                  <a:pt x="60" y="689"/>
                </a:lnTo>
                <a:lnTo>
                  <a:pt x="60" y="680"/>
                </a:lnTo>
                <a:lnTo>
                  <a:pt x="62" y="674"/>
                </a:lnTo>
                <a:lnTo>
                  <a:pt x="62" y="674"/>
                </a:lnTo>
                <a:lnTo>
                  <a:pt x="67" y="667"/>
                </a:lnTo>
                <a:lnTo>
                  <a:pt x="73" y="660"/>
                </a:lnTo>
                <a:lnTo>
                  <a:pt x="91" y="646"/>
                </a:lnTo>
                <a:lnTo>
                  <a:pt x="116" y="629"/>
                </a:lnTo>
                <a:lnTo>
                  <a:pt x="116" y="629"/>
                </a:lnTo>
                <a:lnTo>
                  <a:pt x="162" y="609"/>
                </a:lnTo>
                <a:lnTo>
                  <a:pt x="195" y="592"/>
                </a:lnTo>
                <a:lnTo>
                  <a:pt x="207" y="585"/>
                </a:lnTo>
                <a:lnTo>
                  <a:pt x="212" y="582"/>
                </a:lnTo>
                <a:lnTo>
                  <a:pt x="214" y="580"/>
                </a:lnTo>
                <a:lnTo>
                  <a:pt x="214" y="580"/>
                </a:lnTo>
                <a:lnTo>
                  <a:pt x="223" y="566"/>
                </a:lnTo>
                <a:lnTo>
                  <a:pt x="227" y="557"/>
                </a:lnTo>
                <a:lnTo>
                  <a:pt x="227" y="557"/>
                </a:lnTo>
                <a:lnTo>
                  <a:pt x="229" y="552"/>
                </a:lnTo>
                <a:lnTo>
                  <a:pt x="229" y="544"/>
                </a:lnTo>
                <a:lnTo>
                  <a:pt x="227" y="535"/>
                </a:lnTo>
                <a:lnTo>
                  <a:pt x="227" y="535"/>
                </a:lnTo>
                <a:lnTo>
                  <a:pt x="241" y="526"/>
                </a:lnTo>
                <a:lnTo>
                  <a:pt x="241" y="526"/>
                </a:lnTo>
                <a:lnTo>
                  <a:pt x="238" y="542"/>
                </a:lnTo>
                <a:lnTo>
                  <a:pt x="233" y="578"/>
                </a:lnTo>
                <a:lnTo>
                  <a:pt x="229" y="617"/>
                </a:lnTo>
                <a:lnTo>
                  <a:pt x="227" y="632"/>
                </a:lnTo>
                <a:lnTo>
                  <a:pt x="227" y="642"/>
                </a:lnTo>
                <a:lnTo>
                  <a:pt x="227" y="642"/>
                </a:lnTo>
                <a:lnTo>
                  <a:pt x="229" y="652"/>
                </a:lnTo>
                <a:lnTo>
                  <a:pt x="229" y="666"/>
                </a:lnTo>
                <a:lnTo>
                  <a:pt x="227" y="698"/>
                </a:lnTo>
                <a:lnTo>
                  <a:pt x="225" y="731"/>
                </a:lnTo>
                <a:lnTo>
                  <a:pt x="224" y="743"/>
                </a:lnTo>
                <a:lnTo>
                  <a:pt x="223" y="750"/>
                </a:lnTo>
                <a:lnTo>
                  <a:pt x="223" y="750"/>
                </a:lnTo>
                <a:lnTo>
                  <a:pt x="220" y="758"/>
                </a:lnTo>
                <a:lnTo>
                  <a:pt x="215" y="766"/>
                </a:lnTo>
                <a:lnTo>
                  <a:pt x="211" y="772"/>
                </a:lnTo>
                <a:lnTo>
                  <a:pt x="210" y="776"/>
                </a:lnTo>
                <a:lnTo>
                  <a:pt x="210" y="776"/>
                </a:lnTo>
                <a:lnTo>
                  <a:pt x="212" y="784"/>
                </a:lnTo>
                <a:lnTo>
                  <a:pt x="214" y="790"/>
                </a:lnTo>
                <a:lnTo>
                  <a:pt x="214" y="790"/>
                </a:lnTo>
                <a:lnTo>
                  <a:pt x="294" y="794"/>
                </a:lnTo>
                <a:lnTo>
                  <a:pt x="294" y="794"/>
                </a:lnTo>
                <a:lnTo>
                  <a:pt x="305" y="793"/>
                </a:lnTo>
                <a:lnTo>
                  <a:pt x="309" y="792"/>
                </a:lnTo>
                <a:lnTo>
                  <a:pt x="312" y="790"/>
                </a:lnTo>
                <a:lnTo>
                  <a:pt x="312" y="790"/>
                </a:lnTo>
                <a:lnTo>
                  <a:pt x="312" y="789"/>
                </a:lnTo>
                <a:lnTo>
                  <a:pt x="312" y="786"/>
                </a:lnTo>
                <a:lnTo>
                  <a:pt x="309" y="783"/>
                </a:lnTo>
                <a:lnTo>
                  <a:pt x="303" y="779"/>
                </a:lnTo>
                <a:lnTo>
                  <a:pt x="299" y="776"/>
                </a:lnTo>
                <a:lnTo>
                  <a:pt x="299" y="776"/>
                </a:lnTo>
                <a:lnTo>
                  <a:pt x="288" y="772"/>
                </a:lnTo>
                <a:lnTo>
                  <a:pt x="281" y="770"/>
                </a:lnTo>
                <a:lnTo>
                  <a:pt x="277" y="767"/>
                </a:lnTo>
                <a:lnTo>
                  <a:pt x="277" y="767"/>
                </a:lnTo>
                <a:lnTo>
                  <a:pt x="272" y="763"/>
                </a:lnTo>
                <a:lnTo>
                  <a:pt x="267" y="757"/>
                </a:lnTo>
                <a:lnTo>
                  <a:pt x="263" y="751"/>
                </a:lnTo>
                <a:lnTo>
                  <a:pt x="263" y="748"/>
                </a:lnTo>
                <a:lnTo>
                  <a:pt x="263" y="745"/>
                </a:lnTo>
                <a:lnTo>
                  <a:pt x="263" y="745"/>
                </a:lnTo>
                <a:lnTo>
                  <a:pt x="264" y="741"/>
                </a:lnTo>
                <a:lnTo>
                  <a:pt x="265" y="732"/>
                </a:lnTo>
                <a:lnTo>
                  <a:pt x="267" y="707"/>
                </a:lnTo>
                <a:lnTo>
                  <a:pt x="269" y="681"/>
                </a:lnTo>
                <a:lnTo>
                  <a:pt x="270" y="669"/>
                </a:lnTo>
                <a:lnTo>
                  <a:pt x="272" y="660"/>
                </a:lnTo>
                <a:lnTo>
                  <a:pt x="272" y="660"/>
                </a:lnTo>
                <a:lnTo>
                  <a:pt x="277" y="633"/>
                </a:lnTo>
                <a:lnTo>
                  <a:pt x="283" y="594"/>
                </a:lnTo>
                <a:lnTo>
                  <a:pt x="290" y="544"/>
                </a:lnTo>
                <a:lnTo>
                  <a:pt x="303" y="508"/>
                </a:lnTo>
                <a:lnTo>
                  <a:pt x="303" y="508"/>
                </a:lnTo>
                <a:lnTo>
                  <a:pt x="315" y="507"/>
                </a:lnTo>
                <a:lnTo>
                  <a:pt x="322" y="506"/>
                </a:lnTo>
                <a:lnTo>
                  <a:pt x="325" y="505"/>
                </a:lnTo>
                <a:lnTo>
                  <a:pt x="326" y="504"/>
                </a:lnTo>
                <a:lnTo>
                  <a:pt x="326" y="504"/>
                </a:lnTo>
                <a:lnTo>
                  <a:pt x="324" y="483"/>
                </a:lnTo>
                <a:lnTo>
                  <a:pt x="317" y="423"/>
                </a:lnTo>
                <a:lnTo>
                  <a:pt x="317" y="423"/>
                </a:lnTo>
                <a:lnTo>
                  <a:pt x="315" y="403"/>
                </a:lnTo>
                <a:lnTo>
                  <a:pt x="310" y="383"/>
                </a:lnTo>
                <a:lnTo>
                  <a:pt x="306" y="364"/>
                </a:lnTo>
                <a:lnTo>
                  <a:pt x="301" y="347"/>
                </a:lnTo>
                <a:lnTo>
                  <a:pt x="291" y="320"/>
                </a:lnTo>
                <a:lnTo>
                  <a:pt x="286" y="303"/>
                </a:lnTo>
                <a:lnTo>
                  <a:pt x="286" y="303"/>
                </a:lnTo>
                <a:lnTo>
                  <a:pt x="282" y="289"/>
                </a:lnTo>
                <a:lnTo>
                  <a:pt x="280" y="274"/>
                </a:lnTo>
                <a:lnTo>
                  <a:pt x="277" y="249"/>
                </a:lnTo>
                <a:lnTo>
                  <a:pt x="277" y="249"/>
                </a:lnTo>
                <a:lnTo>
                  <a:pt x="267" y="212"/>
                </a:lnTo>
                <a:lnTo>
                  <a:pt x="261" y="188"/>
                </a:lnTo>
                <a:lnTo>
                  <a:pt x="259" y="179"/>
                </a:lnTo>
                <a:lnTo>
                  <a:pt x="259" y="173"/>
                </a:lnTo>
                <a:lnTo>
                  <a:pt x="259" y="173"/>
                </a:lnTo>
                <a:lnTo>
                  <a:pt x="259" y="163"/>
                </a:lnTo>
                <a:lnTo>
                  <a:pt x="257" y="150"/>
                </a:lnTo>
                <a:lnTo>
                  <a:pt x="254" y="133"/>
                </a:lnTo>
                <a:lnTo>
                  <a:pt x="245" y="133"/>
                </a:lnTo>
                <a:lnTo>
                  <a:pt x="254" y="115"/>
                </a:lnTo>
                <a:lnTo>
                  <a:pt x="254" y="115"/>
                </a:lnTo>
                <a:lnTo>
                  <a:pt x="259" y="106"/>
                </a:lnTo>
                <a:lnTo>
                  <a:pt x="259" y="103"/>
                </a:lnTo>
                <a:lnTo>
                  <a:pt x="259" y="102"/>
                </a:lnTo>
                <a:lnTo>
                  <a:pt x="259" y="102"/>
                </a:lnTo>
                <a:lnTo>
                  <a:pt x="259" y="101"/>
                </a:lnTo>
                <a:lnTo>
                  <a:pt x="261" y="100"/>
                </a:lnTo>
                <a:lnTo>
                  <a:pt x="268" y="97"/>
                </a:lnTo>
                <a:lnTo>
                  <a:pt x="268" y="97"/>
                </a:lnTo>
                <a:lnTo>
                  <a:pt x="271" y="94"/>
                </a:lnTo>
                <a:lnTo>
                  <a:pt x="274" y="89"/>
                </a:lnTo>
                <a:lnTo>
                  <a:pt x="277" y="84"/>
                </a:lnTo>
                <a:lnTo>
                  <a:pt x="277" y="84"/>
                </a:lnTo>
                <a:lnTo>
                  <a:pt x="279" y="83"/>
                </a:lnTo>
                <a:lnTo>
                  <a:pt x="280" y="82"/>
                </a:lnTo>
                <a:lnTo>
                  <a:pt x="281" y="79"/>
                </a:lnTo>
                <a:lnTo>
                  <a:pt x="281" y="79"/>
                </a:lnTo>
                <a:lnTo>
                  <a:pt x="281" y="76"/>
                </a:lnTo>
                <a:lnTo>
                  <a:pt x="280" y="72"/>
                </a:lnTo>
                <a:lnTo>
                  <a:pt x="278" y="68"/>
                </a:lnTo>
                <a:lnTo>
                  <a:pt x="277" y="66"/>
                </a:lnTo>
                <a:lnTo>
                  <a:pt x="277" y="66"/>
                </a:lnTo>
                <a:lnTo>
                  <a:pt x="273" y="62"/>
                </a:lnTo>
                <a:lnTo>
                  <a:pt x="272" y="59"/>
                </a:lnTo>
                <a:lnTo>
                  <a:pt x="272" y="57"/>
                </a:lnTo>
                <a:lnTo>
                  <a:pt x="272" y="57"/>
                </a:lnTo>
                <a:lnTo>
                  <a:pt x="274" y="51"/>
                </a:lnTo>
                <a:lnTo>
                  <a:pt x="277" y="44"/>
                </a:lnTo>
                <a:lnTo>
                  <a:pt x="277" y="44"/>
                </a:lnTo>
                <a:lnTo>
                  <a:pt x="277" y="41"/>
                </a:lnTo>
                <a:lnTo>
                  <a:pt x="276" y="37"/>
                </a:lnTo>
                <a:lnTo>
                  <a:pt x="273" y="29"/>
                </a:lnTo>
                <a:lnTo>
                  <a:pt x="268" y="22"/>
                </a:lnTo>
                <a:lnTo>
                  <a:pt x="263" y="17"/>
                </a:lnTo>
                <a:lnTo>
                  <a:pt x="263" y="17"/>
                </a:lnTo>
                <a:lnTo>
                  <a:pt x="259" y="14"/>
                </a:lnTo>
                <a:lnTo>
                  <a:pt x="255" y="9"/>
                </a:lnTo>
                <a:lnTo>
                  <a:pt x="251" y="6"/>
                </a:lnTo>
                <a:lnTo>
                  <a:pt x="245" y="3"/>
                </a:lnTo>
                <a:lnTo>
                  <a:pt x="245" y="3"/>
                </a:lnTo>
                <a:lnTo>
                  <a:pt x="238" y="1"/>
                </a:lnTo>
                <a:lnTo>
                  <a:pt x="230" y="0"/>
                </a:lnTo>
                <a:lnTo>
                  <a:pt x="220" y="1"/>
                </a:lnTo>
                <a:lnTo>
                  <a:pt x="214" y="1"/>
                </a:lnTo>
                <a:lnTo>
                  <a:pt x="210" y="3"/>
                </a:lnTo>
                <a:lnTo>
                  <a:pt x="210" y="3"/>
                </a:lnTo>
                <a:lnTo>
                  <a:pt x="201" y="8"/>
                </a:lnTo>
                <a:lnTo>
                  <a:pt x="195" y="15"/>
                </a:lnTo>
                <a:lnTo>
                  <a:pt x="191" y="20"/>
                </a:lnTo>
                <a:lnTo>
                  <a:pt x="187" y="26"/>
                </a:lnTo>
                <a:lnTo>
                  <a:pt x="187" y="26"/>
                </a:lnTo>
                <a:lnTo>
                  <a:pt x="179" y="40"/>
                </a:lnTo>
                <a:lnTo>
                  <a:pt x="175" y="48"/>
                </a:lnTo>
                <a:lnTo>
                  <a:pt x="174" y="53"/>
                </a:lnTo>
                <a:lnTo>
                  <a:pt x="174" y="53"/>
                </a:lnTo>
                <a:lnTo>
                  <a:pt x="173" y="59"/>
                </a:lnTo>
                <a:lnTo>
                  <a:pt x="168" y="69"/>
                </a:lnTo>
                <a:lnTo>
                  <a:pt x="164" y="81"/>
                </a:lnTo>
                <a:lnTo>
                  <a:pt x="161" y="88"/>
                </a:lnTo>
                <a:lnTo>
                  <a:pt x="161" y="88"/>
                </a:lnTo>
                <a:lnTo>
                  <a:pt x="157" y="93"/>
                </a:lnTo>
                <a:lnTo>
                  <a:pt x="156" y="95"/>
                </a:lnTo>
                <a:lnTo>
                  <a:pt x="156" y="97"/>
                </a:lnTo>
                <a:lnTo>
                  <a:pt x="156" y="97"/>
                </a:lnTo>
                <a:lnTo>
                  <a:pt x="157" y="100"/>
                </a:lnTo>
                <a:lnTo>
                  <a:pt x="158" y="102"/>
                </a:lnTo>
                <a:lnTo>
                  <a:pt x="163" y="106"/>
                </a:lnTo>
                <a:lnTo>
                  <a:pt x="169" y="111"/>
                </a:lnTo>
                <a:lnTo>
                  <a:pt x="169" y="11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9">
            <a:extLst>
              <a:ext uri="{FF2B5EF4-FFF2-40B4-BE49-F238E27FC236}">
                <a16:creationId xmlns:a16="http://schemas.microsoft.com/office/drawing/2014/main" id="{C6E2DA81-ED99-42DD-8B80-CC035373EA61}"/>
              </a:ext>
            </a:extLst>
          </p:cNvPr>
          <p:cNvSpPr>
            <a:spLocks/>
          </p:cNvSpPr>
          <p:nvPr/>
        </p:nvSpPr>
        <p:spPr bwMode="auto">
          <a:xfrm>
            <a:off x="4661896" y="775245"/>
            <a:ext cx="579438" cy="1692275"/>
          </a:xfrm>
          <a:custGeom>
            <a:avLst/>
            <a:gdLst>
              <a:gd name="T0" fmla="*/ 588 w 730"/>
              <a:gd name="T1" fmla="*/ 1 h 2133"/>
              <a:gd name="T2" fmla="*/ 532 w 730"/>
              <a:gd name="T3" fmla="*/ 14 h 2133"/>
              <a:gd name="T4" fmla="*/ 471 w 730"/>
              <a:gd name="T5" fmla="*/ 86 h 2133"/>
              <a:gd name="T6" fmla="*/ 439 w 730"/>
              <a:gd name="T7" fmla="*/ 205 h 2133"/>
              <a:gd name="T8" fmla="*/ 400 w 730"/>
              <a:gd name="T9" fmla="*/ 278 h 2133"/>
              <a:gd name="T10" fmla="*/ 351 w 730"/>
              <a:gd name="T11" fmla="*/ 325 h 2133"/>
              <a:gd name="T12" fmla="*/ 267 w 730"/>
              <a:gd name="T13" fmla="*/ 493 h 2133"/>
              <a:gd name="T14" fmla="*/ 208 w 730"/>
              <a:gd name="T15" fmla="*/ 488 h 2133"/>
              <a:gd name="T16" fmla="*/ 81 w 730"/>
              <a:gd name="T17" fmla="*/ 714 h 2133"/>
              <a:gd name="T18" fmla="*/ 29 w 730"/>
              <a:gd name="T19" fmla="*/ 794 h 2133"/>
              <a:gd name="T20" fmla="*/ 6 w 730"/>
              <a:gd name="T21" fmla="*/ 829 h 2133"/>
              <a:gd name="T22" fmla="*/ 139 w 730"/>
              <a:gd name="T23" fmla="*/ 946 h 2133"/>
              <a:gd name="T24" fmla="*/ 252 w 730"/>
              <a:gd name="T25" fmla="*/ 1138 h 2133"/>
              <a:gd name="T26" fmla="*/ 258 w 730"/>
              <a:gd name="T27" fmla="*/ 1308 h 2133"/>
              <a:gd name="T28" fmla="*/ 311 w 730"/>
              <a:gd name="T29" fmla="*/ 1321 h 2133"/>
              <a:gd name="T30" fmla="*/ 317 w 730"/>
              <a:gd name="T31" fmla="*/ 1363 h 2133"/>
              <a:gd name="T32" fmla="*/ 405 w 730"/>
              <a:gd name="T33" fmla="*/ 1395 h 2133"/>
              <a:gd name="T34" fmla="*/ 412 w 730"/>
              <a:gd name="T35" fmla="*/ 1459 h 2133"/>
              <a:gd name="T36" fmla="*/ 420 w 730"/>
              <a:gd name="T37" fmla="*/ 1499 h 2133"/>
              <a:gd name="T38" fmla="*/ 395 w 730"/>
              <a:gd name="T39" fmla="*/ 1577 h 2133"/>
              <a:gd name="T40" fmla="*/ 341 w 730"/>
              <a:gd name="T41" fmla="*/ 1624 h 2133"/>
              <a:gd name="T42" fmla="*/ 258 w 730"/>
              <a:gd name="T43" fmla="*/ 1737 h 2133"/>
              <a:gd name="T44" fmla="*/ 236 w 730"/>
              <a:gd name="T45" fmla="*/ 1738 h 2133"/>
              <a:gd name="T46" fmla="*/ 226 w 730"/>
              <a:gd name="T47" fmla="*/ 1753 h 2133"/>
              <a:gd name="T48" fmla="*/ 182 w 730"/>
              <a:gd name="T49" fmla="*/ 1766 h 2133"/>
              <a:gd name="T50" fmla="*/ 149 w 730"/>
              <a:gd name="T51" fmla="*/ 1804 h 2133"/>
              <a:gd name="T52" fmla="*/ 124 w 730"/>
              <a:gd name="T53" fmla="*/ 1868 h 2133"/>
              <a:gd name="T54" fmla="*/ 182 w 730"/>
              <a:gd name="T55" fmla="*/ 1905 h 2133"/>
              <a:gd name="T56" fmla="*/ 210 w 730"/>
              <a:gd name="T57" fmla="*/ 1982 h 2133"/>
              <a:gd name="T58" fmla="*/ 287 w 730"/>
              <a:gd name="T59" fmla="*/ 2045 h 2133"/>
              <a:gd name="T60" fmla="*/ 306 w 730"/>
              <a:gd name="T61" fmla="*/ 2026 h 2133"/>
              <a:gd name="T62" fmla="*/ 275 w 730"/>
              <a:gd name="T63" fmla="*/ 1944 h 2133"/>
              <a:gd name="T64" fmla="*/ 308 w 730"/>
              <a:gd name="T65" fmla="*/ 1869 h 2133"/>
              <a:gd name="T66" fmla="*/ 356 w 730"/>
              <a:gd name="T67" fmla="*/ 1789 h 2133"/>
              <a:gd name="T68" fmla="*/ 340 w 730"/>
              <a:gd name="T69" fmla="*/ 1946 h 2133"/>
              <a:gd name="T70" fmla="*/ 327 w 730"/>
              <a:gd name="T71" fmla="*/ 2022 h 2133"/>
              <a:gd name="T72" fmla="*/ 346 w 730"/>
              <a:gd name="T73" fmla="*/ 2075 h 2133"/>
              <a:gd name="T74" fmla="*/ 380 w 730"/>
              <a:gd name="T75" fmla="*/ 2109 h 2133"/>
              <a:gd name="T76" fmla="*/ 441 w 730"/>
              <a:gd name="T77" fmla="*/ 2112 h 2133"/>
              <a:gd name="T78" fmla="*/ 553 w 730"/>
              <a:gd name="T79" fmla="*/ 2133 h 2133"/>
              <a:gd name="T80" fmla="*/ 599 w 730"/>
              <a:gd name="T81" fmla="*/ 2114 h 2133"/>
              <a:gd name="T82" fmla="*/ 571 w 730"/>
              <a:gd name="T83" fmla="*/ 2090 h 2133"/>
              <a:gd name="T84" fmla="*/ 511 w 730"/>
              <a:gd name="T85" fmla="*/ 2042 h 2133"/>
              <a:gd name="T86" fmla="*/ 484 w 730"/>
              <a:gd name="T87" fmla="*/ 1962 h 2133"/>
              <a:gd name="T88" fmla="*/ 470 w 730"/>
              <a:gd name="T89" fmla="*/ 1928 h 2133"/>
              <a:gd name="T90" fmla="*/ 476 w 730"/>
              <a:gd name="T91" fmla="*/ 1860 h 2133"/>
              <a:gd name="T92" fmla="*/ 498 w 730"/>
              <a:gd name="T93" fmla="*/ 1676 h 2133"/>
              <a:gd name="T94" fmla="*/ 543 w 730"/>
              <a:gd name="T95" fmla="*/ 1592 h 2133"/>
              <a:gd name="T96" fmla="*/ 648 w 730"/>
              <a:gd name="T97" fmla="*/ 1477 h 2133"/>
              <a:gd name="T98" fmla="*/ 661 w 730"/>
              <a:gd name="T99" fmla="*/ 1360 h 2133"/>
              <a:gd name="T100" fmla="*/ 604 w 730"/>
              <a:gd name="T101" fmla="*/ 1130 h 2133"/>
              <a:gd name="T102" fmla="*/ 607 w 730"/>
              <a:gd name="T103" fmla="*/ 976 h 2133"/>
              <a:gd name="T104" fmla="*/ 627 w 730"/>
              <a:gd name="T105" fmla="*/ 794 h 2133"/>
              <a:gd name="T106" fmla="*/ 633 w 730"/>
              <a:gd name="T107" fmla="*/ 636 h 2133"/>
              <a:gd name="T108" fmla="*/ 683 w 730"/>
              <a:gd name="T109" fmla="*/ 531 h 2133"/>
              <a:gd name="T110" fmla="*/ 691 w 730"/>
              <a:gd name="T111" fmla="*/ 453 h 2133"/>
              <a:gd name="T112" fmla="*/ 627 w 730"/>
              <a:gd name="T113" fmla="*/ 359 h 2133"/>
              <a:gd name="T114" fmla="*/ 686 w 730"/>
              <a:gd name="T115" fmla="*/ 320 h 2133"/>
              <a:gd name="T116" fmla="*/ 704 w 730"/>
              <a:gd name="T117" fmla="*/ 255 h 2133"/>
              <a:gd name="T118" fmla="*/ 719 w 730"/>
              <a:gd name="T119" fmla="*/ 230 h 2133"/>
              <a:gd name="T120" fmla="*/ 710 w 730"/>
              <a:gd name="T121" fmla="*/ 192 h 2133"/>
              <a:gd name="T122" fmla="*/ 730 w 730"/>
              <a:gd name="T123" fmla="*/ 134 h 2133"/>
              <a:gd name="T124" fmla="*/ 696 w 730"/>
              <a:gd name="T125" fmla="*/ 33 h 2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30" h="2133">
                <a:moveTo>
                  <a:pt x="622" y="19"/>
                </a:moveTo>
                <a:lnTo>
                  <a:pt x="622" y="19"/>
                </a:lnTo>
                <a:lnTo>
                  <a:pt x="618" y="14"/>
                </a:lnTo>
                <a:lnTo>
                  <a:pt x="613" y="9"/>
                </a:lnTo>
                <a:lnTo>
                  <a:pt x="606" y="5"/>
                </a:lnTo>
                <a:lnTo>
                  <a:pt x="596" y="1"/>
                </a:lnTo>
                <a:lnTo>
                  <a:pt x="588" y="1"/>
                </a:lnTo>
                <a:lnTo>
                  <a:pt x="582" y="0"/>
                </a:lnTo>
                <a:lnTo>
                  <a:pt x="574" y="1"/>
                </a:lnTo>
                <a:lnTo>
                  <a:pt x="564" y="2"/>
                </a:lnTo>
                <a:lnTo>
                  <a:pt x="554" y="6"/>
                </a:lnTo>
                <a:lnTo>
                  <a:pt x="543" y="9"/>
                </a:lnTo>
                <a:lnTo>
                  <a:pt x="543" y="9"/>
                </a:lnTo>
                <a:lnTo>
                  <a:pt x="532" y="14"/>
                </a:lnTo>
                <a:lnTo>
                  <a:pt x="522" y="21"/>
                </a:lnTo>
                <a:lnTo>
                  <a:pt x="512" y="27"/>
                </a:lnTo>
                <a:lnTo>
                  <a:pt x="505" y="34"/>
                </a:lnTo>
                <a:lnTo>
                  <a:pt x="497" y="43"/>
                </a:lnTo>
                <a:lnTo>
                  <a:pt x="491" y="50"/>
                </a:lnTo>
                <a:lnTo>
                  <a:pt x="480" y="67"/>
                </a:lnTo>
                <a:lnTo>
                  <a:pt x="471" y="86"/>
                </a:lnTo>
                <a:lnTo>
                  <a:pt x="465" y="103"/>
                </a:lnTo>
                <a:lnTo>
                  <a:pt x="454" y="138"/>
                </a:lnTo>
                <a:lnTo>
                  <a:pt x="454" y="138"/>
                </a:lnTo>
                <a:lnTo>
                  <a:pt x="449" y="152"/>
                </a:lnTo>
                <a:lnTo>
                  <a:pt x="447" y="165"/>
                </a:lnTo>
                <a:lnTo>
                  <a:pt x="443" y="187"/>
                </a:lnTo>
                <a:lnTo>
                  <a:pt x="439" y="205"/>
                </a:lnTo>
                <a:lnTo>
                  <a:pt x="438" y="213"/>
                </a:lnTo>
                <a:lnTo>
                  <a:pt x="434" y="221"/>
                </a:lnTo>
                <a:lnTo>
                  <a:pt x="434" y="221"/>
                </a:lnTo>
                <a:lnTo>
                  <a:pt x="426" y="240"/>
                </a:lnTo>
                <a:lnTo>
                  <a:pt x="415" y="258"/>
                </a:lnTo>
                <a:lnTo>
                  <a:pt x="405" y="273"/>
                </a:lnTo>
                <a:lnTo>
                  <a:pt x="400" y="278"/>
                </a:lnTo>
                <a:lnTo>
                  <a:pt x="395" y="281"/>
                </a:lnTo>
                <a:lnTo>
                  <a:pt x="395" y="281"/>
                </a:lnTo>
                <a:lnTo>
                  <a:pt x="367" y="292"/>
                </a:lnTo>
                <a:lnTo>
                  <a:pt x="346" y="300"/>
                </a:lnTo>
                <a:lnTo>
                  <a:pt x="390" y="290"/>
                </a:lnTo>
                <a:lnTo>
                  <a:pt x="351" y="325"/>
                </a:lnTo>
                <a:lnTo>
                  <a:pt x="351" y="325"/>
                </a:lnTo>
                <a:lnTo>
                  <a:pt x="376" y="316"/>
                </a:lnTo>
                <a:lnTo>
                  <a:pt x="394" y="311"/>
                </a:lnTo>
                <a:lnTo>
                  <a:pt x="400" y="310"/>
                </a:lnTo>
                <a:lnTo>
                  <a:pt x="400" y="310"/>
                </a:lnTo>
                <a:lnTo>
                  <a:pt x="349" y="380"/>
                </a:lnTo>
                <a:lnTo>
                  <a:pt x="301" y="448"/>
                </a:lnTo>
                <a:lnTo>
                  <a:pt x="267" y="493"/>
                </a:lnTo>
                <a:lnTo>
                  <a:pt x="267" y="493"/>
                </a:lnTo>
                <a:lnTo>
                  <a:pt x="258" y="491"/>
                </a:lnTo>
                <a:lnTo>
                  <a:pt x="241" y="488"/>
                </a:lnTo>
                <a:lnTo>
                  <a:pt x="220" y="485"/>
                </a:lnTo>
                <a:lnTo>
                  <a:pt x="213" y="485"/>
                </a:lnTo>
                <a:lnTo>
                  <a:pt x="208" y="488"/>
                </a:lnTo>
                <a:lnTo>
                  <a:pt x="208" y="488"/>
                </a:lnTo>
                <a:lnTo>
                  <a:pt x="202" y="496"/>
                </a:lnTo>
                <a:lnTo>
                  <a:pt x="189" y="515"/>
                </a:lnTo>
                <a:lnTo>
                  <a:pt x="156" y="571"/>
                </a:lnTo>
                <a:lnTo>
                  <a:pt x="120" y="636"/>
                </a:lnTo>
                <a:lnTo>
                  <a:pt x="94" y="685"/>
                </a:lnTo>
                <a:lnTo>
                  <a:pt x="94" y="685"/>
                </a:lnTo>
                <a:lnTo>
                  <a:pt x="81" y="714"/>
                </a:lnTo>
                <a:lnTo>
                  <a:pt x="71" y="738"/>
                </a:lnTo>
                <a:lnTo>
                  <a:pt x="66" y="749"/>
                </a:lnTo>
                <a:lnTo>
                  <a:pt x="60" y="759"/>
                </a:lnTo>
                <a:lnTo>
                  <a:pt x="51" y="771"/>
                </a:lnTo>
                <a:lnTo>
                  <a:pt x="40" y="783"/>
                </a:lnTo>
                <a:lnTo>
                  <a:pt x="40" y="783"/>
                </a:lnTo>
                <a:lnTo>
                  <a:pt x="29" y="794"/>
                </a:lnTo>
                <a:lnTo>
                  <a:pt x="19" y="803"/>
                </a:lnTo>
                <a:lnTo>
                  <a:pt x="7" y="814"/>
                </a:lnTo>
                <a:lnTo>
                  <a:pt x="1" y="819"/>
                </a:lnTo>
                <a:lnTo>
                  <a:pt x="0" y="820"/>
                </a:lnTo>
                <a:lnTo>
                  <a:pt x="1" y="823"/>
                </a:lnTo>
                <a:lnTo>
                  <a:pt x="1" y="823"/>
                </a:lnTo>
                <a:lnTo>
                  <a:pt x="6" y="829"/>
                </a:lnTo>
                <a:lnTo>
                  <a:pt x="18" y="841"/>
                </a:lnTo>
                <a:lnTo>
                  <a:pt x="56" y="878"/>
                </a:lnTo>
                <a:lnTo>
                  <a:pt x="78" y="899"/>
                </a:lnTo>
                <a:lnTo>
                  <a:pt x="101" y="918"/>
                </a:lnTo>
                <a:lnTo>
                  <a:pt x="121" y="934"/>
                </a:lnTo>
                <a:lnTo>
                  <a:pt x="139" y="946"/>
                </a:lnTo>
                <a:lnTo>
                  <a:pt x="139" y="946"/>
                </a:lnTo>
                <a:lnTo>
                  <a:pt x="173" y="965"/>
                </a:lnTo>
                <a:lnTo>
                  <a:pt x="210" y="982"/>
                </a:lnTo>
                <a:lnTo>
                  <a:pt x="252" y="1000"/>
                </a:lnTo>
                <a:lnTo>
                  <a:pt x="252" y="1000"/>
                </a:lnTo>
                <a:lnTo>
                  <a:pt x="252" y="1048"/>
                </a:lnTo>
                <a:lnTo>
                  <a:pt x="252" y="1138"/>
                </a:lnTo>
                <a:lnTo>
                  <a:pt x="252" y="1138"/>
                </a:lnTo>
                <a:lnTo>
                  <a:pt x="251" y="1188"/>
                </a:lnTo>
                <a:lnTo>
                  <a:pt x="250" y="1243"/>
                </a:lnTo>
                <a:lnTo>
                  <a:pt x="251" y="1269"/>
                </a:lnTo>
                <a:lnTo>
                  <a:pt x="252" y="1290"/>
                </a:lnTo>
                <a:lnTo>
                  <a:pt x="255" y="1297"/>
                </a:lnTo>
                <a:lnTo>
                  <a:pt x="256" y="1305"/>
                </a:lnTo>
                <a:lnTo>
                  <a:pt x="258" y="1308"/>
                </a:lnTo>
                <a:lnTo>
                  <a:pt x="262" y="1311"/>
                </a:lnTo>
                <a:lnTo>
                  <a:pt x="262" y="1311"/>
                </a:lnTo>
                <a:lnTo>
                  <a:pt x="277" y="1315"/>
                </a:lnTo>
                <a:lnTo>
                  <a:pt x="293" y="1317"/>
                </a:lnTo>
                <a:lnTo>
                  <a:pt x="305" y="1318"/>
                </a:lnTo>
                <a:lnTo>
                  <a:pt x="311" y="1321"/>
                </a:lnTo>
                <a:lnTo>
                  <a:pt x="311" y="1321"/>
                </a:lnTo>
                <a:lnTo>
                  <a:pt x="311" y="1323"/>
                </a:lnTo>
                <a:lnTo>
                  <a:pt x="311" y="1328"/>
                </a:lnTo>
                <a:lnTo>
                  <a:pt x="310" y="1335"/>
                </a:lnTo>
                <a:lnTo>
                  <a:pt x="310" y="1343"/>
                </a:lnTo>
                <a:lnTo>
                  <a:pt x="311" y="1352"/>
                </a:lnTo>
                <a:lnTo>
                  <a:pt x="315" y="1359"/>
                </a:lnTo>
                <a:lnTo>
                  <a:pt x="317" y="1363"/>
                </a:lnTo>
                <a:lnTo>
                  <a:pt x="321" y="1366"/>
                </a:lnTo>
                <a:lnTo>
                  <a:pt x="326" y="1369"/>
                </a:lnTo>
                <a:lnTo>
                  <a:pt x="331" y="1370"/>
                </a:lnTo>
                <a:lnTo>
                  <a:pt x="331" y="1370"/>
                </a:lnTo>
                <a:lnTo>
                  <a:pt x="356" y="1377"/>
                </a:lnTo>
                <a:lnTo>
                  <a:pt x="379" y="1385"/>
                </a:lnTo>
                <a:lnTo>
                  <a:pt x="405" y="1395"/>
                </a:lnTo>
                <a:lnTo>
                  <a:pt x="405" y="1395"/>
                </a:lnTo>
                <a:lnTo>
                  <a:pt x="411" y="1416"/>
                </a:lnTo>
                <a:lnTo>
                  <a:pt x="415" y="1434"/>
                </a:lnTo>
                <a:lnTo>
                  <a:pt x="415" y="1441"/>
                </a:lnTo>
                <a:lnTo>
                  <a:pt x="415" y="1449"/>
                </a:lnTo>
                <a:lnTo>
                  <a:pt x="415" y="1449"/>
                </a:lnTo>
                <a:lnTo>
                  <a:pt x="412" y="1459"/>
                </a:lnTo>
                <a:lnTo>
                  <a:pt x="410" y="1466"/>
                </a:lnTo>
                <a:lnTo>
                  <a:pt x="409" y="1472"/>
                </a:lnTo>
                <a:lnTo>
                  <a:pt x="409" y="1475"/>
                </a:lnTo>
                <a:lnTo>
                  <a:pt x="410" y="1478"/>
                </a:lnTo>
                <a:lnTo>
                  <a:pt x="410" y="1478"/>
                </a:lnTo>
                <a:lnTo>
                  <a:pt x="417" y="1492"/>
                </a:lnTo>
                <a:lnTo>
                  <a:pt x="420" y="1499"/>
                </a:lnTo>
                <a:lnTo>
                  <a:pt x="420" y="1508"/>
                </a:lnTo>
                <a:lnTo>
                  <a:pt x="420" y="1508"/>
                </a:lnTo>
                <a:lnTo>
                  <a:pt x="416" y="1524"/>
                </a:lnTo>
                <a:lnTo>
                  <a:pt x="407" y="1549"/>
                </a:lnTo>
                <a:lnTo>
                  <a:pt x="399" y="1570"/>
                </a:lnTo>
                <a:lnTo>
                  <a:pt x="396" y="1576"/>
                </a:lnTo>
                <a:lnTo>
                  <a:pt x="395" y="1577"/>
                </a:lnTo>
                <a:lnTo>
                  <a:pt x="395" y="1577"/>
                </a:lnTo>
                <a:lnTo>
                  <a:pt x="393" y="1577"/>
                </a:lnTo>
                <a:lnTo>
                  <a:pt x="386" y="1582"/>
                </a:lnTo>
                <a:lnTo>
                  <a:pt x="378" y="1588"/>
                </a:lnTo>
                <a:lnTo>
                  <a:pt x="367" y="1598"/>
                </a:lnTo>
                <a:lnTo>
                  <a:pt x="354" y="1610"/>
                </a:lnTo>
                <a:lnTo>
                  <a:pt x="341" y="1624"/>
                </a:lnTo>
                <a:lnTo>
                  <a:pt x="328" y="1640"/>
                </a:lnTo>
                <a:lnTo>
                  <a:pt x="316" y="1656"/>
                </a:lnTo>
                <a:lnTo>
                  <a:pt x="316" y="1656"/>
                </a:lnTo>
                <a:lnTo>
                  <a:pt x="278" y="1714"/>
                </a:lnTo>
                <a:lnTo>
                  <a:pt x="262" y="1740"/>
                </a:lnTo>
                <a:lnTo>
                  <a:pt x="262" y="1740"/>
                </a:lnTo>
                <a:lnTo>
                  <a:pt x="258" y="1737"/>
                </a:lnTo>
                <a:lnTo>
                  <a:pt x="252" y="1734"/>
                </a:lnTo>
                <a:lnTo>
                  <a:pt x="247" y="1732"/>
                </a:lnTo>
                <a:lnTo>
                  <a:pt x="243" y="1732"/>
                </a:lnTo>
                <a:lnTo>
                  <a:pt x="240" y="1732"/>
                </a:lnTo>
                <a:lnTo>
                  <a:pt x="237" y="1735"/>
                </a:lnTo>
                <a:lnTo>
                  <a:pt x="237" y="1735"/>
                </a:lnTo>
                <a:lnTo>
                  <a:pt x="236" y="1738"/>
                </a:lnTo>
                <a:lnTo>
                  <a:pt x="235" y="1742"/>
                </a:lnTo>
                <a:lnTo>
                  <a:pt x="235" y="1748"/>
                </a:lnTo>
                <a:lnTo>
                  <a:pt x="235" y="1753"/>
                </a:lnTo>
                <a:lnTo>
                  <a:pt x="234" y="1754"/>
                </a:lnTo>
                <a:lnTo>
                  <a:pt x="232" y="1754"/>
                </a:lnTo>
                <a:lnTo>
                  <a:pt x="232" y="1754"/>
                </a:lnTo>
                <a:lnTo>
                  <a:pt x="226" y="1753"/>
                </a:lnTo>
                <a:lnTo>
                  <a:pt x="219" y="1752"/>
                </a:lnTo>
                <a:lnTo>
                  <a:pt x="210" y="1753"/>
                </a:lnTo>
                <a:lnTo>
                  <a:pt x="203" y="1754"/>
                </a:lnTo>
                <a:lnTo>
                  <a:pt x="203" y="1754"/>
                </a:lnTo>
                <a:lnTo>
                  <a:pt x="198" y="1757"/>
                </a:lnTo>
                <a:lnTo>
                  <a:pt x="190" y="1761"/>
                </a:lnTo>
                <a:lnTo>
                  <a:pt x="182" y="1766"/>
                </a:lnTo>
                <a:lnTo>
                  <a:pt x="173" y="1772"/>
                </a:lnTo>
                <a:lnTo>
                  <a:pt x="165" y="1779"/>
                </a:lnTo>
                <a:lnTo>
                  <a:pt x="157" y="1787"/>
                </a:lnTo>
                <a:lnTo>
                  <a:pt x="151" y="1795"/>
                </a:lnTo>
                <a:lnTo>
                  <a:pt x="150" y="1800"/>
                </a:lnTo>
                <a:lnTo>
                  <a:pt x="149" y="1804"/>
                </a:lnTo>
                <a:lnTo>
                  <a:pt x="149" y="1804"/>
                </a:lnTo>
                <a:lnTo>
                  <a:pt x="147" y="1812"/>
                </a:lnTo>
                <a:lnTo>
                  <a:pt x="144" y="1821"/>
                </a:lnTo>
                <a:lnTo>
                  <a:pt x="136" y="1838"/>
                </a:lnTo>
                <a:lnTo>
                  <a:pt x="129" y="1854"/>
                </a:lnTo>
                <a:lnTo>
                  <a:pt x="125" y="1862"/>
                </a:lnTo>
                <a:lnTo>
                  <a:pt x="124" y="1868"/>
                </a:lnTo>
                <a:lnTo>
                  <a:pt x="124" y="1868"/>
                </a:lnTo>
                <a:lnTo>
                  <a:pt x="120" y="1886"/>
                </a:lnTo>
                <a:lnTo>
                  <a:pt x="119" y="1893"/>
                </a:lnTo>
                <a:lnTo>
                  <a:pt x="134" y="1907"/>
                </a:lnTo>
                <a:lnTo>
                  <a:pt x="178" y="1863"/>
                </a:lnTo>
                <a:lnTo>
                  <a:pt x="178" y="1863"/>
                </a:lnTo>
                <a:lnTo>
                  <a:pt x="179" y="1875"/>
                </a:lnTo>
                <a:lnTo>
                  <a:pt x="182" y="1905"/>
                </a:lnTo>
                <a:lnTo>
                  <a:pt x="183" y="1922"/>
                </a:lnTo>
                <a:lnTo>
                  <a:pt x="186" y="1938"/>
                </a:lnTo>
                <a:lnTo>
                  <a:pt x="189" y="1952"/>
                </a:lnTo>
                <a:lnTo>
                  <a:pt x="193" y="1962"/>
                </a:lnTo>
                <a:lnTo>
                  <a:pt x="193" y="1962"/>
                </a:lnTo>
                <a:lnTo>
                  <a:pt x="199" y="1970"/>
                </a:lnTo>
                <a:lnTo>
                  <a:pt x="210" y="1982"/>
                </a:lnTo>
                <a:lnTo>
                  <a:pt x="236" y="2010"/>
                </a:lnTo>
                <a:lnTo>
                  <a:pt x="251" y="2023"/>
                </a:lnTo>
                <a:lnTo>
                  <a:pt x="263" y="2034"/>
                </a:lnTo>
                <a:lnTo>
                  <a:pt x="274" y="2042"/>
                </a:lnTo>
                <a:lnTo>
                  <a:pt x="282" y="2045"/>
                </a:lnTo>
                <a:lnTo>
                  <a:pt x="282" y="2045"/>
                </a:lnTo>
                <a:lnTo>
                  <a:pt x="287" y="2045"/>
                </a:lnTo>
                <a:lnTo>
                  <a:pt x="291" y="2045"/>
                </a:lnTo>
                <a:lnTo>
                  <a:pt x="296" y="2044"/>
                </a:lnTo>
                <a:lnTo>
                  <a:pt x="300" y="2042"/>
                </a:lnTo>
                <a:lnTo>
                  <a:pt x="304" y="2038"/>
                </a:lnTo>
                <a:lnTo>
                  <a:pt x="306" y="2034"/>
                </a:lnTo>
                <a:lnTo>
                  <a:pt x="306" y="2031"/>
                </a:lnTo>
                <a:lnTo>
                  <a:pt x="306" y="2026"/>
                </a:lnTo>
                <a:lnTo>
                  <a:pt x="306" y="2026"/>
                </a:lnTo>
                <a:lnTo>
                  <a:pt x="304" y="2019"/>
                </a:lnTo>
                <a:lnTo>
                  <a:pt x="299" y="2010"/>
                </a:lnTo>
                <a:lnTo>
                  <a:pt x="287" y="1986"/>
                </a:lnTo>
                <a:lnTo>
                  <a:pt x="282" y="1973"/>
                </a:lnTo>
                <a:lnTo>
                  <a:pt x="277" y="1958"/>
                </a:lnTo>
                <a:lnTo>
                  <a:pt x="275" y="1944"/>
                </a:lnTo>
                <a:lnTo>
                  <a:pt x="275" y="1938"/>
                </a:lnTo>
                <a:lnTo>
                  <a:pt x="277" y="1932"/>
                </a:lnTo>
                <a:lnTo>
                  <a:pt x="277" y="1932"/>
                </a:lnTo>
                <a:lnTo>
                  <a:pt x="280" y="1920"/>
                </a:lnTo>
                <a:lnTo>
                  <a:pt x="285" y="1907"/>
                </a:lnTo>
                <a:lnTo>
                  <a:pt x="298" y="1885"/>
                </a:lnTo>
                <a:lnTo>
                  <a:pt x="308" y="1869"/>
                </a:lnTo>
                <a:lnTo>
                  <a:pt x="311" y="1863"/>
                </a:lnTo>
                <a:lnTo>
                  <a:pt x="301" y="1853"/>
                </a:lnTo>
                <a:lnTo>
                  <a:pt x="301" y="1853"/>
                </a:lnTo>
                <a:lnTo>
                  <a:pt x="327" y="1821"/>
                </a:lnTo>
                <a:lnTo>
                  <a:pt x="346" y="1800"/>
                </a:lnTo>
                <a:lnTo>
                  <a:pt x="356" y="1789"/>
                </a:lnTo>
                <a:lnTo>
                  <a:pt x="356" y="1789"/>
                </a:lnTo>
                <a:lnTo>
                  <a:pt x="357" y="1794"/>
                </a:lnTo>
                <a:lnTo>
                  <a:pt x="358" y="1809"/>
                </a:lnTo>
                <a:lnTo>
                  <a:pt x="359" y="1856"/>
                </a:lnTo>
                <a:lnTo>
                  <a:pt x="360" y="1922"/>
                </a:lnTo>
                <a:lnTo>
                  <a:pt x="360" y="1922"/>
                </a:lnTo>
                <a:lnTo>
                  <a:pt x="348" y="1936"/>
                </a:lnTo>
                <a:lnTo>
                  <a:pt x="340" y="1946"/>
                </a:lnTo>
                <a:lnTo>
                  <a:pt x="336" y="1952"/>
                </a:lnTo>
                <a:lnTo>
                  <a:pt x="336" y="1952"/>
                </a:lnTo>
                <a:lnTo>
                  <a:pt x="331" y="1979"/>
                </a:lnTo>
                <a:lnTo>
                  <a:pt x="327" y="2000"/>
                </a:lnTo>
                <a:lnTo>
                  <a:pt x="326" y="2016"/>
                </a:lnTo>
                <a:lnTo>
                  <a:pt x="326" y="2016"/>
                </a:lnTo>
                <a:lnTo>
                  <a:pt x="327" y="2022"/>
                </a:lnTo>
                <a:lnTo>
                  <a:pt x="330" y="2028"/>
                </a:lnTo>
                <a:lnTo>
                  <a:pt x="336" y="2042"/>
                </a:lnTo>
                <a:lnTo>
                  <a:pt x="340" y="2049"/>
                </a:lnTo>
                <a:lnTo>
                  <a:pt x="343" y="2056"/>
                </a:lnTo>
                <a:lnTo>
                  <a:pt x="344" y="2065"/>
                </a:lnTo>
                <a:lnTo>
                  <a:pt x="346" y="2075"/>
                </a:lnTo>
                <a:lnTo>
                  <a:pt x="346" y="2075"/>
                </a:lnTo>
                <a:lnTo>
                  <a:pt x="346" y="2084"/>
                </a:lnTo>
                <a:lnTo>
                  <a:pt x="347" y="2091"/>
                </a:lnTo>
                <a:lnTo>
                  <a:pt x="351" y="2102"/>
                </a:lnTo>
                <a:lnTo>
                  <a:pt x="354" y="2108"/>
                </a:lnTo>
                <a:lnTo>
                  <a:pt x="356" y="2109"/>
                </a:lnTo>
                <a:lnTo>
                  <a:pt x="380" y="2109"/>
                </a:lnTo>
                <a:lnTo>
                  <a:pt x="380" y="2109"/>
                </a:lnTo>
                <a:lnTo>
                  <a:pt x="385" y="2086"/>
                </a:lnTo>
                <a:lnTo>
                  <a:pt x="390" y="2065"/>
                </a:lnTo>
                <a:lnTo>
                  <a:pt x="390" y="2065"/>
                </a:lnTo>
                <a:lnTo>
                  <a:pt x="393" y="2068"/>
                </a:lnTo>
                <a:lnTo>
                  <a:pt x="397" y="2074"/>
                </a:lnTo>
                <a:lnTo>
                  <a:pt x="417" y="2092"/>
                </a:lnTo>
                <a:lnTo>
                  <a:pt x="441" y="2112"/>
                </a:lnTo>
                <a:lnTo>
                  <a:pt x="450" y="2119"/>
                </a:lnTo>
                <a:lnTo>
                  <a:pt x="459" y="2124"/>
                </a:lnTo>
                <a:lnTo>
                  <a:pt x="459" y="2124"/>
                </a:lnTo>
                <a:lnTo>
                  <a:pt x="470" y="2127"/>
                </a:lnTo>
                <a:lnTo>
                  <a:pt x="487" y="2129"/>
                </a:lnTo>
                <a:lnTo>
                  <a:pt x="530" y="2132"/>
                </a:lnTo>
                <a:lnTo>
                  <a:pt x="553" y="2133"/>
                </a:lnTo>
                <a:lnTo>
                  <a:pt x="571" y="2133"/>
                </a:lnTo>
                <a:lnTo>
                  <a:pt x="586" y="2132"/>
                </a:lnTo>
                <a:lnTo>
                  <a:pt x="590" y="2130"/>
                </a:lnTo>
                <a:lnTo>
                  <a:pt x="592" y="2129"/>
                </a:lnTo>
                <a:lnTo>
                  <a:pt x="592" y="2129"/>
                </a:lnTo>
                <a:lnTo>
                  <a:pt x="596" y="2123"/>
                </a:lnTo>
                <a:lnTo>
                  <a:pt x="599" y="2114"/>
                </a:lnTo>
                <a:lnTo>
                  <a:pt x="599" y="2107"/>
                </a:lnTo>
                <a:lnTo>
                  <a:pt x="598" y="2103"/>
                </a:lnTo>
                <a:lnTo>
                  <a:pt x="597" y="2100"/>
                </a:lnTo>
                <a:lnTo>
                  <a:pt x="597" y="2100"/>
                </a:lnTo>
                <a:lnTo>
                  <a:pt x="593" y="2097"/>
                </a:lnTo>
                <a:lnTo>
                  <a:pt x="587" y="2095"/>
                </a:lnTo>
                <a:lnTo>
                  <a:pt x="571" y="2090"/>
                </a:lnTo>
                <a:lnTo>
                  <a:pt x="554" y="2084"/>
                </a:lnTo>
                <a:lnTo>
                  <a:pt x="545" y="2080"/>
                </a:lnTo>
                <a:lnTo>
                  <a:pt x="538" y="2075"/>
                </a:lnTo>
                <a:lnTo>
                  <a:pt x="538" y="2075"/>
                </a:lnTo>
                <a:lnTo>
                  <a:pt x="527" y="2064"/>
                </a:lnTo>
                <a:lnTo>
                  <a:pt x="518" y="2053"/>
                </a:lnTo>
                <a:lnTo>
                  <a:pt x="511" y="2042"/>
                </a:lnTo>
                <a:lnTo>
                  <a:pt x="503" y="2031"/>
                </a:lnTo>
                <a:lnTo>
                  <a:pt x="503" y="2031"/>
                </a:lnTo>
                <a:lnTo>
                  <a:pt x="500" y="2023"/>
                </a:lnTo>
                <a:lnTo>
                  <a:pt x="496" y="2013"/>
                </a:lnTo>
                <a:lnTo>
                  <a:pt x="490" y="1990"/>
                </a:lnTo>
                <a:lnTo>
                  <a:pt x="484" y="1962"/>
                </a:lnTo>
                <a:lnTo>
                  <a:pt x="484" y="1962"/>
                </a:lnTo>
                <a:lnTo>
                  <a:pt x="481" y="1959"/>
                </a:lnTo>
                <a:lnTo>
                  <a:pt x="475" y="1950"/>
                </a:lnTo>
                <a:lnTo>
                  <a:pt x="470" y="1942"/>
                </a:lnTo>
                <a:lnTo>
                  <a:pt x="469" y="1937"/>
                </a:lnTo>
                <a:lnTo>
                  <a:pt x="469" y="1932"/>
                </a:lnTo>
                <a:lnTo>
                  <a:pt x="469" y="1932"/>
                </a:lnTo>
                <a:lnTo>
                  <a:pt x="470" y="1928"/>
                </a:lnTo>
                <a:lnTo>
                  <a:pt x="473" y="1923"/>
                </a:lnTo>
                <a:lnTo>
                  <a:pt x="480" y="1916"/>
                </a:lnTo>
                <a:lnTo>
                  <a:pt x="489" y="1907"/>
                </a:lnTo>
                <a:lnTo>
                  <a:pt x="489" y="1907"/>
                </a:lnTo>
                <a:lnTo>
                  <a:pt x="486" y="1899"/>
                </a:lnTo>
                <a:lnTo>
                  <a:pt x="480" y="1875"/>
                </a:lnTo>
                <a:lnTo>
                  <a:pt x="476" y="1860"/>
                </a:lnTo>
                <a:lnTo>
                  <a:pt x="475" y="1844"/>
                </a:lnTo>
                <a:lnTo>
                  <a:pt x="474" y="1828"/>
                </a:lnTo>
                <a:lnTo>
                  <a:pt x="474" y="1814"/>
                </a:lnTo>
                <a:lnTo>
                  <a:pt x="474" y="1814"/>
                </a:lnTo>
                <a:lnTo>
                  <a:pt x="479" y="1777"/>
                </a:lnTo>
                <a:lnTo>
                  <a:pt x="486" y="1734"/>
                </a:lnTo>
                <a:lnTo>
                  <a:pt x="498" y="1676"/>
                </a:lnTo>
                <a:lnTo>
                  <a:pt x="498" y="1676"/>
                </a:lnTo>
                <a:lnTo>
                  <a:pt x="505" y="1660"/>
                </a:lnTo>
                <a:lnTo>
                  <a:pt x="518" y="1631"/>
                </a:lnTo>
                <a:lnTo>
                  <a:pt x="532" y="1605"/>
                </a:lnTo>
                <a:lnTo>
                  <a:pt x="538" y="1596"/>
                </a:lnTo>
                <a:lnTo>
                  <a:pt x="540" y="1593"/>
                </a:lnTo>
                <a:lnTo>
                  <a:pt x="543" y="1592"/>
                </a:lnTo>
                <a:lnTo>
                  <a:pt x="543" y="1592"/>
                </a:lnTo>
                <a:lnTo>
                  <a:pt x="550" y="1588"/>
                </a:lnTo>
                <a:lnTo>
                  <a:pt x="564" y="1578"/>
                </a:lnTo>
                <a:lnTo>
                  <a:pt x="598" y="1554"/>
                </a:lnTo>
                <a:lnTo>
                  <a:pt x="646" y="1518"/>
                </a:lnTo>
                <a:lnTo>
                  <a:pt x="646" y="1518"/>
                </a:lnTo>
                <a:lnTo>
                  <a:pt x="648" y="1477"/>
                </a:lnTo>
                <a:lnTo>
                  <a:pt x="649" y="1446"/>
                </a:lnTo>
                <a:lnTo>
                  <a:pt x="650" y="1433"/>
                </a:lnTo>
                <a:lnTo>
                  <a:pt x="651" y="1424"/>
                </a:lnTo>
                <a:lnTo>
                  <a:pt x="651" y="1424"/>
                </a:lnTo>
                <a:lnTo>
                  <a:pt x="655" y="1411"/>
                </a:lnTo>
                <a:lnTo>
                  <a:pt x="657" y="1397"/>
                </a:lnTo>
                <a:lnTo>
                  <a:pt x="661" y="1360"/>
                </a:lnTo>
                <a:lnTo>
                  <a:pt x="661" y="1360"/>
                </a:lnTo>
                <a:lnTo>
                  <a:pt x="661" y="1353"/>
                </a:lnTo>
                <a:lnTo>
                  <a:pt x="660" y="1342"/>
                </a:lnTo>
                <a:lnTo>
                  <a:pt x="652" y="1313"/>
                </a:lnTo>
                <a:lnTo>
                  <a:pt x="633" y="1237"/>
                </a:lnTo>
                <a:lnTo>
                  <a:pt x="612" y="1159"/>
                </a:lnTo>
                <a:lnTo>
                  <a:pt x="604" y="1130"/>
                </a:lnTo>
                <a:lnTo>
                  <a:pt x="603" y="1117"/>
                </a:lnTo>
                <a:lnTo>
                  <a:pt x="602" y="1109"/>
                </a:lnTo>
                <a:lnTo>
                  <a:pt x="602" y="1109"/>
                </a:lnTo>
                <a:lnTo>
                  <a:pt x="603" y="1073"/>
                </a:lnTo>
                <a:lnTo>
                  <a:pt x="604" y="1032"/>
                </a:lnTo>
                <a:lnTo>
                  <a:pt x="607" y="976"/>
                </a:lnTo>
                <a:lnTo>
                  <a:pt x="607" y="976"/>
                </a:lnTo>
                <a:lnTo>
                  <a:pt x="609" y="953"/>
                </a:lnTo>
                <a:lnTo>
                  <a:pt x="616" y="915"/>
                </a:lnTo>
                <a:lnTo>
                  <a:pt x="627" y="847"/>
                </a:lnTo>
                <a:lnTo>
                  <a:pt x="627" y="847"/>
                </a:lnTo>
                <a:lnTo>
                  <a:pt x="628" y="838"/>
                </a:lnTo>
                <a:lnTo>
                  <a:pt x="628" y="827"/>
                </a:lnTo>
                <a:lnTo>
                  <a:pt x="627" y="794"/>
                </a:lnTo>
                <a:lnTo>
                  <a:pt x="625" y="756"/>
                </a:lnTo>
                <a:lnTo>
                  <a:pt x="625" y="733"/>
                </a:lnTo>
                <a:lnTo>
                  <a:pt x="627" y="709"/>
                </a:lnTo>
                <a:lnTo>
                  <a:pt x="627" y="709"/>
                </a:lnTo>
                <a:lnTo>
                  <a:pt x="629" y="668"/>
                </a:lnTo>
                <a:lnTo>
                  <a:pt x="630" y="650"/>
                </a:lnTo>
                <a:lnTo>
                  <a:pt x="633" y="636"/>
                </a:lnTo>
                <a:lnTo>
                  <a:pt x="636" y="621"/>
                </a:lnTo>
                <a:lnTo>
                  <a:pt x="641" y="607"/>
                </a:lnTo>
                <a:lnTo>
                  <a:pt x="648" y="592"/>
                </a:lnTo>
                <a:lnTo>
                  <a:pt x="656" y="576"/>
                </a:lnTo>
                <a:lnTo>
                  <a:pt x="656" y="576"/>
                </a:lnTo>
                <a:lnTo>
                  <a:pt x="675" y="546"/>
                </a:lnTo>
                <a:lnTo>
                  <a:pt x="683" y="531"/>
                </a:lnTo>
                <a:lnTo>
                  <a:pt x="689" y="516"/>
                </a:lnTo>
                <a:lnTo>
                  <a:pt x="694" y="501"/>
                </a:lnTo>
                <a:lnTo>
                  <a:pt x="696" y="486"/>
                </a:lnTo>
                <a:lnTo>
                  <a:pt x="696" y="479"/>
                </a:lnTo>
                <a:lnTo>
                  <a:pt x="694" y="470"/>
                </a:lnTo>
                <a:lnTo>
                  <a:pt x="693" y="462"/>
                </a:lnTo>
                <a:lnTo>
                  <a:pt x="691" y="453"/>
                </a:lnTo>
                <a:lnTo>
                  <a:pt x="691" y="453"/>
                </a:lnTo>
                <a:lnTo>
                  <a:pt x="683" y="436"/>
                </a:lnTo>
                <a:lnTo>
                  <a:pt x="673" y="419"/>
                </a:lnTo>
                <a:lnTo>
                  <a:pt x="664" y="403"/>
                </a:lnTo>
                <a:lnTo>
                  <a:pt x="652" y="388"/>
                </a:lnTo>
                <a:lnTo>
                  <a:pt x="634" y="367"/>
                </a:lnTo>
                <a:lnTo>
                  <a:pt x="627" y="359"/>
                </a:lnTo>
                <a:lnTo>
                  <a:pt x="636" y="330"/>
                </a:lnTo>
                <a:lnTo>
                  <a:pt x="636" y="330"/>
                </a:lnTo>
                <a:lnTo>
                  <a:pt x="659" y="327"/>
                </a:lnTo>
                <a:lnTo>
                  <a:pt x="676" y="324"/>
                </a:lnTo>
                <a:lnTo>
                  <a:pt x="682" y="322"/>
                </a:lnTo>
                <a:lnTo>
                  <a:pt x="686" y="320"/>
                </a:lnTo>
                <a:lnTo>
                  <a:pt x="686" y="320"/>
                </a:lnTo>
                <a:lnTo>
                  <a:pt x="688" y="316"/>
                </a:lnTo>
                <a:lnTo>
                  <a:pt x="691" y="313"/>
                </a:lnTo>
                <a:lnTo>
                  <a:pt x="694" y="302"/>
                </a:lnTo>
                <a:lnTo>
                  <a:pt x="701" y="281"/>
                </a:lnTo>
                <a:lnTo>
                  <a:pt x="701" y="281"/>
                </a:lnTo>
                <a:lnTo>
                  <a:pt x="703" y="268"/>
                </a:lnTo>
                <a:lnTo>
                  <a:pt x="704" y="255"/>
                </a:lnTo>
                <a:lnTo>
                  <a:pt x="705" y="236"/>
                </a:lnTo>
                <a:lnTo>
                  <a:pt x="705" y="236"/>
                </a:lnTo>
                <a:lnTo>
                  <a:pt x="708" y="236"/>
                </a:lnTo>
                <a:lnTo>
                  <a:pt x="713" y="235"/>
                </a:lnTo>
                <a:lnTo>
                  <a:pt x="715" y="235"/>
                </a:lnTo>
                <a:lnTo>
                  <a:pt x="718" y="233"/>
                </a:lnTo>
                <a:lnTo>
                  <a:pt x="719" y="230"/>
                </a:lnTo>
                <a:lnTo>
                  <a:pt x="720" y="226"/>
                </a:lnTo>
                <a:lnTo>
                  <a:pt x="720" y="226"/>
                </a:lnTo>
                <a:lnTo>
                  <a:pt x="720" y="221"/>
                </a:lnTo>
                <a:lnTo>
                  <a:pt x="719" y="216"/>
                </a:lnTo>
                <a:lnTo>
                  <a:pt x="715" y="205"/>
                </a:lnTo>
                <a:lnTo>
                  <a:pt x="710" y="192"/>
                </a:lnTo>
                <a:lnTo>
                  <a:pt x="710" y="192"/>
                </a:lnTo>
                <a:lnTo>
                  <a:pt x="714" y="187"/>
                </a:lnTo>
                <a:lnTo>
                  <a:pt x="720" y="175"/>
                </a:lnTo>
                <a:lnTo>
                  <a:pt x="728" y="159"/>
                </a:lnTo>
                <a:lnTo>
                  <a:pt x="729" y="150"/>
                </a:lnTo>
                <a:lnTo>
                  <a:pt x="730" y="143"/>
                </a:lnTo>
                <a:lnTo>
                  <a:pt x="730" y="143"/>
                </a:lnTo>
                <a:lnTo>
                  <a:pt x="730" y="134"/>
                </a:lnTo>
                <a:lnTo>
                  <a:pt x="728" y="124"/>
                </a:lnTo>
                <a:lnTo>
                  <a:pt x="723" y="99"/>
                </a:lnTo>
                <a:lnTo>
                  <a:pt x="715" y="72"/>
                </a:lnTo>
                <a:lnTo>
                  <a:pt x="705" y="49"/>
                </a:lnTo>
                <a:lnTo>
                  <a:pt x="705" y="49"/>
                </a:lnTo>
                <a:lnTo>
                  <a:pt x="701" y="39"/>
                </a:lnTo>
                <a:lnTo>
                  <a:pt x="696" y="33"/>
                </a:lnTo>
                <a:lnTo>
                  <a:pt x="691" y="27"/>
                </a:lnTo>
                <a:lnTo>
                  <a:pt x="684" y="23"/>
                </a:lnTo>
                <a:lnTo>
                  <a:pt x="678" y="22"/>
                </a:lnTo>
                <a:lnTo>
                  <a:pt x="672" y="21"/>
                </a:lnTo>
                <a:lnTo>
                  <a:pt x="656" y="19"/>
                </a:lnTo>
                <a:lnTo>
                  <a:pt x="622" y="1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2">
            <a:extLst>
              <a:ext uri="{FF2B5EF4-FFF2-40B4-BE49-F238E27FC236}">
                <a16:creationId xmlns:a16="http://schemas.microsoft.com/office/drawing/2014/main" id="{6256EDDD-D857-4855-A56A-19B6A716DCDC}"/>
              </a:ext>
            </a:extLst>
          </p:cNvPr>
          <p:cNvSpPr>
            <a:spLocks/>
          </p:cNvSpPr>
          <p:nvPr/>
        </p:nvSpPr>
        <p:spPr bwMode="auto">
          <a:xfrm>
            <a:off x="8285707" y="893485"/>
            <a:ext cx="660337" cy="1527709"/>
          </a:xfrm>
          <a:custGeom>
            <a:avLst/>
            <a:gdLst>
              <a:gd name="T0" fmla="*/ 269 w 606"/>
              <a:gd name="T1" fmla="*/ 197 h 1402"/>
              <a:gd name="T2" fmla="*/ 219 w 606"/>
              <a:gd name="T3" fmla="*/ 281 h 1402"/>
              <a:gd name="T4" fmla="*/ 228 w 606"/>
              <a:gd name="T5" fmla="*/ 345 h 1402"/>
              <a:gd name="T6" fmla="*/ 108 w 606"/>
              <a:gd name="T7" fmla="*/ 582 h 1402"/>
              <a:gd name="T8" fmla="*/ 118 w 606"/>
              <a:gd name="T9" fmla="*/ 616 h 1402"/>
              <a:gd name="T10" fmla="*/ 232 w 606"/>
              <a:gd name="T11" fmla="*/ 744 h 1402"/>
              <a:gd name="T12" fmla="*/ 254 w 606"/>
              <a:gd name="T13" fmla="*/ 791 h 1402"/>
              <a:gd name="T14" fmla="*/ 261 w 606"/>
              <a:gd name="T15" fmla="*/ 1015 h 1402"/>
              <a:gd name="T16" fmla="*/ 144 w 606"/>
              <a:gd name="T17" fmla="*/ 1113 h 1402"/>
              <a:gd name="T18" fmla="*/ 123 w 606"/>
              <a:gd name="T19" fmla="*/ 1134 h 1402"/>
              <a:gd name="T20" fmla="*/ 123 w 606"/>
              <a:gd name="T21" fmla="*/ 1148 h 1402"/>
              <a:gd name="T22" fmla="*/ 16 w 606"/>
              <a:gd name="T23" fmla="*/ 1210 h 1402"/>
              <a:gd name="T24" fmla="*/ 2 w 606"/>
              <a:gd name="T25" fmla="*/ 1236 h 1402"/>
              <a:gd name="T26" fmla="*/ 83 w 606"/>
              <a:gd name="T27" fmla="*/ 1336 h 1402"/>
              <a:gd name="T28" fmla="*/ 149 w 606"/>
              <a:gd name="T29" fmla="*/ 1390 h 1402"/>
              <a:gd name="T30" fmla="*/ 168 w 606"/>
              <a:gd name="T31" fmla="*/ 1365 h 1402"/>
              <a:gd name="T32" fmla="*/ 152 w 606"/>
              <a:gd name="T33" fmla="*/ 1321 h 1402"/>
              <a:gd name="T34" fmla="*/ 156 w 606"/>
              <a:gd name="T35" fmla="*/ 1268 h 1402"/>
              <a:gd name="T36" fmla="*/ 163 w 606"/>
              <a:gd name="T37" fmla="*/ 1232 h 1402"/>
              <a:gd name="T38" fmla="*/ 168 w 606"/>
              <a:gd name="T39" fmla="*/ 1213 h 1402"/>
              <a:gd name="T40" fmla="*/ 218 w 606"/>
              <a:gd name="T41" fmla="*/ 1162 h 1402"/>
              <a:gd name="T42" fmla="*/ 349 w 606"/>
              <a:gd name="T43" fmla="*/ 1075 h 1402"/>
              <a:gd name="T44" fmla="*/ 335 w 606"/>
              <a:gd name="T45" fmla="*/ 1198 h 1402"/>
              <a:gd name="T46" fmla="*/ 330 w 606"/>
              <a:gd name="T47" fmla="*/ 1296 h 1402"/>
              <a:gd name="T48" fmla="*/ 309 w 606"/>
              <a:gd name="T49" fmla="*/ 1383 h 1402"/>
              <a:gd name="T50" fmla="*/ 463 w 606"/>
              <a:gd name="T51" fmla="*/ 1401 h 1402"/>
              <a:gd name="T52" fmla="*/ 542 w 606"/>
              <a:gd name="T53" fmla="*/ 1391 h 1402"/>
              <a:gd name="T54" fmla="*/ 493 w 606"/>
              <a:gd name="T55" fmla="*/ 1365 h 1402"/>
              <a:gd name="T56" fmla="*/ 448 w 606"/>
              <a:gd name="T57" fmla="*/ 1321 h 1402"/>
              <a:gd name="T58" fmla="*/ 419 w 606"/>
              <a:gd name="T59" fmla="*/ 1296 h 1402"/>
              <a:gd name="T60" fmla="*/ 460 w 606"/>
              <a:gd name="T61" fmla="*/ 1084 h 1402"/>
              <a:gd name="T62" fmla="*/ 479 w 606"/>
              <a:gd name="T63" fmla="*/ 1018 h 1402"/>
              <a:gd name="T64" fmla="*/ 483 w 606"/>
              <a:gd name="T65" fmla="*/ 759 h 1402"/>
              <a:gd name="T66" fmla="*/ 483 w 606"/>
              <a:gd name="T67" fmla="*/ 705 h 1402"/>
              <a:gd name="T68" fmla="*/ 522 w 606"/>
              <a:gd name="T69" fmla="*/ 734 h 1402"/>
              <a:gd name="T70" fmla="*/ 529 w 606"/>
              <a:gd name="T71" fmla="*/ 691 h 1402"/>
              <a:gd name="T72" fmla="*/ 563 w 606"/>
              <a:gd name="T73" fmla="*/ 737 h 1402"/>
              <a:gd name="T74" fmla="*/ 604 w 606"/>
              <a:gd name="T75" fmla="*/ 742 h 1402"/>
              <a:gd name="T76" fmla="*/ 594 w 606"/>
              <a:gd name="T77" fmla="*/ 686 h 1402"/>
              <a:gd name="T78" fmla="*/ 577 w 606"/>
              <a:gd name="T79" fmla="*/ 577 h 1402"/>
              <a:gd name="T80" fmla="*/ 547 w 606"/>
              <a:gd name="T81" fmla="*/ 365 h 1402"/>
              <a:gd name="T82" fmla="*/ 510 w 606"/>
              <a:gd name="T83" fmla="*/ 272 h 1402"/>
              <a:gd name="T84" fmla="*/ 506 w 606"/>
              <a:gd name="T85" fmla="*/ 249 h 1402"/>
              <a:gd name="T86" fmla="*/ 527 w 606"/>
              <a:gd name="T87" fmla="*/ 222 h 1402"/>
              <a:gd name="T88" fmla="*/ 526 w 606"/>
              <a:gd name="T89" fmla="*/ 196 h 1402"/>
              <a:gd name="T90" fmla="*/ 522 w 606"/>
              <a:gd name="T91" fmla="*/ 177 h 1402"/>
              <a:gd name="T92" fmla="*/ 542 w 606"/>
              <a:gd name="T93" fmla="*/ 168 h 1402"/>
              <a:gd name="T94" fmla="*/ 551 w 606"/>
              <a:gd name="T95" fmla="*/ 154 h 1402"/>
              <a:gd name="T96" fmla="*/ 549 w 606"/>
              <a:gd name="T97" fmla="*/ 133 h 1402"/>
              <a:gd name="T98" fmla="*/ 563 w 606"/>
              <a:gd name="T99" fmla="*/ 129 h 1402"/>
              <a:gd name="T100" fmla="*/ 558 w 606"/>
              <a:gd name="T101" fmla="*/ 124 h 1402"/>
              <a:gd name="T102" fmla="*/ 517 w 606"/>
              <a:gd name="T103" fmla="*/ 54 h 1402"/>
              <a:gd name="T104" fmla="*/ 463 w 606"/>
              <a:gd name="T105" fmla="*/ 0 h 1402"/>
              <a:gd name="T106" fmla="*/ 402 w 606"/>
              <a:gd name="T107" fmla="*/ 9 h 1402"/>
              <a:gd name="T108" fmla="*/ 372 w 606"/>
              <a:gd name="T109" fmla="*/ 36 h 1402"/>
              <a:gd name="T110" fmla="*/ 330 w 606"/>
              <a:gd name="T111" fmla="*/ 95 h 1402"/>
              <a:gd name="T112" fmla="*/ 323 w 606"/>
              <a:gd name="T113" fmla="*/ 131 h 1402"/>
              <a:gd name="T114" fmla="*/ 312 w 606"/>
              <a:gd name="T115" fmla="*/ 154 h 1402"/>
              <a:gd name="T116" fmla="*/ 306 w 606"/>
              <a:gd name="T117" fmla="*/ 182 h 1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06" h="1402">
                <a:moveTo>
                  <a:pt x="306" y="182"/>
                </a:moveTo>
                <a:lnTo>
                  <a:pt x="306" y="182"/>
                </a:lnTo>
                <a:lnTo>
                  <a:pt x="298" y="184"/>
                </a:lnTo>
                <a:lnTo>
                  <a:pt x="290" y="186"/>
                </a:lnTo>
                <a:lnTo>
                  <a:pt x="276" y="192"/>
                </a:lnTo>
                <a:lnTo>
                  <a:pt x="276" y="192"/>
                </a:lnTo>
                <a:lnTo>
                  <a:pt x="269" y="197"/>
                </a:lnTo>
                <a:lnTo>
                  <a:pt x="260" y="206"/>
                </a:lnTo>
                <a:lnTo>
                  <a:pt x="253" y="216"/>
                </a:lnTo>
                <a:lnTo>
                  <a:pt x="245" y="227"/>
                </a:lnTo>
                <a:lnTo>
                  <a:pt x="232" y="250"/>
                </a:lnTo>
                <a:lnTo>
                  <a:pt x="222" y="271"/>
                </a:lnTo>
                <a:lnTo>
                  <a:pt x="222" y="271"/>
                </a:lnTo>
                <a:lnTo>
                  <a:pt x="219" y="281"/>
                </a:lnTo>
                <a:lnTo>
                  <a:pt x="218" y="291"/>
                </a:lnTo>
                <a:lnTo>
                  <a:pt x="218" y="301"/>
                </a:lnTo>
                <a:lnTo>
                  <a:pt x="219" y="310"/>
                </a:lnTo>
                <a:lnTo>
                  <a:pt x="223" y="329"/>
                </a:lnTo>
                <a:lnTo>
                  <a:pt x="227" y="340"/>
                </a:lnTo>
                <a:lnTo>
                  <a:pt x="227" y="340"/>
                </a:lnTo>
                <a:lnTo>
                  <a:pt x="228" y="345"/>
                </a:lnTo>
                <a:lnTo>
                  <a:pt x="230" y="354"/>
                </a:lnTo>
                <a:lnTo>
                  <a:pt x="234" y="373"/>
                </a:lnTo>
                <a:lnTo>
                  <a:pt x="237" y="399"/>
                </a:lnTo>
                <a:lnTo>
                  <a:pt x="113" y="547"/>
                </a:lnTo>
                <a:lnTo>
                  <a:pt x="113" y="547"/>
                </a:lnTo>
                <a:lnTo>
                  <a:pt x="111" y="559"/>
                </a:lnTo>
                <a:lnTo>
                  <a:pt x="108" y="582"/>
                </a:lnTo>
                <a:lnTo>
                  <a:pt x="108" y="582"/>
                </a:lnTo>
                <a:lnTo>
                  <a:pt x="106" y="591"/>
                </a:lnTo>
                <a:lnTo>
                  <a:pt x="105" y="601"/>
                </a:lnTo>
                <a:lnTo>
                  <a:pt x="105" y="605"/>
                </a:lnTo>
                <a:lnTo>
                  <a:pt x="107" y="610"/>
                </a:lnTo>
                <a:lnTo>
                  <a:pt x="111" y="614"/>
                </a:lnTo>
                <a:lnTo>
                  <a:pt x="118" y="616"/>
                </a:lnTo>
                <a:lnTo>
                  <a:pt x="118" y="616"/>
                </a:lnTo>
                <a:lnTo>
                  <a:pt x="129" y="621"/>
                </a:lnTo>
                <a:lnTo>
                  <a:pt x="145" y="628"/>
                </a:lnTo>
                <a:lnTo>
                  <a:pt x="181" y="648"/>
                </a:lnTo>
                <a:lnTo>
                  <a:pt x="227" y="675"/>
                </a:lnTo>
                <a:lnTo>
                  <a:pt x="232" y="744"/>
                </a:lnTo>
                <a:lnTo>
                  <a:pt x="232" y="744"/>
                </a:lnTo>
                <a:lnTo>
                  <a:pt x="233" y="755"/>
                </a:lnTo>
                <a:lnTo>
                  <a:pt x="237" y="765"/>
                </a:lnTo>
                <a:lnTo>
                  <a:pt x="239" y="770"/>
                </a:lnTo>
                <a:lnTo>
                  <a:pt x="241" y="774"/>
                </a:lnTo>
                <a:lnTo>
                  <a:pt x="241" y="774"/>
                </a:lnTo>
                <a:lnTo>
                  <a:pt x="249" y="784"/>
                </a:lnTo>
                <a:lnTo>
                  <a:pt x="254" y="791"/>
                </a:lnTo>
                <a:lnTo>
                  <a:pt x="257" y="801"/>
                </a:lnTo>
                <a:lnTo>
                  <a:pt x="261" y="811"/>
                </a:lnTo>
                <a:lnTo>
                  <a:pt x="264" y="821"/>
                </a:lnTo>
                <a:lnTo>
                  <a:pt x="266" y="832"/>
                </a:lnTo>
                <a:lnTo>
                  <a:pt x="266" y="843"/>
                </a:lnTo>
                <a:lnTo>
                  <a:pt x="266" y="843"/>
                </a:lnTo>
                <a:lnTo>
                  <a:pt x="261" y="1015"/>
                </a:lnTo>
                <a:lnTo>
                  <a:pt x="261" y="1015"/>
                </a:lnTo>
                <a:lnTo>
                  <a:pt x="224" y="1049"/>
                </a:lnTo>
                <a:lnTo>
                  <a:pt x="187" y="1084"/>
                </a:lnTo>
                <a:lnTo>
                  <a:pt x="187" y="1084"/>
                </a:lnTo>
                <a:lnTo>
                  <a:pt x="179" y="1091"/>
                </a:lnTo>
                <a:lnTo>
                  <a:pt x="163" y="1102"/>
                </a:lnTo>
                <a:lnTo>
                  <a:pt x="144" y="1113"/>
                </a:lnTo>
                <a:lnTo>
                  <a:pt x="133" y="1119"/>
                </a:lnTo>
                <a:lnTo>
                  <a:pt x="133" y="1119"/>
                </a:lnTo>
                <a:lnTo>
                  <a:pt x="131" y="1120"/>
                </a:lnTo>
                <a:lnTo>
                  <a:pt x="129" y="1121"/>
                </a:lnTo>
                <a:lnTo>
                  <a:pt x="126" y="1126"/>
                </a:lnTo>
                <a:lnTo>
                  <a:pt x="123" y="1134"/>
                </a:lnTo>
                <a:lnTo>
                  <a:pt x="123" y="1134"/>
                </a:lnTo>
                <a:lnTo>
                  <a:pt x="126" y="1135"/>
                </a:lnTo>
                <a:lnTo>
                  <a:pt x="131" y="1137"/>
                </a:lnTo>
                <a:lnTo>
                  <a:pt x="132" y="1140"/>
                </a:lnTo>
                <a:lnTo>
                  <a:pt x="131" y="1142"/>
                </a:lnTo>
                <a:lnTo>
                  <a:pt x="128" y="1145"/>
                </a:lnTo>
                <a:lnTo>
                  <a:pt x="123" y="1148"/>
                </a:lnTo>
                <a:lnTo>
                  <a:pt x="123" y="1148"/>
                </a:lnTo>
                <a:lnTo>
                  <a:pt x="103" y="1160"/>
                </a:lnTo>
                <a:lnTo>
                  <a:pt x="76" y="1177"/>
                </a:lnTo>
                <a:lnTo>
                  <a:pt x="44" y="1198"/>
                </a:lnTo>
                <a:lnTo>
                  <a:pt x="44" y="1198"/>
                </a:lnTo>
                <a:lnTo>
                  <a:pt x="38" y="1200"/>
                </a:lnTo>
                <a:lnTo>
                  <a:pt x="23" y="1206"/>
                </a:lnTo>
                <a:lnTo>
                  <a:pt x="16" y="1210"/>
                </a:lnTo>
                <a:lnTo>
                  <a:pt x="9" y="1215"/>
                </a:lnTo>
                <a:lnTo>
                  <a:pt x="2" y="1221"/>
                </a:lnTo>
                <a:lnTo>
                  <a:pt x="1" y="1224"/>
                </a:lnTo>
                <a:lnTo>
                  <a:pt x="0" y="1227"/>
                </a:lnTo>
                <a:lnTo>
                  <a:pt x="0" y="1227"/>
                </a:lnTo>
                <a:lnTo>
                  <a:pt x="0" y="1231"/>
                </a:lnTo>
                <a:lnTo>
                  <a:pt x="2" y="1236"/>
                </a:lnTo>
                <a:lnTo>
                  <a:pt x="10" y="1250"/>
                </a:lnTo>
                <a:lnTo>
                  <a:pt x="21" y="1266"/>
                </a:lnTo>
                <a:lnTo>
                  <a:pt x="36" y="1283"/>
                </a:lnTo>
                <a:lnTo>
                  <a:pt x="62" y="1312"/>
                </a:lnTo>
                <a:lnTo>
                  <a:pt x="74" y="1326"/>
                </a:lnTo>
                <a:lnTo>
                  <a:pt x="74" y="1326"/>
                </a:lnTo>
                <a:lnTo>
                  <a:pt x="83" y="1336"/>
                </a:lnTo>
                <a:lnTo>
                  <a:pt x="102" y="1357"/>
                </a:lnTo>
                <a:lnTo>
                  <a:pt x="113" y="1368"/>
                </a:lnTo>
                <a:lnTo>
                  <a:pt x="124" y="1378"/>
                </a:lnTo>
                <a:lnTo>
                  <a:pt x="134" y="1386"/>
                </a:lnTo>
                <a:lnTo>
                  <a:pt x="143" y="1390"/>
                </a:lnTo>
                <a:lnTo>
                  <a:pt x="143" y="1390"/>
                </a:lnTo>
                <a:lnTo>
                  <a:pt x="149" y="1390"/>
                </a:lnTo>
                <a:lnTo>
                  <a:pt x="154" y="1389"/>
                </a:lnTo>
                <a:lnTo>
                  <a:pt x="159" y="1385"/>
                </a:lnTo>
                <a:lnTo>
                  <a:pt x="163" y="1381"/>
                </a:lnTo>
                <a:lnTo>
                  <a:pt x="165" y="1376"/>
                </a:lnTo>
                <a:lnTo>
                  <a:pt x="166" y="1372"/>
                </a:lnTo>
                <a:lnTo>
                  <a:pt x="168" y="1365"/>
                </a:lnTo>
                <a:lnTo>
                  <a:pt x="168" y="1365"/>
                </a:lnTo>
                <a:lnTo>
                  <a:pt x="165" y="1359"/>
                </a:lnTo>
                <a:lnTo>
                  <a:pt x="160" y="1349"/>
                </a:lnTo>
                <a:lnTo>
                  <a:pt x="155" y="1339"/>
                </a:lnTo>
                <a:lnTo>
                  <a:pt x="154" y="1335"/>
                </a:lnTo>
                <a:lnTo>
                  <a:pt x="153" y="1331"/>
                </a:lnTo>
                <a:lnTo>
                  <a:pt x="153" y="1331"/>
                </a:lnTo>
                <a:lnTo>
                  <a:pt x="152" y="1321"/>
                </a:lnTo>
                <a:lnTo>
                  <a:pt x="149" y="1307"/>
                </a:lnTo>
                <a:lnTo>
                  <a:pt x="148" y="1294"/>
                </a:lnTo>
                <a:lnTo>
                  <a:pt x="148" y="1289"/>
                </a:lnTo>
                <a:lnTo>
                  <a:pt x="148" y="1286"/>
                </a:lnTo>
                <a:lnTo>
                  <a:pt x="148" y="1286"/>
                </a:lnTo>
                <a:lnTo>
                  <a:pt x="154" y="1274"/>
                </a:lnTo>
                <a:lnTo>
                  <a:pt x="156" y="1268"/>
                </a:lnTo>
                <a:lnTo>
                  <a:pt x="158" y="1262"/>
                </a:lnTo>
                <a:lnTo>
                  <a:pt x="158" y="1262"/>
                </a:lnTo>
                <a:lnTo>
                  <a:pt x="158" y="1256"/>
                </a:lnTo>
                <a:lnTo>
                  <a:pt x="158" y="1247"/>
                </a:lnTo>
                <a:lnTo>
                  <a:pt x="160" y="1238"/>
                </a:lnTo>
                <a:lnTo>
                  <a:pt x="161" y="1235"/>
                </a:lnTo>
                <a:lnTo>
                  <a:pt x="163" y="1232"/>
                </a:lnTo>
                <a:lnTo>
                  <a:pt x="163" y="1232"/>
                </a:lnTo>
                <a:lnTo>
                  <a:pt x="164" y="1230"/>
                </a:lnTo>
                <a:lnTo>
                  <a:pt x="165" y="1227"/>
                </a:lnTo>
                <a:lnTo>
                  <a:pt x="165" y="1222"/>
                </a:lnTo>
                <a:lnTo>
                  <a:pt x="165" y="1216"/>
                </a:lnTo>
                <a:lnTo>
                  <a:pt x="166" y="1214"/>
                </a:lnTo>
                <a:lnTo>
                  <a:pt x="168" y="1213"/>
                </a:lnTo>
                <a:lnTo>
                  <a:pt x="168" y="1213"/>
                </a:lnTo>
                <a:lnTo>
                  <a:pt x="182" y="1206"/>
                </a:lnTo>
                <a:lnTo>
                  <a:pt x="192" y="1203"/>
                </a:lnTo>
                <a:lnTo>
                  <a:pt x="192" y="1203"/>
                </a:lnTo>
                <a:lnTo>
                  <a:pt x="212" y="1168"/>
                </a:lnTo>
                <a:lnTo>
                  <a:pt x="212" y="1168"/>
                </a:lnTo>
                <a:lnTo>
                  <a:pt x="218" y="1162"/>
                </a:lnTo>
                <a:lnTo>
                  <a:pt x="232" y="1152"/>
                </a:lnTo>
                <a:lnTo>
                  <a:pt x="271" y="1128"/>
                </a:lnTo>
                <a:lnTo>
                  <a:pt x="325" y="1094"/>
                </a:lnTo>
                <a:lnTo>
                  <a:pt x="325" y="1094"/>
                </a:lnTo>
                <a:lnTo>
                  <a:pt x="336" y="1084"/>
                </a:lnTo>
                <a:lnTo>
                  <a:pt x="345" y="1077"/>
                </a:lnTo>
                <a:lnTo>
                  <a:pt x="349" y="1075"/>
                </a:lnTo>
                <a:lnTo>
                  <a:pt x="350" y="1075"/>
                </a:lnTo>
                <a:lnTo>
                  <a:pt x="350" y="1075"/>
                </a:lnTo>
                <a:lnTo>
                  <a:pt x="350" y="1081"/>
                </a:lnTo>
                <a:lnTo>
                  <a:pt x="349" y="1094"/>
                </a:lnTo>
                <a:lnTo>
                  <a:pt x="344" y="1136"/>
                </a:lnTo>
                <a:lnTo>
                  <a:pt x="335" y="1198"/>
                </a:lnTo>
                <a:lnTo>
                  <a:pt x="335" y="1198"/>
                </a:lnTo>
                <a:lnTo>
                  <a:pt x="333" y="1219"/>
                </a:lnTo>
                <a:lnTo>
                  <a:pt x="330" y="1247"/>
                </a:lnTo>
                <a:lnTo>
                  <a:pt x="330" y="1247"/>
                </a:lnTo>
                <a:lnTo>
                  <a:pt x="331" y="1272"/>
                </a:lnTo>
                <a:lnTo>
                  <a:pt x="331" y="1285"/>
                </a:lnTo>
                <a:lnTo>
                  <a:pt x="330" y="1296"/>
                </a:lnTo>
                <a:lnTo>
                  <a:pt x="330" y="1296"/>
                </a:lnTo>
                <a:lnTo>
                  <a:pt x="326" y="1307"/>
                </a:lnTo>
                <a:lnTo>
                  <a:pt x="320" y="1323"/>
                </a:lnTo>
                <a:lnTo>
                  <a:pt x="314" y="1342"/>
                </a:lnTo>
                <a:lnTo>
                  <a:pt x="312" y="1352"/>
                </a:lnTo>
                <a:lnTo>
                  <a:pt x="310" y="1360"/>
                </a:lnTo>
                <a:lnTo>
                  <a:pt x="310" y="1360"/>
                </a:lnTo>
                <a:lnTo>
                  <a:pt x="309" y="1383"/>
                </a:lnTo>
                <a:lnTo>
                  <a:pt x="309" y="1388"/>
                </a:lnTo>
                <a:lnTo>
                  <a:pt x="310" y="1390"/>
                </a:lnTo>
                <a:lnTo>
                  <a:pt x="310" y="1390"/>
                </a:lnTo>
                <a:lnTo>
                  <a:pt x="320" y="1391"/>
                </a:lnTo>
                <a:lnTo>
                  <a:pt x="345" y="1394"/>
                </a:lnTo>
                <a:lnTo>
                  <a:pt x="423" y="1399"/>
                </a:lnTo>
                <a:lnTo>
                  <a:pt x="463" y="1401"/>
                </a:lnTo>
                <a:lnTo>
                  <a:pt x="499" y="1402"/>
                </a:lnTo>
                <a:lnTo>
                  <a:pt x="526" y="1402"/>
                </a:lnTo>
                <a:lnTo>
                  <a:pt x="533" y="1401"/>
                </a:lnTo>
                <a:lnTo>
                  <a:pt x="537" y="1400"/>
                </a:lnTo>
                <a:lnTo>
                  <a:pt x="537" y="1400"/>
                </a:lnTo>
                <a:lnTo>
                  <a:pt x="541" y="1395"/>
                </a:lnTo>
                <a:lnTo>
                  <a:pt x="542" y="1391"/>
                </a:lnTo>
                <a:lnTo>
                  <a:pt x="541" y="1389"/>
                </a:lnTo>
                <a:lnTo>
                  <a:pt x="537" y="1385"/>
                </a:lnTo>
                <a:lnTo>
                  <a:pt x="537" y="1385"/>
                </a:lnTo>
                <a:lnTo>
                  <a:pt x="533" y="1383"/>
                </a:lnTo>
                <a:lnTo>
                  <a:pt x="527" y="1379"/>
                </a:lnTo>
                <a:lnTo>
                  <a:pt x="510" y="1373"/>
                </a:lnTo>
                <a:lnTo>
                  <a:pt x="493" y="1365"/>
                </a:lnTo>
                <a:lnTo>
                  <a:pt x="487" y="1363"/>
                </a:lnTo>
                <a:lnTo>
                  <a:pt x="483" y="1360"/>
                </a:lnTo>
                <a:lnTo>
                  <a:pt x="483" y="1360"/>
                </a:lnTo>
                <a:lnTo>
                  <a:pt x="464" y="1341"/>
                </a:lnTo>
                <a:lnTo>
                  <a:pt x="453" y="1330"/>
                </a:lnTo>
                <a:lnTo>
                  <a:pt x="450" y="1325"/>
                </a:lnTo>
                <a:lnTo>
                  <a:pt x="448" y="1321"/>
                </a:lnTo>
                <a:lnTo>
                  <a:pt x="448" y="1321"/>
                </a:lnTo>
                <a:lnTo>
                  <a:pt x="447" y="1319"/>
                </a:lnTo>
                <a:lnTo>
                  <a:pt x="444" y="1315"/>
                </a:lnTo>
                <a:lnTo>
                  <a:pt x="434" y="1307"/>
                </a:lnTo>
                <a:lnTo>
                  <a:pt x="424" y="1300"/>
                </a:lnTo>
                <a:lnTo>
                  <a:pt x="419" y="1296"/>
                </a:lnTo>
                <a:lnTo>
                  <a:pt x="419" y="1296"/>
                </a:lnTo>
                <a:lnTo>
                  <a:pt x="420" y="1274"/>
                </a:lnTo>
                <a:lnTo>
                  <a:pt x="426" y="1229"/>
                </a:lnTo>
                <a:lnTo>
                  <a:pt x="434" y="1158"/>
                </a:lnTo>
                <a:lnTo>
                  <a:pt x="434" y="1158"/>
                </a:lnTo>
                <a:lnTo>
                  <a:pt x="439" y="1142"/>
                </a:lnTo>
                <a:lnTo>
                  <a:pt x="448" y="1113"/>
                </a:lnTo>
                <a:lnTo>
                  <a:pt x="460" y="1084"/>
                </a:lnTo>
                <a:lnTo>
                  <a:pt x="463" y="1070"/>
                </a:lnTo>
                <a:lnTo>
                  <a:pt x="463" y="1070"/>
                </a:lnTo>
                <a:lnTo>
                  <a:pt x="464" y="1063"/>
                </a:lnTo>
                <a:lnTo>
                  <a:pt x="469" y="1054"/>
                </a:lnTo>
                <a:lnTo>
                  <a:pt x="478" y="1030"/>
                </a:lnTo>
                <a:lnTo>
                  <a:pt x="478" y="1030"/>
                </a:lnTo>
                <a:lnTo>
                  <a:pt x="479" y="1018"/>
                </a:lnTo>
                <a:lnTo>
                  <a:pt x="480" y="992"/>
                </a:lnTo>
                <a:lnTo>
                  <a:pt x="482" y="920"/>
                </a:lnTo>
                <a:lnTo>
                  <a:pt x="483" y="818"/>
                </a:lnTo>
                <a:lnTo>
                  <a:pt x="483" y="818"/>
                </a:lnTo>
                <a:lnTo>
                  <a:pt x="483" y="790"/>
                </a:lnTo>
                <a:lnTo>
                  <a:pt x="483" y="770"/>
                </a:lnTo>
                <a:lnTo>
                  <a:pt x="483" y="759"/>
                </a:lnTo>
                <a:lnTo>
                  <a:pt x="483" y="759"/>
                </a:lnTo>
                <a:lnTo>
                  <a:pt x="483" y="749"/>
                </a:lnTo>
                <a:lnTo>
                  <a:pt x="483" y="731"/>
                </a:lnTo>
                <a:lnTo>
                  <a:pt x="484" y="713"/>
                </a:lnTo>
                <a:lnTo>
                  <a:pt x="484" y="707"/>
                </a:lnTo>
                <a:lnTo>
                  <a:pt x="483" y="705"/>
                </a:lnTo>
                <a:lnTo>
                  <a:pt x="483" y="705"/>
                </a:lnTo>
                <a:lnTo>
                  <a:pt x="487" y="710"/>
                </a:lnTo>
                <a:lnTo>
                  <a:pt x="496" y="722"/>
                </a:lnTo>
                <a:lnTo>
                  <a:pt x="504" y="728"/>
                </a:lnTo>
                <a:lnTo>
                  <a:pt x="510" y="733"/>
                </a:lnTo>
                <a:lnTo>
                  <a:pt x="516" y="736"/>
                </a:lnTo>
                <a:lnTo>
                  <a:pt x="520" y="736"/>
                </a:lnTo>
                <a:lnTo>
                  <a:pt x="522" y="734"/>
                </a:lnTo>
                <a:lnTo>
                  <a:pt x="522" y="734"/>
                </a:lnTo>
                <a:lnTo>
                  <a:pt x="525" y="732"/>
                </a:lnTo>
                <a:lnTo>
                  <a:pt x="526" y="729"/>
                </a:lnTo>
                <a:lnTo>
                  <a:pt x="529" y="723"/>
                </a:lnTo>
                <a:lnTo>
                  <a:pt x="530" y="715"/>
                </a:lnTo>
                <a:lnTo>
                  <a:pt x="530" y="706"/>
                </a:lnTo>
                <a:lnTo>
                  <a:pt x="529" y="691"/>
                </a:lnTo>
                <a:lnTo>
                  <a:pt x="527" y="685"/>
                </a:lnTo>
                <a:lnTo>
                  <a:pt x="527" y="685"/>
                </a:lnTo>
                <a:lnTo>
                  <a:pt x="532" y="695"/>
                </a:lnTo>
                <a:lnTo>
                  <a:pt x="537" y="705"/>
                </a:lnTo>
                <a:lnTo>
                  <a:pt x="545" y="716"/>
                </a:lnTo>
                <a:lnTo>
                  <a:pt x="553" y="727"/>
                </a:lnTo>
                <a:lnTo>
                  <a:pt x="563" y="737"/>
                </a:lnTo>
                <a:lnTo>
                  <a:pt x="568" y="741"/>
                </a:lnTo>
                <a:lnTo>
                  <a:pt x="574" y="743"/>
                </a:lnTo>
                <a:lnTo>
                  <a:pt x="580" y="744"/>
                </a:lnTo>
                <a:lnTo>
                  <a:pt x="586" y="744"/>
                </a:lnTo>
                <a:lnTo>
                  <a:pt x="586" y="744"/>
                </a:lnTo>
                <a:lnTo>
                  <a:pt x="598" y="743"/>
                </a:lnTo>
                <a:lnTo>
                  <a:pt x="604" y="742"/>
                </a:lnTo>
                <a:lnTo>
                  <a:pt x="606" y="741"/>
                </a:lnTo>
                <a:lnTo>
                  <a:pt x="606" y="737"/>
                </a:lnTo>
                <a:lnTo>
                  <a:pt x="602" y="725"/>
                </a:lnTo>
                <a:lnTo>
                  <a:pt x="599" y="713"/>
                </a:lnTo>
                <a:lnTo>
                  <a:pt x="596" y="700"/>
                </a:lnTo>
                <a:lnTo>
                  <a:pt x="596" y="700"/>
                </a:lnTo>
                <a:lnTo>
                  <a:pt x="594" y="686"/>
                </a:lnTo>
                <a:lnTo>
                  <a:pt x="591" y="676"/>
                </a:lnTo>
                <a:lnTo>
                  <a:pt x="586" y="660"/>
                </a:lnTo>
                <a:lnTo>
                  <a:pt x="584" y="649"/>
                </a:lnTo>
                <a:lnTo>
                  <a:pt x="581" y="633"/>
                </a:lnTo>
                <a:lnTo>
                  <a:pt x="579" y="610"/>
                </a:lnTo>
                <a:lnTo>
                  <a:pt x="577" y="577"/>
                </a:lnTo>
                <a:lnTo>
                  <a:pt x="577" y="577"/>
                </a:lnTo>
                <a:lnTo>
                  <a:pt x="574" y="540"/>
                </a:lnTo>
                <a:lnTo>
                  <a:pt x="570" y="504"/>
                </a:lnTo>
                <a:lnTo>
                  <a:pt x="567" y="473"/>
                </a:lnTo>
                <a:lnTo>
                  <a:pt x="562" y="445"/>
                </a:lnTo>
                <a:lnTo>
                  <a:pt x="553" y="397"/>
                </a:lnTo>
                <a:lnTo>
                  <a:pt x="547" y="365"/>
                </a:lnTo>
                <a:lnTo>
                  <a:pt x="547" y="365"/>
                </a:lnTo>
                <a:lnTo>
                  <a:pt x="543" y="351"/>
                </a:lnTo>
                <a:lnTo>
                  <a:pt x="540" y="336"/>
                </a:lnTo>
                <a:lnTo>
                  <a:pt x="527" y="308"/>
                </a:lnTo>
                <a:lnTo>
                  <a:pt x="517" y="285"/>
                </a:lnTo>
                <a:lnTo>
                  <a:pt x="513" y="276"/>
                </a:lnTo>
                <a:lnTo>
                  <a:pt x="513" y="276"/>
                </a:lnTo>
                <a:lnTo>
                  <a:pt x="510" y="272"/>
                </a:lnTo>
                <a:lnTo>
                  <a:pt x="504" y="265"/>
                </a:lnTo>
                <a:lnTo>
                  <a:pt x="501" y="260"/>
                </a:lnTo>
                <a:lnTo>
                  <a:pt x="500" y="256"/>
                </a:lnTo>
                <a:lnTo>
                  <a:pt x="500" y="253"/>
                </a:lnTo>
                <a:lnTo>
                  <a:pt x="503" y="251"/>
                </a:lnTo>
                <a:lnTo>
                  <a:pt x="503" y="251"/>
                </a:lnTo>
                <a:lnTo>
                  <a:pt x="506" y="249"/>
                </a:lnTo>
                <a:lnTo>
                  <a:pt x="511" y="246"/>
                </a:lnTo>
                <a:lnTo>
                  <a:pt x="521" y="237"/>
                </a:lnTo>
                <a:lnTo>
                  <a:pt x="527" y="227"/>
                </a:lnTo>
                <a:lnTo>
                  <a:pt x="529" y="223"/>
                </a:lnTo>
                <a:lnTo>
                  <a:pt x="529" y="222"/>
                </a:lnTo>
                <a:lnTo>
                  <a:pt x="527" y="222"/>
                </a:lnTo>
                <a:lnTo>
                  <a:pt x="527" y="222"/>
                </a:lnTo>
                <a:lnTo>
                  <a:pt x="526" y="220"/>
                </a:lnTo>
                <a:lnTo>
                  <a:pt x="525" y="218"/>
                </a:lnTo>
                <a:lnTo>
                  <a:pt x="525" y="211"/>
                </a:lnTo>
                <a:lnTo>
                  <a:pt x="526" y="202"/>
                </a:lnTo>
                <a:lnTo>
                  <a:pt x="527" y="197"/>
                </a:lnTo>
                <a:lnTo>
                  <a:pt x="527" y="197"/>
                </a:lnTo>
                <a:lnTo>
                  <a:pt x="526" y="196"/>
                </a:lnTo>
                <a:lnTo>
                  <a:pt x="524" y="193"/>
                </a:lnTo>
                <a:lnTo>
                  <a:pt x="515" y="191"/>
                </a:lnTo>
                <a:lnTo>
                  <a:pt x="503" y="187"/>
                </a:lnTo>
                <a:lnTo>
                  <a:pt x="513" y="172"/>
                </a:lnTo>
                <a:lnTo>
                  <a:pt x="513" y="172"/>
                </a:lnTo>
                <a:lnTo>
                  <a:pt x="522" y="177"/>
                </a:lnTo>
                <a:lnTo>
                  <a:pt x="522" y="177"/>
                </a:lnTo>
                <a:lnTo>
                  <a:pt x="525" y="177"/>
                </a:lnTo>
                <a:lnTo>
                  <a:pt x="529" y="176"/>
                </a:lnTo>
                <a:lnTo>
                  <a:pt x="532" y="174"/>
                </a:lnTo>
                <a:lnTo>
                  <a:pt x="537" y="172"/>
                </a:lnTo>
                <a:lnTo>
                  <a:pt x="537" y="172"/>
                </a:lnTo>
                <a:lnTo>
                  <a:pt x="541" y="170"/>
                </a:lnTo>
                <a:lnTo>
                  <a:pt x="542" y="168"/>
                </a:lnTo>
                <a:lnTo>
                  <a:pt x="545" y="165"/>
                </a:lnTo>
                <a:lnTo>
                  <a:pt x="547" y="163"/>
                </a:lnTo>
                <a:lnTo>
                  <a:pt x="547" y="163"/>
                </a:lnTo>
                <a:lnTo>
                  <a:pt x="548" y="161"/>
                </a:lnTo>
                <a:lnTo>
                  <a:pt x="549" y="160"/>
                </a:lnTo>
                <a:lnTo>
                  <a:pt x="551" y="158"/>
                </a:lnTo>
                <a:lnTo>
                  <a:pt x="551" y="154"/>
                </a:lnTo>
                <a:lnTo>
                  <a:pt x="552" y="153"/>
                </a:lnTo>
                <a:lnTo>
                  <a:pt x="552" y="153"/>
                </a:lnTo>
                <a:lnTo>
                  <a:pt x="552" y="151"/>
                </a:lnTo>
                <a:lnTo>
                  <a:pt x="552" y="149"/>
                </a:lnTo>
                <a:lnTo>
                  <a:pt x="551" y="140"/>
                </a:lnTo>
                <a:lnTo>
                  <a:pt x="549" y="134"/>
                </a:lnTo>
                <a:lnTo>
                  <a:pt x="549" y="133"/>
                </a:lnTo>
                <a:lnTo>
                  <a:pt x="552" y="133"/>
                </a:lnTo>
                <a:lnTo>
                  <a:pt x="552" y="133"/>
                </a:lnTo>
                <a:lnTo>
                  <a:pt x="554" y="134"/>
                </a:lnTo>
                <a:lnTo>
                  <a:pt x="558" y="134"/>
                </a:lnTo>
                <a:lnTo>
                  <a:pt x="561" y="133"/>
                </a:lnTo>
                <a:lnTo>
                  <a:pt x="562" y="131"/>
                </a:lnTo>
                <a:lnTo>
                  <a:pt x="563" y="129"/>
                </a:lnTo>
                <a:lnTo>
                  <a:pt x="564" y="127"/>
                </a:lnTo>
                <a:lnTo>
                  <a:pt x="563" y="124"/>
                </a:lnTo>
                <a:lnTo>
                  <a:pt x="562" y="123"/>
                </a:lnTo>
                <a:lnTo>
                  <a:pt x="562" y="123"/>
                </a:lnTo>
                <a:lnTo>
                  <a:pt x="559" y="123"/>
                </a:lnTo>
                <a:lnTo>
                  <a:pt x="559" y="123"/>
                </a:lnTo>
                <a:lnTo>
                  <a:pt x="558" y="124"/>
                </a:lnTo>
                <a:lnTo>
                  <a:pt x="554" y="121"/>
                </a:lnTo>
                <a:lnTo>
                  <a:pt x="547" y="108"/>
                </a:lnTo>
                <a:lnTo>
                  <a:pt x="547" y="108"/>
                </a:lnTo>
                <a:lnTo>
                  <a:pt x="538" y="92"/>
                </a:lnTo>
                <a:lnTo>
                  <a:pt x="535" y="81"/>
                </a:lnTo>
                <a:lnTo>
                  <a:pt x="529" y="70"/>
                </a:lnTo>
                <a:lnTo>
                  <a:pt x="517" y="54"/>
                </a:lnTo>
                <a:lnTo>
                  <a:pt x="517" y="54"/>
                </a:lnTo>
                <a:lnTo>
                  <a:pt x="503" y="34"/>
                </a:lnTo>
                <a:lnTo>
                  <a:pt x="487" y="17"/>
                </a:lnTo>
                <a:lnTo>
                  <a:pt x="479" y="10"/>
                </a:lnTo>
                <a:lnTo>
                  <a:pt x="473" y="4"/>
                </a:lnTo>
                <a:lnTo>
                  <a:pt x="468" y="1"/>
                </a:lnTo>
                <a:lnTo>
                  <a:pt x="463" y="0"/>
                </a:lnTo>
                <a:lnTo>
                  <a:pt x="463" y="0"/>
                </a:lnTo>
                <a:lnTo>
                  <a:pt x="440" y="5"/>
                </a:lnTo>
                <a:lnTo>
                  <a:pt x="424" y="10"/>
                </a:lnTo>
                <a:lnTo>
                  <a:pt x="424" y="10"/>
                </a:lnTo>
                <a:lnTo>
                  <a:pt x="419" y="9"/>
                </a:lnTo>
                <a:lnTo>
                  <a:pt x="408" y="9"/>
                </a:lnTo>
                <a:lnTo>
                  <a:pt x="402" y="9"/>
                </a:lnTo>
                <a:lnTo>
                  <a:pt x="395" y="9"/>
                </a:lnTo>
                <a:lnTo>
                  <a:pt x="389" y="11"/>
                </a:lnTo>
                <a:lnTo>
                  <a:pt x="384" y="15"/>
                </a:lnTo>
                <a:lnTo>
                  <a:pt x="384" y="15"/>
                </a:lnTo>
                <a:lnTo>
                  <a:pt x="381" y="20"/>
                </a:lnTo>
                <a:lnTo>
                  <a:pt x="377" y="25"/>
                </a:lnTo>
                <a:lnTo>
                  <a:pt x="372" y="36"/>
                </a:lnTo>
                <a:lnTo>
                  <a:pt x="367" y="48"/>
                </a:lnTo>
                <a:lnTo>
                  <a:pt x="363" y="54"/>
                </a:lnTo>
                <a:lnTo>
                  <a:pt x="360" y="59"/>
                </a:lnTo>
                <a:lnTo>
                  <a:pt x="360" y="59"/>
                </a:lnTo>
                <a:lnTo>
                  <a:pt x="335" y="89"/>
                </a:lnTo>
                <a:lnTo>
                  <a:pt x="335" y="89"/>
                </a:lnTo>
                <a:lnTo>
                  <a:pt x="330" y="95"/>
                </a:lnTo>
                <a:lnTo>
                  <a:pt x="326" y="102"/>
                </a:lnTo>
                <a:lnTo>
                  <a:pt x="322" y="113"/>
                </a:lnTo>
                <a:lnTo>
                  <a:pt x="319" y="123"/>
                </a:lnTo>
                <a:lnTo>
                  <a:pt x="319" y="127"/>
                </a:lnTo>
                <a:lnTo>
                  <a:pt x="320" y="128"/>
                </a:lnTo>
                <a:lnTo>
                  <a:pt x="320" y="128"/>
                </a:lnTo>
                <a:lnTo>
                  <a:pt x="323" y="131"/>
                </a:lnTo>
                <a:lnTo>
                  <a:pt x="324" y="133"/>
                </a:lnTo>
                <a:lnTo>
                  <a:pt x="325" y="134"/>
                </a:lnTo>
                <a:lnTo>
                  <a:pt x="324" y="137"/>
                </a:lnTo>
                <a:lnTo>
                  <a:pt x="320" y="143"/>
                </a:lnTo>
                <a:lnTo>
                  <a:pt x="320" y="143"/>
                </a:lnTo>
                <a:lnTo>
                  <a:pt x="315" y="149"/>
                </a:lnTo>
                <a:lnTo>
                  <a:pt x="312" y="154"/>
                </a:lnTo>
                <a:lnTo>
                  <a:pt x="310" y="158"/>
                </a:lnTo>
                <a:lnTo>
                  <a:pt x="310" y="163"/>
                </a:lnTo>
                <a:lnTo>
                  <a:pt x="310" y="163"/>
                </a:lnTo>
                <a:lnTo>
                  <a:pt x="310" y="169"/>
                </a:lnTo>
                <a:lnTo>
                  <a:pt x="308" y="175"/>
                </a:lnTo>
                <a:lnTo>
                  <a:pt x="306" y="182"/>
                </a:lnTo>
                <a:lnTo>
                  <a:pt x="306" y="18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9">
            <a:extLst>
              <a:ext uri="{FF2B5EF4-FFF2-40B4-BE49-F238E27FC236}">
                <a16:creationId xmlns:a16="http://schemas.microsoft.com/office/drawing/2014/main" id="{4BEF00F9-0FCE-4F64-9A2D-AC042F4CFA64}"/>
              </a:ext>
            </a:extLst>
          </p:cNvPr>
          <p:cNvSpPr>
            <a:spLocks/>
          </p:cNvSpPr>
          <p:nvPr/>
        </p:nvSpPr>
        <p:spPr bwMode="auto">
          <a:xfrm>
            <a:off x="4457946" y="4632966"/>
            <a:ext cx="892548" cy="1679166"/>
          </a:xfrm>
          <a:custGeom>
            <a:avLst/>
            <a:gdLst>
              <a:gd name="T0" fmla="*/ 223 w 455"/>
              <a:gd name="T1" fmla="*/ 5 h 856"/>
              <a:gd name="T2" fmla="*/ 200 w 455"/>
              <a:gd name="T3" fmla="*/ 31 h 856"/>
              <a:gd name="T4" fmla="*/ 196 w 455"/>
              <a:gd name="T5" fmla="*/ 72 h 856"/>
              <a:gd name="T6" fmla="*/ 198 w 455"/>
              <a:gd name="T7" fmla="*/ 106 h 856"/>
              <a:gd name="T8" fmla="*/ 209 w 455"/>
              <a:gd name="T9" fmla="*/ 124 h 856"/>
              <a:gd name="T10" fmla="*/ 229 w 455"/>
              <a:gd name="T11" fmla="*/ 136 h 856"/>
              <a:gd name="T12" fmla="*/ 201 w 455"/>
              <a:gd name="T13" fmla="*/ 168 h 856"/>
              <a:gd name="T14" fmla="*/ 191 w 455"/>
              <a:gd name="T15" fmla="*/ 212 h 856"/>
              <a:gd name="T16" fmla="*/ 189 w 455"/>
              <a:gd name="T17" fmla="*/ 240 h 856"/>
              <a:gd name="T18" fmla="*/ 146 w 455"/>
              <a:gd name="T19" fmla="*/ 231 h 856"/>
              <a:gd name="T20" fmla="*/ 92 w 455"/>
              <a:gd name="T21" fmla="*/ 327 h 856"/>
              <a:gd name="T22" fmla="*/ 95 w 455"/>
              <a:gd name="T23" fmla="*/ 383 h 856"/>
              <a:gd name="T24" fmla="*/ 108 w 455"/>
              <a:gd name="T25" fmla="*/ 398 h 856"/>
              <a:gd name="T26" fmla="*/ 128 w 455"/>
              <a:gd name="T27" fmla="*/ 381 h 856"/>
              <a:gd name="T28" fmla="*/ 118 w 455"/>
              <a:gd name="T29" fmla="*/ 462 h 856"/>
              <a:gd name="T30" fmla="*/ 144 w 455"/>
              <a:gd name="T31" fmla="*/ 477 h 856"/>
              <a:gd name="T32" fmla="*/ 105 w 455"/>
              <a:gd name="T33" fmla="*/ 573 h 856"/>
              <a:gd name="T34" fmla="*/ 81 w 455"/>
              <a:gd name="T35" fmla="*/ 617 h 856"/>
              <a:gd name="T36" fmla="*/ 65 w 455"/>
              <a:gd name="T37" fmla="*/ 718 h 856"/>
              <a:gd name="T38" fmla="*/ 76 w 455"/>
              <a:gd name="T39" fmla="*/ 736 h 856"/>
              <a:gd name="T40" fmla="*/ 63 w 455"/>
              <a:gd name="T41" fmla="*/ 755 h 856"/>
              <a:gd name="T42" fmla="*/ 32 w 455"/>
              <a:gd name="T43" fmla="*/ 748 h 856"/>
              <a:gd name="T44" fmla="*/ 5 w 455"/>
              <a:gd name="T45" fmla="*/ 744 h 856"/>
              <a:gd name="T46" fmla="*/ 9 w 455"/>
              <a:gd name="T47" fmla="*/ 769 h 856"/>
              <a:gd name="T48" fmla="*/ 69 w 455"/>
              <a:gd name="T49" fmla="*/ 804 h 856"/>
              <a:gd name="T50" fmla="*/ 99 w 455"/>
              <a:gd name="T51" fmla="*/ 806 h 856"/>
              <a:gd name="T52" fmla="*/ 107 w 455"/>
              <a:gd name="T53" fmla="*/ 765 h 856"/>
              <a:gd name="T54" fmla="*/ 145 w 455"/>
              <a:gd name="T55" fmla="*/ 725 h 856"/>
              <a:gd name="T56" fmla="*/ 183 w 455"/>
              <a:gd name="T57" fmla="*/ 722 h 856"/>
              <a:gd name="T58" fmla="*/ 310 w 455"/>
              <a:gd name="T59" fmla="*/ 686 h 856"/>
              <a:gd name="T60" fmla="*/ 324 w 455"/>
              <a:gd name="T61" fmla="*/ 727 h 856"/>
              <a:gd name="T62" fmla="*/ 360 w 455"/>
              <a:gd name="T63" fmla="*/ 757 h 856"/>
              <a:gd name="T64" fmla="*/ 364 w 455"/>
              <a:gd name="T65" fmla="*/ 807 h 856"/>
              <a:gd name="T66" fmla="*/ 350 w 455"/>
              <a:gd name="T67" fmla="*/ 828 h 856"/>
              <a:gd name="T68" fmla="*/ 309 w 455"/>
              <a:gd name="T69" fmla="*/ 847 h 856"/>
              <a:gd name="T70" fmla="*/ 346 w 455"/>
              <a:gd name="T71" fmla="*/ 854 h 856"/>
              <a:gd name="T72" fmla="*/ 415 w 455"/>
              <a:gd name="T73" fmla="*/ 852 h 856"/>
              <a:gd name="T74" fmla="*/ 406 w 455"/>
              <a:gd name="T75" fmla="*/ 813 h 856"/>
              <a:gd name="T76" fmla="*/ 401 w 455"/>
              <a:gd name="T77" fmla="*/ 753 h 856"/>
              <a:gd name="T78" fmla="*/ 454 w 455"/>
              <a:gd name="T79" fmla="*/ 751 h 856"/>
              <a:gd name="T80" fmla="*/ 440 w 455"/>
              <a:gd name="T81" fmla="*/ 722 h 856"/>
              <a:gd name="T82" fmla="*/ 418 w 455"/>
              <a:gd name="T83" fmla="*/ 645 h 856"/>
              <a:gd name="T84" fmla="*/ 405 w 455"/>
              <a:gd name="T85" fmla="*/ 623 h 856"/>
              <a:gd name="T86" fmla="*/ 400 w 455"/>
              <a:gd name="T87" fmla="*/ 541 h 856"/>
              <a:gd name="T88" fmla="*/ 391 w 455"/>
              <a:gd name="T89" fmla="*/ 456 h 856"/>
              <a:gd name="T90" fmla="*/ 372 w 455"/>
              <a:gd name="T91" fmla="*/ 365 h 856"/>
              <a:gd name="T92" fmla="*/ 353 w 455"/>
              <a:gd name="T93" fmla="*/ 225 h 856"/>
              <a:gd name="T94" fmla="*/ 354 w 455"/>
              <a:gd name="T95" fmla="*/ 191 h 856"/>
              <a:gd name="T96" fmla="*/ 328 w 455"/>
              <a:gd name="T97" fmla="*/ 152 h 856"/>
              <a:gd name="T98" fmla="*/ 346 w 455"/>
              <a:gd name="T99" fmla="*/ 125 h 856"/>
              <a:gd name="T100" fmla="*/ 354 w 455"/>
              <a:gd name="T101" fmla="*/ 108 h 856"/>
              <a:gd name="T102" fmla="*/ 337 w 455"/>
              <a:gd name="T103" fmla="*/ 85 h 856"/>
              <a:gd name="T104" fmla="*/ 321 w 455"/>
              <a:gd name="T105" fmla="*/ 69 h 856"/>
              <a:gd name="T106" fmla="*/ 297 w 455"/>
              <a:gd name="T107" fmla="*/ 33 h 856"/>
              <a:gd name="T108" fmla="*/ 277 w 455"/>
              <a:gd name="T109" fmla="*/ 4 h 856"/>
              <a:gd name="T110" fmla="*/ 247 w 455"/>
              <a:gd name="T111" fmla="*/ 4 h 8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55" h="856">
                <a:moveTo>
                  <a:pt x="247" y="4"/>
                </a:moveTo>
                <a:lnTo>
                  <a:pt x="247" y="4"/>
                </a:lnTo>
                <a:lnTo>
                  <a:pt x="244" y="4"/>
                </a:lnTo>
                <a:lnTo>
                  <a:pt x="235" y="3"/>
                </a:lnTo>
                <a:lnTo>
                  <a:pt x="228" y="4"/>
                </a:lnTo>
                <a:lnTo>
                  <a:pt x="223" y="5"/>
                </a:lnTo>
                <a:lnTo>
                  <a:pt x="217" y="7"/>
                </a:lnTo>
                <a:lnTo>
                  <a:pt x="211" y="12"/>
                </a:lnTo>
                <a:lnTo>
                  <a:pt x="211" y="12"/>
                </a:lnTo>
                <a:lnTo>
                  <a:pt x="207" y="17"/>
                </a:lnTo>
                <a:lnTo>
                  <a:pt x="202" y="24"/>
                </a:lnTo>
                <a:lnTo>
                  <a:pt x="200" y="31"/>
                </a:lnTo>
                <a:lnTo>
                  <a:pt x="198" y="37"/>
                </a:lnTo>
                <a:lnTo>
                  <a:pt x="196" y="49"/>
                </a:lnTo>
                <a:lnTo>
                  <a:pt x="196" y="53"/>
                </a:lnTo>
                <a:lnTo>
                  <a:pt x="196" y="53"/>
                </a:lnTo>
                <a:lnTo>
                  <a:pt x="196" y="62"/>
                </a:lnTo>
                <a:lnTo>
                  <a:pt x="196" y="72"/>
                </a:lnTo>
                <a:lnTo>
                  <a:pt x="196" y="72"/>
                </a:lnTo>
                <a:lnTo>
                  <a:pt x="195" y="86"/>
                </a:lnTo>
                <a:lnTo>
                  <a:pt x="196" y="96"/>
                </a:lnTo>
                <a:lnTo>
                  <a:pt x="197" y="102"/>
                </a:lnTo>
                <a:lnTo>
                  <a:pt x="198" y="106"/>
                </a:lnTo>
                <a:lnTo>
                  <a:pt x="198" y="106"/>
                </a:lnTo>
                <a:lnTo>
                  <a:pt x="201" y="113"/>
                </a:lnTo>
                <a:lnTo>
                  <a:pt x="202" y="118"/>
                </a:lnTo>
                <a:lnTo>
                  <a:pt x="205" y="122"/>
                </a:lnTo>
                <a:lnTo>
                  <a:pt x="206" y="123"/>
                </a:lnTo>
                <a:lnTo>
                  <a:pt x="209" y="124"/>
                </a:lnTo>
                <a:lnTo>
                  <a:pt x="209" y="124"/>
                </a:lnTo>
                <a:lnTo>
                  <a:pt x="220" y="124"/>
                </a:lnTo>
                <a:lnTo>
                  <a:pt x="227" y="124"/>
                </a:lnTo>
                <a:lnTo>
                  <a:pt x="227" y="124"/>
                </a:lnTo>
                <a:lnTo>
                  <a:pt x="228" y="131"/>
                </a:lnTo>
                <a:lnTo>
                  <a:pt x="229" y="135"/>
                </a:lnTo>
                <a:lnTo>
                  <a:pt x="229" y="136"/>
                </a:lnTo>
                <a:lnTo>
                  <a:pt x="229" y="136"/>
                </a:lnTo>
                <a:lnTo>
                  <a:pt x="226" y="140"/>
                </a:lnTo>
                <a:lnTo>
                  <a:pt x="218" y="146"/>
                </a:lnTo>
                <a:lnTo>
                  <a:pt x="209" y="157"/>
                </a:lnTo>
                <a:lnTo>
                  <a:pt x="201" y="168"/>
                </a:lnTo>
                <a:lnTo>
                  <a:pt x="201" y="168"/>
                </a:lnTo>
                <a:lnTo>
                  <a:pt x="195" y="177"/>
                </a:lnTo>
                <a:lnTo>
                  <a:pt x="192" y="182"/>
                </a:lnTo>
                <a:lnTo>
                  <a:pt x="191" y="189"/>
                </a:lnTo>
                <a:lnTo>
                  <a:pt x="190" y="199"/>
                </a:lnTo>
                <a:lnTo>
                  <a:pt x="190" y="199"/>
                </a:lnTo>
                <a:lnTo>
                  <a:pt x="191" y="212"/>
                </a:lnTo>
                <a:lnTo>
                  <a:pt x="192" y="225"/>
                </a:lnTo>
                <a:lnTo>
                  <a:pt x="193" y="234"/>
                </a:lnTo>
                <a:lnTo>
                  <a:pt x="193" y="237"/>
                </a:lnTo>
                <a:lnTo>
                  <a:pt x="193" y="239"/>
                </a:lnTo>
                <a:lnTo>
                  <a:pt x="193" y="239"/>
                </a:lnTo>
                <a:lnTo>
                  <a:pt x="189" y="240"/>
                </a:lnTo>
                <a:lnTo>
                  <a:pt x="186" y="240"/>
                </a:lnTo>
                <a:lnTo>
                  <a:pt x="180" y="239"/>
                </a:lnTo>
                <a:lnTo>
                  <a:pt x="180" y="239"/>
                </a:lnTo>
                <a:lnTo>
                  <a:pt x="171" y="235"/>
                </a:lnTo>
                <a:lnTo>
                  <a:pt x="158" y="233"/>
                </a:lnTo>
                <a:lnTo>
                  <a:pt x="146" y="231"/>
                </a:lnTo>
                <a:lnTo>
                  <a:pt x="138" y="231"/>
                </a:lnTo>
                <a:lnTo>
                  <a:pt x="138" y="231"/>
                </a:lnTo>
                <a:lnTo>
                  <a:pt x="135" y="235"/>
                </a:lnTo>
                <a:lnTo>
                  <a:pt x="128" y="248"/>
                </a:lnTo>
                <a:lnTo>
                  <a:pt x="110" y="287"/>
                </a:lnTo>
                <a:lnTo>
                  <a:pt x="92" y="327"/>
                </a:lnTo>
                <a:lnTo>
                  <a:pt x="87" y="342"/>
                </a:lnTo>
                <a:lnTo>
                  <a:pt x="83" y="350"/>
                </a:lnTo>
                <a:lnTo>
                  <a:pt x="83" y="350"/>
                </a:lnTo>
                <a:lnTo>
                  <a:pt x="85" y="358"/>
                </a:lnTo>
                <a:lnTo>
                  <a:pt x="87" y="364"/>
                </a:lnTo>
                <a:lnTo>
                  <a:pt x="95" y="383"/>
                </a:lnTo>
                <a:lnTo>
                  <a:pt x="95" y="383"/>
                </a:lnTo>
                <a:lnTo>
                  <a:pt x="97" y="389"/>
                </a:lnTo>
                <a:lnTo>
                  <a:pt x="99" y="392"/>
                </a:lnTo>
                <a:lnTo>
                  <a:pt x="102" y="396"/>
                </a:lnTo>
                <a:lnTo>
                  <a:pt x="105" y="397"/>
                </a:lnTo>
                <a:lnTo>
                  <a:pt x="108" y="398"/>
                </a:lnTo>
                <a:lnTo>
                  <a:pt x="109" y="398"/>
                </a:lnTo>
                <a:lnTo>
                  <a:pt x="111" y="398"/>
                </a:lnTo>
                <a:lnTo>
                  <a:pt x="113" y="397"/>
                </a:lnTo>
                <a:lnTo>
                  <a:pt x="113" y="397"/>
                </a:lnTo>
                <a:lnTo>
                  <a:pt x="122" y="388"/>
                </a:lnTo>
                <a:lnTo>
                  <a:pt x="128" y="381"/>
                </a:lnTo>
                <a:lnTo>
                  <a:pt x="128" y="381"/>
                </a:lnTo>
                <a:lnTo>
                  <a:pt x="126" y="410"/>
                </a:lnTo>
                <a:lnTo>
                  <a:pt x="123" y="446"/>
                </a:lnTo>
                <a:lnTo>
                  <a:pt x="123" y="446"/>
                </a:lnTo>
                <a:lnTo>
                  <a:pt x="120" y="454"/>
                </a:lnTo>
                <a:lnTo>
                  <a:pt x="118" y="462"/>
                </a:lnTo>
                <a:lnTo>
                  <a:pt x="117" y="465"/>
                </a:lnTo>
                <a:lnTo>
                  <a:pt x="118" y="468"/>
                </a:lnTo>
                <a:lnTo>
                  <a:pt x="119" y="471"/>
                </a:lnTo>
                <a:lnTo>
                  <a:pt x="123" y="472"/>
                </a:lnTo>
                <a:lnTo>
                  <a:pt x="123" y="472"/>
                </a:lnTo>
                <a:lnTo>
                  <a:pt x="144" y="477"/>
                </a:lnTo>
                <a:lnTo>
                  <a:pt x="144" y="477"/>
                </a:lnTo>
                <a:lnTo>
                  <a:pt x="128" y="520"/>
                </a:lnTo>
                <a:lnTo>
                  <a:pt x="115" y="553"/>
                </a:lnTo>
                <a:lnTo>
                  <a:pt x="109" y="565"/>
                </a:lnTo>
                <a:lnTo>
                  <a:pt x="105" y="573"/>
                </a:lnTo>
                <a:lnTo>
                  <a:pt x="105" y="573"/>
                </a:lnTo>
                <a:lnTo>
                  <a:pt x="97" y="584"/>
                </a:lnTo>
                <a:lnTo>
                  <a:pt x="89" y="596"/>
                </a:lnTo>
                <a:lnTo>
                  <a:pt x="83" y="607"/>
                </a:lnTo>
                <a:lnTo>
                  <a:pt x="82" y="613"/>
                </a:lnTo>
                <a:lnTo>
                  <a:pt x="81" y="617"/>
                </a:lnTo>
                <a:lnTo>
                  <a:pt x="81" y="617"/>
                </a:lnTo>
                <a:lnTo>
                  <a:pt x="79" y="635"/>
                </a:lnTo>
                <a:lnTo>
                  <a:pt x="74" y="662"/>
                </a:lnTo>
                <a:lnTo>
                  <a:pt x="65" y="708"/>
                </a:lnTo>
                <a:lnTo>
                  <a:pt x="65" y="708"/>
                </a:lnTo>
                <a:lnTo>
                  <a:pt x="65" y="714"/>
                </a:lnTo>
                <a:lnTo>
                  <a:pt x="65" y="718"/>
                </a:lnTo>
                <a:lnTo>
                  <a:pt x="68" y="723"/>
                </a:lnTo>
                <a:lnTo>
                  <a:pt x="70" y="726"/>
                </a:lnTo>
                <a:lnTo>
                  <a:pt x="74" y="729"/>
                </a:lnTo>
                <a:lnTo>
                  <a:pt x="77" y="732"/>
                </a:lnTo>
                <a:lnTo>
                  <a:pt x="77" y="732"/>
                </a:lnTo>
                <a:lnTo>
                  <a:pt x="76" y="736"/>
                </a:lnTo>
                <a:lnTo>
                  <a:pt x="73" y="743"/>
                </a:lnTo>
                <a:lnTo>
                  <a:pt x="72" y="747"/>
                </a:lnTo>
                <a:lnTo>
                  <a:pt x="70" y="751"/>
                </a:lnTo>
                <a:lnTo>
                  <a:pt x="67" y="753"/>
                </a:lnTo>
                <a:lnTo>
                  <a:pt x="63" y="755"/>
                </a:lnTo>
                <a:lnTo>
                  <a:pt x="63" y="755"/>
                </a:lnTo>
                <a:lnTo>
                  <a:pt x="59" y="756"/>
                </a:lnTo>
                <a:lnTo>
                  <a:pt x="54" y="756"/>
                </a:lnTo>
                <a:lnTo>
                  <a:pt x="45" y="755"/>
                </a:lnTo>
                <a:lnTo>
                  <a:pt x="35" y="753"/>
                </a:lnTo>
                <a:lnTo>
                  <a:pt x="35" y="753"/>
                </a:lnTo>
                <a:lnTo>
                  <a:pt x="32" y="748"/>
                </a:lnTo>
                <a:lnTo>
                  <a:pt x="28" y="745"/>
                </a:lnTo>
                <a:lnTo>
                  <a:pt x="24" y="742"/>
                </a:lnTo>
                <a:lnTo>
                  <a:pt x="24" y="742"/>
                </a:lnTo>
                <a:lnTo>
                  <a:pt x="17" y="742"/>
                </a:lnTo>
                <a:lnTo>
                  <a:pt x="9" y="743"/>
                </a:lnTo>
                <a:lnTo>
                  <a:pt x="5" y="744"/>
                </a:lnTo>
                <a:lnTo>
                  <a:pt x="1" y="746"/>
                </a:lnTo>
                <a:lnTo>
                  <a:pt x="0" y="748"/>
                </a:lnTo>
                <a:lnTo>
                  <a:pt x="0" y="753"/>
                </a:lnTo>
                <a:lnTo>
                  <a:pt x="0" y="753"/>
                </a:lnTo>
                <a:lnTo>
                  <a:pt x="4" y="761"/>
                </a:lnTo>
                <a:lnTo>
                  <a:pt x="9" y="769"/>
                </a:lnTo>
                <a:lnTo>
                  <a:pt x="14" y="773"/>
                </a:lnTo>
                <a:lnTo>
                  <a:pt x="18" y="778"/>
                </a:lnTo>
                <a:lnTo>
                  <a:pt x="32" y="787"/>
                </a:lnTo>
                <a:lnTo>
                  <a:pt x="32" y="787"/>
                </a:lnTo>
                <a:lnTo>
                  <a:pt x="50" y="796"/>
                </a:lnTo>
                <a:lnTo>
                  <a:pt x="69" y="804"/>
                </a:lnTo>
                <a:lnTo>
                  <a:pt x="85" y="809"/>
                </a:lnTo>
                <a:lnTo>
                  <a:pt x="90" y="810"/>
                </a:lnTo>
                <a:lnTo>
                  <a:pt x="95" y="810"/>
                </a:lnTo>
                <a:lnTo>
                  <a:pt x="95" y="810"/>
                </a:lnTo>
                <a:lnTo>
                  <a:pt x="97" y="808"/>
                </a:lnTo>
                <a:lnTo>
                  <a:pt x="99" y="806"/>
                </a:lnTo>
                <a:lnTo>
                  <a:pt x="102" y="798"/>
                </a:lnTo>
                <a:lnTo>
                  <a:pt x="105" y="791"/>
                </a:lnTo>
                <a:lnTo>
                  <a:pt x="105" y="787"/>
                </a:lnTo>
                <a:lnTo>
                  <a:pt x="105" y="787"/>
                </a:lnTo>
                <a:lnTo>
                  <a:pt x="107" y="765"/>
                </a:lnTo>
                <a:lnTo>
                  <a:pt x="107" y="765"/>
                </a:lnTo>
                <a:lnTo>
                  <a:pt x="108" y="751"/>
                </a:lnTo>
                <a:lnTo>
                  <a:pt x="107" y="740"/>
                </a:lnTo>
                <a:lnTo>
                  <a:pt x="107" y="740"/>
                </a:lnTo>
                <a:lnTo>
                  <a:pt x="113" y="737"/>
                </a:lnTo>
                <a:lnTo>
                  <a:pt x="127" y="731"/>
                </a:lnTo>
                <a:lnTo>
                  <a:pt x="145" y="725"/>
                </a:lnTo>
                <a:lnTo>
                  <a:pt x="154" y="723"/>
                </a:lnTo>
                <a:lnTo>
                  <a:pt x="162" y="722"/>
                </a:lnTo>
                <a:lnTo>
                  <a:pt x="162" y="722"/>
                </a:lnTo>
                <a:lnTo>
                  <a:pt x="174" y="722"/>
                </a:lnTo>
                <a:lnTo>
                  <a:pt x="180" y="722"/>
                </a:lnTo>
                <a:lnTo>
                  <a:pt x="183" y="722"/>
                </a:lnTo>
                <a:lnTo>
                  <a:pt x="186" y="719"/>
                </a:lnTo>
                <a:lnTo>
                  <a:pt x="186" y="719"/>
                </a:lnTo>
                <a:lnTo>
                  <a:pt x="251" y="609"/>
                </a:lnTo>
                <a:lnTo>
                  <a:pt x="273" y="609"/>
                </a:lnTo>
                <a:lnTo>
                  <a:pt x="273" y="609"/>
                </a:lnTo>
                <a:lnTo>
                  <a:pt x="310" y="686"/>
                </a:lnTo>
                <a:lnTo>
                  <a:pt x="310" y="686"/>
                </a:lnTo>
                <a:lnTo>
                  <a:pt x="315" y="695"/>
                </a:lnTo>
                <a:lnTo>
                  <a:pt x="317" y="705"/>
                </a:lnTo>
                <a:lnTo>
                  <a:pt x="320" y="719"/>
                </a:lnTo>
                <a:lnTo>
                  <a:pt x="320" y="719"/>
                </a:lnTo>
                <a:lnTo>
                  <a:pt x="324" y="727"/>
                </a:lnTo>
                <a:lnTo>
                  <a:pt x="329" y="740"/>
                </a:lnTo>
                <a:lnTo>
                  <a:pt x="335" y="751"/>
                </a:lnTo>
                <a:lnTo>
                  <a:pt x="338" y="755"/>
                </a:lnTo>
                <a:lnTo>
                  <a:pt x="338" y="755"/>
                </a:lnTo>
                <a:lnTo>
                  <a:pt x="350" y="756"/>
                </a:lnTo>
                <a:lnTo>
                  <a:pt x="360" y="757"/>
                </a:lnTo>
                <a:lnTo>
                  <a:pt x="360" y="757"/>
                </a:lnTo>
                <a:lnTo>
                  <a:pt x="362" y="763"/>
                </a:lnTo>
                <a:lnTo>
                  <a:pt x="364" y="778"/>
                </a:lnTo>
                <a:lnTo>
                  <a:pt x="366" y="793"/>
                </a:lnTo>
                <a:lnTo>
                  <a:pt x="366" y="801"/>
                </a:lnTo>
                <a:lnTo>
                  <a:pt x="364" y="807"/>
                </a:lnTo>
                <a:lnTo>
                  <a:pt x="364" y="807"/>
                </a:lnTo>
                <a:lnTo>
                  <a:pt x="361" y="816"/>
                </a:lnTo>
                <a:lnTo>
                  <a:pt x="359" y="822"/>
                </a:lnTo>
                <a:lnTo>
                  <a:pt x="354" y="825"/>
                </a:lnTo>
                <a:lnTo>
                  <a:pt x="350" y="828"/>
                </a:lnTo>
                <a:lnTo>
                  <a:pt x="350" y="828"/>
                </a:lnTo>
                <a:lnTo>
                  <a:pt x="338" y="832"/>
                </a:lnTo>
                <a:lnTo>
                  <a:pt x="324" y="837"/>
                </a:lnTo>
                <a:lnTo>
                  <a:pt x="318" y="841"/>
                </a:lnTo>
                <a:lnTo>
                  <a:pt x="312" y="844"/>
                </a:lnTo>
                <a:lnTo>
                  <a:pt x="309" y="846"/>
                </a:lnTo>
                <a:lnTo>
                  <a:pt x="309" y="847"/>
                </a:lnTo>
                <a:lnTo>
                  <a:pt x="310" y="848"/>
                </a:lnTo>
                <a:lnTo>
                  <a:pt x="310" y="848"/>
                </a:lnTo>
                <a:lnTo>
                  <a:pt x="311" y="851"/>
                </a:lnTo>
                <a:lnTo>
                  <a:pt x="314" y="852"/>
                </a:lnTo>
                <a:lnTo>
                  <a:pt x="323" y="852"/>
                </a:lnTo>
                <a:lnTo>
                  <a:pt x="346" y="854"/>
                </a:lnTo>
                <a:lnTo>
                  <a:pt x="346" y="854"/>
                </a:lnTo>
                <a:lnTo>
                  <a:pt x="376" y="856"/>
                </a:lnTo>
                <a:lnTo>
                  <a:pt x="398" y="856"/>
                </a:lnTo>
                <a:lnTo>
                  <a:pt x="406" y="856"/>
                </a:lnTo>
                <a:lnTo>
                  <a:pt x="411" y="854"/>
                </a:lnTo>
                <a:lnTo>
                  <a:pt x="415" y="852"/>
                </a:lnTo>
                <a:lnTo>
                  <a:pt x="417" y="848"/>
                </a:lnTo>
                <a:lnTo>
                  <a:pt x="417" y="848"/>
                </a:lnTo>
                <a:lnTo>
                  <a:pt x="418" y="839"/>
                </a:lnTo>
                <a:lnTo>
                  <a:pt x="418" y="827"/>
                </a:lnTo>
                <a:lnTo>
                  <a:pt x="417" y="813"/>
                </a:lnTo>
                <a:lnTo>
                  <a:pt x="406" y="813"/>
                </a:lnTo>
                <a:lnTo>
                  <a:pt x="406" y="813"/>
                </a:lnTo>
                <a:lnTo>
                  <a:pt x="402" y="783"/>
                </a:lnTo>
                <a:lnTo>
                  <a:pt x="401" y="763"/>
                </a:lnTo>
                <a:lnTo>
                  <a:pt x="401" y="756"/>
                </a:lnTo>
                <a:lnTo>
                  <a:pt x="401" y="753"/>
                </a:lnTo>
                <a:lnTo>
                  <a:pt x="401" y="753"/>
                </a:lnTo>
                <a:lnTo>
                  <a:pt x="403" y="752"/>
                </a:lnTo>
                <a:lnTo>
                  <a:pt x="410" y="753"/>
                </a:lnTo>
                <a:lnTo>
                  <a:pt x="429" y="754"/>
                </a:lnTo>
                <a:lnTo>
                  <a:pt x="439" y="754"/>
                </a:lnTo>
                <a:lnTo>
                  <a:pt x="448" y="753"/>
                </a:lnTo>
                <a:lnTo>
                  <a:pt x="454" y="751"/>
                </a:lnTo>
                <a:lnTo>
                  <a:pt x="455" y="750"/>
                </a:lnTo>
                <a:lnTo>
                  <a:pt x="455" y="747"/>
                </a:lnTo>
                <a:lnTo>
                  <a:pt x="455" y="747"/>
                </a:lnTo>
                <a:lnTo>
                  <a:pt x="454" y="741"/>
                </a:lnTo>
                <a:lnTo>
                  <a:pt x="452" y="735"/>
                </a:lnTo>
                <a:lnTo>
                  <a:pt x="440" y="722"/>
                </a:lnTo>
                <a:lnTo>
                  <a:pt x="440" y="722"/>
                </a:lnTo>
                <a:lnTo>
                  <a:pt x="436" y="715"/>
                </a:lnTo>
                <a:lnTo>
                  <a:pt x="433" y="704"/>
                </a:lnTo>
                <a:lnTo>
                  <a:pt x="426" y="678"/>
                </a:lnTo>
                <a:lnTo>
                  <a:pt x="420" y="653"/>
                </a:lnTo>
                <a:lnTo>
                  <a:pt x="418" y="645"/>
                </a:lnTo>
                <a:lnTo>
                  <a:pt x="417" y="641"/>
                </a:lnTo>
                <a:lnTo>
                  <a:pt x="417" y="641"/>
                </a:lnTo>
                <a:lnTo>
                  <a:pt x="401" y="620"/>
                </a:lnTo>
                <a:lnTo>
                  <a:pt x="401" y="620"/>
                </a:lnTo>
                <a:lnTo>
                  <a:pt x="402" y="620"/>
                </a:lnTo>
                <a:lnTo>
                  <a:pt x="405" y="623"/>
                </a:lnTo>
                <a:lnTo>
                  <a:pt x="407" y="623"/>
                </a:lnTo>
                <a:lnTo>
                  <a:pt x="408" y="622"/>
                </a:lnTo>
                <a:lnTo>
                  <a:pt x="409" y="620"/>
                </a:lnTo>
                <a:lnTo>
                  <a:pt x="409" y="617"/>
                </a:lnTo>
                <a:lnTo>
                  <a:pt x="409" y="617"/>
                </a:lnTo>
                <a:lnTo>
                  <a:pt x="400" y="541"/>
                </a:lnTo>
                <a:lnTo>
                  <a:pt x="394" y="492"/>
                </a:lnTo>
                <a:lnTo>
                  <a:pt x="391" y="470"/>
                </a:lnTo>
                <a:lnTo>
                  <a:pt x="391" y="470"/>
                </a:lnTo>
                <a:lnTo>
                  <a:pt x="390" y="467"/>
                </a:lnTo>
                <a:lnTo>
                  <a:pt x="390" y="462"/>
                </a:lnTo>
                <a:lnTo>
                  <a:pt x="391" y="456"/>
                </a:lnTo>
                <a:lnTo>
                  <a:pt x="367" y="373"/>
                </a:lnTo>
                <a:lnTo>
                  <a:pt x="367" y="373"/>
                </a:lnTo>
                <a:lnTo>
                  <a:pt x="370" y="370"/>
                </a:lnTo>
                <a:lnTo>
                  <a:pt x="372" y="368"/>
                </a:lnTo>
                <a:lnTo>
                  <a:pt x="372" y="365"/>
                </a:lnTo>
                <a:lnTo>
                  <a:pt x="372" y="365"/>
                </a:lnTo>
                <a:lnTo>
                  <a:pt x="372" y="356"/>
                </a:lnTo>
                <a:lnTo>
                  <a:pt x="372" y="350"/>
                </a:lnTo>
                <a:lnTo>
                  <a:pt x="367" y="344"/>
                </a:lnTo>
                <a:lnTo>
                  <a:pt x="352" y="225"/>
                </a:lnTo>
                <a:lnTo>
                  <a:pt x="352" y="225"/>
                </a:lnTo>
                <a:lnTo>
                  <a:pt x="353" y="225"/>
                </a:lnTo>
                <a:lnTo>
                  <a:pt x="355" y="225"/>
                </a:lnTo>
                <a:lnTo>
                  <a:pt x="356" y="223"/>
                </a:lnTo>
                <a:lnTo>
                  <a:pt x="356" y="217"/>
                </a:lnTo>
                <a:lnTo>
                  <a:pt x="356" y="217"/>
                </a:lnTo>
                <a:lnTo>
                  <a:pt x="355" y="204"/>
                </a:lnTo>
                <a:lnTo>
                  <a:pt x="354" y="191"/>
                </a:lnTo>
                <a:lnTo>
                  <a:pt x="354" y="191"/>
                </a:lnTo>
                <a:lnTo>
                  <a:pt x="352" y="185"/>
                </a:lnTo>
                <a:lnTo>
                  <a:pt x="348" y="176"/>
                </a:lnTo>
                <a:lnTo>
                  <a:pt x="344" y="166"/>
                </a:lnTo>
                <a:lnTo>
                  <a:pt x="328" y="152"/>
                </a:lnTo>
                <a:lnTo>
                  <a:pt x="328" y="152"/>
                </a:lnTo>
                <a:lnTo>
                  <a:pt x="333" y="146"/>
                </a:lnTo>
                <a:lnTo>
                  <a:pt x="337" y="140"/>
                </a:lnTo>
                <a:lnTo>
                  <a:pt x="342" y="132"/>
                </a:lnTo>
                <a:lnTo>
                  <a:pt x="342" y="132"/>
                </a:lnTo>
                <a:lnTo>
                  <a:pt x="344" y="127"/>
                </a:lnTo>
                <a:lnTo>
                  <a:pt x="346" y="125"/>
                </a:lnTo>
                <a:lnTo>
                  <a:pt x="353" y="122"/>
                </a:lnTo>
                <a:lnTo>
                  <a:pt x="355" y="121"/>
                </a:lnTo>
                <a:lnTo>
                  <a:pt x="356" y="118"/>
                </a:lnTo>
                <a:lnTo>
                  <a:pt x="356" y="114"/>
                </a:lnTo>
                <a:lnTo>
                  <a:pt x="354" y="108"/>
                </a:lnTo>
                <a:lnTo>
                  <a:pt x="354" y="108"/>
                </a:lnTo>
                <a:lnTo>
                  <a:pt x="351" y="97"/>
                </a:lnTo>
                <a:lnTo>
                  <a:pt x="350" y="93"/>
                </a:lnTo>
                <a:lnTo>
                  <a:pt x="348" y="90"/>
                </a:lnTo>
                <a:lnTo>
                  <a:pt x="344" y="87"/>
                </a:lnTo>
                <a:lnTo>
                  <a:pt x="344" y="87"/>
                </a:lnTo>
                <a:lnTo>
                  <a:pt x="337" y="85"/>
                </a:lnTo>
                <a:lnTo>
                  <a:pt x="332" y="82"/>
                </a:lnTo>
                <a:lnTo>
                  <a:pt x="327" y="79"/>
                </a:lnTo>
                <a:lnTo>
                  <a:pt x="323" y="75"/>
                </a:lnTo>
                <a:lnTo>
                  <a:pt x="323" y="75"/>
                </a:lnTo>
                <a:lnTo>
                  <a:pt x="321" y="70"/>
                </a:lnTo>
                <a:lnTo>
                  <a:pt x="321" y="69"/>
                </a:lnTo>
                <a:lnTo>
                  <a:pt x="321" y="68"/>
                </a:lnTo>
                <a:lnTo>
                  <a:pt x="318" y="64"/>
                </a:lnTo>
                <a:lnTo>
                  <a:pt x="318" y="64"/>
                </a:lnTo>
                <a:lnTo>
                  <a:pt x="308" y="51"/>
                </a:lnTo>
                <a:lnTo>
                  <a:pt x="297" y="33"/>
                </a:lnTo>
                <a:lnTo>
                  <a:pt x="297" y="33"/>
                </a:lnTo>
                <a:lnTo>
                  <a:pt x="292" y="24"/>
                </a:lnTo>
                <a:lnTo>
                  <a:pt x="289" y="16"/>
                </a:lnTo>
                <a:lnTo>
                  <a:pt x="284" y="11"/>
                </a:lnTo>
                <a:lnTo>
                  <a:pt x="281" y="7"/>
                </a:lnTo>
                <a:lnTo>
                  <a:pt x="277" y="4"/>
                </a:lnTo>
                <a:lnTo>
                  <a:pt x="277" y="4"/>
                </a:lnTo>
                <a:lnTo>
                  <a:pt x="271" y="2"/>
                </a:lnTo>
                <a:lnTo>
                  <a:pt x="265" y="0"/>
                </a:lnTo>
                <a:lnTo>
                  <a:pt x="261" y="0"/>
                </a:lnTo>
                <a:lnTo>
                  <a:pt x="256" y="2"/>
                </a:lnTo>
                <a:lnTo>
                  <a:pt x="250" y="3"/>
                </a:lnTo>
                <a:lnTo>
                  <a:pt x="247" y="4"/>
                </a:lnTo>
                <a:lnTo>
                  <a:pt x="247" y="4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2">
            <a:extLst>
              <a:ext uri="{FF2B5EF4-FFF2-40B4-BE49-F238E27FC236}">
                <a16:creationId xmlns:a16="http://schemas.microsoft.com/office/drawing/2014/main" id="{7B914DBA-DE62-4046-8D59-2051ACF4C324}"/>
              </a:ext>
            </a:extLst>
          </p:cNvPr>
          <p:cNvSpPr>
            <a:spLocks/>
          </p:cNvSpPr>
          <p:nvPr/>
        </p:nvSpPr>
        <p:spPr bwMode="auto">
          <a:xfrm>
            <a:off x="4727975" y="2709977"/>
            <a:ext cx="743142" cy="1702888"/>
          </a:xfrm>
          <a:custGeom>
            <a:avLst/>
            <a:gdLst>
              <a:gd name="T0" fmla="*/ 29 w 422"/>
              <a:gd name="T1" fmla="*/ 8 h 967"/>
              <a:gd name="T2" fmla="*/ 0 w 422"/>
              <a:gd name="T3" fmla="*/ 43 h 967"/>
              <a:gd name="T4" fmla="*/ 3 w 422"/>
              <a:gd name="T5" fmla="*/ 99 h 967"/>
              <a:gd name="T6" fmla="*/ 8 w 422"/>
              <a:gd name="T7" fmla="*/ 110 h 967"/>
              <a:gd name="T8" fmla="*/ 16 w 422"/>
              <a:gd name="T9" fmla="*/ 142 h 967"/>
              <a:gd name="T10" fmla="*/ 46 w 422"/>
              <a:gd name="T11" fmla="*/ 152 h 967"/>
              <a:gd name="T12" fmla="*/ 55 w 422"/>
              <a:gd name="T13" fmla="*/ 172 h 967"/>
              <a:gd name="T14" fmla="*/ 32 w 422"/>
              <a:gd name="T15" fmla="*/ 274 h 967"/>
              <a:gd name="T16" fmla="*/ 32 w 422"/>
              <a:gd name="T17" fmla="*/ 445 h 967"/>
              <a:gd name="T18" fmla="*/ 21 w 422"/>
              <a:gd name="T19" fmla="*/ 482 h 967"/>
              <a:gd name="T20" fmla="*/ 67 w 422"/>
              <a:gd name="T21" fmla="*/ 488 h 967"/>
              <a:gd name="T22" fmla="*/ 63 w 422"/>
              <a:gd name="T23" fmla="*/ 511 h 967"/>
              <a:gd name="T24" fmla="*/ 28 w 422"/>
              <a:gd name="T25" fmla="*/ 659 h 967"/>
              <a:gd name="T26" fmla="*/ 11 w 422"/>
              <a:gd name="T27" fmla="*/ 732 h 967"/>
              <a:gd name="T28" fmla="*/ 63 w 422"/>
              <a:gd name="T29" fmla="*/ 754 h 967"/>
              <a:gd name="T30" fmla="*/ 106 w 422"/>
              <a:gd name="T31" fmla="*/ 845 h 967"/>
              <a:gd name="T32" fmla="*/ 111 w 422"/>
              <a:gd name="T33" fmla="*/ 902 h 967"/>
              <a:gd name="T34" fmla="*/ 87 w 422"/>
              <a:gd name="T35" fmla="*/ 931 h 967"/>
              <a:gd name="T36" fmla="*/ 34 w 422"/>
              <a:gd name="T37" fmla="*/ 952 h 967"/>
              <a:gd name="T38" fmla="*/ 40 w 422"/>
              <a:gd name="T39" fmla="*/ 967 h 967"/>
              <a:gd name="T40" fmla="*/ 104 w 422"/>
              <a:gd name="T41" fmla="*/ 960 h 967"/>
              <a:gd name="T42" fmla="*/ 177 w 422"/>
              <a:gd name="T43" fmla="*/ 959 h 967"/>
              <a:gd name="T44" fmla="*/ 185 w 422"/>
              <a:gd name="T45" fmla="*/ 913 h 967"/>
              <a:gd name="T46" fmla="*/ 145 w 422"/>
              <a:gd name="T47" fmla="*/ 757 h 967"/>
              <a:gd name="T48" fmla="*/ 215 w 422"/>
              <a:gd name="T49" fmla="*/ 761 h 967"/>
              <a:gd name="T50" fmla="*/ 281 w 422"/>
              <a:gd name="T51" fmla="*/ 771 h 967"/>
              <a:gd name="T52" fmla="*/ 325 w 422"/>
              <a:gd name="T53" fmla="*/ 795 h 967"/>
              <a:gd name="T54" fmla="*/ 344 w 422"/>
              <a:gd name="T55" fmla="*/ 839 h 967"/>
              <a:gd name="T56" fmla="*/ 350 w 422"/>
              <a:gd name="T57" fmla="*/ 893 h 967"/>
              <a:gd name="T58" fmla="*/ 376 w 422"/>
              <a:gd name="T59" fmla="*/ 852 h 967"/>
              <a:gd name="T60" fmla="*/ 418 w 422"/>
              <a:gd name="T61" fmla="*/ 779 h 967"/>
              <a:gd name="T62" fmla="*/ 414 w 422"/>
              <a:gd name="T63" fmla="*/ 763 h 967"/>
              <a:gd name="T64" fmla="*/ 374 w 422"/>
              <a:gd name="T65" fmla="*/ 748 h 967"/>
              <a:gd name="T66" fmla="*/ 308 w 422"/>
              <a:gd name="T67" fmla="*/ 742 h 967"/>
              <a:gd name="T68" fmla="*/ 227 w 422"/>
              <a:gd name="T69" fmla="*/ 643 h 967"/>
              <a:gd name="T70" fmla="*/ 247 w 422"/>
              <a:gd name="T71" fmla="*/ 573 h 967"/>
              <a:gd name="T72" fmla="*/ 248 w 422"/>
              <a:gd name="T73" fmla="*/ 608 h 967"/>
              <a:gd name="T74" fmla="*/ 243 w 422"/>
              <a:gd name="T75" fmla="*/ 643 h 967"/>
              <a:gd name="T76" fmla="*/ 301 w 422"/>
              <a:gd name="T77" fmla="*/ 701 h 967"/>
              <a:gd name="T78" fmla="*/ 344 w 422"/>
              <a:gd name="T79" fmla="*/ 720 h 967"/>
              <a:gd name="T80" fmla="*/ 366 w 422"/>
              <a:gd name="T81" fmla="*/ 692 h 967"/>
              <a:gd name="T82" fmla="*/ 356 w 422"/>
              <a:gd name="T83" fmla="*/ 631 h 967"/>
              <a:gd name="T84" fmla="*/ 300 w 422"/>
              <a:gd name="T85" fmla="*/ 597 h 967"/>
              <a:gd name="T86" fmla="*/ 251 w 422"/>
              <a:gd name="T87" fmla="*/ 557 h 967"/>
              <a:gd name="T88" fmla="*/ 269 w 422"/>
              <a:gd name="T89" fmla="*/ 538 h 967"/>
              <a:gd name="T90" fmla="*/ 227 w 422"/>
              <a:gd name="T91" fmla="*/ 328 h 967"/>
              <a:gd name="T92" fmla="*/ 199 w 422"/>
              <a:gd name="T93" fmla="*/ 250 h 967"/>
              <a:gd name="T94" fmla="*/ 215 w 422"/>
              <a:gd name="T95" fmla="*/ 266 h 967"/>
              <a:gd name="T96" fmla="*/ 219 w 422"/>
              <a:gd name="T97" fmla="*/ 242 h 967"/>
              <a:gd name="T98" fmla="*/ 248 w 422"/>
              <a:gd name="T99" fmla="*/ 255 h 967"/>
              <a:gd name="T100" fmla="*/ 255 w 422"/>
              <a:gd name="T101" fmla="*/ 220 h 967"/>
              <a:gd name="T102" fmla="*/ 205 w 422"/>
              <a:gd name="T103" fmla="*/ 206 h 967"/>
              <a:gd name="T104" fmla="*/ 162 w 422"/>
              <a:gd name="T105" fmla="*/ 151 h 967"/>
              <a:gd name="T106" fmla="*/ 132 w 422"/>
              <a:gd name="T107" fmla="*/ 73 h 967"/>
              <a:gd name="T108" fmla="*/ 110 w 422"/>
              <a:gd name="T109" fmla="*/ 20 h 967"/>
              <a:gd name="T110" fmla="*/ 79 w 422"/>
              <a:gd name="T111" fmla="*/ 2 h 9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22" h="967">
                <a:moveTo>
                  <a:pt x="63" y="2"/>
                </a:moveTo>
                <a:lnTo>
                  <a:pt x="63" y="2"/>
                </a:lnTo>
                <a:lnTo>
                  <a:pt x="53" y="2"/>
                </a:lnTo>
                <a:lnTo>
                  <a:pt x="41" y="3"/>
                </a:lnTo>
                <a:lnTo>
                  <a:pt x="36" y="6"/>
                </a:lnTo>
                <a:lnTo>
                  <a:pt x="29" y="8"/>
                </a:lnTo>
                <a:lnTo>
                  <a:pt x="22" y="11"/>
                </a:lnTo>
                <a:lnTo>
                  <a:pt x="16" y="16"/>
                </a:lnTo>
                <a:lnTo>
                  <a:pt x="16" y="16"/>
                </a:lnTo>
                <a:lnTo>
                  <a:pt x="7" y="27"/>
                </a:lnTo>
                <a:lnTo>
                  <a:pt x="1" y="36"/>
                </a:lnTo>
                <a:lnTo>
                  <a:pt x="0" y="43"/>
                </a:lnTo>
                <a:lnTo>
                  <a:pt x="0" y="48"/>
                </a:lnTo>
                <a:lnTo>
                  <a:pt x="0" y="48"/>
                </a:lnTo>
                <a:lnTo>
                  <a:pt x="8" y="80"/>
                </a:lnTo>
                <a:lnTo>
                  <a:pt x="4" y="94"/>
                </a:lnTo>
                <a:lnTo>
                  <a:pt x="4" y="94"/>
                </a:lnTo>
                <a:lnTo>
                  <a:pt x="3" y="99"/>
                </a:lnTo>
                <a:lnTo>
                  <a:pt x="1" y="103"/>
                </a:lnTo>
                <a:lnTo>
                  <a:pt x="0" y="106"/>
                </a:lnTo>
                <a:lnTo>
                  <a:pt x="0" y="106"/>
                </a:lnTo>
                <a:lnTo>
                  <a:pt x="3" y="109"/>
                </a:lnTo>
                <a:lnTo>
                  <a:pt x="5" y="110"/>
                </a:lnTo>
                <a:lnTo>
                  <a:pt x="8" y="110"/>
                </a:lnTo>
                <a:lnTo>
                  <a:pt x="8" y="110"/>
                </a:lnTo>
                <a:lnTo>
                  <a:pt x="11" y="125"/>
                </a:lnTo>
                <a:lnTo>
                  <a:pt x="13" y="135"/>
                </a:lnTo>
                <a:lnTo>
                  <a:pt x="15" y="139"/>
                </a:lnTo>
                <a:lnTo>
                  <a:pt x="16" y="142"/>
                </a:lnTo>
                <a:lnTo>
                  <a:pt x="16" y="142"/>
                </a:lnTo>
                <a:lnTo>
                  <a:pt x="18" y="143"/>
                </a:lnTo>
                <a:lnTo>
                  <a:pt x="20" y="146"/>
                </a:lnTo>
                <a:lnTo>
                  <a:pt x="22" y="147"/>
                </a:lnTo>
                <a:lnTo>
                  <a:pt x="28" y="150"/>
                </a:lnTo>
                <a:lnTo>
                  <a:pt x="28" y="150"/>
                </a:lnTo>
                <a:lnTo>
                  <a:pt x="46" y="152"/>
                </a:lnTo>
                <a:lnTo>
                  <a:pt x="55" y="154"/>
                </a:lnTo>
                <a:lnTo>
                  <a:pt x="55" y="154"/>
                </a:lnTo>
                <a:lnTo>
                  <a:pt x="55" y="159"/>
                </a:lnTo>
                <a:lnTo>
                  <a:pt x="57" y="165"/>
                </a:lnTo>
                <a:lnTo>
                  <a:pt x="55" y="172"/>
                </a:lnTo>
                <a:lnTo>
                  <a:pt x="55" y="172"/>
                </a:lnTo>
                <a:lnTo>
                  <a:pt x="51" y="196"/>
                </a:lnTo>
                <a:lnTo>
                  <a:pt x="51" y="196"/>
                </a:lnTo>
                <a:lnTo>
                  <a:pt x="48" y="212"/>
                </a:lnTo>
                <a:lnTo>
                  <a:pt x="41" y="234"/>
                </a:lnTo>
                <a:lnTo>
                  <a:pt x="36" y="257"/>
                </a:lnTo>
                <a:lnTo>
                  <a:pt x="32" y="274"/>
                </a:lnTo>
                <a:lnTo>
                  <a:pt x="32" y="274"/>
                </a:lnTo>
                <a:lnTo>
                  <a:pt x="32" y="305"/>
                </a:lnTo>
                <a:lnTo>
                  <a:pt x="33" y="360"/>
                </a:lnTo>
                <a:lnTo>
                  <a:pt x="33" y="415"/>
                </a:lnTo>
                <a:lnTo>
                  <a:pt x="33" y="435"/>
                </a:lnTo>
                <a:lnTo>
                  <a:pt x="32" y="445"/>
                </a:lnTo>
                <a:lnTo>
                  <a:pt x="32" y="445"/>
                </a:lnTo>
                <a:lnTo>
                  <a:pt x="28" y="456"/>
                </a:lnTo>
                <a:lnTo>
                  <a:pt x="24" y="468"/>
                </a:lnTo>
                <a:lnTo>
                  <a:pt x="21" y="473"/>
                </a:lnTo>
                <a:lnTo>
                  <a:pt x="21" y="478"/>
                </a:lnTo>
                <a:lnTo>
                  <a:pt x="21" y="482"/>
                </a:lnTo>
                <a:lnTo>
                  <a:pt x="24" y="484"/>
                </a:lnTo>
                <a:lnTo>
                  <a:pt x="24" y="484"/>
                </a:lnTo>
                <a:lnTo>
                  <a:pt x="34" y="486"/>
                </a:lnTo>
                <a:lnTo>
                  <a:pt x="49" y="488"/>
                </a:lnTo>
                <a:lnTo>
                  <a:pt x="67" y="488"/>
                </a:lnTo>
                <a:lnTo>
                  <a:pt x="67" y="488"/>
                </a:lnTo>
                <a:lnTo>
                  <a:pt x="65" y="490"/>
                </a:lnTo>
                <a:lnTo>
                  <a:pt x="62" y="498"/>
                </a:lnTo>
                <a:lnTo>
                  <a:pt x="61" y="502"/>
                </a:lnTo>
                <a:lnTo>
                  <a:pt x="59" y="506"/>
                </a:lnTo>
                <a:lnTo>
                  <a:pt x="61" y="509"/>
                </a:lnTo>
                <a:lnTo>
                  <a:pt x="63" y="511"/>
                </a:lnTo>
                <a:lnTo>
                  <a:pt x="63" y="511"/>
                </a:lnTo>
                <a:lnTo>
                  <a:pt x="79" y="519"/>
                </a:lnTo>
                <a:lnTo>
                  <a:pt x="79" y="519"/>
                </a:lnTo>
                <a:lnTo>
                  <a:pt x="62" y="569"/>
                </a:lnTo>
                <a:lnTo>
                  <a:pt x="46" y="616"/>
                </a:lnTo>
                <a:lnTo>
                  <a:pt x="28" y="659"/>
                </a:lnTo>
                <a:lnTo>
                  <a:pt x="28" y="659"/>
                </a:lnTo>
                <a:lnTo>
                  <a:pt x="21" y="678"/>
                </a:lnTo>
                <a:lnTo>
                  <a:pt x="16" y="695"/>
                </a:lnTo>
                <a:lnTo>
                  <a:pt x="13" y="709"/>
                </a:lnTo>
                <a:lnTo>
                  <a:pt x="12" y="721"/>
                </a:lnTo>
                <a:lnTo>
                  <a:pt x="11" y="732"/>
                </a:lnTo>
                <a:lnTo>
                  <a:pt x="12" y="738"/>
                </a:lnTo>
                <a:lnTo>
                  <a:pt x="12" y="745"/>
                </a:lnTo>
                <a:lnTo>
                  <a:pt x="48" y="745"/>
                </a:lnTo>
                <a:lnTo>
                  <a:pt x="63" y="749"/>
                </a:lnTo>
                <a:lnTo>
                  <a:pt x="63" y="749"/>
                </a:lnTo>
                <a:lnTo>
                  <a:pt x="63" y="754"/>
                </a:lnTo>
                <a:lnTo>
                  <a:pt x="65" y="758"/>
                </a:lnTo>
                <a:lnTo>
                  <a:pt x="66" y="759"/>
                </a:lnTo>
                <a:lnTo>
                  <a:pt x="67" y="761"/>
                </a:lnTo>
                <a:lnTo>
                  <a:pt x="83" y="761"/>
                </a:lnTo>
                <a:lnTo>
                  <a:pt x="83" y="761"/>
                </a:lnTo>
                <a:lnTo>
                  <a:pt x="106" y="845"/>
                </a:lnTo>
                <a:lnTo>
                  <a:pt x="106" y="845"/>
                </a:lnTo>
                <a:lnTo>
                  <a:pt x="114" y="869"/>
                </a:lnTo>
                <a:lnTo>
                  <a:pt x="115" y="878"/>
                </a:lnTo>
                <a:lnTo>
                  <a:pt x="114" y="889"/>
                </a:lnTo>
                <a:lnTo>
                  <a:pt x="114" y="889"/>
                </a:lnTo>
                <a:lnTo>
                  <a:pt x="111" y="902"/>
                </a:lnTo>
                <a:lnTo>
                  <a:pt x="106" y="914"/>
                </a:lnTo>
                <a:lnTo>
                  <a:pt x="102" y="920"/>
                </a:lnTo>
                <a:lnTo>
                  <a:pt x="98" y="924"/>
                </a:lnTo>
                <a:lnTo>
                  <a:pt x="92" y="928"/>
                </a:lnTo>
                <a:lnTo>
                  <a:pt x="87" y="931"/>
                </a:lnTo>
                <a:lnTo>
                  <a:pt x="87" y="931"/>
                </a:lnTo>
                <a:lnTo>
                  <a:pt x="61" y="939"/>
                </a:lnTo>
                <a:lnTo>
                  <a:pt x="49" y="943"/>
                </a:lnTo>
                <a:lnTo>
                  <a:pt x="40" y="947"/>
                </a:lnTo>
                <a:lnTo>
                  <a:pt x="40" y="947"/>
                </a:lnTo>
                <a:lnTo>
                  <a:pt x="37" y="949"/>
                </a:lnTo>
                <a:lnTo>
                  <a:pt x="34" y="952"/>
                </a:lnTo>
                <a:lnTo>
                  <a:pt x="33" y="955"/>
                </a:lnTo>
                <a:lnTo>
                  <a:pt x="33" y="959"/>
                </a:lnTo>
                <a:lnTo>
                  <a:pt x="33" y="961"/>
                </a:lnTo>
                <a:lnTo>
                  <a:pt x="34" y="964"/>
                </a:lnTo>
                <a:lnTo>
                  <a:pt x="37" y="965"/>
                </a:lnTo>
                <a:lnTo>
                  <a:pt x="40" y="967"/>
                </a:lnTo>
                <a:lnTo>
                  <a:pt x="40" y="967"/>
                </a:lnTo>
                <a:lnTo>
                  <a:pt x="50" y="967"/>
                </a:lnTo>
                <a:lnTo>
                  <a:pt x="63" y="965"/>
                </a:lnTo>
                <a:lnTo>
                  <a:pt x="87" y="963"/>
                </a:lnTo>
                <a:lnTo>
                  <a:pt x="87" y="963"/>
                </a:lnTo>
                <a:lnTo>
                  <a:pt x="104" y="960"/>
                </a:lnTo>
                <a:lnTo>
                  <a:pt x="114" y="957"/>
                </a:lnTo>
                <a:lnTo>
                  <a:pt x="121" y="955"/>
                </a:lnTo>
                <a:lnTo>
                  <a:pt x="121" y="955"/>
                </a:lnTo>
                <a:lnTo>
                  <a:pt x="165" y="935"/>
                </a:lnTo>
                <a:lnTo>
                  <a:pt x="165" y="959"/>
                </a:lnTo>
                <a:lnTo>
                  <a:pt x="177" y="959"/>
                </a:lnTo>
                <a:lnTo>
                  <a:pt x="177" y="959"/>
                </a:lnTo>
                <a:lnTo>
                  <a:pt x="182" y="940"/>
                </a:lnTo>
                <a:lnTo>
                  <a:pt x="185" y="924"/>
                </a:lnTo>
                <a:lnTo>
                  <a:pt x="185" y="918"/>
                </a:lnTo>
                <a:lnTo>
                  <a:pt x="185" y="913"/>
                </a:lnTo>
                <a:lnTo>
                  <a:pt x="185" y="913"/>
                </a:lnTo>
                <a:lnTo>
                  <a:pt x="180" y="902"/>
                </a:lnTo>
                <a:lnTo>
                  <a:pt x="173" y="891"/>
                </a:lnTo>
                <a:lnTo>
                  <a:pt x="165" y="881"/>
                </a:lnTo>
                <a:lnTo>
                  <a:pt x="169" y="845"/>
                </a:lnTo>
                <a:lnTo>
                  <a:pt x="145" y="757"/>
                </a:lnTo>
                <a:lnTo>
                  <a:pt x="145" y="757"/>
                </a:lnTo>
                <a:lnTo>
                  <a:pt x="154" y="758"/>
                </a:lnTo>
                <a:lnTo>
                  <a:pt x="164" y="759"/>
                </a:lnTo>
                <a:lnTo>
                  <a:pt x="173" y="761"/>
                </a:lnTo>
                <a:lnTo>
                  <a:pt x="173" y="761"/>
                </a:lnTo>
                <a:lnTo>
                  <a:pt x="198" y="759"/>
                </a:lnTo>
                <a:lnTo>
                  <a:pt x="215" y="761"/>
                </a:lnTo>
                <a:lnTo>
                  <a:pt x="215" y="761"/>
                </a:lnTo>
                <a:lnTo>
                  <a:pt x="223" y="761"/>
                </a:lnTo>
                <a:lnTo>
                  <a:pt x="243" y="762"/>
                </a:lnTo>
                <a:lnTo>
                  <a:pt x="265" y="766"/>
                </a:lnTo>
                <a:lnTo>
                  <a:pt x="275" y="769"/>
                </a:lnTo>
                <a:lnTo>
                  <a:pt x="281" y="771"/>
                </a:lnTo>
                <a:lnTo>
                  <a:pt x="281" y="771"/>
                </a:lnTo>
                <a:lnTo>
                  <a:pt x="294" y="779"/>
                </a:lnTo>
                <a:lnTo>
                  <a:pt x="306" y="785"/>
                </a:lnTo>
                <a:lnTo>
                  <a:pt x="317" y="790"/>
                </a:lnTo>
                <a:lnTo>
                  <a:pt x="321" y="792"/>
                </a:lnTo>
                <a:lnTo>
                  <a:pt x="325" y="795"/>
                </a:lnTo>
                <a:lnTo>
                  <a:pt x="325" y="795"/>
                </a:lnTo>
                <a:lnTo>
                  <a:pt x="331" y="804"/>
                </a:lnTo>
                <a:lnTo>
                  <a:pt x="337" y="818"/>
                </a:lnTo>
                <a:lnTo>
                  <a:pt x="342" y="831"/>
                </a:lnTo>
                <a:lnTo>
                  <a:pt x="344" y="839"/>
                </a:lnTo>
                <a:lnTo>
                  <a:pt x="344" y="839"/>
                </a:lnTo>
                <a:lnTo>
                  <a:pt x="344" y="866"/>
                </a:lnTo>
                <a:lnTo>
                  <a:pt x="346" y="883"/>
                </a:lnTo>
                <a:lnTo>
                  <a:pt x="347" y="889"/>
                </a:lnTo>
                <a:lnTo>
                  <a:pt x="348" y="893"/>
                </a:lnTo>
                <a:lnTo>
                  <a:pt x="348" y="893"/>
                </a:lnTo>
                <a:lnTo>
                  <a:pt x="350" y="893"/>
                </a:lnTo>
                <a:lnTo>
                  <a:pt x="352" y="891"/>
                </a:lnTo>
                <a:lnTo>
                  <a:pt x="360" y="885"/>
                </a:lnTo>
                <a:lnTo>
                  <a:pt x="367" y="876"/>
                </a:lnTo>
                <a:lnTo>
                  <a:pt x="372" y="865"/>
                </a:lnTo>
                <a:lnTo>
                  <a:pt x="372" y="865"/>
                </a:lnTo>
                <a:lnTo>
                  <a:pt x="376" y="852"/>
                </a:lnTo>
                <a:lnTo>
                  <a:pt x="379" y="845"/>
                </a:lnTo>
                <a:lnTo>
                  <a:pt x="379" y="839"/>
                </a:lnTo>
                <a:lnTo>
                  <a:pt x="379" y="839"/>
                </a:lnTo>
                <a:lnTo>
                  <a:pt x="387" y="775"/>
                </a:lnTo>
                <a:lnTo>
                  <a:pt x="387" y="775"/>
                </a:lnTo>
                <a:lnTo>
                  <a:pt x="418" y="779"/>
                </a:lnTo>
                <a:lnTo>
                  <a:pt x="418" y="779"/>
                </a:lnTo>
                <a:lnTo>
                  <a:pt x="418" y="778"/>
                </a:lnTo>
                <a:lnTo>
                  <a:pt x="420" y="774"/>
                </a:lnTo>
                <a:lnTo>
                  <a:pt x="422" y="767"/>
                </a:lnTo>
                <a:lnTo>
                  <a:pt x="422" y="767"/>
                </a:lnTo>
                <a:lnTo>
                  <a:pt x="414" y="763"/>
                </a:lnTo>
                <a:lnTo>
                  <a:pt x="405" y="759"/>
                </a:lnTo>
                <a:lnTo>
                  <a:pt x="395" y="753"/>
                </a:lnTo>
                <a:lnTo>
                  <a:pt x="395" y="753"/>
                </a:lnTo>
                <a:lnTo>
                  <a:pt x="389" y="749"/>
                </a:lnTo>
                <a:lnTo>
                  <a:pt x="381" y="748"/>
                </a:lnTo>
                <a:lnTo>
                  <a:pt x="374" y="748"/>
                </a:lnTo>
                <a:lnTo>
                  <a:pt x="364" y="748"/>
                </a:lnTo>
                <a:lnTo>
                  <a:pt x="347" y="749"/>
                </a:lnTo>
                <a:lnTo>
                  <a:pt x="333" y="749"/>
                </a:lnTo>
                <a:lnTo>
                  <a:pt x="333" y="749"/>
                </a:lnTo>
                <a:lnTo>
                  <a:pt x="319" y="746"/>
                </a:lnTo>
                <a:lnTo>
                  <a:pt x="308" y="742"/>
                </a:lnTo>
                <a:lnTo>
                  <a:pt x="293" y="737"/>
                </a:lnTo>
                <a:lnTo>
                  <a:pt x="231" y="693"/>
                </a:lnTo>
                <a:lnTo>
                  <a:pt x="231" y="693"/>
                </a:lnTo>
                <a:lnTo>
                  <a:pt x="230" y="680"/>
                </a:lnTo>
                <a:lnTo>
                  <a:pt x="228" y="663"/>
                </a:lnTo>
                <a:lnTo>
                  <a:pt x="227" y="643"/>
                </a:lnTo>
                <a:lnTo>
                  <a:pt x="227" y="546"/>
                </a:lnTo>
                <a:lnTo>
                  <a:pt x="243" y="565"/>
                </a:lnTo>
                <a:lnTo>
                  <a:pt x="243" y="565"/>
                </a:lnTo>
                <a:lnTo>
                  <a:pt x="244" y="569"/>
                </a:lnTo>
                <a:lnTo>
                  <a:pt x="247" y="573"/>
                </a:lnTo>
                <a:lnTo>
                  <a:pt x="247" y="573"/>
                </a:lnTo>
                <a:lnTo>
                  <a:pt x="251" y="588"/>
                </a:lnTo>
                <a:lnTo>
                  <a:pt x="252" y="598"/>
                </a:lnTo>
                <a:lnTo>
                  <a:pt x="252" y="602"/>
                </a:lnTo>
                <a:lnTo>
                  <a:pt x="251" y="605"/>
                </a:lnTo>
                <a:lnTo>
                  <a:pt x="251" y="605"/>
                </a:lnTo>
                <a:lnTo>
                  <a:pt x="248" y="608"/>
                </a:lnTo>
                <a:lnTo>
                  <a:pt x="247" y="612"/>
                </a:lnTo>
                <a:lnTo>
                  <a:pt x="243" y="623"/>
                </a:lnTo>
                <a:lnTo>
                  <a:pt x="242" y="635"/>
                </a:lnTo>
                <a:lnTo>
                  <a:pt x="242" y="639"/>
                </a:lnTo>
                <a:lnTo>
                  <a:pt x="243" y="643"/>
                </a:lnTo>
                <a:lnTo>
                  <a:pt x="243" y="643"/>
                </a:lnTo>
                <a:lnTo>
                  <a:pt x="253" y="655"/>
                </a:lnTo>
                <a:lnTo>
                  <a:pt x="273" y="676"/>
                </a:lnTo>
                <a:lnTo>
                  <a:pt x="292" y="695"/>
                </a:lnTo>
                <a:lnTo>
                  <a:pt x="298" y="700"/>
                </a:lnTo>
                <a:lnTo>
                  <a:pt x="301" y="701"/>
                </a:lnTo>
                <a:lnTo>
                  <a:pt x="301" y="701"/>
                </a:lnTo>
                <a:lnTo>
                  <a:pt x="304" y="703"/>
                </a:lnTo>
                <a:lnTo>
                  <a:pt x="309" y="705"/>
                </a:lnTo>
                <a:lnTo>
                  <a:pt x="323" y="715"/>
                </a:lnTo>
                <a:lnTo>
                  <a:pt x="333" y="719"/>
                </a:lnTo>
                <a:lnTo>
                  <a:pt x="341" y="720"/>
                </a:lnTo>
                <a:lnTo>
                  <a:pt x="344" y="720"/>
                </a:lnTo>
                <a:lnTo>
                  <a:pt x="347" y="719"/>
                </a:lnTo>
                <a:lnTo>
                  <a:pt x="350" y="717"/>
                </a:lnTo>
                <a:lnTo>
                  <a:pt x="352" y="713"/>
                </a:lnTo>
                <a:lnTo>
                  <a:pt x="352" y="713"/>
                </a:lnTo>
                <a:lnTo>
                  <a:pt x="359" y="700"/>
                </a:lnTo>
                <a:lnTo>
                  <a:pt x="366" y="692"/>
                </a:lnTo>
                <a:lnTo>
                  <a:pt x="372" y="687"/>
                </a:lnTo>
                <a:lnTo>
                  <a:pt x="356" y="643"/>
                </a:lnTo>
                <a:lnTo>
                  <a:pt x="356" y="643"/>
                </a:lnTo>
                <a:lnTo>
                  <a:pt x="358" y="639"/>
                </a:lnTo>
                <a:lnTo>
                  <a:pt x="358" y="637"/>
                </a:lnTo>
                <a:lnTo>
                  <a:pt x="356" y="631"/>
                </a:lnTo>
                <a:lnTo>
                  <a:pt x="356" y="631"/>
                </a:lnTo>
                <a:lnTo>
                  <a:pt x="348" y="626"/>
                </a:lnTo>
                <a:lnTo>
                  <a:pt x="335" y="618"/>
                </a:lnTo>
                <a:lnTo>
                  <a:pt x="317" y="609"/>
                </a:lnTo>
                <a:lnTo>
                  <a:pt x="317" y="609"/>
                </a:lnTo>
                <a:lnTo>
                  <a:pt x="300" y="597"/>
                </a:lnTo>
                <a:lnTo>
                  <a:pt x="281" y="585"/>
                </a:lnTo>
                <a:lnTo>
                  <a:pt x="281" y="585"/>
                </a:lnTo>
                <a:lnTo>
                  <a:pt x="265" y="575"/>
                </a:lnTo>
                <a:lnTo>
                  <a:pt x="251" y="565"/>
                </a:lnTo>
                <a:lnTo>
                  <a:pt x="251" y="557"/>
                </a:lnTo>
                <a:lnTo>
                  <a:pt x="251" y="557"/>
                </a:lnTo>
                <a:lnTo>
                  <a:pt x="260" y="552"/>
                </a:lnTo>
                <a:lnTo>
                  <a:pt x="267" y="547"/>
                </a:lnTo>
                <a:lnTo>
                  <a:pt x="269" y="544"/>
                </a:lnTo>
                <a:lnTo>
                  <a:pt x="271" y="542"/>
                </a:lnTo>
                <a:lnTo>
                  <a:pt x="271" y="542"/>
                </a:lnTo>
                <a:lnTo>
                  <a:pt x="269" y="538"/>
                </a:lnTo>
                <a:lnTo>
                  <a:pt x="268" y="534"/>
                </a:lnTo>
                <a:lnTo>
                  <a:pt x="267" y="531"/>
                </a:lnTo>
                <a:lnTo>
                  <a:pt x="271" y="523"/>
                </a:lnTo>
                <a:lnTo>
                  <a:pt x="251" y="472"/>
                </a:lnTo>
                <a:lnTo>
                  <a:pt x="227" y="328"/>
                </a:lnTo>
                <a:lnTo>
                  <a:pt x="227" y="328"/>
                </a:lnTo>
                <a:lnTo>
                  <a:pt x="218" y="305"/>
                </a:lnTo>
                <a:lnTo>
                  <a:pt x="207" y="282"/>
                </a:lnTo>
                <a:lnTo>
                  <a:pt x="207" y="282"/>
                </a:lnTo>
                <a:lnTo>
                  <a:pt x="206" y="275"/>
                </a:lnTo>
                <a:lnTo>
                  <a:pt x="202" y="263"/>
                </a:lnTo>
                <a:lnTo>
                  <a:pt x="199" y="250"/>
                </a:lnTo>
                <a:lnTo>
                  <a:pt x="199" y="250"/>
                </a:lnTo>
                <a:lnTo>
                  <a:pt x="202" y="253"/>
                </a:lnTo>
                <a:lnTo>
                  <a:pt x="207" y="257"/>
                </a:lnTo>
                <a:lnTo>
                  <a:pt x="213" y="261"/>
                </a:lnTo>
                <a:lnTo>
                  <a:pt x="215" y="263"/>
                </a:lnTo>
                <a:lnTo>
                  <a:pt x="215" y="266"/>
                </a:lnTo>
                <a:lnTo>
                  <a:pt x="215" y="266"/>
                </a:lnTo>
                <a:lnTo>
                  <a:pt x="216" y="267"/>
                </a:lnTo>
                <a:lnTo>
                  <a:pt x="216" y="266"/>
                </a:lnTo>
                <a:lnTo>
                  <a:pt x="218" y="258"/>
                </a:lnTo>
                <a:lnTo>
                  <a:pt x="219" y="242"/>
                </a:lnTo>
                <a:lnTo>
                  <a:pt x="219" y="242"/>
                </a:lnTo>
                <a:lnTo>
                  <a:pt x="224" y="247"/>
                </a:lnTo>
                <a:lnTo>
                  <a:pt x="228" y="251"/>
                </a:lnTo>
                <a:lnTo>
                  <a:pt x="235" y="254"/>
                </a:lnTo>
                <a:lnTo>
                  <a:pt x="235" y="254"/>
                </a:lnTo>
                <a:lnTo>
                  <a:pt x="242" y="255"/>
                </a:lnTo>
                <a:lnTo>
                  <a:pt x="248" y="255"/>
                </a:lnTo>
                <a:lnTo>
                  <a:pt x="255" y="254"/>
                </a:lnTo>
                <a:lnTo>
                  <a:pt x="223" y="224"/>
                </a:lnTo>
                <a:lnTo>
                  <a:pt x="223" y="224"/>
                </a:lnTo>
                <a:lnTo>
                  <a:pt x="242" y="222"/>
                </a:lnTo>
                <a:lnTo>
                  <a:pt x="252" y="221"/>
                </a:lnTo>
                <a:lnTo>
                  <a:pt x="255" y="220"/>
                </a:lnTo>
                <a:lnTo>
                  <a:pt x="255" y="220"/>
                </a:lnTo>
                <a:lnTo>
                  <a:pt x="255" y="220"/>
                </a:lnTo>
                <a:lnTo>
                  <a:pt x="255" y="220"/>
                </a:lnTo>
                <a:lnTo>
                  <a:pt x="243" y="217"/>
                </a:lnTo>
                <a:lnTo>
                  <a:pt x="223" y="213"/>
                </a:lnTo>
                <a:lnTo>
                  <a:pt x="205" y="206"/>
                </a:lnTo>
                <a:lnTo>
                  <a:pt x="197" y="204"/>
                </a:lnTo>
                <a:lnTo>
                  <a:pt x="191" y="200"/>
                </a:lnTo>
                <a:lnTo>
                  <a:pt x="191" y="200"/>
                </a:lnTo>
                <a:lnTo>
                  <a:pt x="174" y="173"/>
                </a:lnTo>
                <a:lnTo>
                  <a:pt x="165" y="158"/>
                </a:lnTo>
                <a:lnTo>
                  <a:pt x="162" y="151"/>
                </a:lnTo>
                <a:lnTo>
                  <a:pt x="161" y="146"/>
                </a:lnTo>
                <a:lnTo>
                  <a:pt x="161" y="146"/>
                </a:lnTo>
                <a:lnTo>
                  <a:pt x="158" y="138"/>
                </a:lnTo>
                <a:lnTo>
                  <a:pt x="154" y="127"/>
                </a:lnTo>
                <a:lnTo>
                  <a:pt x="143" y="99"/>
                </a:lnTo>
                <a:lnTo>
                  <a:pt x="132" y="73"/>
                </a:lnTo>
                <a:lnTo>
                  <a:pt x="127" y="63"/>
                </a:lnTo>
                <a:lnTo>
                  <a:pt x="125" y="56"/>
                </a:lnTo>
                <a:lnTo>
                  <a:pt x="125" y="56"/>
                </a:lnTo>
                <a:lnTo>
                  <a:pt x="124" y="47"/>
                </a:lnTo>
                <a:lnTo>
                  <a:pt x="120" y="39"/>
                </a:lnTo>
                <a:lnTo>
                  <a:pt x="110" y="20"/>
                </a:lnTo>
                <a:lnTo>
                  <a:pt x="110" y="20"/>
                </a:lnTo>
                <a:lnTo>
                  <a:pt x="107" y="16"/>
                </a:lnTo>
                <a:lnTo>
                  <a:pt x="103" y="12"/>
                </a:lnTo>
                <a:lnTo>
                  <a:pt x="95" y="6"/>
                </a:lnTo>
                <a:lnTo>
                  <a:pt x="86" y="3"/>
                </a:lnTo>
                <a:lnTo>
                  <a:pt x="79" y="2"/>
                </a:lnTo>
                <a:lnTo>
                  <a:pt x="79" y="2"/>
                </a:lnTo>
                <a:lnTo>
                  <a:pt x="73" y="0"/>
                </a:lnTo>
                <a:lnTo>
                  <a:pt x="63" y="2"/>
                </a:lnTo>
                <a:lnTo>
                  <a:pt x="63" y="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9">
            <a:extLst>
              <a:ext uri="{FF2B5EF4-FFF2-40B4-BE49-F238E27FC236}">
                <a16:creationId xmlns:a16="http://schemas.microsoft.com/office/drawing/2014/main" id="{BA8F9BA7-DD91-4E56-A5B1-A67A104F6C1E}"/>
              </a:ext>
            </a:extLst>
          </p:cNvPr>
          <p:cNvSpPr>
            <a:spLocks/>
          </p:cNvSpPr>
          <p:nvPr/>
        </p:nvSpPr>
        <p:spPr bwMode="auto">
          <a:xfrm>
            <a:off x="6492057" y="2672673"/>
            <a:ext cx="618629" cy="1741930"/>
          </a:xfrm>
          <a:custGeom>
            <a:avLst/>
            <a:gdLst>
              <a:gd name="T0" fmla="*/ 109 w 342"/>
              <a:gd name="T1" fmla="*/ 5 h 963"/>
              <a:gd name="T2" fmla="*/ 90 w 342"/>
              <a:gd name="T3" fmla="*/ 15 h 963"/>
              <a:gd name="T4" fmla="*/ 80 w 342"/>
              <a:gd name="T5" fmla="*/ 64 h 963"/>
              <a:gd name="T6" fmla="*/ 65 w 342"/>
              <a:gd name="T7" fmla="*/ 79 h 963"/>
              <a:gd name="T8" fmla="*/ 67 w 342"/>
              <a:gd name="T9" fmla="*/ 93 h 963"/>
              <a:gd name="T10" fmla="*/ 66 w 342"/>
              <a:gd name="T11" fmla="*/ 118 h 963"/>
              <a:gd name="T12" fmla="*/ 111 w 342"/>
              <a:gd name="T13" fmla="*/ 158 h 963"/>
              <a:gd name="T14" fmla="*/ 93 w 342"/>
              <a:gd name="T15" fmla="*/ 179 h 963"/>
              <a:gd name="T16" fmla="*/ 56 w 342"/>
              <a:gd name="T17" fmla="*/ 234 h 963"/>
              <a:gd name="T18" fmla="*/ 48 w 342"/>
              <a:gd name="T19" fmla="*/ 301 h 963"/>
              <a:gd name="T20" fmla="*/ 48 w 342"/>
              <a:gd name="T21" fmla="*/ 395 h 963"/>
              <a:gd name="T22" fmla="*/ 44 w 342"/>
              <a:gd name="T23" fmla="*/ 483 h 963"/>
              <a:gd name="T24" fmla="*/ 20 w 342"/>
              <a:gd name="T25" fmla="*/ 573 h 963"/>
              <a:gd name="T26" fmla="*/ 24 w 342"/>
              <a:gd name="T27" fmla="*/ 597 h 963"/>
              <a:gd name="T28" fmla="*/ 20 w 342"/>
              <a:gd name="T29" fmla="*/ 622 h 963"/>
              <a:gd name="T30" fmla="*/ 44 w 342"/>
              <a:gd name="T31" fmla="*/ 638 h 963"/>
              <a:gd name="T32" fmla="*/ 50 w 342"/>
              <a:gd name="T33" fmla="*/ 755 h 963"/>
              <a:gd name="T34" fmla="*/ 52 w 342"/>
              <a:gd name="T35" fmla="*/ 838 h 963"/>
              <a:gd name="T36" fmla="*/ 46 w 342"/>
              <a:gd name="T37" fmla="*/ 864 h 963"/>
              <a:gd name="T38" fmla="*/ 51 w 342"/>
              <a:gd name="T39" fmla="*/ 897 h 963"/>
              <a:gd name="T40" fmla="*/ 13 w 342"/>
              <a:gd name="T41" fmla="*/ 931 h 963"/>
              <a:gd name="T42" fmla="*/ 0 w 342"/>
              <a:gd name="T43" fmla="*/ 954 h 963"/>
              <a:gd name="T44" fmla="*/ 37 w 342"/>
              <a:gd name="T45" fmla="*/ 962 h 963"/>
              <a:gd name="T46" fmla="*/ 114 w 342"/>
              <a:gd name="T47" fmla="*/ 955 h 963"/>
              <a:gd name="T48" fmla="*/ 131 w 342"/>
              <a:gd name="T49" fmla="*/ 946 h 963"/>
              <a:gd name="T50" fmla="*/ 114 w 342"/>
              <a:gd name="T51" fmla="*/ 831 h 963"/>
              <a:gd name="T52" fmla="*/ 123 w 342"/>
              <a:gd name="T53" fmla="*/ 781 h 963"/>
              <a:gd name="T54" fmla="*/ 117 w 342"/>
              <a:gd name="T55" fmla="*/ 690 h 963"/>
              <a:gd name="T56" fmla="*/ 121 w 342"/>
              <a:gd name="T57" fmla="*/ 659 h 963"/>
              <a:gd name="T58" fmla="*/ 147 w 342"/>
              <a:gd name="T59" fmla="*/ 727 h 963"/>
              <a:gd name="T60" fmla="*/ 219 w 342"/>
              <a:gd name="T61" fmla="*/ 781 h 963"/>
              <a:gd name="T62" fmla="*/ 276 w 342"/>
              <a:gd name="T63" fmla="*/ 836 h 963"/>
              <a:gd name="T64" fmla="*/ 291 w 342"/>
              <a:gd name="T65" fmla="*/ 907 h 963"/>
              <a:gd name="T66" fmla="*/ 308 w 342"/>
              <a:gd name="T67" fmla="*/ 934 h 963"/>
              <a:gd name="T68" fmla="*/ 329 w 342"/>
              <a:gd name="T69" fmla="*/ 921 h 963"/>
              <a:gd name="T70" fmla="*/ 341 w 342"/>
              <a:gd name="T71" fmla="*/ 893 h 963"/>
              <a:gd name="T72" fmla="*/ 334 w 342"/>
              <a:gd name="T73" fmla="*/ 823 h 963"/>
              <a:gd name="T74" fmla="*/ 327 w 342"/>
              <a:gd name="T75" fmla="*/ 790 h 963"/>
              <a:gd name="T76" fmla="*/ 287 w 342"/>
              <a:gd name="T77" fmla="*/ 767 h 963"/>
              <a:gd name="T78" fmla="*/ 236 w 342"/>
              <a:gd name="T79" fmla="*/ 709 h 963"/>
              <a:gd name="T80" fmla="*/ 215 w 342"/>
              <a:gd name="T81" fmla="*/ 686 h 963"/>
              <a:gd name="T82" fmla="*/ 210 w 342"/>
              <a:gd name="T83" fmla="*/ 675 h 963"/>
              <a:gd name="T84" fmla="*/ 236 w 342"/>
              <a:gd name="T85" fmla="*/ 647 h 963"/>
              <a:gd name="T86" fmla="*/ 240 w 342"/>
              <a:gd name="T87" fmla="*/ 639 h 963"/>
              <a:gd name="T88" fmla="*/ 267 w 342"/>
              <a:gd name="T89" fmla="*/ 559 h 963"/>
              <a:gd name="T90" fmla="*/ 283 w 342"/>
              <a:gd name="T91" fmla="*/ 553 h 963"/>
              <a:gd name="T92" fmla="*/ 283 w 342"/>
              <a:gd name="T93" fmla="*/ 536 h 963"/>
              <a:gd name="T94" fmla="*/ 288 w 342"/>
              <a:gd name="T95" fmla="*/ 502 h 963"/>
              <a:gd name="T96" fmla="*/ 304 w 342"/>
              <a:gd name="T97" fmla="*/ 492 h 963"/>
              <a:gd name="T98" fmla="*/ 310 w 342"/>
              <a:gd name="T99" fmla="*/ 452 h 963"/>
              <a:gd name="T100" fmla="*/ 315 w 342"/>
              <a:gd name="T101" fmla="*/ 419 h 963"/>
              <a:gd name="T102" fmla="*/ 299 w 342"/>
              <a:gd name="T103" fmla="*/ 316 h 963"/>
              <a:gd name="T104" fmla="*/ 285 w 342"/>
              <a:gd name="T105" fmla="*/ 252 h 963"/>
              <a:gd name="T106" fmla="*/ 259 w 342"/>
              <a:gd name="T107" fmla="*/ 185 h 963"/>
              <a:gd name="T108" fmla="*/ 240 w 342"/>
              <a:gd name="T109" fmla="*/ 173 h 963"/>
              <a:gd name="T110" fmla="*/ 226 w 342"/>
              <a:gd name="T111" fmla="*/ 164 h 963"/>
              <a:gd name="T112" fmla="*/ 212 w 342"/>
              <a:gd name="T113" fmla="*/ 117 h 963"/>
              <a:gd name="T114" fmla="*/ 220 w 342"/>
              <a:gd name="T115" fmla="*/ 86 h 963"/>
              <a:gd name="T116" fmla="*/ 213 w 342"/>
              <a:gd name="T117" fmla="*/ 34 h 963"/>
              <a:gd name="T118" fmla="*/ 194 w 342"/>
              <a:gd name="T119" fmla="*/ 10 h 963"/>
              <a:gd name="T120" fmla="*/ 158 w 342"/>
              <a:gd name="T121" fmla="*/ 0 h 963"/>
              <a:gd name="T122" fmla="*/ 126 w 342"/>
              <a:gd name="T123" fmla="*/ 6 h 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42" h="963">
                <a:moveTo>
                  <a:pt x="126" y="6"/>
                </a:moveTo>
                <a:lnTo>
                  <a:pt x="126" y="6"/>
                </a:lnTo>
                <a:lnTo>
                  <a:pt x="123" y="5"/>
                </a:lnTo>
                <a:lnTo>
                  <a:pt x="117" y="4"/>
                </a:lnTo>
                <a:lnTo>
                  <a:pt x="109" y="5"/>
                </a:lnTo>
                <a:lnTo>
                  <a:pt x="104" y="6"/>
                </a:lnTo>
                <a:lnTo>
                  <a:pt x="99" y="9"/>
                </a:lnTo>
                <a:lnTo>
                  <a:pt x="99" y="9"/>
                </a:lnTo>
                <a:lnTo>
                  <a:pt x="94" y="11"/>
                </a:lnTo>
                <a:lnTo>
                  <a:pt x="90" y="15"/>
                </a:lnTo>
                <a:lnTo>
                  <a:pt x="85" y="23"/>
                </a:lnTo>
                <a:lnTo>
                  <a:pt x="83" y="28"/>
                </a:lnTo>
                <a:lnTo>
                  <a:pt x="81" y="32"/>
                </a:lnTo>
                <a:lnTo>
                  <a:pt x="81" y="32"/>
                </a:lnTo>
                <a:lnTo>
                  <a:pt x="80" y="64"/>
                </a:lnTo>
                <a:lnTo>
                  <a:pt x="80" y="64"/>
                </a:lnTo>
                <a:lnTo>
                  <a:pt x="72" y="70"/>
                </a:lnTo>
                <a:lnTo>
                  <a:pt x="67" y="75"/>
                </a:lnTo>
                <a:lnTo>
                  <a:pt x="65" y="78"/>
                </a:lnTo>
                <a:lnTo>
                  <a:pt x="65" y="79"/>
                </a:lnTo>
                <a:lnTo>
                  <a:pt x="65" y="79"/>
                </a:lnTo>
                <a:lnTo>
                  <a:pt x="66" y="83"/>
                </a:lnTo>
                <a:lnTo>
                  <a:pt x="69" y="85"/>
                </a:lnTo>
                <a:lnTo>
                  <a:pt x="70" y="86"/>
                </a:lnTo>
                <a:lnTo>
                  <a:pt x="67" y="93"/>
                </a:lnTo>
                <a:lnTo>
                  <a:pt x="67" y="93"/>
                </a:lnTo>
                <a:lnTo>
                  <a:pt x="66" y="97"/>
                </a:lnTo>
                <a:lnTo>
                  <a:pt x="65" y="105"/>
                </a:lnTo>
                <a:lnTo>
                  <a:pt x="65" y="114"/>
                </a:lnTo>
                <a:lnTo>
                  <a:pt x="66" y="118"/>
                </a:lnTo>
                <a:lnTo>
                  <a:pt x="69" y="121"/>
                </a:lnTo>
                <a:lnTo>
                  <a:pt x="69" y="121"/>
                </a:lnTo>
                <a:lnTo>
                  <a:pt x="88" y="131"/>
                </a:lnTo>
                <a:lnTo>
                  <a:pt x="100" y="136"/>
                </a:lnTo>
                <a:lnTo>
                  <a:pt x="111" y="158"/>
                </a:lnTo>
                <a:lnTo>
                  <a:pt x="103" y="178"/>
                </a:lnTo>
                <a:lnTo>
                  <a:pt x="103" y="178"/>
                </a:lnTo>
                <a:lnTo>
                  <a:pt x="102" y="178"/>
                </a:lnTo>
                <a:lnTo>
                  <a:pt x="99" y="177"/>
                </a:lnTo>
                <a:lnTo>
                  <a:pt x="93" y="179"/>
                </a:lnTo>
                <a:lnTo>
                  <a:pt x="85" y="185"/>
                </a:lnTo>
                <a:lnTo>
                  <a:pt x="85" y="185"/>
                </a:lnTo>
                <a:lnTo>
                  <a:pt x="76" y="198"/>
                </a:lnTo>
                <a:lnTo>
                  <a:pt x="65" y="216"/>
                </a:lnTo>
                <a:lnTo>
                  <a:pt x="56" y="234"/>
                </a:lnTo>
                <a:lnTo>
                  <a:pt x="53" y="241"/>
                </a:lnTo>
                <a:lnTo>
                  <a:pt x="52" y="248"/>
                </a:lnTo>
                <a:lnTo>
                  <a:pt x="52" y="248"/>
                </a:lnTo>
                <a:lnTo>
                  <a:pt x="48" y="281"/>
                </a:lnTo>
                <a:lnTo>
                  <a:pt x="48" y="301"/>
                </a:lnTo>
                <a:lnTo>
                  <a:pt x="38" y="305"/>
                </a:lnTo>
                <a:lnTo>
                  <a:pt x="38" y="305"/>
                </a:lnTo>
                <a:lnTo>
                  <a:pt x="43" y="347"/>
                </a:lnTo>
                <a:lnTo>
                  <a:pt x="48" y="395"/>
                </a:lnTo>
                <a:lnTo>
                  <a:pt x="48" y="395"/>
                </a:lnTo>
                <a:lnTo>
                  <a:pt x="46" y="424"/>
                </a:lnTo>
                <a:lnTo>
                  <a:pt x="44" y="452"/>
                </a:lnTo>
                <a:lnTo>
                  <a:pt x="44" y="452"/>
                </a:lnTo>
                <a:lnTo>
                  <a:pt x="43" y="464"/>
                </a:lnTo>
                <a:lnTo>
                  <a:pt x="44" y="483"/>
                </a:lnTo>
                <a:lnTo>
                  <a:pt x="44" y="502"/>
                </a:lnTo>
                <a:lnTo>
                  <a:pt x="44" y="513"/>
                </a:lnTo>
                <a:lnTo>
                  <a:pt x="44" y="513"/>
                </a:lnTo>
                <a:lnTo>
                  <a:pt x="29" y="549"/>
                </a:lnTo>
                <a:lnTo>
                  <a:pt x="20" y="573"/>
                </a:lnTo>
                <a:lnTo>
                  <a:pt x="18" y="582"/>
                </a:lnTo>
                <a:lnTo>
                  <a:pt x="18" y="587"/>
                </a:lnTo>
                <a:lnTo>
                  <a:pt x="18" y="587"/>
                </a:lnTo>
                <a:lnTo>
                  <a:pt x="20" y="592"/>
                </a:lnTo>
                <a:lnTo>
                  <a:pt x="24" y="597"/>
                </a:lnTo>
                <a:lnTo>
                  <a:pt x="29" y="600"/>
                </a:lnTo>
                <a:lnTo>
                  <a:pt x="29" y="600"/>
                </a:lnTo>
                <a:lnTo>
                  <a:pt x="23" y="611"/>
                </a:lnTo>
                <a:lnTo>
                  <a:pt x="20" y="619"/>
                </a:lnTo>
                <a:lnTo>
                  <a:pt x="20" y="622"/>
                </a:lnTo>
                <a:lnTo>
                  <a:pt x="22" y="625"/>
                </a:lnTo>
                <a:lnTo>
                  <a:pt x="22" y="625"/>
                </a:lnTo>
                <a:lnTo>
                  <a:pt x="27" y="629"/>
                </a:lnTo>
                <a:lnTo>
                  <a:pt x="34" y="634"/>
                </a:lnTo>
                <a:lnTo>
                  <a:pt x="44" y="638"/>
                </a:lnTo>
                <a:lnTo>
                  <a:pt x="44" y="638"/>
                </a:lnTo>
                <a:lnTo>
                  <a:pt x="47" y="685"/>
                </a:lnTo>
                <a:lnTo>
                  <a:pt x="50" y="723"/>
                </a:lnTo>
                <a:lnTo>
                  <a:pt x="50" y="755"/>
                </a:lnTo>
                <a:lnTo>
                  <a:pt x="50" y="755"/>
                </a:lnTo>
                <a:lnTo>
                  <a:pt x="48" y="789"/>
                </a:lnTo>
                <a:lnTo>
                  <a:pt x="47" y="799"/>
                </a:lnTo>
                <a:lnTo>
                  <a:pt x="48" y="808"/>
                </a:lnTo>
                <a:lnTo>
                  <a:pt x="48" y="808"/>
                </a:lnTo>
                <a:lnTo>
                  <a:pt x="52" y="838"/>
                </a:lnTo>
                <a:lnTo>
                  <a:pt x="56" y="859"/>
                </a:lnTo>
                <a:lnTo>
                  <a:pt x="56" y="859"/>
                </a:lnTo>
                <a:lnTo>
                  <a:pt x="50" y="860"/>
                </a:lnTo>
                <a:lnTo>
                  <a:pt x="47" y="863"/>
                </a:lnTo>
                <a:lnTo>
                  <a:pt x="46" y="864"/>
                </a:lnTo>
                <a:lnTo>
                  <a:pt x="46" y="866"/>
                </a:lnTo>
                <a:lnTo>
                  <a:pt x="46" y="866"/>
                </a:lnTo>
                <a:lnTo>
                  <a:pt x="51" y="884"/>
                </a:lnTo>
                <a:lnTo>
                  <a:pt x="51" y="893"/>
                </a:lnTo>
                <a:lnTo>
                  <a:pt x="51" y="897"/>
                </a:lnTo>
                <a:lnTo>
                  <a:pt x="50" y="899"/>
                </a:lnTo>
                <a:lnTo>
                  <a:pt x="50" y="899"/>
                </a:lnTo>
                <a:lnTo>
                  <a:pt x="39" y="907"/>
                </a:lnTo>
                <a:lnTo>
                  <a:pt x="22" y="922"/>
                </a:lnTo>
                <a:lnTo>
                  <a:pt x="13" y="931"/>
                </a:lnTo>
                <a:lnTo>
                  <a:pt x="5" y="940"/>
                </a:lnTo>
                <a:lnTo>
                  <a:pt x="1" y="948"/>
                </a:lnTo>
                <a:lnTo>
                  <a:pt x="0" y="951"/>
                </a:lnTo>
                <a:lnTo>
                  <a:pt x="0" y="954"/>
                </a:lnTo>
                <a:lnTo>
                  <a:pt x="0" y="954"/>
                </a:lnTo>
                <a:lnTo>
                  <a:pt x="3" y="958"/>
                </a:lnTo>
                <a:lnTo>
                  <a:pt x="8" y="962"/>
                </a:lnTo>
                <a:lnTo>
                  <a:pt x="13" y="963"/>
                </a:lnTo>
                <a:lnTo>
                  <a:pt x="20" y="963"/>
                </a:lnTo>
                <a:lnTo>
                  <a:pt x="37" y="962"/>
                </a:lnTo>
                <a:lnTo>
                  <a:pt x="56" y="959"/>
                </a:lnTo>
                <a:lnTo>
                  <a:pt x="56" y="959"/>
                </a:lnTo>
                <a:lnTo>
                  <a:pt x="77" y="958"/>
                </a:lnTo>
                <a:lnTo>
                  <a:pt x="103" y="957"/>
                </a:lnTo>
                <a:lnTo>
                  <a:pt x="114" y="955"/>
                </a:lnTo>
                <a:lnTo>
                  <a:pt x="123" y="953"/>
                </a:lnTo>
                <a:lnTo>
                  <a:pt x="130" y="950"/>
                </a:lnTo>
                <a:lnTo>
                  <a:pt x="131" y="949"/>
                </a:lnTo>
                <a:lnTo>
                  <a:pt x="131" y="946"/>
                </a:lnTo>
                <a:lnTo>
                  <a:pt x="131" y="946"/>
                </a:lnTo>
                <a:lnTo>
                  <a:pt x="125" y="908"/>
                </a:lnTo>
                <a:lnTo>
                  <a:pt x="118" y="870"/>
                </a:lnTo>
                <a:lnTo>
                  <a:pt x="118" y="870"/>
                </a:lnTo>
                <a:lnTo>
                  <a:pt x="116" y="849"/>
                </a:lnTo>
                <a:lnTo>
                  <a:pt x="114" y="831"/>
                </a:lnTo>
                <a:lnTo>
                  <a:pt x="114" y="831"/>
                </a:lnTo>
                <a:lnTo>
                  <a:pt x="116" y="821"/>
                </a:lnTo>
                <a:lnTo>
                  <a:pt x="118" y="807"/>
                </a:lnTo>
                <a:lnTo>
                  <a:pt x="122" y="791"/>
                </a:lnTo>
                <a:lnTo>
                  <a:pt x="123" y="781"/>
                </a:lnTo>
                <a:lnTo>
                  <a:pt x="123" y="781"/>
                </a:lnTo>
                <a:lnTo>
                  <a:pt x="123" y="762"/>
                </a:lnTo>
                <a:lnTo>
                  <a:pt x="122" y="729"/>
                </a:lnTo>
                <a:lnTo>
                  <a:pt x="118" y="699"/>
                </a:lnTo>
                <a:lnTo>
                  <a:pt x="117" y="690"/>
                </a:lnTo>
                <a:lnTo>
                  <a:pt x="116" y="686"/>
                </a:lnTo>
                <a:lnTo>
                  <a:pt x="116" y="686"/>
                </a:lnTo>
                <a:lnTo>
                  <a:pt x="116" y="683"/>
                </a:lnTo>
                <a:lnTo>
                  <a:pt x="117" y="677"/>
                </a:lnTo>
                <a:lnTo>
                  <a:pt x="121" y="659"/>
                </a:lnTo>
                <a:lnTo>
                  <a:pt x="127" y="633"/>
                </a:lnTo>
                <a:lnTo>
                  <a:pt x="127" y="633"/>
                </a:lnTo>
                <a:lnTo>
                  <a:pt x="136" y="681"/>
                </a:lnTo>
                <a:lnTo>
                  <a:pt x="144" y="715"/>
                </a:lnTo>
                <a:lnTo>
                  <a:pt x="147" y="727"/>
                </a:lnTo>
                <a:lnTo>
                  <a:pt x="150" y="733"/>
                </a:lnTo>
                <a:lnTo>
                  <a:pt x="150" y="733"/>
                </a:lnTo>
                <a:lnTo>
                  <a:pt x="165" y="744"/>
                </a:lnTo>
                <a:lnTo>
                  <a:pt x="192" y="762"/>
                </a:lnTo>
                <a:lnTo>
                  <a:pt x="219" y="781"/>
                </a:lnTo>
                <a:lnTo>
                  <a:pt x="236" y="794"/>
                </a:lnTo>
                <a:lnTo>
                  <a:pt x="236" y="794"/>
                </a:lnTo>
                <a:lnTo>
                  <a:pt x="261" y="818"/>
                </a:lnTo>
                <a:lnTo>
                  <a:pt x="273" y="831"/>
                </a:lnTo>
                <a:lnTo>
                  <a:pt x="276" y="836"/>
                </a:lnTo>
                <a:lnTo>
                  <a:pt x="277" y="840"/>
                </a:lnTo>
                <a:lnTo>
                  <a:pt x="277" y="840"/>
                </a:lnTo>
                <a:lnTo>
                  <a:pt x="280" y="859"/>
                </a:lnTo>
                <a:lnTo>
                  <a:pt x="287" y="890"/>
                </a:lnTo>
                <a:lnTo>
                  <a:pt x="291" y="907"/>
                </a:lnTo>
                <a:lnTo>
                  <a:pt x="296" y="921"/>
                </a:lnTo>
                <a:lnTo>
                  <a:pt x="299" y="926"/>
                </a:lnTo>
                <a:lnTo>
                  <a:pt x="302" y="930"/>
                </a:lnTo>
                <a:lnTo>
                  <a:pt x="305" y="932"/>
                </a:lnTo>
                <a:lnTo>
                  <a:pt x="308" y="934"/>
                </a:lnTo>
                <a:lnTo>
                  <a:pt x="308" y="934"/>
                </a:lnTo>
                <a:lnTo>
                  <a:pt x="314" y="931"/>
                </a:lnTo>
                <a:lnTo>
                  <a:pt x="319" y="929"/>
                </a:lnTo>
                <a:lnTo>
                  <a:pt x="324" y="926"/>
                </a:lnTo>
                <a:lnTo>
                  <a:pt x="329" y="921"/>
                </a:lnTo>
                <a:lnTo>
                  <a:pt x="333" y="916"/>
                </a:lnTo>
                <a:lnTo>
                  <a:pt x="335" y="908"/>
                </a:lnTo>
                <a:lnTo>
                  <a:pt x="338" y="902"/>
                </a:lnTo>
                <a:lnTo>
                  <a:pt x="341" y="893"/>
                </a:lnTo>
                <a:lnTo>
                  <a:pt x="341" y="893"/>
                </a:lnTo>
                <a:lnTo>
                  <a:pt x="342" y="884"/>
                </a:lnTo>
                <a:lnTo>
                  <a:pt x="341" y="874"/>
                </a:lnTo>
                <a:lnTo>
                  <a:pt x="339" y="854"/>
                </a:lnTo>
                <a:lnTo>
                  <a:pt x="335" y="835"/>
                </a:lnTo>
                <a:lnTo>
                  <a:pt x="334" y="823"/>
                </a:lnTo>
                <a:lnTo>
                  <a:pt x="334" y="823"/>
                </a:lnTo>
                <a:lnTo>
                  <a:pt x="335" y="814"/>
                </a:lnTo>
                <a:lnTo>
                  <a:pt x="337" y="807"/>
                </a:lnTo>
                <a:lnTo>
                  <a:pt x="338" y="798"/>
                </a:lnTo>
                <a:lnTo>
                  <a:pt x="327" y="790"/>
                </a:lnTo>
                <a:lnTo>
                  <a:pt x="329" y="781"/>
                </a:lnTo>
                <a:lnTo>
                  <a:pt x="329" y="781"/>
                </a:lnTo>
                <a:lnTo>
                  <a:pt x="310" y="776"/>
                </a:lnTo>
                <a:lnTo>
                  <a:pt x="294" y="771"/>
                </a:lnTo>
                <a:lnTo>
                  <a:pt x="287" y="767"/>
                </a:lnTo>
                <a:lnTo>
                  <a:pt x="281" y="763"/>
                </a:lnTo>
                <a:lnTo>
                  <a:pt x="281" y="763"/>
                </a:lnTo>
                <a:lnTo>
                  <a:pt x="269" y="749"/>
                </a:lnTo>
                <a:lnTo>
                  <a:pt x="252" y="729"/>
                </a:lnTo>
                <a:lnTo>
                  <a:pt x="236" y="709"/>
                </a:lnTo>
                <a:lnTo>
                  <a:pt x="229" y="699"/>
                </a:lnTo>
                <a:lnTo>
                  <a:pt x="229" y="699"/>
                </a:lnTo>
                <a:lnTo>
                  <a:pt x="221" y="691"/>
                </a:lnTo>
                <a:lnTo>
                  <a:pt x="217" y="687"/>
                </a:lnTo>
                <a:lnTo>
                  <a:pt x="215" y="686"/>
                </a:lnTo>
                <a:lnTo>
                  <a:pt x="215" y="686"/>
                </a:lnTo>
                <a:lnTo>
                  <a:pt x="213" y="685"/>
                </a:lnTo>
                <a:lnTo>
                  <a:pt x="211" y="681"/>
                </a:lnTo>
                <a:lnTo>
                  <a:pt x="210" y="675"/>
                </a:lnTo>
                <a:lnTo>
                  <a:pt x="210" y="675"/>
                </a:lnTo>
                <a:lnTo>
                  <a:pt x="211" y="663"/>
                </a:lnTo>
                <a:lnTo>
                  <a:pt x="213" y="653"/>
                </a:lnTo>
                <a:lnTo>
                  <a:pt x="213" y="653"/>
                </a:lnTo>
                <a:lnTo>
                  <a:pt x="226" y="649"/>
                </a:lnTo>
                <a:lnTo>
                  <a:pt x="236" y="647"/>
                </a:lnTo>
                <a:lnTo>
                  <a:pt x="239" y="645"/>
                </a:lnTo>
                <a:lnTo>
                  <a:pt x="240" y="644"/>
                </a:lnTo>
                <a:lnTo>
                  <a:pt x="240" y="644"/>
                </a:lnTo>
                <a:lnTo>
                  <a:pt x="239" y="641"/>
                </a:lnTo>
                <a:lnTo>
                  <a:pt x="240" y="639"/>
                </a:lnTo>
                <a:lnTo>
                  <a:pt x="241" y="634"/>
                </a:lnTo>
                <a:lnTo>
                  <a:pt x="280" y="626"/>
                </a:lnTo>
                <a:lnTo>
                  <a:pt x="276" y="592"/>
                </a:lnTo>
                <a:lnTo>
                  <a:pt x="267" y="559"/>
                </a:lnTo>
                <a:lnTo>
                  <a:pt x="267" y="559"/>
                </a:lnTo>
                <a:lnTo>
                  <a:pt x="273" y="559"/>
                </a:lnTo>
                <a:lnTo>
                  <a:pt x="278" y="556"/>
                </a:lnTo>
                <a:lnTo>
                  <a:pt x="281" y="555"/>
                </a:lnTo>
                <a:lnTo>
                  <a:pt x="283" y="553"/>
                </a:lnTo>
                <a:lnTo>
                  <a:pt x="283" y="553"/>
                </a:lnTo>
                <a:lnTo>
                  <a:pt x="286" y="547"/>
                </a:lnTo>
                <a:lnTo>
                  <a:pt x="287" y="544"/>
                </a:lnTo>
                <a:lnTo>
                  <a:pt x="287" y="541"/>
                </a:lnTo>
                <a:lnTo>
                  <a:pt x="287" y="541"/>
                </a:lnTo>
                <a:lnTo>
                  <a:pt x="283" y="536"/>
                </a:lnTo>
                <a:lnTo>
                  <a:pt x="283" y="536"/>
                </a:lnTo>
                <a:lnTo>
                  <a:pt x="283" y="531"/>
                </a:lnTo>
                <a:lnTo>
                  <a:pt x="283" y="528"/>
                </a:lnTo>
                <a:lnTo>
                  <a:pt x="288" y="502"/>
                </a:lnTo>
                <a:lnTo>
                  <a:pt x="288" y="502"/>
                </a:lnTo>
                <a:lnTo>
                  <a:pt x="297" y="499"/>
                </a:lnTo>
                <a:lnTo>
                  <a:pt x="302" y="497"/>
                </a:lnTo>
                <a:lnTo>
                  <a:pt x="304" y="494"/>
                </a:lnTo>
                <a:lnTo>
                  <a:pt x="304" y="492"/>
                </a:lnTo>
                <a:lnTo>
                  <a:pt x="304" y="492"/>
                </a:lnTo>
                <a:lnTo>
                  <a:pt x="304" y="476"/>
                </a:lnTo>
                <a:lnTo>
                  <a:pt x="304" y="469"/>
                </a:lnTo>
                <a:lnTo>
                  <a:pt x="306" y="461"/>
                </a:lnTo>
                <a:lnTo>
                  <a:pt x="306" y="461"/>
                </a:lnTo>
                <a:lnTo>
                  <a:pt x="310" y="452"/>
                </a:lnTo>
                <a:lnTo>
                  <a:pt x="314" y="438"/>
                </a:lnTo>
                <a:lnTo>
                  <a:pt x="316" y="426"/>
                </a:lnTo>
                <a:lnTo>
                  <a:pt x="316" y="422"/>
                </a:lnTo>
                <a:lnTo>
                  <a:pt x="315" y="419"/>
                </a:lnTo>
                <a:lnTo>
                  <a:pt x="315" y="419"/>
                </a:lnTo>
                <a:lnTo>
                  <a:pt x="314" y="414"/>
                </a:lnTo>
                <a:lnTo>
                  <a:pt x="311" y="405"/>
                </a:lnTo>
                <a:lnTo>
                  <a:pt x="308" y="393"/>
                </a:lnTo>
                <a:lnTo>
                  <a:pt x="304" y="358"/>
                </a:lnTo>
                <a:lnTo>
                  <a:pt x="299" y="316"/>
                </a:lnTo>
                <a:lnTo>
                  <a:pt x="281" y="258"/>
                </a:lnTo>
                <a:lnTo>
                  <a:pt x="281" y="258"/>
                </a:lnTo>
                <a:lnTo>
                  <a:pt x="283" y="258"/>
                </a:lnTo>
                <a:lnTo>
                  <a:pt x="285" y="255"/>
                </a:lnTo>
                <a:lnTo>
                  <a:pt x="285" y="252"/>
                </a:lnTo>
                <a:lnTo>
                  <a:pt x="285" y="252"/>
                </a:lnTo>
                <a:lnTo>
                  <a:pt x="281" y="239"/>
                </a:lnTo>
                <a:lnTo>
                  <a:pt x="273" y="216"/>
                </a:lnTo>
                <a:lnTo>
                  <a:pt x="263" y="193"/>
                </a:lnTo>
                <a:lnTo>
                  <a:pt x="259" y="185"/>
                </a:lnTo>
                <a:lnTo>
                  <a:pt x="257" y="182"/>
                </a:lnTo>
                <a:lnTo>
                  <a:pt x="257" y="182"/>
                </a:lnTo>
                <a:lnTo>
                  <a:pt x="247" y="175"/>
                </a:lnTo>
                <a:lnTo>
                  <a:pt x="240" y="173"/>
                </a:lnTo>
                <a:lnTo>
                  <a:pt x="240" y="173"/>
                </a:lnTo>
                <a:lnTo>
                  <a:pt x="235" y="172"/>
                </a:lnTo>
                <a:lnTo>
                  <a:pt x="233" y="172"/>
                </a:lnTo>
                <a:lnTo>
                  <a:pt x="230" y="169"/>
                </a:lnTo>
                <a:lnTo>
                  <a:pt x="230" y="169"/>
                </a:lnTo>
                <a:lnTo>
                  <a:pt x="226" y="164"/>
                </a:lnTo>
                <a:lnTo>
                  <a:pt x="219" y="158"/>
                </a:lnTo>
                <a:lnTo>
                  <a:pt x="210" y="151"/>
                </a:lnTo>
                <a:lnTo>
                  <a:pt x="210" y="151"/>
                </a:lnTo>
                <a:lnTo>
                  <a:pt x="210" y="132"/>
                </a:lnTo>
                <a:lnTo>
                  <a:pt x="212" y="117"/>
                </a:lnTo>
                <a:lnTo>
                  <a:pt x="215" y="109"/>
                </a:lnTo>
                <a:lnTo>
                  <a:pt x="217" y="102"/>
                </a:lnTo>
                <a:lnTo>
                  <a:pt x="217" y="102"/>
                </a:lnTo>
                <a:lnTo>
                  <a:pt x="219" y="95"/>
                </a:lnTo>
                <a:lnTo>
                  <a:pt x="220" y="86"/>
                </a:lnTo>
                <a:lnTo>
                  <a:pt x="221" y="76"/>
                </a:lnTo>
                <a:lnTo>
                  <a:pt x="220" y="65"/>
                </a:lnTo>
                <a:lnTo>
                  <a:pt x="219" y="53"/>
                </a:lnTo>
                <a:lnTo>
                  <a:pt x="216" y="43"/>
                </a:lnTo>
                <a:lnTo>
                  <a:pt x="213" y="34"/>
                </a:lnTo>
                <a:lnTo>
                  <a:pt x="210" y="25"/>
                </a:lnTo>
                <a:lnTo>
                  <a:pt x="210" y="25"/>
                </a:lnTo>
                <a:lnTo>
                  <a:pt x="205" y="19"/>
                </a:lnTo>
                <a:lnTo>
                  <a:pt x="200" y="14"/>
                </a:lnTo>
                <a:lnTo>
                  <a:pt x="194" y="10"/>
                </a:lnTo>
                <a:lnTo>
                  <a:pt x="188" y="8"/>
                </a:lnTo>
                <a:lnTo>
                  <a:pt x="175" y="4"/>
                </a:lnTo>
                <a:lnTo>
                  <a:pt x="164" y="1"/>
                </a:lnTo>
                <a:lnTo>
                  <a:pt x="164" y="1"/>
                </a:lnTo>
                <a:lnTo>
                  <a:pt x="158" y="0"/>
                </a:lnTo>
                <a:lnTo>
                  <a:pt x="152" y="0"/>
                </a:lnTo>
                <a:lnTo>
                  <a:pt x="140" y="4"/>
                </a:lnTo>
                <a:lnTo>
                  <a:pt x="131" y="6"/>
                </a:lnTo>
                <a:lnTo>
                  <a:pt x="127" y="6"/>
                </a:lnTo>
                <a:lnTo>
                  <a:pt x="126" y="6"/>
                </a:lnTo>
                <a:lnTo>
                  <a:pt x="126" y="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id="{773E0711-5978-4A35-863C-9CAEB6DF59C1}"/>
              </a:ext>
            </a:extLst>
          </p:cNvPr>
          <p:cNvSpPr>
            <a:spLocks/>
          </p:cNvSpPr>
          <p:nvPr/>
        </p:nvSpPr>
        <p:spPr bwMode="auto">
          <a:xfrm>
            <a:off x="8309369" y="4779150"/>
            <a:ext cx="802595" cy="1532982"/>
          </a:xfrm>
          <a:custGeom>
            <a:avLst/>
            <a:gdLst>
              <a:gd name="T0" fmla="*/ 137 w 289"/>
              <a:gd name="T1" fmla="*/ 95 h 552"/>
              <a:gd name="T2" fmla="*/ 122 w 289"/>
              <a:gd name="T3" fmla="*/ 114 h 552"/>
              <a:gd name="T4" fmla="*/ 102 w 289"/>
              <a:gd name="T5" fmla="*/ 146 h 552"/>
              <a:gd name="T6" fmla="*/ 90 w 289"/>
              <a:gd name="T7" fmla="*/ 166 h 552"/>
              <a:gd name="T8" fmla="*/ 22 w 289"/>
              <a:gd name="T9" fmla="*/ 221 h 552"/>
              <a:gd name="T10" fmla="*/ 0 w 289"/>
              <a:gd name="T11" fmla="*/ 242 h 552"/>
              <a:gd name="T12" fmla="*/ 6 w 289"/>
              <a:gd name="T13" fmla="*/ 250 h 552"/>
              <a:gd name="T14" fmla="*/ 23 w 289"/>
              <a:gd name="T15" fmla="*/ 248 h 552"/>
              <a:gd name="T16" fmla="*/ 38 w 289"/>
              <a:gd name="T17" fmla="*/ 242 h 552"/>
              <a:gd name="T18" fmla="*/ 64 w 289"/>
              <a:gd name="T19" fmla="*/ 239 h 552"/>
              <a:gd name="T20" fmla="*/ 95 w 289"/>
              <a:gd name="T21" fmla="*/ 216 h 552"/>
              <a:gd name="T22" fmla="*/ 122 w 289"/>
              <a:gd name="T23" fmla="*/ 218 h 552"/>
              <a:gd name="T24" fmla="*/ 122 w 289"/>
              <a:gd name="T25" fmla="*/ 284 h 552"/>
              <a:gd name="T26" fmla="*/ 75 w 289"/>
              <a:gd name="T27" fmla="*/ 368 h 552"/>
              <a:gd name="T28" fmla="*/ 48 w 289"/>
              <a:gd name="T29" fmla="*/ 514 h 552"/>
              <a:gd name="T30" fmla="*/ 48 w 289"/>
              <a:gd name="T31" fmla="*/ 525 h 552"/>
              <a:gd name="T32" fmla="*/ 22 w 289"/>
              <a:gd name="T33" fmla="*/ 525 h 552"/>
              <a:gd name="T34" fmla="*/ 14 w 289"/>
              <a:gd name="T35" fmla="*/ 538 h 552"/>
              <a:gd name="T36" fmla="*/ 42 w 289"/>
              <a:gd name="T37" fmla="*/ 546 h 552"/>
              <a:gd name="T38" fmla="*/ 69 w 289"/>
              <a:gd name="T39" fmla="*/ 551 h 552"/>
              <a:gd name="T40" fmla="*/ 85 w 289"/>
              <a:gd name="T41" fmla="*/ 551 h 552"/>
              <a:gd name="T42" fmla="*/ 90 w 289"/>
              <a:gd name="T43" fmla="*/ 530 h 552"/>
              <a:gd name="T44" fmla="*/ 101 w 289"/>
              <a:gd name="T45" fmla="*/ 525 h 552"/>
              <a:gd name="T46" fmla="*/ 111 w 289"/>
              <a:gd name="T47" fmla="*/ 504 h 552"/>
              <a:gd name="T48" fmla="*/ 122 w 289"/>
              <a:gd name="T49" fmla="*/ 399 h 552"/>
              <a:gd name="T50" fmla="*/ 143 w 289"/>
              <a:gd name="T51" fmla="*/ 365 h 552"/>
              <a:gd name="T52" fmla="*/ 169 w 289"/>
              <a:gd name="T53" fmla="*/ 389 h 552"/>
              <a:gd name="T54" fmla="*/ 238 w 289"/>
              <a:gd name="T55" fmla="*/ 495 h 552"/>
              <a:gd name="T56" fmla="*/ 243 w 289"/>
              <a:gd name="T57" fmla="*/ 516 h 552"/>
              <a:gd name="T58" fmla="*/ 228 w 289"/>
              <a:gd name="T59" fmla="*/ 531 h 552"/>
              <a:gd name="T60" fmla="*/ 213 w 289"/>
              <a:gd name="T61" fmla="*/ 547 h 552"/>
              <a:gd name="T62" fmla="*/ 253 w 289"/>
              <a:gd name="T63" fmla="*/ 546 h 552"/>
              <a:gd name="T64" fmla="*/ 268 w 289"/>
              <a:gd name="T65" fmla="*/ 540 h 552"/>
              <a:gd name="T66" fmla="*/ 289 w 289"/>
              <a:gd name="T67" fmla="*/ 540 h 552"/>
              <a:gd name="T68" fmla="*/ 280 w 289"/>
              <a:gd name="T69" fmla="*/ 519 h 552"/>
              <a:gd name="T70" fmla="*/ 279 w 289"/>
              <a:gd name="T71" fmla="*/ 508 h 552"/>
              <a:gd name="T72" fmla="*/ 287 w 289"/>
              <a:gd name="T73" fmla="*/ 502 h 552"/>
              <a:gd name="T74" fmla="*/ 288 w 289"/>
              <a:gd name="T75" fmla="*/ 489 h 552"/>
              <a:gd name="T76" fmla="*/ 263 w 289"/>
              <a:gd name="T77" fmla="*/ 457 h 552"/>
              <a:gd name="T78" fmla="*/ 232 w 289"/>
              <a:gd name="T79" fmla="*/ 394 h 552"/>
              <a:gd name="T80" fmla="*/ 216 w 289"/>
              <a:gd name="T81" fmla="*/ 310 h 552"/>
              <a:gd name="T82" fmla="*/ 216 w 289"/>
              <a:gd name="T83" fmla="*/ 252 h 552"/>
              <a:gd name="T84" fmla="*/ 224 w 289"/>
              <a:gd name="T85" fmla="*/ 247 h 552"/>
              <a:gd name="T86" fmla="*/ 221 w 289"/>
              <a:gd name="T87" fmla="*/ 211 h 552"/>
              <a:gd name="T88" fmla="*/ 224 w 289"/>
              <a:gd name="T89" fmla="*/ 180 h 552"/>
              <a:gd name="T90" fmla="*/ 226 w 289"/>
              <a:gd name="T91" fmla="*/ 149 h 552"/>
              <a:gd name="T92" fmla="*/ 195 w 289"/>
              <a:gd name="T93" fmla="*/ 106 h 552"/>
              <a:gd name="T94" fmla="*/ 179 w 289"/>
              <a:gd name="T95" fmla="*/ 74 h 552"/>
              <a:gd name="T96" fmla="*/ 174 w 289"/>
              <a:gd name="T97" fmla="*/ 74 h 552"/>
              <a:gd name="T98" fmla="*/ 185 w 289"/>
              <a:gd name="T99" fmla="*/ 53 h 552"/>
              <a:gd name="T100" fmla="*/ 174 w 289"/>
              <a:gd name="T101" fmla="*/ 22 h 552"/>
              <a:gd name="T102" fmla="*/ 153 w 289"/>
              <a:gd name="T103" fmla="*/ 6 h 552"/>
              <a:gd name="T104" fmla="*/ 124 w 289"/>
              <a:gd name="T105" fmla="*/ 6 h 552"/>
              <a:gd name="T106" fmla="*/ 106 w 289"/>
              <a:gd name="T107" fmla="*/ 26 h 552"/>
              <a:gd name="T108" fmla="*/ 111 w 289"/>
              <a:gd name="T109" fmla="*/ 46 h 552"/>
              <a:gd name="T110" fmla="*/ 111 w 289"/>
              <a:gd name="T111" fmla="*/ 59 h 552"/>
              <a:gd name="T112" fmla="*/ 118 w 289"/>
              <a:gd name="T113" fmla="*/ 67 h 552"/>
              <a:gd name="T114" fmla="*/ 122 w 289"/>
              <a:gd name="T115" fmla="*/ 80 h 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89" h="552">
                <a:moveTo>
                  <a:pt x="135" y="82"/>
                </a:moveTo>
                <a:lnTo>
                  <a:pt x="135" y="82"/>
                </a:lnTo>
                <a:lnTo>
                  <a:pt x="136" y="85"/>
                </a:lnTo>
                <a:lnTo>
                  <a:pt x="137" y="89"/>
                </a:lnTo>
                <a:lnTo>
                  <a:pt x="137" y="95"/>
                </a:lnTo>
                <a:lnTo>
                  <a:pt x="137" y="95"/>
                </a:lnTo>
                <a:lnTo>
                  <a:pt x="137" y="95"/>
                </a:lnTo>
                <a:lnTo>
                  <a:pt x="132" y="101"/>
                </a:lnTo>
                <a:lnTo>
                  <a:pt x="132" y="101"/>
                </a:lnTo>
                <a:lnTo>
                  <a:pt x="122" y="114"/>
                </a:lnTo>
                <a:lnTo>
                  <a:pt x="116" y="123"/>
                </a:lnTo>
                <a:lnTo>
                  <a:pt x="111" y="132"/>
                </a:lnTo>
                <a:lnTo>
                  <a:pt x="111" y="132"/>
                </a:lnTo>
                <a:lnTo>
                  <a:pt x="106" y="140"/>
                </a:lnTo>
                <a:lnTo>
                  <a:pt x="102" y="146"/>
                </a:lnTo>
                <a:lnTo>
                  <a:pt x="98" y="152"/>
                </a:lnTo>
                <a:lnTo>
                  <a:pt x="95" y="158"/>
                </a:lnTo>
                <a:lnTo>
                  <a:pt x="95" y="158"/>
                </a:lnTo>
                <a:lnTo>
                  <a:pt x="93" y="162"/>
                </a:lnTo>
                <a:lnTo>
                  <a:pt x="90" y="166"/>
                </a:lnTo>
                <a:lnTo>
                  <a:pt x="80" y="178"/>
                </a:lnTo>
                <a:lnTo>
                  <a:pt x="59" y="195"/>
                </a:lnTo>
                <a:lnTo>
                  <a:pt x="59" y="195"/>
                </a:lnTo>
                <a:lnTo>
                  <a:pt x="38" y="211"/>
                </a:lnTo>
                <a:lnTo>
                  <a:pt x="22" y="221"/>
                </a:lnTo>
                <a:lnTo>
                  <a:pt x="12" y="226"/>
                </a:lnTo>
                <a:lnTo>
                  <a:pt x="12" y="226"/>
                </a:lnTo>
                <a:lnTo>
                  <a:pt x="9" y="229"/>
                </a:lnTo>
                <a:lnTo>
                  <a:pt x="4" y="234"/>
                </a:lnTo>
                <a:lnTo>
                  <a:pt x="0" y="242"/>
                </a:lnTo>
                <a:lnTo>
                  <a:pt x="0" y="245"/>
                </a:lnTo>
                <a:lnTo>
                  <a:pt x="1" y="247"/>
                </a:lnTo>
                <a:lnTo>
                  <a:pt x="1" y="247"/>
                </a:lnTo>
                <a:lnTo>
                  <a:pt x="4" y="248"/>
                </a:lnTo>
                <a:lnTo>
                  <a:pt x="6" y="250"/>
                </a:lnTo>
                <a:lnTo>
                  <a:pt x="12" y="248"/>
                </a:lnTo>
                <a:lnTo>
                  <a:pt x="17" y="247"/>
                </a:lnTo>
                <a:lnTo>
                  <a:pt x="17" y="247"/>
                </a:lnTo>
                <a:lnTo>
                  <a:pt x="20" y="247"/>
                </a:lnTo>
                <a:lnTo>
                  <a:pt x="23" y="248"/>
                </a:lnTo>
                <a:lnTo>
                  <a:pt x="27" y="247"/>
                </a:lnTo>
                <a:lnTo>
                  <a:pt x="27" y="247"/>
                </a:lnTo>
                <a:lnTo>
                  <a:pt x="31" y="246"/>
                </a:lnTo>
                <a:lnTo>
                  <a:pt x="35" y="245"/>
                </a:lnTo>
                <a:lnTo>
                  <a:pt x="38" y="242"/>
                </a:lnTo>
                <a:lnTo>
                  <a:pt x="38" y="242"/>
                </a:lnTo>
                <a:lnTo>
                  <a:pt x="42" y="242"/>
                </a:lnTo>
                <a:lnTo>
                  <a:pt x="50" y="243"/>
                </a:lnTo>
                <a:lnTo>
                  <a:pt x="60" y="241"/>
                </a:lnTo>
                <a:lnTo>
                  <a:pt x="64" y="239"/>
                </a:lnTo>
                <a:lnTo>
                  <a:pt x="69" y="237"/>
                </a:lnTo>
                <a:lnTo>
                  <a:pt x="69" y="237"/>
                </a:lnTo>
                <a:lnTo>
                  <a:pt x="86" y="224"/>
                </a:lnTo>
                <a:lnTo>
                  <a:pt x="95" y="216"/>
                </a:lnTo>
                <a:lnTo>
                  <a:pt x="95" y="216"/>
                </a:lnTo>
                <a:lnTo>
                  <a:pt x="107" y="203"/>
                </a:lnTo>
                <a:lnTo>
                  <a:pt x="114" y="197"/>
                </a:lnTo>
                <a:lnTo>
                  <a:pt x="116" y="195"/>
                </a:lnTo>
                <a:lnTo>
                  <a:pt x="116" y="195"/>
                </a:lnTo>
                <a:lnTo>
                  <a:pt x="122" y="218"/>
                </a:lnTo>
                <a:lnTo>
                  <a:pt x="126" y="237"/>
                </a:lnTo>
                <a:lnTo>
                  <a:pt x="127" y="247"/>
                </a:lnTo>
                <a:lnTo>
                  <a:pt x="127" y="247"/>
                </a:lnTo>
                <a:lnTo>
                  <a:pt x="122" y="284"/>
                </a:lnTo>
                <a:lnTo>
                  <a:pt x="122" y="284"/>
                </a:lnTo>
                <a:lnTo>
                  <a:pt x="98" y="322"/>
                </a:lnTo>
                <a:lnTo>
                  <a:pt x="82" y="351"/>
                </a:lnTo>
                <a:lnTo>
                  <a:pt x="77" y="361"/>
                </a:lnTo>
                <a:lnTo>
                  <a:pt x="75" y="368"/>
                </a:lnTo>
                <a:lnTo>
                  <a:pt x="75" y="368"/>
                </a:lnTo>
                <a:lnTo>
                  <a:pt x="68" y="412"/>
                </a:lnTo>
                <a:lnTo>
                  <a:pt x="59" y="462"/>
                </a:lnTo>
                <a:lnTo>
                  <a:pt x="59" y="462"/>
                </a:lnTo>
                <a:lnTo>
                  <a:pt x="48" y="514"/>
                </a:lnTo>
                <a:lnTo>
                  <a:pt x="48" y="514"/>
                </a:lnTo>
                <a:lnTo>
                  <a:pt x="54" y="514"/>
                </a:lnTo>
                <a:lnTo>
                  <a:pt x="54" y="514"/>
                </a:lnTo>
                <a:lnTo>
                  <a:pt x="54" y="516"/>
                </a:lnTo>
                <a:lnTo>
                  <a:pt x="52" y="519"/>
                </a:lnTo>
                <a:lnTo>
                  <a:pt x="48" y="525"/>
                </a:lnTo>
                <a:lnTo>
                  <a:pt x="48" y="525"/>
                </a:lnTo>
                <a:lnTo>
                  <a:pt x="38" y="523"/>
                </a:lnTo>
                <a:lnTo>
                  <a:pt x="29" y="523"/>
                </a:lnTo>
                <a:lnTo>
                  <a:pt x="22" y="525"/>
                </a:lnTo>
                <a:lnTo>
                  <a:pt x="22" y="525"/>
                </a:lnTo>
                <a:lnTo>
                  <a:pt x="14" y="530"/>
                </a:lnTo>
                <a:lnTo>
                  <a:pt x="12" y="533"/>
                </a:lnTo>
                <a:lnTo>
                  <a:pt x="12" y="535"/>
                </a:lnTo>
                <a:lnTo>
                  <a:pt x="12" y="535"/>
                </a:lnTo>
                <a:lnTo>
                  <a:pt x="14" y="538"/>
                </a:lnTo>
                <a:lnTo>
                  <a:pt x="17" y="542"/>
                </a:lnTo>
                <a:lnTo>
                  <a:pt x="22" y="544"/>
                </a:lnTo>
                <a:lnTo>
                  <a:pt x="27" y="546"/>
                </a:lnTo>
                <a:lnTo>
                  <a:pt x="27" y="546"/>
                </a:lnTo>
                <a:lnTo>
                  <a:pt x="42" y="546"/>
                </a:lnTo>
                <a:lnTo>
                  <a:pt x="54" y="546"/>
                </a:lnTo>
                <a:lnTo>
                  <a:pt x="54" y="546"/>
                </a:lnTo>
                <a:lnTo>
                  <a:pt x="60" y="547"/>
                </a:lnTo>
                <a:lnTo>
                  <a:pt x="69" y="551"/>
                </a:lnTo>
                <a:lnTo>
                  <a:pt x="69" y="551"/>
                </a:lnTo>
                <a:lnTo>
                  <a:pt x="75" y="552"/>
                </a:lnTo>
                <a:lnTo>
                  <a:pt x="80" y="552"/>
                </a:lnTo>
                <a:lnTo>
                  <a:pt x="85" y="551"/>
                </a:lnTo>
                <a:lnTo>
                  <a:pt x="85" y="551"/>
                </a:lnTo>
                <a:lnTo>
                  <a:pt x="85" y="551"/>
                </a:lnTo>
                <a:lnTo>
                  <a:pt x="85" y="551"/>
                </a:lnTo>
                <a:lnTo>
                  <a:pt x="88" y="543"/>
                </a:lnTo>
                <a:lnTo>
                  <a:pt x="89" y="535"/>
                </a:lnTo>
                <a:lnTo>
                  <a:pt x="90" y="530"/>
                </a:lnTo>
                <a:lnTo>
                  <a:pt x="90" y="530"/>
                </a:lnTo>
                <a:lnTo>
                  <a:pt x="90" y="519"/>
                </a:lnTo>
                <a:lnTo>
                  <a:pt x="90" y="519"/>
                </a:lnTo>
                <a:lnTo>
                  <a:pt x="94" y="523"/>
                </a:lnTo>
                <a:lnTo>
                  <a:pt x="97" y="525"/>
                </a:lnTo>
                <a:lnTo>
                  <a:pt x="101" y="525"/>
                </a:lnTo>
                <a:lnTo>
                  <a:pt x="101" y="525"/>
                </a:lnTo>
                <a:lnTo>
                  <a:pt x="105" y="522"/>
                </a:lnTo>
                <a:lnTo>
                  <a:pt x="109" y="517"/>
                </a:lnTo>
                <a:lnTo>
                  <a:pt x="111" y="510"/>
                </a:lnTo>
                <a:lnTo>
                  <a:pt x="111" y="504"/>
                </a:lnTo>
                <a:lnTo>
                  <a:pt x="111" y="504"/>
                </a:lnTo>
                <a:lnTo>
                  <a:pt x="111" y="485"/>
                </a:lnTo>
                <a:lnTo>
                  <a:pt x="115" y="451"/>
                </a:lnTo>
                <a:lnTo>
                  <a:pt x="119" y="417"/>
                </a:lnTo>
                <a:lnTo>
                  <a:pt x="122" y="399"/>
                </a:lnTo>
                <a:lnTo>
                  <a:pt x="122" y="399"/>
                </a:lnTo>
                <a:lnTo>
                  <a:pt x="137" y="347"/>
                </a:lnTo>
                <a:lnTo>
                  <a:pt x="137" y="347"/>
                </a:lnTo>
                <a:lnTo>
                  <a:pt x="140" y="356"/>
                </a:lnTo>
                <a:lnTo>
                  <a:pt x="143" y="365"/>
                </a:lnTo>
                <a:lnTo>
                  <a:pt x="148" y="373"/>
                </a:lnTo>
                <a:lnTo>
                  <a:pt x="148" y="373"/>
                </a:lnTo>
                <a:lnTo>
                  <a:pt x="154" y="379"/>
                </a:lnTo>
                <a:lnTo>
                  <a:pt x="161" y="385"/>
                </a:lnTo>
                <a:lnTo>
                  <a:pt x="169" y="389"/>
                </a:lnTo>
                <a:lnTo>
                  <a:pt x="169" y="389"/>
                </a:lnTo>
                <a:lnTo>
                  <a:pt x="199" y="434"/>
                </a:lnTo>
                <a:lnTo>
                  <a:pt x="232" y="483"/>
                </a:lnTo>
                <a:lnTo>
                  <a:pt x="232" y="483"/>
                </a:lnTo>
                <a:lnTo>
                  <a:pt x="238" y="495"/>
                </a:lnTo>
                <a:lnTo>
                  <a:pt x="242" y="504"/>
                </a:lnTo>
                <a:lnTo>
                  <a:pt x="242" y="504"/>
                </a:lnTo>
                <a:lnTo>
                  <a:pt x="242" y="514"/>
                </a:lnTo>
                <a:lnTo>
                  <a:pt x="242" y="514"/>
                </a:lnTo>
                <a:lnTo>
                  <a:pt x="243" y="516"/>
                </a:lnTo>
                <a:lnTo>
                  <a:pt x="245" y="517"/>
                </a:lnTo>
                <a:lnTo>
                  <a:pt x="247" y="518"/>
                </a:lnTo>
                <a:lnTo>
                  <a:pt x="247" y="519"/>
                </a:lnTo>
                <a:lnTo>
                  <a:pt x="247" y="519"/>
                </a:lnTo>
                <a:lnTo>
                  <a:pt x="228" y="531"/>
                </a:lnTo>
                <a:lnTo>
                  <a:pt x="215" y="540"/>
                </a:lnTo>
                <a:lnTo>
                  <a:pt x="212" y="544"/>
                </a:lnTo>
                <a:lnTo>
                  <a:pt x="211" y="546"/>
                </a:lnTo>
                <a:lnTo>
                  <a:pt x="211" y="546"/>
                </a:lnTo>
                <a:lnTo>
                  <a:pt x="213" y="547"/>
                </a:lnTo>
                <a:lnTo>
                  <a:pt x="217" y="547"/>
                </a:lnTo>
                <a:lnTo>
                  <a:pt x="232" y="547"/>
                </a:lnTo>
                <a:lnTo>
                  <a:pt x="245" y="547"/>
                </a:lnTo>
                <a:lnTo>
                  <a:pt x="253" y="546"/>
                </a:lnTo>
                <a:lnTo>
                  <a:pt x="253" y="546"/>
                </a:lnTo>
                <a:lnTo>
                  <a:pt x="259" y="543"/>
                </a:lnTo>
                <a:lnTo>
                  <a:pt x="263" y="540"/>
                </a:lnTo>
                <a:lnTo>
                  <a:pt x="263" y="540"/>
                </a:lnTo>
                <a:lnTo>
                  <a:pt x="266" y="540"/>
                </a:lnTo>
                <a:lnTo>
                  <a:pt x="268" y="540"/>
                </a:lnTo>
                <a:lnTo>
                  <a:pt x="268" y="540"/>
                </a:lnTo>
                <a:lnTo>
                  <a:pt x="279" y="543"/>
                </a:lnTo>
                <a:lnTo>
                  <a:pt x="285" y="543"/>
                </a:lnTo>
                <a:lnTo>
                  <a:pt x="288" y="542"/>
                </a:lnTo>
                <a:lnTo>
                  <a:pt x="289" y="540"/>
                </a:lnTo>
                <a:lnTo>
                  <a:pt x="289" y="540"/>
                </a:lnTo>
                <a:lnTo>
                  <a:pt x="289" y="538"/>
                </a:lnTo>
                <a:lnTo>
                  <a:pt x="288" y="534"/>
                </a:lnTo>
                <a:lnTo>
                  <a:pt x="284" y="526"/>
                </a:lnTo>
                <a:lnTo>
                  <a:pt x="280" y="519"/>
                </a:lnTo>
                <a:lnTo>
                  <a:pt x="279" y="516"/>
                </a:lnTo>
                <a:lnTo>
                  <a:pt x="279" y="514"/>
                </a:lnTo>
                <a:lnTo>
                  <a:pt x="279" y="514"/>
                </a:lnTo>
                <a:lnTo>
                  <a:pt x="280" y="512"/>
                </a:lnTo>
                <a:lnTo>
                  <a:pt x="279" y="508"/>
                </a:lnTo>
                <a:lnTo>
                  <a:pt x="279" y="504"/>
                </a:lnTo>
                <a:lnTo>
                  <a:pt x="279" y="504"/>
                </a:lnTo>
                <a:lnTo>
                  <a:pt x="281" y="504"/>
                </a:lnTo>
                <a:lnTo>
                  <a:pt x="285" y="504"/>
                </a:lnTo>
                <a:lnTo>
                  <a:pt x="287" y="502"/>
                </a:lnTo>
                <a:lnTo>
                  <a:pt x="289" y="500"/>
                </a:lnTo>
                <a:lnTo>
                  <a:pt x="289" y="497"/>
                </a:lnTo>
                <a:lnTo>
                  <a:pt x="289" y="493"/>
                </a:lnTo>
                <a:lnTo>
                  <a:pt x="289" y="493"/>
                </a:lnTo>
                <a:lnTo>
                  <a:pt x="288" y="489"/>
                </a:lnTo>
                <a:lnTo>
                  <a:pt x="285" y="485"/>
                </a:lnTo>
                <a:lnTo>
                  <a:pt x="279" y="476"/>
                </a:lnTo>
                <a:lnTo>
                  <a:pt x="271" y="468"/>
                </a:lnTo>
                <a:lnTo>
                  <a:pt x="267" y="463"/>
                </a:lnTo>
                <a:lnTo>
                  <a:pt x="263" y="457"/>
                </a:lnTo>
                <a:lnTo>
                  <a:pt x="263" y="457"/>
                </a:lnTo>
                <a:lnTo>
                  <a:pt x="243" y="419"/>
                </a:lnTo>
                <a:lnTo>
                  <a:pt x="234" y="402"/>
                </a:lnTo>
                <a:lnTo>
                  <a:pt x="232" y="394"/>
                </a:lnTo>
                <a:lnTo>
                  <a:pt x="232" y="394"/>
                </a:lnTo>
                <a:lnTo>
                  <a:pt x="230" y="382"/>
                </a:lnTo>
                <a:lnTo>
                  <a:pt x="226" y="355"/>
                </a:lnTo>
                <a:lnTo>
                  <a:pt x="220" y="326"/>
                </a:lnTo>
                <a:lnTo>
                  <a:pt x="216" y="310"/>
                </a:lnTo>
                <a:lnTo>
                  <a:pt x="216" y="310"/>
                </a:lnTo>
                <a:lnTo>
                  <a:pt x="215" y="306"/>
                </a:lnTo>
                <a:lnTo>
                  <a:pt x="215" y="298"/>
                </a:lnTo>
                <a:lnTo>
                  <a:pt x="215" y="280"/>
                </a:lnTo>
                <a:lnTo>
                  <a:pt x="216" y="252"/>
                </a:lnTo>
                <a:lnTo>
                  <a:pt x="216" y="252"/>
                </a:lnTo>
                <a:lnTo>
                  <a:pt x="217" y="250"/>
                </a:lnTo>
                <a:lnTo>
                  <a:pt x="219" y="248"/>
                </a:lnTo>
                <a:lnTo>
                  <a:pt x="221" y="247"/>
                </a:lnTo>
                <a:lnTo>
                  <a:pt x="221" y="247"/>
                </a:lnTo>
                <a:lnTo>
                  <a:pt x="224" y="247"/>
                </a:lnTo>
                <a:lnTo>
                  <a:pt x="225" y="246"/>
                </a:lnTo>
                <a:lnTo>
                  <a:pt x="226" y="242"/>
                </a:lnTo>
                <a:lnTo>
                  <a:pt x="226" y="242"/>
                </a:lnTo>
                <a:lnTo>
                  <a:pt x="225" y="229"/>
                </a:lnTo>
                <a:lnTo>
                  <a:pt x="221" y="211"/>
                </a:lnTo>
                <a:lnTo>
                  <a:pt x="216" y="184"/>
                </a:lnTo>
                <a:lnTo>
                  <a:pt x="216" y="184"/>
                </a:lnTo>
                <a:lnTo>
                  <a:pt x="217" y="184"/>
                </a:lnTo>
                <a:lnTo>
                  <a:pt x="220" y="183"/>
                </a:lnTo>
                <a:lnTo>
                  <a:pt x="224" y="180"/>
                </a:lnTo>
                <a:lnTo>
                  <a:pt x="226" y="174"/>
                </a:lnTo>
                <a:lnTo>
                  <a:pt x="226" y="174"/>
                </a:lnTo>
                <a:lnTo>
                  <a:pt x="228" y="165"/>
                </a:lnTo>
                <a:lnTo>
                  <a:pt x="228" y="157"/>
                </a:lnTo>
                <a:lnTo>
                  <a:pt x="226" y="149"/>
                </a:lnTo>
                <a:lnTo>
                  <a:pt x="221" y="142"/>
                </a:lnTo>
                <a:lnTo>
                  <a:pt x="221" y="142"/>
                </a:lnTo>
                <a:lnTo>
                  <a:pt x="215" y="133"/>
                </a:lnTo>
                <a:lnTo>
                  <a:pt x="207" y="123"/>
                </a:lnTo>
                <a:lnTo>
                  <a:pt x="195" y="106"/>
                </a:lnTo>
                <a:lnTo>
                  <a:pt x="195" y="106"/>
                </a:lnTo>
                <a:lnTo>
                  <a:pt x="186" y="91"/>
                </a:lnTo>
                <a:lnTo>
                  <a:pt x="179" y="80"/>
                </a:lnTo>
                <a:lnTo>
                  <a:pt x="179" y="80"/>
                </a:lnTo>
                <a:lnTo>
                  <a:pt x="179" y="74"/>
                </a:lnTo>
                <a:lnTo>
                  <a:pt x="179" y="74"/>
                </a:lnTo>
                <a:lnTo>
                  <a:pt x="177" y="77"/>
                </a:lnTo>
                <a:lnTo>
                  <a:pt x="175" y="77"/>
                </a:lnTo>
                <a:lnTo>
                  <a:pt x="174" y="74"/>
                </a:lnTo>
                <a:lnTo>
                  <a:pt x="174" y="74"/>
                </a:lnTo>
                <a:lnTo>
                  <a:pt x="175" y="72"/>
                </a:lnTo>
                <a:lnTo>
                  <a:pt x="178" y="68"/>
                </a:lnTo>
                <a:lnTo>
                  <a:pt x="182" y="63"/>
                </a:lnTo>
                <a:lnTo>
                  <a:pt x="185" y="53"/>
                </a:lnTo>
                <a:lnTo>
                  <a:pt x="185" y="53"/>
                </a:lnTo>
                <a:lnTo>
                  <a:pt x="185" y="48"/>
                </a:lnTo>
                <a:lnTo>
                  <a:pt x="185" y="44"/>
                </a:lnTo>
                <a:lnTo>
                  <a:pt x="182" y="36"/>
                </a:lnTo>
                <a:lnTo>
                  <a:pt x="174" y="22"/>
                </a:lnTo>
                <a:lnTo>
                  <a:pt x="174" y="22"/>
                </a:lnTo>
                <a:lnTo>
                  <a:pt x="170" y="15"/>
                </a:lnTo>
                <a:lnTo>
                  <a:pt x="166" y="12"/>
                </a:lnTo>
                <a:lnTo>
                  <a:pt x="161" y="9"/>
                </a:lnTo>
                <a:lnTo>
                  <a:pt x="153" y="6"/>
                </a:lnTo>
                <a:lnTo>
                  <a:pt x="153" y="6"/>
                </a:lnTo>
                <a:lnTo>
                  <a:pt x="141" y="1"/>
                </a:lnTo>
                <a:lnTo>
                  <a:pt x="136" y="0"/>
                </a:lnTo>
                <a:lnTo>
                  <a:pt x="132" y="1"/>
                </a:lnTo>
                <a:lnTo>
                  <a:pt x="132" y="1"/>
                </a:lnTo>
                <a:lnTo>
                  <a:pt x="124" y="6"/>
                </a:lnTo>
                <a:lnTo>
                  <a:pt x="116" y="12"/>
                </a:lnTo>
                <a:lnTo>
                  <a:pt x="116" y="12"/>
                </a:lnTo>
                <a:lnTo>
                  <a:pt x="113" y="15"/>
                </a:lnTo>
                <a:lnTo>
                  <a:pt x="109" y="19"/>
                </a:lnTo>
                <a:lnTo>
                  <a:pt x="106" y="26"/>
                </a:lnTo>
                <a:lnTo>
                  <a:pt x="106" y="32"/>
                </a:lnTo>
                <a:lnTo>
                  <a:pt x="106" y="32"/>
                </a:lnTo>
                <a:lnTo>
                  <a:pt x="107" y="38"/>
                </a:lnTo>
                <a:lnTo>
                  <a:pt x="109" y="42"/>
                </a:lnTo>
                <a:lnTo>
                  <a:pt x="111" y="46"/>
                </a:lnTo>
                <a:lnTo>
                  <a:pt x="111" y="48"/>
                </a:lnTo>
                <a:lnTo>
                  <a:pt x="111" y="48"/>
                </a:lnTo>
                <a:lnTo>
                  <a:pt x="110" y="55"/>
                </a:lnTo>
                <a:lnTo>
                  <a:pt x="110" y="57"/>
                </a:lnTo>
                <a:lnTo>
                  <a:pt x="111" y="59"/>
                </a:lnTo>
                <a:lnTo>
                  <a:pt x="111" y="59"/>
                </a:lnTo>
                <a:lnTo>
                  <a:pt x="114" y="61"/>
                </a:lnTo>
                <a:lnTo>
                  <a:pt x="116" y="64"/>
                </a:lnTo>
                <a:lnTo>
                  <a:pt x="116" y="64"/>
                </a:lnTo>
                <a:lnTo>
                  <a:pt x="118" y="67"/>
                </a:lnTo>
                <a:lnTo>
                  <a:pt x="118" y="72"/>
                </a:lnTo>
                <a:lnTo>
                  <a:pt x="118" y="76"/>
                </a:lnTo>
                <a:lnTo>
                  <a:pt x="119" y="77"/>
                </a:lnTo>
                <a:lnTo>
                  <a:pt x="122" y="80"/>
                </a:lnTo>
                <a:lnTo>
                  <a:pt x="122" y="80"/>
                </a:lnTo>
                <a:lnTo>
                  <a:pt x="127" y="82"/>
                </a:lnTo>
                <a:lnTo>
                  <a:pt x="131" y="82"/>
                </a:lnTo>
                <a:lnTo>
                  <a:pt x="135" y="82"/>
                </a:lnTo>
                <a:lnTo>
                  <a:pt x="135" y="8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4">
            <a:extLst>
              <a:ext uri="{FF2B5EF4-FFF2-40B4-BE49-F238E27FC236}">
                <a16:creationId xmlns:a16="http://schemas.microsoft.com/office/drawing/2014/main" id="{84B4D77A-0553-4740-AAFF-CDCF9D667A9D}"/>
              </a:ext>
            </a:extLst>
          </p:cNvPr>
          <p:cNvSpPr>
            <a:spLocks noEditPoints="1"/>
          </p:cNvSpPr>
          <p:nvPr/>
        </p:nvSpPr>
        <p:spPr bwMode="auto">
          <a:xfrm>
            <a:off x="8289792" y="2753821"/>
            <a:ext cx="794662" cy="1660781"/>
          </a:xfrm>
          <a:custGeom>
            <a:avLst/>
            <a:gdLst>
              <a:gd name="T0" fmla="*/ 188 w 645"/>
              <a:gd name="T1" fmla="*/ 469 h 1348"/>
              <a:gd name="T2" fmla="*/ 145 w 645"/>
              <a:gd name="T3" fmla="*/ 431 h 1348"/>
              <a:gd name="T4" fmla="*/ 134 w 645"/>
              <a:gd name="T5" fmla="*/ 439 h 1348"/>
              <a:gd name="T6" fmla="*/ 137 w 645"/>
              <a:gd name="T7" fmla="*/ 422 h 1348"/>
              <a:gd name="T8" fmla="*/ 109 w 645"/>
              <a:gd name="T9" fmla="*/ 434 h 1348"/>
              <a:gd name="T10" fmla="*/ 117 w 645"/>
              <a:gd name="T11" fmla="*/ 471 h 1348"/>
              <a:gd name="T12" fmla="*/ 222 w 645"/>
              <a:gd name="T13" fmla="*/ 536 h 1348"/>
              <a:gd name="T14" fmla="*/ 194 w 645"/>
              <a:gd name="T15" fmla="*/ 562 h 1348"/>
              <a:gd name="T16" fmla="*/ 160 w 645"/>
              <a:gd name="T17" fmla="*/ 584 h 1348"/>
              <a:gd name="T18" fmla="*/ 183 w 645"/>
              <a:gd name="T19" fmla="*/ 587 h 1348"/>
              <a:gd name="T20" fmla="*/ 157 w 645"/>
              <a:gd name="T21" fmla="*/ 624 h 1348"/>
              <a:gd name="T22" fmla="*/ 161 w 645"/>
              <a:gd name="T23" fmla="*/ 644 h 1348"/>
              <a:gd name="T24" fmla="*/ 201 w 645"/>
              <a:gd name="T25" fmla="*/ 627 h 1348"/>
              <a:gd name="T26" fmla="*/ 220 w 645"/>
              <a:gd name="T27" fmla="*/ 576 h 1348"/>
              <a:gd name="T28" fmla="*/ 225 w 645"/>
              <a:gd name="T29" fmla="*/ 631 h 1348"/>
              <a:gd name="T30" fmla="*/ 234 w 645"/>
              <a:gd name="T31" fmla="*/ 659 h 1348"/>
              <a:gd name="T32" fmla="*/ 111 w 645"/>
              <a:gd name="T33" fmla="*/ 956 h 1348"/>
              <a:gd name="T34" fmla="*/ 131 w 645"/>
              <a:gd name="T35" fmla="*/ 1008 h 1348"/>
              <a:gd name="T36" fmla="*/ 158 w 645"/>
              <a:gd name="T37" fmla="*/ 1007 h 1348"/>
              <a:gd name="T38" fmla="*/ 154 w 645"/>
              <a:gd name="T39" fmla="*/ 1093 h 1348"/>
              <a:gd name="T40" fmla="*/ 134 w 645"/>
              <a:gd name="T41" fmla="*/ 1174 h 1348"/>
              <a:gd name="T42" fmla="*/ 58 w 645"/>
              <a:gd name="T43" fmla="*/ 1219 h 1348"/>
              <a:gd name="T44" fmla="*/ 0 w 645"/>
              <a:gd name="T45" fmla="*/ 1234 h 1348"/>
              <a:gd name="T46" fmla="*/ 60 w 645"/>
              <a:gd name="T47" fmla="*/ 1273 h 1348"/>
              <a:gd name="T48" fmla="*/ 186 w 645"/>
              <a:gd name="T49" fmla="*/ 1283 h 1348"/>
              <a:gd name="T50" fmla="*/ 215 w 645"/>
              <a:gd name="T51" fmla="*/ 1246 h 1348"/>
              <a:gd name="T52" fmla="*/ 207 w 645"/>
              <a:gd name="T53" fmla="*/ 1198 h 1348"/>
              <a:gd name="T54" fmla="*/ 259 w 645"/>
              <a:gd name="T55" fmla="*/ 1045 h 1348"/>
              <a:gd name="T56" fmla="*/ 360 w 645"/>
              <a:gd name="T57" fmla="*/ 1068 h 1348"/>
              <a:gd name="T58" fmla="*/ 445 w 645"/>
              <a:gd name="T59" fmla="*/ 1211 h 1348"/>
              <a:gd name="T60" fmla="*/ 468 w 645"/>
              <a:gd name="T61" fmla="*/ 1287 h 1348"/>
              <a:gd name="T62" fmla="*/ 388 w 645"/>
              <a:gd name="T63" fmla="*/ 1327 h 1348"/>
              <a:gd name="T64" fmla="*/ 454 w 645"/>
              <a:gd name="T65" fmla="*/ 1348 h 1348"/>
              <a:gd name="T66" fmla="*/ 557 w 645"/>
              <a:gd name="T67" fmla="*/ 1338 h 1348"/>
              <a:gd name="T68" fmla="*/ 569 w 645"/>
              <a:gd name="T69" fmla="*/ 1307 h 1348"/>
              <a:gd name="T70" fmla="*/ 537 w 645"/>
              <a:gd name="T71" fmla="*/ 1221 h 1348"/>
              <a:gd name="T72" fmla="*/ 513 w 645"/>
              <a:gd name="T73" fmla="*/ 1113 h 1348"/>
              <a:gd name="T74" fmla="*/ 531 w 645"/>
              <a:gd name="T75" fmla="*/ 1107 h 1348"/>
              <a:gd name="T76" fmla="*/ 531 w 645"/>
              <a:gd name="T77" fmla="*/ 1005 h 1348"/>
              <a:gd name="T78" fmla="*/ 488 w 645"/>
              <a:gd name="T79" fmla="*/ 767 h 1348"/>
              <a:gd name="T80" fmla="*/ 486 w 645"/>
              <a:gd name="T81" fmla="*/ 608 h 1348"/>
              <a:gd name="T82" fmla="*/ 618 w 645"/>
              <a:gd name="T83" fmla="*/ 519 h 1348"/>
              <a:gd name="T84" fmla="*/ 587 w 645"/>
              <a:gd name="T85" fmla="*/ 405 h 1348"/>
              <a:gd name="T86" fmla="*/ 471 w 645"/>
              <a:gd name="T87" fmla="*/ 297 h 1348"/>
              <a:gd name="T88" fmla="*/ 420 w 645"/>
              <a:gd name="T89" fmla="*/ 230 h 1348"/>
              <a:gd name="T90" fmla="*/ 399 w 645"/>
              <a:gd name="T91" fmla="*/ 157 h 1348"/>
              <a:gd name="T92" fmla="*/ 382 w 645"/>
              <a:gd name="T93" fmla="*/ 121 h 1348"/>
              <a:gd name="T94" fmla="*/ 374 w 645"/>
              <a:gd name="T95" fmla="*/ 30 h 1348"/>
              <a:gd name="T96" fmla="*/ 283 w 645"/>
              <a:gd name="T97" fmla="*/ 0 h 1348"/>
              <a:gd name="T98" fmla="*/ 225 w 645"/>
              <a:gd name="T99" fmla="*/ 27 h 1348"/>
              <a:gd name="T100" fmla="*/ 205 w 645"/>
              <a:gd name="T101" fmla="*/ 77 h 1348"/>
              <a:gd name="T102" fmla="*/ 194 w 645"/>
              <a:gd name="T103" fmla="*/ 124 h 1348"/>
              <a:gd name="T104" fmla="*/ 208 w 645"/>
              <a:gd name="T105" fmla="*/ 171 h 1348"/>
              <a:gd name="T106" fmla="*/ 250 w 645"/>
              <a:gd name="T107" fmla="*/ 234 h 1348"/>
              <a:gd name="T108" fmla="*/ 221 w 645"/>
              <a:gd name="T109" fmla="*/ 354 h 1348"/>
              <a:gd name="T110" fmla="*/ 178 w 645"/>
              <a:gd name="T111" fmla="*/ 367 h 1348"/>
              <a:gd name="T112" fmla="*/ 434 w 645"/>
              <a:gd name="T113" fmla="*/ 270 h 1348"/>
              <a:gd name="T114" fmla="*/ 516 w 645"/>
              <a:gd name="T115" fmla="*/ 371 h 1348"/>
              <a:gd name="T116" fmla="*/ 485 w 645"/>
              <a:gd name="T117" fmla="*/ 384 h 1348"/>
              <a:gd name="T118" fmla="*/ 449 w 645"/>
              <a:gd name="T119" fmla="*/ 371 h 1348"/>
              <a:gd name="T120" fmla="*/ 434 w 645"/>
              <a:gd name="T121" fmla="*/ 270 h 1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45" h="1348">
                <a:moveTo>
                  <a:pt x="194" y="456"/>
                </a:moveTo>
                <a:lnTo>
                  <a:pt x="194" y="456"/>
                </a:lnTo>
                <a:lnTo>
                  <a:pt x="191" y="474"/>
                </a:lnTo>
                <a:lnTo>
                  <a:pt x="191" y="474"/>
                </a:lnTo>
                <a:lnTo>
                  <a:pt x="191" y="476"/>
                </a:lnTo>
                <a:lnTo>
                  <a:pt x="191" y="476"/>
                </a:lnTo>
                <a:lnTo>
                  <a:pt x="191" y="474"/>
                </a:lnTo>
                <a:lnTo>
                  <a:pt x="191" y="474"/>
                </a:lnTo>
                <a:lnTo>
                  <a:pt x="188" y="469"/>
                </a:lnTo>
                <a:lnTo>
                  <a:pt x="184" y="463"/>
                </a:lnTo>
                <a:lnTo>
                  <a:pt x="179" y="455"/>
                </a:lnTo>
                <a:lnTo>
                  <a:pt x="174" y="448"/>
                </a:lnTo>
                <a:lnTo>
                  <a:pt x="174" y="448"/>
                </a:lnTo>
                <a:lnTo>
                  <a:pt x="160" y="440"/>
                </a:lnTo>
                <a:lnTo>
                  <a:pt x="152" y="437"/>
                </a:lnTo>
                <a:lnTo>
                  <a:pt x="152" y="437"/>
                </a:lnTo>
                <a:lnTo>
                  <a:pt x="149" y="434"/>
                </a:lnTo>
                <a:lnTo>
                  <a:pt x="145" y="431"/>
                </a:lnTo>
                <a:lnTo>
                  <a:pt x="143" y="430"/>
                </a:lnTo>
                <a:lnTo>
                  <a:pt x="143" y="430"/>
                </a:lnTo>
                <a:lnTo>
                  <a:pt x="141" y="430"/>
                </a:lnTo>
                <a:lnTo>
                  <a:pt x="140" y="431"/>
                </a:lnTo>
                <a:lnTo>
                  <a:pt x="139" y="437"/>
                </a:lnTo>
                <a:lnTo>
                  <a:pt x="137" y="444"/>
                </a:lnTo>
                <a:lnTo>
                  <a:pt x="137" y="444"/>
                </a:lnTo>
                <a:lnTo>
                  <a:pt x="136" y="443"/>
                </a:lnTo>
                <a:lnTo>
                  <a:pt x="134" y="439"/>
                </a:lnTo>
                <a:lnTo>
                  <a:pt x="134" y="439"/>
                </a:lnTo>
                <a:lnTo>
                  <a:pt x="132" y="433"/>
                </a:lnTo>
                <a:lnTo>
                  <a:pt x="134" y="427"/>
                </a:lnTo>
                <a:lnTo>
                  <a:pt x="134" y="427"/>
                </a:lnTo>
                <a:lnTo>
                  <a:pt x="136" y="426"/>
                </a:lnTo>
                <a:lnTo>
                  <a:pt x="139" y="425"/>
                </a:lnTo>
                <a:lnTo>
                  <a:pt x="139" y="423"/>
                </a:lnTo>
                <a:lnTo>
                  <a:pt x="137" y="422"/>
                </a:lnTo>
                <a:lnTo>
                  <a:pt x="137" y="422"/>
                </a:lnTo>
                <a:lnTo>
                  <a:pt x="134" y="421"/>
                </a:lnTo>
                <a:lnTo>
                  <a:pt x="128" y="422"/>
                </a:lnTo>
                <a:lnTo>
                  <a:pt x="120" y="425"/>
                </a:lnTo>
                <a:lnTo>
                  <a:pt x="120" y="425"/>
                </a:lnTo>
                <a:lnTo>
                  <a:pt x="114" y="434"/>
                </a:lnTo>
                <a:lnTo>
                  <a:pt x="114" y="434"/>
                </a:lnTo>
                <a:lnTo>
                  <a:pt x="113" y="434"/>
                </a:lnTo>
                <a:lnTo>
                  <a:pt x="110" y="434"/>
                </a:lnTo>
                <a:lnTo>
                  <a:pt x="109" y="434"/>
                </a:lnTo>
                <a:lnTo>
                  <a:pt x="107" y="437"/>
                </a:lnTo>
                <a:lnTo>
                  <a:pt x="106" y="439"/>
                </a:lnTo>
                <a:lnTo>
                  <a:pt x="106" y="444"/>
                </a:lnTo>
                <a:lnTo>
                  <a:pt x="106" y="444"/>
                </a:lnTo>
                <a:lnTo>
                  <a:pt x="107" y="454"/>
                </a:lnTo>
                <a:lnTo>
                  <a:pt x="109" y="459"/>
                </a:lnTo>
                <a:lnTo>
                  <a:pt x="111" y="464"/>
                </a:lnTo>
                <a:lnTo>
                  <a:pt x="117" y="471"/>
                </a:lnTo>
                <a:lnTo>
                  <a:pt x="117" y="471"/>
                </a:lnTo>
                <a:lnTo>
                  <a:pt x="127" y="480"/>
                </a:lnTo>
                <a:lnTo>
                  <a:pt x="140" y="491"/>
                </a:lnTo>
                <a:lnTo>
                  <a:pt x="160" y="505"/>
                </a:lnTo>
                <a:lnTo>
                  <a:pt x="160" y="505"/>
                </a:lnTo>
                <a:lnTo>
                  <a:pt x="188" y="518"/>
                </a:lnTo>
                <a:lnTo>
                  <a:pt x="207" y="527"/>
                </a:lnTo>
                <a:lnTo>
                  <a:pt x="215" y="531"/>
                </a:lnTo>
                <a:lnTo>
                  <a:pt x="215" y="531"/>
                </a:lnTo>
                <a:lnTo>
                  <a:pt x="222" y="536"/>
                </a:lnTo>
                <a:lnTo>
                  <a:pt x="229" y="541"/>
                </a:lnTo>
                <a:lnTo>
                  <a:pt x="228" y="556"/>
                </a:lnTo>
                <a:lnTo>
                  <a:pt x="228" y="556"/>
                </a:lnTo>
                <a:lnTo>
                  <a:pt x="217" y="554"/>
                </a:lnTo>
                <a:lnTo>
                  <a:pt x="203" y="556"/>
                </a:lnTo>
                <a:lnTo>
                  <a:pt x="203" y="556"/>
                </a:lnTo>
                <a:lnTo>
                  <a:pt x="199" y="556"/>
                </a:lnTo>
                <a:lnTo>
                  <a:pt x="196" y="558"/>
                </a:lnTo>
                <a:lnTo>
                  <a:pt x="194" y="562"/>
                </a:lnTo>
                <a:lnTo>
                  <a:pt x="194" y="562"/>
                </a:lnTo>
                <a:lnTo>
                  <a:pt x="190" y="563"/>
                </a:lnTo>
                <a:lnTo>
                  <a:pt x="182" y="565"/>
                </a:lnTo>
                <a:lnTo>
                  <a:pt x="174" y="566"/>
                </a:lnTo>
                <a:lnTo>
                  <a:pt x="169" y="567"/>
                </a:lnTo>
                <a:lnTo>
                  <a:pt x="169" y="567"/>
                </a:lnTo>
                <a:lnTo>
                  <a:pt x="167" y="569"/>
                </a:lnTo>
                <a:lnTo>
                  <a:pt x="165" y="573"/>
                </a:lnTo>
                <a:lnTo>
                  <a:pt x="160" y="584"/>
                </a:lnTo>
                <a:lnTo>
                  <a:pt x="158" y="590"/>
                </a:lnTo>
                <a:lnTo>
                  <a:pt x="158" y="595"/>
                </a:lnTo>
                <a:lnTo>
                  <a:pt x="160" y="597"/>
                </a:lnTo>
                <a:lnTo>
                  <a:pt x="160" y="599"/>
                </a:lnTo>
                <a:lnTo>
                  <a:pt x="162" y="599"/>
                </a:lnTo>
                <a:lnTo>
                  <a:pt x="162" y="599"/>
                </a:lnTo>
                <a:lnTo>
                  <a:pt x="170" y="596"/>
                </a:lnTo>
                <a:lnTo>
                  <a:pt x="177" y="592"/>
                </a:lnTo>
                <a:lnTo>
                  <a:pt x="183" y="587"/>
                </a:lnTo>
                <a:lnTo>
                  <a:pt x="183" y="587"/>
                </a:lnTo>
                <a:lnTo>
                  <a:pt x="183" y="591"/>
                </a:lnTo>
                <a:lnTo>
                  <a:pt x="179" y="600"/>
                </a:lnTo>
                <a:lnTo>
                  <a:pt x="175" y="607"/>
                </a:lnTo>
                <a:lnTo>
                  <a:pt x="173" y="612"/>
                </a:lnTo>
                <a:lnTo>
                  <a:pt x="167" y="617"/>
                </a:lnTo>
                <a:lnTo>
                  <a:pt x="162" y="620"/>
                </a:lnTo>
                <a:lnTo>
                  <a:pt x="162" y="620"/>
                </a:lnTo>
                <a:lnTo>
                  <a:pt x="157" y="624"/>
                </a:lnTo>
                <a:lnTo>
                  <a:pt x="153" y="626"/>
                </a:lnTo>
                <a:lnTo>
                  <a:pt x="150" y="629"/>
                </a:lnTo>
                <a:lnTo>
                  <a:pt x="149" y="633"/>
                </a:lnTo>
                <a:lnTo>
                  <a:pt x="149" y="635"/>
                </a:lnTo>
                <a:lnTo>
                  <a:pt x="150" y="638"/>
                </a:lnTo>
                <a:lnTo>
                  <a:pt x="153" y="639"/>
                </a:lnTo>
                <a:lnTo>
                  <a:pt x="157" y="642"/>
                </a:lnTo>
                <a:lnTo>
                  <a:pt x="157" y="642"/>
                </a:lnTo>
                <a:lnTo>
                  <a:pt x="161" y="644"/>
                </a:lnTo>
                <a:lnTo>
                  <a:pt x="165" y="647"/>
                </a:lnTo>
                <a:lnTo>
                  <a:pt x="174" y="655"/>
                </a:lnTo>
                <a:lnTo>
                  <a:pt x="178" y="658"/>
                </a:lnTo>
                <a:lnTo>
                  <a:pt x="182" y="658"/>
                </a:lnTo>
                <a:lnTo>
                  <a:pt x="186" y="658"/>
                </a:lnTo>
                <a:lnTo>
                  <a:pt x="188" y="654"/>
                </a:lnTo>
                <a:lnTo>
                  <a:pt x="188" y="654"/>
                </a:lnTo>
                <a:lnTo>
                  <a:pt x="195" y="642"/>
                </a:lnTo>
                <a:lnTo>
                  <a:pt x="201" y="627"/>
                </a:lnTo>
                <a:lnTo>
                  <a:pt x="207" y="613"/>
                </a:lnTo>
                <a:lnTo>
                  <a:pt x="208" y="607"/>
                </a:lnTo>
                <a:lnTo>
                  <a:pt x="208" y="601"/>
                </a:lnTo>
                <a:lnTo>
                  <a:pt x="208" y="601"/>
                </a:lnTo>
                <a:lnTo>
                  <a:pt x="207" y="580"/>
                </a:lnTo>
                <a:lnTo>
                  <a:pt x="208" y="570"/>
                </a:lnTo>
                <a:lnTo>
                  <a:pt x="220" y="573"/>
                </a:lnTo>
                <a:lnTo>
                  <a:pt x="220" y="573"/>
                </a:lnTo>
                <a:lnTo>
                  <a:pt x="220" y="576"/>
                </a:lnTo>
                <a:lnTo>
                  <a:pt x="220" y="591"/>
                </a:lnTo>
                <a:lnTo>
                  <a:pt x="220" y="591"/>
                </a:lnTo>
                <a:lnTo>
                  <a:pt x="218" y="600"/>
                </a:lnTo>
                <a:lnTo>
                  <a:pt x="216" y="608"/>
                </a:lnTo>
                <a:lnTo>
                  <a:pt x="215" y="614"/>
                </a:lnTo>
                <a:lnTo>
                  <a:pt x="216" y="617"/>
                </a:lnTo>
                <a:lnTo>
                  <a:pt x="217" y="620"/>
                </a:lnTo>
                <a:lnTo>
                  <a:pt x="217" y="620"/>
                </a:lnTo>
                <a:lnTo>
                  <a:pt x="225" y="631"/>
                </a:lnTo>
                <a:lnTo>
                  <a:pt x="228" y="634"/>
                </a:lnTo>
                <a:lnTo>
                  <a:pt x="229" y="635"/>
                </a:lnTo>
                <a:lnTo>
                  <a:pt x="229" y="634"/>
                </a:lnTo>
                <a:lnTo>
                  <a:pt x="229" y="634"/>
                </a:lnTo>
                <a:lnTo>
                  <a:pt x="232" y="634"/>
                </a:lnTo>
                <a:lnTo>
                  <a:pt x="235" y="635"/>
                </a:lnTo>
                <a:lnTo>
                  <a:pt x="239" y="637"/>
                </a:lnTo>
                <a:lnTo>
                  <a:pt x="239" y="637"/>
                </a:lnTo>
                <a:lnTo>
                  <a:pt x="234" y="659"/>
                </a:lnTo>
                <a:lnTo>
                  <a:pt x="221" y="711"/>
                </a:lnTo>
                <a:lnTo>
                  <a:pt x="205" y="770"/>
                </a:lnTo>
                <a:lnTo>
                  <a:pt x="198" y="794"/>
                </a:lnTo>
                <a:lnTo>
                  <a:pt x="191" y="811"/>
                </a:lnTo>
                <a:lnTo>
                  <a:pt x="191" y="811"/>
                </a:lnTo>
                <a:lnTo>
                  <a:pt x="147" y="893"/>
                </a:lnTo>
                <a:lnTo>
                  <a:pt x="123" y="935"/>
                </a:lnTo>
                <a:lnTo>
                  <a:pt x="111" y="956"/>
                </a:lnTo>
                <a:lnTo>
                  <a:pt x="111" y="956"/>
                </a:lnTo>
                <a:lnTo>
                  <a:pt x="106" y="962"/>
                </a:lnTo>
                <a:lnTo>
                  <a:pt x="101" y="971"/>
                </a:lnTo>
                <a:lnTo>
                  <a:pt x="97" y="981"/>
                </a:lnTo>
                <a:lnTo>
                  <a:pt x="96" y="984"/>
                </a:lnTo>
                <a:lnTo>
                  <a:pt x="97" y="987"/>
                </a:lnTo>
                <a:lnTo>
                  <a:pt x="97" y="987"/>
                </a:lnTo>
                <a:lnTo>
                  <a:pt x="115" y="999"/>
                </a:lnTo>
                <a:lnTo>
                  <a:pt x="126" y="1005"/>
                </a:lnTo>
                <a:lnTo>
                  <a:pt x="131" y="1008"/>
                </a:lnTo>
                <a:lnTo>
                  <a:pt x="131" y="1008"/>
                </a:lnTo>
                <a:lnTo>
                  <a:pt x="134" y="1009"/>
                </a:lnTo>
                <a:lnTo>
                  <a:pt x="137" y="1012"/>
                </a:lnTo>
                <a:lnTo>
                  <a:pt x="143" y="1015"/>
                </a:lnTo>
                <a:lnTo>
                  <a:pt x="145" y="1015"/>
                </a:lnTo>
                <a:lnTo>
                  <a:pt x="148" y="1013"/>
                </a:lnTo>
                <a:lnTo>
                  <a:pt x="148" y="1013"/>
                </a:lnTo>
                <a:lnTo>
                  <a:pt x="154" y="1008"/>
                </a:lnTo>
                <a:lnTo>
                  <a:pt x="158" y="1007"/>
                </a:lnTo>
                <a:lnTo>
                  <a:pt x="158" y="1007"/>
                </a:lnTo>
                <a:lnTo>
                  <a:pt x="160" y="1008"/>
                </a:lnTo>
                <a:lnTo>
                  <a:pt x="160" y="1008"/>
                </a:lnTo>
                <a:lnTo>
                  <a:pt x="164" y="1018"/>
                </a:lnTo>
                <a:lnTo>
                  <a:pt x="166" y="1025"/>
                </a:lnTo>
                <a:lnTo>
                  <a:pt x="166" y="1025"/>
                </a:lnTo>
                <a:lnTo>
                  <a:pt x="162" y="1047"/>
                </a:lnTo>
                <a:lnTo>
                  <a:pt x="157" y="1069"/>
                </a:lnTo>
                <a:lnTo>
                  <a:pt x="154" y="1093"/>
                </a:lnTo>
                <a:lnTo>
                  <a:pt x="154" y="1093"/>
                </a:lnTo>
                <a:lnTo>
                  <a:pt x="152" y="1114"/>
                </a:lnTo>
                <a:lnTo>
                  <a:pt x="148" y="1135"/>
                </a:lnTo>
                <a:lnTo>
                  <a:pt x="143" y="1158"/>
                </a:lnTo>
                <a:lnTo>
                  <a:pt x="143" y="1158"/>
                </a:lnTo>
                <a:lnTo>
                  <a:pt x="141" y="1161"/>
                </a:lnTo>
                <a:lnTo>
                  <a:pt x="140" y="1165"/>
                </a:lnTo>
                <a:lnTo>
                  <a:pt x="134" y="1174"/>
                </a:lnTo>
                <a:lnTo>
                  <a:pt x="134" y="1174"/>
                </a:lnTo>
                <a:lnTo>
                  <a:pt x="128" y="1183"/>
                </a:lnTo>
                <a:lnTo>
                  <a:pt x="122" y="1195"/>
                </a:lnTo>
                <a:lnTo>
                  <a:pt x="118" y="1200"/>
                </a:lnTo>
                <a:lnTo>
                  <a:pt x="113" y="1204"/>
                </a:lnTo>
                <a:lnTo>
                  <a:pt x="107" y="1208"/>
                </a:lnTo>
                <a:lnTo>
                  <a:pt x="100" y="1211"/>
                </a:lnTo>
                <a:lnTo>
                  <a:pt x="100" y="1211"/>
                </a:lnTo>
                <a:lnTo>
                  <a:pt x="58" y="1219"/>
                </a:lnTo>
                <a:lnTo>
                  <a:pt x="58" y="1219"/>
                </a:lnTo>
                <a:lnTo>
                  <a:pt x="50" y="1219"/>
                </a:lnTo>
                <a:lnTo>
                  <a:pt x="37" y="1219"/>
                </a:lnTo>
                <a:lnTo>
                  <a:pt x="37" y="1219"/>
                </a:lnTo>
                <a:lnTo>
                  <a:pt x="28" y="1220"/>
                </a:lnTo>
                <a:lnTo>
                  <a:pt x="16" y="1222"/>
                </a:lnTo>
                <a:lnTo>
                  <a:pt x="5" y="1228"/>
                </a:lnTo>
                <a:lnTo>
                  <a:pt x="0" y="1230"/>
                </a:lnTo>
                <a:lnTo>
                  <a:pt x="0" y="1230"/>
                </a:lnTo>
                <a:lnTo>
                  <a:pt x="0" y="1234"/>
                </a:lnTo>
                <a:lnTo>
                  <a:pt x="3" y="1241"/>
                </a:lnTo>
                <a:lnTo>
                  <a:pt x="8" y="1250"/>
                </a:lnTo>
                <a:lnTo>
                  <a:pt x="11" y="1254"/>
                </a:lnTo>
                <a:lnTo>
                  <a:pt x="15" y="1256"/>
                </a:lnTo>
                <a:lnTo>
                  <a:pt x="15" y="1256"/>
                </a:lnTo>
                <a:lnTo>
                  <a:pt x="25" y="1263"/>
                </a:lnTo>
                <a:lnTo>
                  <a:pt x="38" y="1268"/>
                </a:lnTo>
                <a:lnTo>
                  <a:pt x="51" y="1272"/>
                </a:lnTo>
                <a:lnTo>
                  <a:pt x="60" y="1273"/>
                </a:lnTo>
                <a:lnTo>
                  <a:pt x="60" y="1273"/>
                </a:lnTo>
                <a:lnTo>
                  <a:pt x="101" y="1276"/>
                </a:lnTo>
                <a:lnTo>
                  <a:pt x="127" y="1277"/>
                </a:lnTo>
                <a:lnTo>
                  <a:pt x="143" y="1279"/>
                </a:lnTo>
                <a:lnTo>
                  <a:pt x="143" y="1279"/>
                </a:lnTo>
                <a:lnTo>
                  <a:pt x="164" y="1281"/>
                </a:lnTo>
                <a:lnTo>
                  <a:pt x="175" y="1283"/>
                </a:lnTo>
                <a:lnTo>
                  <a:pt x="186" y="1283"/>
                </a:lnTo>
                <a:lnTo>
                  <a:pt x="186" y="1283"/>
                </a:lnTo>
                <a:lnTo>
                  <a:pt x="195" y="1284"/>
                </a:lnTo>
                <a:lnTo>
                  <a:pt x="203" y="1284"/>
                </a:lnTo>
                <a:lnTo>
                  <a:pt x="207" y="1283"/>
                </a:lnTo>
                <a:lnTo>
                  <a:pt x="209" y="1281"/>
                </a:lnTo>
                <a:lnTo>
                  <a:pt x="212" y="1279"/>
                </a:lnTo>
                <a:lnTo>
                  <a:pt x="213" y="1273"/>
                </a:lnTo>
                <a:lnTo>
                  <a:pt x="213" y="1273"/>
                </a:lnTo>
                <a:lnTo>
                  <a:pt x="213" y="1260"/>
                </a:lnTo>
                <a:lnTo>
                  <a:pt x="215" y="1246"/>
                </a:lnTo>
                <a:lnTo>
                  <a:pt x="213" y="1233"/>
                </a:lnTo>
                <a:lnTo>
                  <a:pt x="213" y="1228"/>
                </a:lnTo>
                <a:lnTo>
                  <a:pt x="213" y="1228"/>
                </a:lnTo>
                <a:lnTo>
                  <a:pt x="211" y="1228"/>
                </a:lnTo>
                <a:lnTo>
                  <a:pt x="209" y="1228"/>
                </a:lnTo>
                <a:lnTo>
                  <a:pt x="208" y="1228"/>
                </a:lnTo>
                <a:lnTo>
                  <a:pt x="208" y="1222"/>
                </a:lnTo>
                <a:lnTo>
                  <a:pt x="208" y="1222"/>
                </a:lnTo>
                <a:lnTo>
                  <a:pt x="207" y="1198"/>
                </a:lnTo>
                <a:lnTo>
                  <a:pt x="205" y="1179"/>
                </a:lnTo>
                <a:lnTo>
                  <a:pt x="205" y="1179"/>
                </a:lnTo>
                <a:lnTo>
                  <a:pt x="213" y="1149"/>
                </a:lnTo>
                <a:lnTo>
                  <a:pt x="225" y="1110"/>
                </a:lnTo>
                <a:lnTo>
                  <a:pt x="225" y="1110"/>
                </a:lnTo>
                <a:lnTo>
                  <a:pt x="239" y="1071"/>
                </a:lnTo>
                <a:lnTo>
                  <a:pt x="251" y="1042"/>
                </a:lnTo>
                <a:lnTo>
                  <a:pt x="251" y="1042"/>
                </a:lnTo>
                <a:lnTo>
                  <a:pt x="259" y="1045"/>
                </a:lnTo>
                <a:lnTo>
                  <a:pt x="279" y="1049"/>
                </a:lnTo>
                <a:lnTo>
                  <a:pt x="301" y="1052"/>
                </a:lnTo>
                <a:lnTo>
                  <a:pt x="316" y="1056"/>
                </a:lnTo>
                <a:lnTo>
                  <a:pt x="316" y="1056"/>
                </a:lnTo>
                <a:lnTo>
                  <a:pt x="327" y="1059"/>
                </a:lnTo>
                <a:lnTo>
                  <a:pt x="339" y="1062"/>
                </a:lnTo>
                <a:lnTo>
                  <a:pt x="350" y="1066"/>
                </a:lnTo>
                <a:lnTo>
                  <a:pt x="360" y="1068"/>
                </a:lnTo>
                <a:lnTo>
                  <a:pt x="360" y="1068"/>
                </a:lnTo>
                <a:lnTo>
                  <a:pt x="370" y="1076"/>
                </a:lnTo>
                <a:lnTo>
                  <a:pt x="382" y="1086"/>
                </a:lnTo>
                <a:lnTo>
                  <a:pt x="392" y="1097"/>
                </a:lnTo>
                <a:lnTo>
                  <a:pt x="396" y="1102"/>
                </a:lnTo>
                <a:lnTo>
                  <a:pt x="396" y="1102"/>
                </a:lnTo>
                <a:lnTo>
                  <a:pt x="403" y="1119"/>
                </a:lnTo>
                <a:lnTo>
                  <a:pt x="418" y="1156"/>
                </a:lnTo>
                <a:lnTo>
                  <a:pt x="437" y="1195"/>
                </a:lnTo>
                <a:lnTo>
                  <a:pt x="445" y="1211"/>
                </a:lnTo>
                <a:lnTo>
                  <a:pt x="451" y="1220"/>
                </a:lnTo>
                <a:lnTo>
                  <a:pt x="451" y="1220"/>
                </a:lnTo>
                <a:lnTo>
                  <a:pt x="473" y="1250"/>
                </a:lnTo>
                <a:lnTo>
                  <a:pt x="471" y="1256"/>
                </a:lnTo>
                <a:lnTo>
                  <a:pt x="471" y="1256"/>
                </a:lnTo>
                <a:lnTo>
                  <a:pt x="473" y="1281"/>
                </a:lnTo>
                <a:lnTo>
                  <a:pt x="473" y="1281"/>
                </a:lnTo>
                <a:lnTo>
                  <a:pt x="472" y="1283"/>
                </a:lnTo>
                <a:lnTo>
                  <a:pt x="468" y="1287"/>
                </a:lnTo>
                <a:lnTo>
                  <a:pt x="455" y="1297"/>
                </a:lnTo>
                <a:lnTo>
                  <a:pt x="445" y="1304"/>
                </a:lnTo>
                <a:lnTo>
                  <a:pt x="434" y="1309"/>
                </a:lnTo>
                <a:lnTo>
                  <a:pt x="422" y="1313"/>
                </a:lnTo>
                <a:lnTo>
                  <a:pt x="411" y="1317"/>
                </a:lnTo>
                <a:lnTo>
                  <a:pt x="411" y="1317"/>
                </a:lnTo>
                <a:lnTo>
                  <a:pt x="400" y="1321"/>
                </a:lnTo>
                <a:lnTo>
                  <a:pt x="392" y="1324"/>
                </a:lnTo>
                <a:lnTo>
                  <a:pt x="388" y="1327"/>
                </a:lnTo>
                <a:lnTo>
                  <a:pt x="387" y="1331"/>
                </a:lnTo>
                <a:lnTo>
                  <a:pt x="387" y="1335"/>
                </a:lnTo>
                <a:lnTo>
                  <a:pt x="390" y="1339"/>
                </a:lnTo>
                <a:lnTo>
                  <a:pt x="392" y="1341"/>
                </a:lnTo>
                <a:lnTo>
                  <a:pt x="396" y="1344"/>
                </a:lnTo>
                <a:lnTo>
                  <a:pt x="396" y="1344"/>
                </a:lnTo>
                <a:lnTo>
                  <a:pt x="403" y="1345"/>
                </a:lnTo>
                <a:lnTo>
                  <a:pt x="416" y="1347"/>
                </a:lnTo>
                <a:lnTo>
                  <a:pt x="454" y="1348"/>
                </a:lnTo>
                <a:lnTo>
                  <a:pt x="492" y="1347"/>
                </a:lnTo>
                <a:lnTo>
                  <a:pt x="507" y="1345"/>
                </a:lnTo>
                <a:lnTo>
                  <a:pt x="516" y="1344"/>
                </a:lnTo>
                <a:lnTo>
                  <a:pt x="516" y="1344"/>
                </a:lnTo>
                <a:lnTo>
                  <a:pt x="523" y="1341"/>
                </a:lnTo>
                <a:lnTo>
                  <a:pt x="530" y="1340"/>
                </a:lnTo>
                <a:lnTo>
                  <a:pt x="543" y="1339"/>
                </a:lnTo>
                <a:lnTo>
                  <a:pt x="553" y="1339"/>
                </a:lnTo>
                <a:lnTo>
                  <a:pt x="557" y="1338"/>
                </a:lnTo>
                <a:lnTo>
                  <a:pt x="560" y="1336"/>
                </a:lnTo>
                <a:lnTo>
                  <a:pt x="560" y="1336"/>
                </a:lnTo>
                <a:lnTo>
                  <a:pt x="564" y="1332"/>
                </a:lnTo>
                <a:lnTo>
                  <a:pt x="566" y="1328"/>
                </a:lnTo>
                <a:lnTo>
                  <a:pt x="569" y="1323"/>
                </a:lnTo>
                <a:lnTo>
                  <a:pt x="570" y="1317"/>
                </a:lnTo>
                <a:lnTo>
                  <a:pt x="570" y="1317"/>
                </a:lnTo>
                <a:lnTo>
                  <a:pt x="570" y="1313"/>
                </a:lnTo>
                <a:lnTo>
                  <a:pt x="569" y="1307"/>
                </a:lnTo>
                <a:lnTo>
                  <a:pt x="565" y="1294"/>
                </a:lnTo>
                <a:lnTo>
                  <a:pt x="557" y="1276"/>
                </a:lnTo>
                <a:lnTo>
                  <a:pt x="557" y="1276"/>
                </a:lnTo>
                <a:lnTo>
                  <a:pt x="549" y="1260"/>
                </a:lnTo>
                <a:lnTo>
                  <a:pt x="544" y="1250"/>
                </a:lnTo>
                <a:lnTo>
                  <a:pt x="541" y="1239"/>
                </a:lnTo>
                <a:lnTo>
                  <a:pt x="541" y="1239"/>
                </a:lnTo>
                <a:lnTo>
                  <a:pt x="539" y="1225"/>
                </a:lnTo>
                <a:lnTo>
                  <a:pt x="537" y="1221"/>
                </a:lnTo>
                <a:lnTo>
                  <a:pt x="536" y="1219"/>
                </a:lnTo>
                <a:lnTo>
                  <a:pt x="536" y="1219"/>
                </a:lnTo>
                <a:lnTo>
                  <a:pt x="533" y="1215"/>
                </a:lnTo>
                <a:lnTo>
                  <a:pt x="528" y="1207"/>
                </a:lnTo>
                <a:lnTo>
                  <a:pt x="522" y="1191"/>
                </a:lnTo>
                <a:lnTo>
                  <a:pt x="522" y="1191"/>
                </a:lnTo>
                <a:lnTo>
                  <a:pt x="502" y="1107"/>
                </a:lnTo>
                <a:lnTo>
                  <a:pt x="502" y="1107"/>
                </a:lnTo>
                <a:lnTo>
                  <a:pt x="513" y="1113"/>
                </a:lnTo>
                <a:lnTo>
                  <a:pt x="520" y="1117"/>
                </a:lnTo>
                <a:lnTo>
                  <a:pt x="524" y="1117"/>
                </a:lnTo>
                <a:lnTo>
                  <a:pt x="526" y="1117"/>
                </a:lnTo>
                <a:lnTo>
                  <a:pt x="526" y="1117"/>
                </a:lnTo>
                <a:lnTo>
                  <a:pt x="528" y="1115"/>
                </a:lnTo>
                <a:lnTo>
                  <a:pt x="528" y="1114"/>
                </a:lnTo>
                <a:lnTo>
                  <a:pt x="528" y="1111"/>
                </a:lnTo>
                <a:lnTo>
                  <a:pt x="530" y="1109"/>
                </a:lnTo>
                <a:lnTo>
                  <a:pt x="531" y="1107"/>
                </a:lnTo>
                <a:lnTo>
                  <a:pt x="533" y="1107"/>
                </a:lnTo>
                <a:lnTo>
                  <a:pt x="533" y="1107"/>
                </a:lnTo>
                <a:lnTo>
                  <a:pt x="552" y="1103"/>
                </a:lnTo>
                <a:lnTo>
                  <a:pt x="560" y="1101"/>
                </a:lnTo>
                <a:lnTo>
                  <a:pt x="562" y="1100"/>
                </a:lnTo>
                <a:lnTo>
                  <a:pt x="562" y="1100"/>
                </a:lnTo>
                <a:lnTo>
                  <a:pt x="550" y="1064"/>
                </a:lnTo>
                <a:lnTo>
                  <a:pt x="531" y="1005"/>
                </a:lnTo>
                <a:lnTo>
                  <a:pt x="531" y="1005"/>
                </a:lnTo>
                <a:lnTo>
                  <a:pt x="519" y="974"/>
                </a:lnTo>
                <a:lnTo>
                  <a:pt x="515" y="962"/>
                </a:lnTo>
                <a:lnTo>
                  <a:pt x="511" y="948"/>
                </a:lnTo>
                <a:lnTo>
                  <a:pt x="511" y="948"/>
                </a:lnTo>
                <a:lnTo>
                  <a:pt x="506" y="915"/>
                </a:lnTo>
                <a:lnTo>
                  <a:pt x="498" y="863"/>
                </a:lnTo>
                <a:lnTo>
                  <a:pt x="492" y="808"/>
                </a:lnTo>
                <a:lnTo>
                  <a:pt x="488" y="767"/>
                </a:lnTo>
                <a:lnTo>
                  <a:pt x="488" y="767"/>
                </a:lnTo>
                <a:lnTo>
                  <a:pt x="485" y="695"/>
                </a:lnTo>
                <a:lnTo>
                  <a:pt x="485" y="695"/>
                </a:lnTo>
                <a:lnTo>
                  <a:pt x="477" y="643"/>
                </a:lnTo>
                <a:lnTo>
                  <a:pt x="468" y="596"/>
                </a:lnTo>
                <a:lnTo>
                  <a:pt x="468" y="596"/>
                </a:lnTo>
                <a:lnTo>
                  <a:pt x="471" y="600"/>
                </a:lnTo>
                <a:lnTo>
                  <a:pt x="475" y="603"/>
                </a:lnTo>
                <a:lnTo>
                  <a:pt x="480" y="607"/>
                </a:lnTo>
                <a:lnTo>
                  <a:pt x="486" y="608"/>
                </a:lnTo>
                <a:lnTo>
                  <a:pt x="496" y="608"/>
                </a:lnTo>
                <a:lnTo>
                  <a:pt x="505" y="604"/>
                </a:lnTo>
                <a:lnTo>
                  <a:pt x="516" y="596"/>
                </a:lnTo>
                <a:lnTo>
                  <a:pt x="516" y="596"/>
                </a:lnTo>
                <a:lnTo>
                  <a:pt x="544" y="575"/>
                </a:lnTo>
                <a:lnTo>
                  <a:pt x="573" y="553"/>
                </a:lnTo>
                <a:lnTo>
                  <a:pt x="599" y="535"/>
                </a:lnTo>
                <a:lnTo>
                  <a:pt x="618" y="519"/>
                </a:lnTo>
                <a:lnTo>
                  <a:pt x="618" y="519"/>
                </a:lnTo>
                <a:lnTo>
                  <a:pt x="629" y="506"/>
                </a:lnTo>
                <a:lnTo>
                  <a:pt x="638" y="495"/>
                </a:lnTo>
                <a:lnTo>
                  <a:pt x="645" y="482"/>
                </a:lnTo>
                <a:lnTo>
                  <a:pt x="645" y="482"/>
                </a:lnTo>
                <a:lnTo>
                  <a:pt x="638" y="472"/>
                </a:lnTo>
                <a:lnTo>
                  <a:pt x="621" y="450"/>
                </a:lnTo>
                <a:lnTo>
                  <a:pt x="603" y="425"/>
                </a:lnTo>
                <a:lnTo>
                  <a:pt x="587" y="405"/>
                </a:lnTo>
                <a:lnTo>
                  <a:pt x="587" y="405"/>
                </a:lnTo>
                <a:lnTo>
                  <a:pt x="571" y="392"/>
                </a:lnTo>
                <a:lnTo>
                  <a:pt x="554" y="379"/>
                </a:lnTo>
                <a:lnTo>
                  <a:pt x="533" y="365"/>
                </a:lnTo>
                <a:lnTo>
                  <a:pt x="524" y="365"/>
                </a:lnTo>
                <a:lnTo>
                  <a:pt x="524" y="365"/>
                </a:lnTo>
                <a:lnTo>
                  <a:pt x="506" y="340"/>
                </a:lnTo>
                <a:lnTo>
                  <a:pt x="489" y="319"/>
                </a:lnTo>
                <a:lnTo>
                  <a:pt x="471" y="297"/>
                </a:lnTo>
                <a:lnTo>
                  <a:pt x="471" y="297"/>
                </a:lnTo>
                <a:lnTo>
                  <a:pt x="454" y="280"/>
                </a:lnTo>
                <a:lnTo>
                  <a:pt x="438" y="265"/>
                </a:lnTo>
                <a:lnTo>
                  <a:pt x="422" y="251"/>
                </a:lnTo>
                <a:lnTo>
                  <a:pt x="422" y="251"/>
                </a:lnTo>
                <a:lnTo>
                  <a:pt x="424" y="242"/>
                </a:lnTo>
                <a:lnTo>
                  <a:pt x="422" y="235"/>
                </a:lnTo>
                <a:lnTo>
                  <a:pt x="421" y="231"/>
                </a:lnTo>
                <a:lnTo>
                  <a:pt x="420" y="230"/>
                </a:lnTo>
                <a:lnTo>
                  <a:pt x="420" y="230"/>
                </a:lnTo>
                <a:lnTo>
                  <a:pt x="400" y="208"/>
                </a:lnTo>
                <a:lnTo>
                  <a:pt x="394" y="201"/>
                </a:lnTo>
                <a:lnTo>
                  <a:pt x="384" y="182"/>
                </a:lnTo>
                <a:lnTo>
                  <a:pt x="384" y="182"/>
                </a:lnTo>
                <a:lnTo>
                  <a:pt x="386" y="179"/>
                </a:lnTo>
                <a:lnTo>
                  <a:pt x="392" y="172"/>
                </a:lnTo>
                <a:lnTo>
                  <a:pt x="395" y="167"/>
                </a:lnTo>
                <a:lnTo>
                  <a:pt x="396" y="162"/>
                </a:lnTo>
                <a:lnTo>
                  <a:pt x="399" y="157"/>
                </a:lnTo>
                <a:lnTo>
                  <a:pt x="399" y="150"/>
                </a:lnTo>
                <a:lnTo>
                  <a:pt x="399" y="150"/>
                </a:lnTo>
                <a:lnTo>
                  <a:pt x="398" y="133"/>
                </a:lnTo>
                <a:lnTo>
                  <a:pt x="396" y="131"/>
                </a:lnTo>
                <a:lnTo>
                  <a:pt x="394" y="128"/>
                </a:lnTo>
                <a:lnTo>
                  <a:pt x="394" y="128"/>
                </a:lnTo>
                <a:lnTo>
                  <a:pt x="386" y="124"/>
                </a:lnTo>
                <a:lnTo>
                  <a:pt x="382" y="121"/>
                </a:lnTo>
                <a:lnTo>
                  <a:pt x="382" y="121"/>
                </a:lnTo>
                <a:lnTo>
                  <a:pt x="386" y="106"/>
                </a:lnTo>
                <a:lnTo>
                  <a:pt x="388" y="93"/>
                </a:lnTo>
                <a:lnTo>
                  <a:pt x="388" y="80"/>
                </a:lnTo>
                <a:lnTo>
                  <a:pt x="388" y="80"/>
                </a:lnTo>
                <a:lnTo>
                  <a:pt x="387" y="68"/>
                </a:lnTo>
                <a:lnTo>
                  <a:pt x="386" y="56"/>
                </a:lnTo>
                <a:lnTo>
                  <a:pt x="382" y="43"/>
                </a:lnTo>
                <a:lnTo>
                  <a:pt x="374" y="30"/>
                </a:lnTo>
                <a:lnTo>
                  <a:pt x="374" y="30"/>
                </a:lnTo>
                <a:lnTo>
                  <a:pt x="369" y="22"/>
                </a:lnTo>
                <a:lnTo>
                  <a:pt x="360" y="17"/>
                </a:lnTo>
                <a:lnTo>
                  <a:pt x="350" y="12"/>
                </a:lnTo>
                <a:lnTo>
                  <a:pt x="340" y="8"/>
                </a:lnTo>
                <a:lnTo>
                  <a:pt x="322" y="2"/>
                </a:lnTo>
                <a:lnTo>
                  <a:pt x="314" y="1"/>
                </a:lnTo>
                <a:lnTo>
                  <a:pt x="314" y="1"/>
                </a:lnTo>
                <a:lnTo>
                  <a:pt x="298" y="0"/>
                </a:lnTo>
                <a:lnTo>
                  <a:pt x="283" y="0"/>
                </a:lnTo>
                <a:lnTo>
                  <a:pt x="263" y="2"/>
                </a:lnTo>
                <a:lnTo>
                  <a:pt x="263" y="2"/>
                </a:lnTo>
                <a:lnTo>
                  <a:pt x="254" y="5"/>
                </a:lnTo>
                <a:lnTo>
                  <a:pt x="246" y="9"/>
                </a:lnTo>
                <a:lnTo>
                  <a:pt x="239" y="12"/>
                </a:lnTo>
                <a:lnTo>
                  <a:pt x="234" y="15"/>
                </a:lnTo>
                <a:lnTo>
                  <a:pt x="228" y="22"/>
                </a:lnTo>
                <a:lnTo>
                  <a:pt x="225" y="27"/>
                </a:lnTo>
                <a:lnTo>
                  <a:pt x="225" y="27"/>
                </a:lnTo>
                <a:lnTo>
                  <a:pt x="215" y="47"/>
                </a:lnTo>
                <a:lnTo>
                  <a:pt x="215" y="47"/>
                </a:lnTo>
                <a:lnTo>
                  <a:pt x="216" y="47"/>
                </a:lnTo>
                <a:lnTo>
                  <a:pt x="217" y="47"/>
                </a:lnTo>
                <a:lnTo>
                  <a:pt x="217" y="49"/>
                </a:lnTo>
                <a:lnTo>
                  <a:pt x="215" y="53"/>
                </a:lnTo>
                <a:lnTo>
                  <a:pt x="215" y="53"/>
                </a:lnTo>
                <a:lnTo>
                  <a:pt x="211" y="63"/>
                </a:lnTo>
                <a:lnTo>
                  <a:pt x="205" y="77"/>
                </a:lnTo>
                <a:lnTo>
                  <a:pt x="198" y="102"/>
                </a:lnTo>
                <a:lnTo>
                  <a:pt x="198" y="102"/>
                </a:lnTo>
                <a:lnTo>
                  <a:pt x="196" y="107"/>
                </a:lnTo>
                <a:lnTo>
                  <a:pt x="194" y="112"/>
                </a:lnTo>
                <a:lnTo>
                  <a:pt x="192" y="116"/>
                </a:lnTo>
                <a:lnTo>
                  <a:pt x="191" y="119"/>
                </a:lnTo>
                <a:lnTo>
                  <a:pt x="191" y="119"/>
                </a:lnTo>
                <a:lnTo>
                  <a:pt x="191" y="121"/>
                </a:lnTo>
                <a:lnTo>
                  <a:pt x="194" y="124"/>
                </a:lnTo>
                <a:lnTo>
                  <a:pt x="196" y="125"/>
                </a:lnTo>
                <a:lnTo>
                  <a:pt x="196" y="125"/>
                </a:lnTo>
                <a:lnTo>
                  <a:pt x="198" y="153"/>
                </a:lnTo>
                <a:lnTo>
                  <a:pt x="198" y="153"/>
                </a:lnTo>
                <a:lnTo>
                  <a:pt x="199" y="158"/>
                </a:lnTo>
                <a:lnTo>
                  <a:pt x="200" y="165"/>
                </a:lnTo>
                <a:lnTo>
                  <a:pt x="203" y="170"/>
                </a:lnTo>
                <a:lnTo>
                  <a:pt x="204" y="171"/>
                </a:lnTo>
                <a:lnTo>
                  <a:pt x="208" y="171"/>
                </a:lnTo>
                <a:lnTo>
                  <a:pt x="208" y="171"/>
                </a:lnTo>
                <a:lnTo>
                  <a:pt x="218" y="172"/>
                </a:lnTo>
                <a:lnTo>
                  <a:pt x="222" y="172"/>
                </a:lnTo>
                <a:lnTo>
                  <a:pt x="225" y="174"/>
                </a:lnTo>
                <a:lnTo>
                  <a:pt x="225" y="174"/>
                </a:lnTo>
                <a:lnTo>
                  <a:pt x="235" y="193"/>
                </a:lnTo>
                <a:lnTo>
                  <a:pt x="245" y="210"/>
                </a:lnTo>
                <a:lnTo>
                  <a:pt x="245" y="210"/>
                </a:lnTo>
                <a:lnTo>
                  <a:pt x="250" y="234"/>
                </a:lnTo>
                <a:lnTo>
                  <a:pt x="254" y="251"/>
                </a:lnTo>
                <a:lnTo>
                  <a:pt x="254" y="257"/>
                </a:lnTo>
                <a:lnTo>
                  <a:pt x="254" y="261"/>
                </a:lnTo>
                <a:lnTo>
                  <a:pt x="254" y="261"/>
                </a:lnTo>
                <a:lnTo>
                  <a:pt x="242" y="290"/>
                </a:lnTo>
                <a:lnTo>
                  <a:pt x="242" y="290"/>
                </a:lnTo>
                <a:lnTo>
                  <a:pt x="232" y="323"/>
                </a:lnTo>
                <a:lnTo>
                  <a:pt x="224" y="346"/>
                </a:lnTo>
                <a:lnTo>
                  <a:pt x="221" y="354"/>
                </a:lnTo>
                <a:lnTo>
                  <a:pt x="217" y="359"/>
                </a:lnTo>
                <a:lnTo>
                  <a:pt x="217" y="359"/>
                </a:lnTo>
                <a:lnTo>
                  <a:pt x="212" y="366"/>
                </a:lnTo>
                <a:lnTo>
                  <a:pt x="208" y="375"/>
                </a:lnTo>
                <a:lnTo>
                  <a:pt x="203" y="384"/>
                </a:lnTo>
                <a:lnTo>
                  <a:pt x="203" y="384"/>
                </a:lnTo>
                <a:lnTo>
                  <a:pt x="183" y="370"/>
                </a:lnTo>
                <a:lnTo>
                  <a:pt x="183" y="370"/>
                </a:lnTo>
                <a:lnTo>
                  <a:pt x="178" y="367"/>
                </a:lnTo>
                <a:lnTo>
                  <a:pt x="173" y="367"/>
                </a:lnTo>
                <a:lnTo>
                  <a:pt x="165" y="367"/>
                </a:lnTo>
                <a:lnTo>
                  <a:pt x="134" y="340"/>
                </a:lnTo>
                <a:lnTo>
                  <a:pt x="126" y="345"/>
                </a:lnTo>
                <a:lnTo>
                  <a:pt x="117" y="393"/>
                </a:lnTo>
                <a:lnTo>
                  <a:pt x="119" y="401"/>
                </a:lnTo>
                <a:lnTo>
                  <a:pt x="186" y="451"/>
                </a:lnTo>
                <a:lnTo>
                  <a:pt x="194" y="456"/>
                </a:lnTo>
                <a:close/>
                <a:moveTo>
                  <a:pt x="434" y="270"/>
                </a:moveTo>
                <a:lnTo>
                  <a:pt x="434" y="270"/>
                </a:lnTo>
                <a:lnTo>
                  <a:pt x="447" y="282"/>
                </a:lnTo>
                <a:lnTo>
                  <a:pt x="459" y="294"/>
                </a:lnTo>
                <a:lnTo>
                  <a:pt x="471" y="307"/>
                </a:lnTo>
                <a:lnTo>
                  <a:pt x="471" y="307"/>
                </a:lnTo>
                <a:lnTo>
                  <a:pt x="499" y="342"/>
                </a:lnTo>
                <a:lnTo>
                  <a:pt x="516" y="367"/>
                </a:lnTo>
                <a:lnTo>
                  <a:pt x="516" y="371"/>
                </a:lnTo>
                <a:lnTo>
                  <a:pt x="516" y="371"/>
                </a:lnTo>
                <a:lnTo>
                  <a:pt x="502" y="367"/>
                </a:lnTo>
                <a:lnTo>
                  <a:pt x="502" y="367"/>
                </a:lnTo>
                <a:lnTo>
                  <a:pt x="499" y="367"/>
                </a:lnTo>
                <a:lnTo>
                  <a:pt x="498" y="369"/>
                </a:lnTo>
                <a:lnTo>
                  <a:pt x="493" y="372"/>
                </a:lnTo>
                <a:lnTo>
                  <a:pt x="485" y="379"/>
                </a:lnTo>
                <a:lnTo>
                  <a:pt x="485" y="379"/>
                </a:lnTo>
                <a:lnTo>
                  <a:pt x="485" y="382"/>
                </a:lnTo>
                <a:lnTo>
                  <a:pt x="485" y="384"/>
                </a:lnTo>
                <a:lnTo>
                  <a:pt x="485" y="388"/>
                </a:lnTo>
                <a:lnTo>
                  <a:pt x="485" y="388"/>
                </a:lnTo>
                <a:lnTo>
                  <a:pt x="465" y="396"/>
                </a:lnTo>
                <a:lnTo>
                  <a:pt x="465" y="396"/>
                </a:lnTo>
                <a:lnTo>
                  <a:pt x="449" y="399"/>
                </a:lnTo>
                <a:lnTo>
                  <a:pt x="449" y="399"/>
                </a:lnTo>
                <a:lnTo>
                  <a:pt x="450" y="389"/>
                </a:lnTo>
                <a:lnTo>
                  <a:pt x="451" y="380"/>
                </a:lnTo>
                <a:lnTo>
                  <a:pt x="449" y="371"/>
                </a:lnTo>
                <a:lnTo>
                  <a:pt x="449" y="371"/>
                </a:lnTo>
                <a:lnTo>
                  <a:pt x="442" y="345"/>
                </a:lnTo>
                <a:lnTo>
                  <a:pt x="437" y="321"/>
                </a:lnTo>
                <a:lnTo>
                  <a:pt x="437" y="321"/>
                </a:lnTo>
                <a:lnTo>
                  <a:pt x="437" y="306"/>
                </a:lnTo>
                <a:lnTo>
                  <a:pt x="438" y="297"/>
                </a:lnTo>
                <a:lnTo>
                  <a:pt x="437" y="290"/>
                </a:lnTo>
                <a:lnTo>
                  <a:pt x="437" y="290"/>
                </a:lnTo>
                <a:lnTo>
                  <a:pt x="434" y="270"/>
                </a:lnTo>
                <a:lnTo>
                  <a:pt x="434" y="27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7">
            <a:extLst>
              <a:ext uri="{FF2B5EF4-FFF2-40B4-BE49-F238E27FC236}">
                <a16:creationId xmlns:a16="http://schemas.microsoft.com/office/drawing/2014/main" id="{EEEC359C-35E5-4687-90E2-1A9B59B28E5E}"/>
              </a:ext>
            </a:extLst>
          </p:cNvPr>
          <p:cNvSpPr>
            <a:spLocks/>
          </p:cNvSpPr>
          <p:nvPr/>
        </p:nvSpPr>
        <p:spPr bwMode="auto">
          <a:xfrm>
            <a:off x="2691925" y="4657983"/>
            <a:ext cx="840527" cy="1633956"/>
          </a:xfrm>
          <a:custGeom>
            <a:avLst/>
            <a:gdLst>
              <a:gd name="T0" fmla="*/ 168 w 464"/>
              <a:gd name="T1" fmla="*/ 9 h 902"/>
              <a:gd name="T2" fmla="*/ 138 w 464"/>
              <a:gd name="T3" fmla="*/ 65 h 902"/>
              <a:gd name="T4" fmla="*/ 152 w 464"/>
              <a:gd name="T5" fmla="*/ 160 h 902"/>
              <a:gd name="T6" fmla="*/ 176 w 464"/>
              <a:gd name="T7" fmla="*/ 171 h 902"/>
              <a:gd name="T8" fmla="*/ 195 w 464"/>
              <a:gd name="T9" fmla="*/ 176 h 902"/>
              <a:gd name="T10" fmla="*/ 170 w 464"/>
              <a:gd name="T11" fmla="*/ 244 h 902"/>
              <a:gd name="T12" fmla="*/ 173 w 464"/>
              <a:gd name="T13" fmla="*/ 274 h 902"/>
              <a:gd name="T14" fmla="*/ 134 w 464"/>
              <a:gd name="T15" fmla="*/ 338 h 902"/>
              <a:gd name="T16" fmla="*/ 79 w 464"/>
              <a:gd name="T17" fmla="*/ 415 h 902"/>
              <a:gd name="T18" fmla="*/ 35 w 464"/>
              <a:gd name="T19" fmla="*/ 460 h 902"/>
              <a:gd name="T20" fmla="*/ 45 w 464"/>
              <a:gd name="T21" fmla="*/ 482 h 902"/>
              <a:gd name="T22" fmla="*/ 56 w 464"/>
              <a:gd name="T23" fmla="*/ 490 h 902"/>
              <a:gd name="T24" fmla="*/ 64 w 464"/>
              <a:gd name="T25" fmla="*/ 473 h 902"/>
              <a:gd name="T26" fmla="*/ 73 w 464"/>
              <a:gd name="T27" fmla="*/ 484 h 902"/>
              <a:gd name="T28" fmla="*/ 109 w 464"/>
              <a:gd name="T29" fmla="*/ 422 h 902"/>
              <a:gd name="T30" fmla="*/ 177 w 464"/>
              <a:gd name="T31" fmla="*/ 400 h 902"/>
              <a:gd name="T32" fmla="*/ 182 w 464"/>
              <a:gd name="T33" fmla="*/ 420 h 902"/>
              <a:gd name="T34" fmla="*/ 185 w 464"/>
              <a:gd name="T35" fmla="*/ 446 h 902"/>
              <a:gd name="T36" fmla="*/ 141 w 464"/>
              <a:gd name="T37" fmla="*/ 567 h 902"/>
              <a:gd name="T38" fmla="*/ 105 w 464"/>
              <a:gd name="T39" fmla="*/ 651 h 902"/>
              <a:gd name="T40" fmla="*/ 98 w 464"/>
              <a:gd name="T41" fmla="*/ 778 h 902"/>
              <a:gd name="T42" fmla="*/ 46 w 464"/>
              <a:gd name="T43" fmla="*/ 803 h 902"/>
              <a:gd name="T44" fmla="*/ 38 w 464"/>
              <a:gd name="T45" fmla="*/ 800 h 902"/>
              <a:gd name="T46" fmla="*/ 27 w 464"/>
              <a:gd name="T47" fmla="*/ 798 h 902"/>
              <a:gd name="T48" fmla="*/ 16 w 464"/>
              <a:gd name="T49" fmla="*/ 796 h 902"/>
              <a:gd name="T50" fmla="*/ 1 w 464"/>
              <a:gd name="T51" fmla="*/ 801 h 902"/>
              <a:gd name="T52" fmla="*/ 4 w 464"/>
              <a:gd name="T53" fmla="*/ 814 h 902"/>
              <a:gd name="T54" fmla="*/ 40 w 464"/>
              <a:gd name="T55" fmla="*/ 839 h 902"/>
              <a:gd name="T56" fmla="*/ 93 w 464"/>
              <a:gd name="T57" fmla="*/ 866 h 902"/>
              <a:gd name="T58" fmla="*/ 127 w 464"/>
              <a:gd name="T59" fmla="*/ 855 h 902"/>
              <a:gd name="T60" fmla="*/ 129 w 464"/>
              <a:gd name="T61" fmla="*/ 822 h 902"/>
              <a:gd name="T62" fmla="*/ 171 w 464"/>
              <a:gd name="T63" fmla="*/ 755 h 902"/>
              <a:gd name="T64" fmla="*/ 252 w 464"/>
              <a:gd name="T65" fmla="*/ 716 h 902"/>
              <a:gd name="T66" fmla="*/ 290 w 464"/>
              <a:gd name="T67" fmla="*/ 721 h 902"/>
              <a:gd name="T68" fmla="*/ 332 w 464"/>
              <a:gd name="T69" fmla="*/ 769 h 902"/>
              <a:gd name="T70" fmla="*/ 351 w 464"/>
              <a:gd name="T71" fmla="*/ 841 h 902"/>
              <a:gd name="T72" fmla="*/ 312 w 464"/>
              <a:gd name="T73" fmla="*/ 866 h 902"/>
              <a:gd name="T74" fmla="*/ 303 w 464"/>
              <a:gd name="T75" fmla="*/ 869 h 902"/>
              <a:gd name="T76" fmla="*/ 285 w 464"/>
              <a:gd name="T77" fmla="*/ 875 h 902"/>
              <a:gd name="T78" fmla="*/ 292 w 464"/>
              <a:gd name="T79" fmla="*/ 897 h 902"/>
              <a:gd name="T80" fmla="*/ 352 w 464"/>
              <a:gd name="T81" fmla="*/ 901 h 902"/>
              <a:gd name="T82" fmla="*/ 419 w 464"/>
              <a:gd name="T83" fmla="*/ 869 h 902"/>
              <a:gd name="T84" fmla="*/ 390 w 464"/>
              <a:gd name="T85" fmla="*/ 809 h 902"/>
              <a:gd name="T86" fmla="*/ 405 w 464"/>
              <a:gd name="T87" fmla="*/ 708 h 902"/>
              <a:gd name="T88" fmla="*/ 350 w 464"/>
              <a:gd name="T89" fmla="*/ 563 h 902"/>
              <a:gd name="T90" fmla="*/ 356 w 464"/>
              <a:gd name="T91" fmla="*/ 508 h 902"/>
              <a:gd name="T92" fmla="*/ 399 w 464"/>
              <a:gd name="T93" fmla="*/ 507 h 902"/>
              <a:gd name="T94" fmla="*/ 437 w 464"/>
              <a:gd name="T95" fmla="*/ 453 h 902"/>
              <a:gd name="T96" fmla="*/ 445 w 464"/>
              <a:gd name="T97" fmla="*/ 479 h 902"/>
              <a:gd name="T98" fmla="*/ 458 w 464"/>
              <a:gd name="T99" fmla="*/ 469 h 902"/>
              <a:gd name="T100" fmla="*/ 456 w 464"/>
              <a:gd name="T101" fmla="*/ 449 h 902"/>
              <a:gd name="T102" fmla="*/ 451 w 464"/>
              <a:gd name="T103" fmla="*/ 417 h 902"/>
              <a:gd name="T104" fmla="*/ 399 w 464"/>
              <a:gd name="T105" fmla="*/ 344 h 902"/>
              <a:gd name="T106" fmla="*/ 347 w 464"/>
              <a:gd name="T107" fmla="*/ 263 h 902"/>
              <a:gd name="T108" fmla="*/ 337 w 464"/>
              <a:gd name="T109" fmla="*/ 253 h 902"/>
              <a:gd name="T110" fmla="*/ 303 w 464"/>
              <a:gd name="T111" fmla="*/ 168 h 902"/>
              <a:gd name="T112" fmla="*/ 302 w 464"/>
              <a:gd name="T113" fmla="*/ 153 h 902"/>
              <a:gd name="T114" fmla="*/ 286 w 464"/>
              <a:gd name="T115" fmla="*/ 128 h 902"/>
              <a:gd name="T116" fmla="*/ 261 w 464"/>
              <a:gd name="T117" fmla="*/ 80 h 902"/>
              <a:gd name="T118" fmla="*/ 241 w 464"/>
              <a:gd name="T119" fmla="*/ 19 h 902"/>
              <a:gd name="T120" fmla="*/ 199 w 464"/>
              <a:gd name="T121" fmla="*/ 0 h 9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64" h="902">
                <a:moveTo>
                  <a:pt x="192" y="4"/>
                </a:moveTo>
                <a:lnTo>
                  <a:pt x="192" y="4"/>
                </a:lnTo>
                <a:lnTo>
                  <a:pt x="189" y="3"/>
                </a:lnTo>
                <a:lnTo>
                  <a:pt x="185" y="3"/>
                </a:lnTo>
                <a:lnTo>
                  <a:pt x="177" y="4"/>
                </a:lnTo>
                <a:lnTo>
                  <a:pt x="168" y="9"/>
                </a:lnTo>
                <a:lnTo>
                  <a:pt x="168" y="9"/>
                </a:lnTo>
                <a:lnTo>
                  <a:pt x="163" y="12"/>
                </a:lnTo>
                <a:lnTo>
                  <a:pt x="158" y="18"/>
                </a:lnTo>
                <a:lnTo>
                  <a:pt x="153" y="27"/>
                </a:lnTo>
                <a:lnTo>
                  <a:pt x="150" y="35"/>
                </a:lnTo>
                <a:lnTo>
                  <a:pt x="142" y="53"/>
                </a:lnTo>
                <a:lnTo>
                  <a:pt x="138" y="65"/>
                </a:lnTo>
                <a:lnTo>
                  <a:pt x="138" y="65"/>
                </a:lnTo>
                <a:lnTo>
                  <a:pt x="138" y="74"/>
                </a:lnTo>
                <a:lnTo>
                  <a:pt x="138" y="85"/>
                </a:lnTo>
                <a:lnTo>
                  <a:pt x="140" y="115"/>
                </a:lnTo>
                <a:lnTo>
                  <a:pt x="146" y="144"/>
                </a:lnTo>
                <a:lnTo>
                  <a:pt x="150" y="154"/>
                </a:lnTo>
                <a:lnTo>
                  <a:pt x="152" y="160"/>
                </a:lnTo>
                <a:lnTo>
                  <a:pt x="152" y="160"/>
                </a:lnTo>
                <a:lnTo>
                  <a:pt x="158" y="167"/>
                </a:lnTo>
                <a:lnTo>
                  <a:pt x="165" y="170"/>
                </a:lnTo>
                <a:lnTo>
                  <a:pt x="173" y="174"/>
                </a:lnTo>
                <a:lnTo>
                  <a:pt x="169" y="165"/>
                </a:lnTo>
                <a:lnTo>
                  <a:pt x="169" y="165"/>
                </a:lnTo>
                <a:lnTo>
                  <a:pt x="173" y="169"/>
                </a:lnTo>
                <a:lnTo>
                  <a:pt x="176" y="171"/>
                </a:lnTo>
                <a:lnTo>
                  <a:pt x="180" y="174"/>
                </a:lnTo>
                <a:lnTo>
                  <a:pt x="180" y="174"/>
                </a:lnTo>
                <a:lnTo>
                  <a:pt x="188" y="176"/>
                </a:lnTo>
                <a:lnTo>
                  <a:pt x="185" y="171"/>
                </a:lnTo>
                <a:lnTo>
                  <a:pt x="185" y="171"/>
                </a:lnTo>
                <a:lnTo>
                  <a:pt x="191" y="175"/>
                </a:lnTo>
                <a:lnTo>
                  <a:pt x="195" y="176"/>
                </a:lnTo>
                <a:lnTo>
                  <a:pt x="195" y="176"/>
                </a:lnTo>
                <a:lnTo>
                  <a:pt x="187" y="199"/>
                </a:lnTo>
                <a:lnTo>
                  <a:pt x="177" y="226"/>
                </a:lnTo>
                <a:lnTo>
                  <a:pt x="177" y="226"/>
                </a:lnTo>
                <a:lnTo>
                  <a:pt x="175" y="230"/>
                </a:lnTo>
                <a:lnTo>
                  <a:pt x="171" y="236"/>
                </a:lnTo>
                <a:lnTo>
                  <a:pt x="170" y="244"/>
                </a:lnTo>
                <a:lnTo>
                  <a:pt x="170" y="247"/>
                </a:lnTo>
                <a:lnTo>
                  <a:pt x="171" y="252"/>
                </a:lnTo>
                <a:lnTo>
                  <a:pt x="171" y="252"/>
                </a:lnTo>
                <a:lnTo>
                  <a:pt x="173" y="259"/>
                </a:lnTo>
                <a:lnTo>
                  <a:pt x="173" y="267"/>
                </a:lnTo>
                <a:lnTo>
                  <a:pt x="173" y="274"/>
                </a:lnTo>
                <a:lnTo>
                  <a:pt x="173" y="274"/>
                </a:lnTo>
                <a:lnTo>
                  <a:pt x="158" y="309"/>
                </a:lnTo>
                <a:lnTo>
                  <a:pt x="158" y="309"/>
                </a:lnTo>
                <a:lnTo>
                  <a:pt x="146" y="321"/>
                </a:lnTo>
                <a:lnTo>
                  <a:pt x="138" y="329"/>
                </a:lnTo>
                <a:lnTo>
                  <a:pt x="134" y="334"/>
                </a:lnTo>
                <a:lnTo>
                  <a:pt x="134" y="338"/>
                </a:lnTo>
                <a:lnTo>
                  <a:pt x="134" y="338"/>
                </a:lnTo>
                <a:lnTo>
                  <a:pt x="134" y="343"/>
                </a:lnTo>
                <a:lnTo>
                  <a:pt x="135" y="346"/>
                </a:lnTo>
                <a:lnTo>
                  <a:pt x="136" y="349"/>
                </a:lnTo>
                <a:lnTo>
                  <a:pt x="136" y="349"/>
                </a:lnTo>
                <a:lnTo>
                  <a:pt x="109" y="380"/>
                </a:lnTo>
                <a:lnTo>
                  <a:pt x="79" y="415"/>
                </a:lnTo>
                <a:lnTo>
                  <a:pt x="79" y="415"/>
                </a:lnTo>
                <a:lnTo>
                  <a:pt x="74" y="420"/>
                </a:lnTo>
                <a:lnTo>
                  <a:pt x="67" y="425"/>
                </a:lnTo>
                <a:lnTo>
                  <a:pt x="51" y="434"/>
                </a:lnTo>
                <a:lnTo>
                  <a:pt x="51" y="434"/>
                </a:lnTo>
                <a:lnTo>
                  <a:pt x="45" y="440"/>
                </a:lnTo>
                <a:lnTo>
                  <a:pt x="40" y="447"/>
                </a:lnTo>
                <a:lnTo>
                  <a:pt x="35" y="460"/>
                </a:lnTo>
                <a:lnTo>
                  <a:pt x="35" y="460"/>
                </a:lnTo>
                <a:lnTo>
                  <a:pt x="35" y="463"/>
                </a:lnTo>
                <a:lnTo>
                  <a:pt x="36" y="469"/>
                </a:lnTo>
                <a:lnTo>
                  <a:pt x="40" y="476"/>
                </a:lnTo>
                <a:lnTo>
                  <a:pt x="40" y="476"/>
                </a:lnTo>
                <a:lnTo>
                  <a:pt x="42" y="480"/>
                </a:lnTo>
                <a:lnTo>
                  <a:pt x="45" y="482"/>
                </a:lnTo>
                <a:lnTo>
                  <a:pt x="47" y="484"/>
                </a:lnTo>
                <a:lnTo>
                  <a:pt x="47" y="484"/>
                </a:lnTo>
                <a:lnTo>
                  <a:pt x="51" y="485"/>
                </a:lnTo>
                <a:lnTo>
                  <a:pt x="51" y="484"/>
                </a:lnTo>
                <a:lnTo>
                  <a:pt x="51" y="484"/>
                </a:lnTo>
                <a:lnTo>
                  <a:pt x="53" y="487"/>
                </a:lnTo>
                <a:lnTo>
                  <a:pt x="56" y="490"/>
                </a:lnTo>
                <a:lnTo>
                  <a:pt x="58" y="491"/>
                </a:lnTo>
                <a:lnTo>
                  <a:pt x="58" y="491"/>
                </a:lnTo>
                <a:lnTo>
                  <a:pt x="59" y="490"/>
                </a:lnTo>
                <a:lnTo>
                  <a:pt x="60" y="487"/>
                </a:lnTo>
                <a:lnTo>
                  <a:pt x="63" y="482"/>
                </a:lnTo>
                <a:lnTo>
                  <a:pt x="64" y="473"/>
                </a:lnTo>
                <a:lnTo>
                  <a:pt x="64" y="473"/>
                </a:lnTo>
                <a:lnTo>
                  <a:pt x="65" y="479"/>
                </a:lnTo>
                <a:lnTo>
                  <a:pt x="67" y="484"/>
                </a:lnTo>
                <a:lnTo>
                  <a:pt x="68" y="485"/>
                </a:lnTo>
                <a:lnTo>
                  <a:pt x="69" y="486"/>
                </a:lnTo>
                <a:lnTo>
                  <a:pt x="69" y="486"/>
                </a:lnTo>
                <a:lnTo>
                  <a:pt x="71" y="485"/>
                </a:lnTo>
                <a:lnTo>
                  <a:pt x="73" y="484"/>
                </a:lnTo>
                <a:lnTo>
                  <a:pt x="74" y="479"/>
                </a:lnTo>
                <a:lnTo>
                  <a:pt x="79" y="467"/>
                </a:lnTo>
                <a:lnTo>
                  <a:pt x="79" y="467"/>
                </a:lnTo>
                <a:lnTo>
                  <a:pt x="92" y="444"/>
                </a:lnTo>
                <a:lnTo>
                  <a:pt x="100" y="431"/>
                </a:lnTo>
                <a:lnTo>
                  <a:pt x="105" y="425"/>
                </a:lnTo>
                <a:lnTo>
                  <a:pt x="109" y="422"/>
                </a:lnTo>
                <a:lnTo>
                  <a:pt x="109" y="422"/>
                </a:lnTo>
                <a:lnTo>
                  <a:pt x="177" y="370"/>
                </a:lnTo>
                <a:lnTo>
                  <a:pt x="177" y="370"/>
                </a:lnTo>
                <a:lnTo>
                  <a:pt x="179" y="382"/>
                </a:lnTo>
                <a:lnTo>
                  <a:pt x="179" y="397"/>
                </a:lnTo>
                <a:lnTo>
                  <a:pt x="179" y="397"/>
                </a:lnTo>
                <a:lnTo>
                  <a:pt x="177" y="400"/>
                </a:lnTo>
                <a:lnTo>
                  <a:pt x="176" y="403"/>
                </a:lnTo>
                <a:lnTo>
                  <a:pt x="177" y="408"/>
                </a:lnTo>
                <a:lnTo>
                  <a:pt x="177" y="408"/>
                </a:lnTo>
                <a:lnTo>
                  <a:pt x="179" y="411"/>
                </a:lnTo>
                <a:lnTo>
                  <a:pt x="180" y="414"/>
                </a:lnTo>
                <a:lnTo>
                  <a:pt x="181" y="416"/>
                </a:lnTo>
                <a:lnTo>
                  <a:pt x="182" y="420"/>
                </a:lnTo>
                <a:lnTo>
                  <a:pt x="182" y="420"/>
                </a:lnTo>
                <a:lnTo>
                  <a:pt x="182" y="432"/>
                </a:lnTo>
                <a:lnTo>
                  <a:pt x="182" y="440"/>
                </a:lnTo>
                <a:lnTo>
                  <a:pt x="182" y="440"/>
                </a:lnTo>
                <a:lnTo>
                  <a:pt x="183" y="445"/>
                </a:lnTo>
                <a:lnTo>
                  <a:pt x="185" y="446"/>
                </a:lnTo>
                <a:lnTo>
                  <a:pt x="185" y="446"/>
                </a:lnTo>
                <a:lnTo>
                  <a:pt x="170" y="484"/>
                </a:lnTo>
                <a:lnTo>
                  <a:pt x="158" y="511"/>
                </a:lnTo>
                <a:lnTo>
                  <a:pt x="150" y="531"/>
                </a:lnTo>
                <a:lnTo>
                  <a:pt x="150" y="531"/>
                </a:lnTo>
                <a:lnTo>
                  <a:pt x="146" y="538"/>
                </a:lnTo>
                <a:lnTo>
                  <a:pt x="145" y="546"/>
                </a:lnTo>
                <a:lnTo>
                  <a:pt x="141" y="567"/>
                </a:lnTo>
                <a:lnTo>
                  <a:pt x="139" y="579"/>
                </a:lnTo>
                <a:lnTo>
                  <a:pt x="135" y="591"/>
                </a:lnTo>
                <a:lnTo>
                  <a:pt x="130" y="604"/>
                </a:lnTo>
                <a:lnTo>
                  <a:pt x="124" y="617"/>
                </a:lnTo>
                <a:lnTo>
                  <a:pt x="124" y="617"/>
                </a:lnTo>
                <a:lnTo>
                  <a:pt x="111" y="638"/>
                </a:lnTo>
                <a:lnTo>
                  <a:pt x="105" y="651"/>
                </a:lnTo>
                <a:lnTo>
                  <a:pt x="100" y="661"/>
                </a:lnTo>
                <a:lnTo>
                  <a:pt x="100" y="661"/>
                </a:lnTo>
                <a:lnTo>
                  <a:pt x="140" y="683"/>
                </a:lnTo>
                <a:lnTo>
                  <a:pt x="138" y="698"/>
                </a:lnTo>
                <a:lnTo>
                  <a:pt x="138" y="698"/>
                </a:lnTo>
                <a:lnTo>
                  <a:pt x="115" y="745"/>
                </a:lnTo>
                <a:lnTo>
                  <a:pt x="98" y="778"/>
                </a:lnTo>
                <a:lnTo>
                  <a:pt x="91" y="790"/>
                </a:lnTo>
                <a:lnTo>
                  <a:pt x="87" y="793"/>
                </a:lnTo>
                <a:lnTo>
                  <a:pt x="85" y="795"/>
                </a:lnTo>
                <a:lnTo>
                  <a:pt x="85" y="795"/>
                </a:lnTo>
                <a:lnTo>
                  <a:pt x="63" y="800"/>
                </a:lnTo>
                <a:lnTo>
                  <a:pt x="46" y="803"/>
                </a:lnTo>
                <a:lnTo>
                  <a:pt x="46" y="803"/>
                </a:lnTo>
                <a:lnTo>
                  <a:pt x="44" y="803"/>
                </a:lnTo>
                <a:lnTo>
                  <a:pt x="42" y="803"/>
                </a:lnTo>
                <a:lnTo>
                  <a:pt x="42" y="803"/>
                </a:lnTo>
                <a:lnTo>
                  <a:pt x="41" y="801"/>
                </a:lnTo>
                <a:lnTo>
                  <a:pt x="40" y="800"/>
                </a:lnTo>
                <a:lnTo>
                  <a:pt x="38" y="800"/>
                </a:lnTo>
                <a:lnTo>
                  <a:pt x="38" y="800"/>
                </a:lnTo>
                <a:lnTo>
                  <a:pt x="35" y="801"/>
                </a:lnTo>
                <a:lnTo>
                  <a:pt x="33" y="801"/>
                </a:lnTo>
                <a:lnTo>
                  <a:pt x="33" y="801"/>
                </a:lnTo>
                <a:lnTo>
                  <a:pt x="30" y="802"/>
                </a:lnTo>
                <a:lnTo>
                  <a:pt x="29" y="801"/>
                </a:lnTo>
                <a:lnTo>
                  <a:pt x="29" y="801"/>
                </a:lnTo>
                <a:lnTo>
                  <a:pt x="27" y="798"/>
                </a:lnTo>
                <a:lnTo>
                  <a:pt x="26" y="797"/>
                </a:lnTo>
                <a:lnTo>
                  <a:pt x="24" y="796"/>
                </a:lnTo>
                <a:lnTo>
                  <a:pt x="24" y="796"/>
                </a:lnTo>
                <a:lnTo>
                  <a:pt x="21" y="796"/>
                </a:lnTo>
                <a:lnTo>
                  <a:pt x="16" y="795"/>
                </a:lnTo>
                <a:lnTo>
                  <a:pt x="16" y="795"/>
                </a:lnTo>
                <a:lnTo>
                  <a:pt x="16" y="796"/>
                </a:lnTo>
                <a:lnTo>
                  <a:pt x="15" y="796"/>
                </a:lnTo>
                <a:lnTo>
                  <a:pt x="15" y="797"/>
                </a:lnTo>
                <a:lnTo>
                  <a:pt x="15" y="798"/>
                </a:lnTo>
                <a:lnTo>
                  <a:pt x="15" y="798"/>
                </a:lnTo>
                <a:lnTo>
                  <a:pt x="7" y="798"/>
                </a:lnTo>
                <a:lnTo>
                  <a:pt x="3" y="800"/>
                </a:lnTo>
                <a:lnTo>
                  <a:pt x="1" y="801"/>
                </a:lnTo>
                <a:lnTo>
                  <a:pt x="0" y="803"/>
                </a:lnTo>
                <a:lnTo>
                  <a:pt x="0" y="803"/>
                </a:lnTo>
                <a:lnTo>
                  <a:pt x="0" y="807"/>
                </a:lnTo>
                <a:lnTo>
                  <a:pt x="1" y="810"/>
                </a:lnTo>
                <a:lnTo>
                  <a:pt x="3" y="813"/>
                </a:lnTo>
                <a:lnTo>
                  <a:pt x="4" y="814"/>
                </a:lnTo>
                <a:lnTo>
                  <a:pt x="4" y="814"/>
                </a:lnTo>
                <a:lnTo>
                  <a:pt x="5" y="816"/>
                </a:lnTo>
                <a:lnTo>
                  <a:pt x="9" y="820"/>
                </a:lnTo>
                <a:lnTo>
                  <a:pt x="16" y="830"/>
                </a:lnTo>
                <a:lnTo>
                  <a:pt x="16" y="830"/>
                </a:lnTo>
                <a:lnTo>
                  <a:pt x="19" y="831"/>
                </a:lnTo>
                <a:lnTo>
                  <a:pt x="24" y="834"/>
                </a:lnTo>
                <a:lnTo>
                  <a:pt x="40" y="839"/>
                </a:lnTo>
                <a:lnTo>
                  <a:pt x="58" y="847"/>
                </a:lnTo>
                <a:lnTo>
                  <a:pt x="65" y="850"/>
                </a:lnTo>
                <a:lnTo>
                  <a:pt x="71" y="854"/>
                </a:lnTo>
                <a:lnTo>
                  <a:pt x="71" y="854"/>
                </a:lnTo>
                <a:lnTo>
                  <a:pt x="76" y="857"/>
                </a:lnTo>
                <a:lnTo>
                  <a:pt x="81" y="861"/>
                </a:lnTo>
                <a:lnTo>
                  <a:pt x="93" y="866"/>
                </a:lnTo>
                <a:lnTo>
                  <a:pt x="104" y="868"/>
                </a:lnTo>
                <a:lnTo>
                  <a:pt x="111" y="868"/>
                </a:lnTo>
                <a:lnTo>
                  <a:pt x="111" y="868"/>
                </a:lnTo>
                <a:lnTo>
                  <a:pt x="115" y="867"/>
                </a:lnTo>
                <a:lnTo>
                  <a:pt x="117" y="866"/>
                </a:lnTo>
                <a:lnTo>
                  <a:pt x="122" y="861"/>
                </a:lnTo>
                <a:lnTo>
                  <a:pt x="127" y="855"/>
                </a:lnTo>
                <a:lnTo>
                  <a:pt x="129" y="849"/>
                </a:lnTo>
                <a:lnTo>
                  <a:pt x="129" y="849"/>
                </a:lnTo>
                <a:lnTo>
                  <a:pt x="129" y="844"/>
                </a:lnTo>
                <a:lnTo>
                  <a:pt x="128" y="837"/>
                </a:lnTo>
                <a:lnTo>
                  <a:pt x="128" y="830"/>
                </a:lnTo>
                <a:lnTo>
                  <a:pt x="129" y="822"/>
                </a:lnTo>
                <a:lnTo>
                  <a:pt x="129" y="822"/>
                </a:lnTo>
                <a:lnTo>
                  <a:pt x="133" y="814"/>
                </a:lnTo>
                <a:lnTo>
                  <a:pt x="139" y="801"/>
                </a:lnTo>
                <a:lnTo>
                  <a:pt x="146" y="786"/>
                </a:lnTo>
                <a:lnTo>
                  <a:pt x="151" y="780"/>
                </a:lnTo>
                <a:lnTo>
                  <a:pt x="157" y="773"/>
                </a:lnTo>
                <a:lnTo>
                  <a:pt x="157" y="773"/>
                </a:lnTo>
                <a:lnTo>
                  <a:pt x="171" y="755"/>
                </a:lnTo>
                <a:lnTo>
                  <a:pt x="187" y="733"/>
                </a:lnTo>
                <a:lnTo>
                  <a:pt x="205" y="705"/>
                </a:lnTo>
                <a:lnTo>
                  <a:pt x="252" y="704"/>
                </a:lnTo>
                <a:lnTo>
                  <a:pt x="252" y="704"/>
                </a:lnTo>
                <a:lnTo>
                  <a:pt x="252" y="710"/>
                </a:lnTo>
                <a:lnTo>
                  <a:pt x="252" y="715"/>
                </a:lnTo>
                <a:lnTo>
                  <a:pt x="252" y="716"/>
                </a:lnTo>
                <a:lnTo>
                  <a:pt x="252" y="716"/>
                </a:lnTo>
                <a:lnTo>
                  <a:pt x="269" y="715"/>
                </a:lnTo>
                <a:lnTo>
                  <a:pt x="285" y="714"/>
                </a:lnTo>
                <a:lnTo>
                  <a:pt x="285" y="714"/>
                </a:lnTo>
                <a:lnTo>
                  <a:pt x="286" y="715"/>
                </a:lnTo>
                <a:lnTo>
                  <a:pt x="287" y="718"/>
                </a:lnTo>
                <a:lnTo>
                  <a:pt x="290" y="721"/>
                </a:lnTo>
                <a:lnTo>
                  <a:pt x="290" y="722"/>
                </a:lnTo>
                <a:lnTo>
                  <a:pt x="292" y="724"/>
                </a:lnTo>
                <a:lnTo>
                  <a:pt x="292" y="724"/>
                </a:lnTo>
                <a:lnTo>
                  <a:pt x="303" y="724"/>
                </a:lnTo>
                <a:lnTo>
                  <a:pt x="311" y="724"/>
                </a:lnTo>
                <a:lnTo>
                  <a:pt x="311" y="724"/>
                </a:lnTo>
                <a:lnTo>
                  <a:pt x="332" y="769"/>
                </a:lnTo>
                <a:lnTo>
                  <a:pt x="346" y="804"/>
                </a:lnTo>
                <a:lnTo>
                  <a:pt x="351" y="818"/>
                </a:lnTo>
                <a:lnTo>
                  <a:pt x="352" y="825"/>
                </a:lnTo>
                <a:lnTo>
                  <a:pt x="352" y="825"/>
                </a:lnTo>
                <a:lnTo>
                  <a:pt x="353" y="831"/>
                </a:lnTo>
                <a:lnTo>
                  <a:pt x="353" y="836"/>
                </a:lnTo>
                <a:lnTo>
                  <a:pt x="351" y="841"/>
                </a:lnTo>
                <a:lnTo>
                  <a:pt x="345" y="847"/>
                </a:lnTo>
                <a:lnTo>
                  <a:pt x="345" y="847"/>
                </a:lnTo>
                <a:lnTo>
                  <a:pt x="334" y="854"/>
                </a:lnTo>
                <a:lnTo>
                  <a:pt x="326" y="861"/>
                </a:lnTo>
                <a:lnTo>
                  <a:pt x="315" y="867"/>
                </a:lnTo>
                <a:lnTo>
                  <a:pt x="315" y="867"/>
                </a:lnTo>
                <a:lnTo>
                  <a:pt x="312" y="866"/>
                </a:lnTo>
                <a:lnTo>
                  <a:pt x="309" y="865"/>
                </a:lnTo>
                <a:lnTo>
                  <a:pt x="309" y="865"/>
                </a:lnTo>
                <a:lnTo>
                  <a:pt x="306" y="867"/>
                </a:lnTo>
                <a:lnTo>
                  <a:pt x="304" y="868"/>
                </a:lnTo>
                <a:lnTo>
                  <a:pt x="304" y="868"/>
                </a:lnTo>
                <a:lnTo>
                  <a:pt x="303" y="869"/>
                </a:lnTo>
                <a:lnTo>
                  <a:pt x="303" y="869"/>
                </a:lnTo>
                <a:lnTo>
                  <a:pt x="303" y="869"/>
                </a:lnTo>
                <a:lnTo>
                  <a:pt x="299" y="869"/>
                </a:lnTo>
                <a:lnTo>
                  <a:pt x="297" y="869"/>
                </a:lnTo>
                <a:lnTo>
                  <a:pt x="293" y="869"/>
                </a:lnTo>
                <a:lnTo>
                  <a:pt x="293" y="869"/>
                </a:lnTo>
                <a:lnTo>
                  <a:pt x="290" y="872"/>
                </a:lnTo>
                <a:lnTo>
                  <a:pt x="285" y="875"/>
                </a:lnTo>
                <a:lnTo>
                  <a:pt x="282" y="880"/>
                </a:lnTo>
                <a:lnTo>
                  <a:pt x="281" y="885"/>
                </a:lnTo>
                <a:lnTo>
                  <a:pt x="281" y="885"/>
                </a:lnTo>
                <a:lnTo>
                  <a:pt x="281" y="888"/>
                </a:lnTo>
                <a:lnTo>
                  <a:pt x="282" y="890"/>
                </a:lnTo>
                <a:lnTo>
                  <a:pt x="286" y="894"/>
                </a:lnTo>
                <a:lnTo>
                  <a:pt x="292" y="897"/>
                </a:lnTo>
                <a:lnTo>
                  <a:pt x="300" y="900"/>
                </a:lnTo>
                <a:lnTo>
                  <a:pt x="300" y="900"/>
                </a:lnTo>
                <a:lnTo>
                  <a:pt x="314" y="901"/>
                </a:lnTo>
                <a:lnTo>
                  <a:pt x="329" y="902"/>
                </a:lnTo>
                <a:lnTo>
                  <a:pt x="344" y="902"/>
                </a:lnTo>
                <a:lnTo>
                  <a:pt x="352" y="901"/>
                </a:lnTo>
                <a:lnTo>
                  <a:pt x="352" y="901"/>
                </a:lnTo>
                <a:lnTo>
                  <a:pt x="384" y="900"/>
                </a:lnTo>
                <a:lnTo>
                  <a:pt x="404" y="900"/>
                </a:lnTo>
                <a:lnTo>
                  <a:pt x="414" y="898"/>
                </a:lnTo>
                <a:lnTo>
                  <a:pt x="414" y="898"/>
                </a:lnTo>
                <a:lnTo>
                  <a:pt x="415" y="892"/>
                </a:lnTo>
                <a:lnTo>
                  <a:pt x="417" y="882"/>
                </a:lnTo>
                <a:lnTo>
                  <a:pt x="419" y="869"/>
                </a:lnTo>
                <a:lnTo>
                  <a:pt x="419" y="862"/>
                </a:lnTo>
                <a:lnTo>
                  <a:pt x="419" y="862"/>
                </a:lnTo>
                <a:lnTo>
                  <a:pt x="417" y="860"/>
                </a:lnTo>
                <a:lnTo>
                  <a:pt x="415" y="856"/>
                </a:lnTo>
                <a:lnTo>
                  <a:pt x="410" y="850"/>
                </a:lnTo>
                <a:lnTo>
                  <a:pt x="403" y="843"/>
                </a:lnTo>
                <a:lnTo>
                  <a:pt x="390" y="809"/>
                </a:lnTo>
                <a:lnTo>
                  <a:pt x="381" y="724"/>
                </a:lnTo>
                <a:lnTo>
                  <a:pt x="381" y="724"/>
                </a:lnTo>
                <a:lnTo>
                  <a:pt x="393" y="716"/>
                </a:lnTo>
                <a:lnTo>
                  <a:pt x="402" y="712"/>
                </a:lnTo>
                <a:lnTo>
                  <a:pt x="404" y="709"/>
                </a:lnTo>
                <a:lnTo>
                  <a:pt x="405" y="708"/>
                </a:lnTo>
                <a:lnTo>
                  <a:pt x="405" y="708"/>
                </a:lnTo>
                <a:lnTo>
                  <a:pt x="402" y="697"/>
                </a:lnTo>
                <a:lnTo>
                  <a:pt x="391" y="672"/>
                </a:lnTo>
                <a:lnTo>
                  <a:pt x="376" y="639"/>
                </a:lnTo>
                <a:lnTo>
                  <a:pt x="362" y="602"/>
                </a:lnTo>
                <a:lnTo>
                  <a:pt x="362" y="602"/>
                </a:lnTo>
                <a:lnTo>
                  <a:pt x="356" y="582"/>
                </a:lnTo>
                <a:lnTo>
                  <a:pt x="350" y="563"/>
                </a:lnTo>
                <a:lnTo>
                  <a:pt x="341" y="529"/>
                </a:lnTo>
                <a:lnTo>
                  <a:pt x="337" y="505"/>
                </a:lnTo>
                <a:lnTo>
                  <a:pt x="335" y="497"/>
                </a:lnTo>
                <a:lnTo>
                  <a:pt x="335" y="497"/>
                </a:lnTo>
                <a:lnTo>
                  <a:pt x="341" y="500"/>
                </a:lnTo>
                <a:lnTo>
                  <a:pt x="347" y="504"/>
                </a:lnTo>
                <a:lnTo>
                  <a:pt x="356" y="508"/>
                </a:lnTo>
                <a:lnTo>
                  <a:pt x="365" y="510"/>
                </a:lnTo>
                <a:lnTo>
                  <a:pt x="376" y="511"/>
                </a:lnTo>
                <a:lnTo>
                  <a:pt x="381" y="511"/>
                </a:lnTo>
                <a:lnTo>
                  <a:pt x="387" y="510"/>
                </a:lnTo>
                <a:lnTo>
                  <a:pt x="393" y="509"/>
                </a:lnTo>
                <a:lnTo>
                  <a:pt x="399" y="507"/>
                </a:lnTo>
                <a:lnTo>
                  <a:pt x="399" y="507"/>
                </a:lnTo>
                <a:lnTo>
                  <a:pt x="410" y="499"/>
                </a:lnTo>
                <a:lnTo>
                  <a:pt x="419" y="491"/>
                </a:lnTo>
                <a:lnTo>
                  <a:pt x="426" y="484"/>
                </a:lnTo>
                <a:lnTo>
                  <a:pt x="429" y="475"/>
                </a:lnTo>
                <a:lnTo>
                  <a:pt x="433" y="468"/>
                </a:lnTo>
                <a:lnTo>
                  <a:pt x="435" y="461"/>
                </a:lnTo>
                <a:lnTo>
                  <a:pt x="437" y="453"/>
                </a:lnTo>
                <a:lnTo>
                  <a:pt x="437" y="453"/>
                </a:lnTo>
                <a:lnTo>
                  <a:pt x="437" y="464"/>
                </a:lnTo>
                <a:lnTo>
                  <a:pt x="437" y="474"/>
                </a:lnTo>
                <a:lnTo>
                  <a:pt x="438" y="478"/>
                </a:lnTo>
                <a:lnTo>
                  <a:pt x="440" y="480"/>
                </a:lnTo>
                <a:lnTo>
                  <a:pt x="440" y="480"/>
                </a:lnTo>
                <a:lnTo>
                  <a:pt x="445" y="479"/>
                </a:lnTo>
                <a:lnTo>
                  <a:pt x="451" y="476"/>
                </a:lnTo>
                <a:lnTo>
                  <a:pt x="456" y="473"/>
                </a:lnTo>
                <a:lnTo>
                  <a:pt x="457" y="472"/>
                </a:lnTo>
                <a:lnTo>
                  <a:pt x="457" y="470"/>
                </a:lnTo>
                <a:lnTo>
                  <a:pt x="457" y="470"/>
                </a:lnTo>
                <a:lnTo>
                  <a:pt x="457" y="469"/>
                </a:lnTo>
                <a:lnTo>
                  <a:pt x="458" y="469"/>
                </a:lnTo>
                <a:lnTo>
                  <a:pt x="462" y="468"/>
                </a:lnTo>
                <a:lnTo>
                  <a:pt x="463" y="467"/>
                </a:lnTo>
                <a:lnTo>
                  <a:pt x="464" y="466"/>
                </a:lnTo>
                <a:lnTo>
                  <a:pt x="463" y="463"/>
                </a:lnTo>
                <a:lnTo>
                  <a:pt x="462" y="460"/>
                </a:lnTo>
                <a:lnTo>
                  <a:pt x="462" y="460"/>
                </a:lnTo>
                <a:lnTo>
                  <a:pt x="456" y="449"/>
                </a:lnTo>
                <a:lnTo>
                  <a:pt x="455" y="443"/>
                </a:lnTo>
                <a:lnTo>
                  <a:pt x="455" y="435"/>
                </a:lnTo>
                <a:lnTo>
                  <a:pt x="455" y="435"/>
                </a:lnTo>
                <a:lnTo>
                  <a:pt x="455" y="423"/>
                </a:lnTo>
                <a:lnTo>
                  <a:pt x="453" y="420"/>
                </a:lnTo>
                <a:lnTo>
                  <a:pt x="451" y="417"/>
                </a:lnTo>
                <a:lnTo>
                  <a:pt x="451" y="417"/>
                </a:lnTo>
                <a:lnTo>
                  <a:pt x="443" y="411"/>
                </a:lnTo>
                <a:lnTo>
                  <a:pt x="439" y="408"/>
                </a:lnTo>
                <a:lnTo>
                  <a:pt x="439" y="408"/>
                </a:lnTo>
                <a:lnTo>
                  <a:pt x="428" y="392"/>
                </a:lnTo>
                <a:lnTo>
                  <a:pt x="415" y="374"/>
                </a:lnTo>
                <a:lnTo>
                  <a:pt x="415" y="374"/>
                </a:lnTo>
                <a:lnTo>
                  <a:pt x="399" y="344"/>
                </a:lnTo>
                <a:lnTo>
                  <a:pt x="386" y="320"/>
                </a:lnTo>
                <a:lnTo>
                  <a:pt x="372" y="296"/>
                </a:lnTo>
                <a:lnTo>
                  <a:pt x="372" y="296"/>
                </a:lnTo>
                <a:lnTo>
                  <a:pt x="353" y="269"/>
                </a:lnTo>
                <a:lnTo>
                  <a:pt x="351" y="265"/>
                </a:lnTo>
                <a:lnTo>
                  <a:pt x="347" y="263"/>
                </a:lnTo>
                <a:lnTo>
                  <a:pt x="347" y="263"/>
                </a:lnTo>
                <a:lnTo>
                  <a:pt x="349" y="259"/>
                </a:lnTo>
                <a:lnTo>
                  <a:pt x="349" y="257"/>
                </a:lnTo>
                <a:lnTo>
                  <a:pt x="346" y="255"/>
                </a:lnTo>
                <a:lnTo>
                  <a:pt x="346" y="255"/>
                </a:lnTo>
                <a:lnTo>
                  <a:pt x="340" y="253"/>
                </a:lnTo>
                <a:lnTo>
                  <a:pt x="337" y="253"/>
                </a:lnTo>
                <a:lnTo>
                  <a:pt x="337" y="253"/>
                </a:lnTo>
                <a:lnTo>
                  <a:pt x="324" y="223"/>
                </a:lnTo>
                <a:lnTo>
                  <a:pt x="308" y="185"/>
                </a:lnTo>
                <a:lnTo>
                  <a:pt x="300" y="171"/>
                </a:lnTo>
                <a:lnTo>
                  <a:pt x="300" y="171"/>
                </a:lnTo>
                <a:lnTo>
                  <a:pt x="303" y="173"/>
                </a:lnTo>
                <a:lnTo>
                  <a:pt x="303" y="170"/>
                </a:lnTo>
                <a:lnTo>
                  <a:pt x="303" y="168"/>
                </a:lnTo>
                <a:lnTo>
                  <a:pt x="303" y="168"/>
                </a:lnTo>
                <a:lnTo>
                  <a:pt x="300" y="163"/>
                </a:lnTo>
                <a:lnTo>
                  <a:pt x="298" y="160"/>
                </a:lnTo>
                <a:lnTo>
                  <a:pt x="297" y="158"/>
                </a:lnTo>
                <a:lnTo>
                  <a:pt x="297" y="158"/>
                </a:lnTo>
                <a:lnTo>
                  <a:pt x="299" y="156"/>
                </a:lnTo>
                <a:lnTo>
                  <a:pt x="302" y="153"/>
                </a:lnTo>
                <a:lnTo>
                  <a:pt x="303" y="152"/>
                </a:lnTo>
                <a:lnTo>
                  <a:pt x="303" y="152"/>
                </a:lnTo>
                <a:lnTo>
                  <a:pt x="296" y="144"/>
                </a:lnTo>
                <a:lnTo>
                  <a:pt x="288" y="136"/>
                </a:lnTo>
                <a:lnTo>
                  <a:pt x="288" y="136"/>
                </a:lnTo>
                <a:lnTo>
                  <a:pt x="288" y="133"/>
                </a:lnTo>
                <a:lnTo>
                  <a:pt x="286" y="128"/>
                </a:lnTo>
                <a:lnTo>
                  <a:pt x="282" y="122"/>
                </a:lnTo>
                <a:lnTo>
                  <a:pt x="282" y="122"/>
                </a:lnTo>
                <a:lnTo>
                  <a:pt x="276" y="115"/>
                </a:lnTo>
                <a:lnTo>
                  <a:pt x="270" y="105"/>
                </a:lnTo>
                <a:lnTo>
                  <a:pt x="264" y="94"/>
                </a:lnTo>
                <a:lnTo>
                  <a:pt x="262" y="87"/>
                </a:lnTo>
                <a:lnTo>
                  <a:pt x="261" y="80"/>
                </a:lnTo>
                <a:lnTo>
                  <a:pt x="261" y="80"/>
                </a:lnTo>
                <a:lnTo>
                  <a:pt x="257" y="63"/>
                </a:lnTo>
                <a:lnTo>
                  <a:pt x="255" y="46"/>
                </a:lnTo>
                <a:lnTo>
                  <a:pt x="252" y="37"/>
                </a:lnTo>
                <a:lnTo>
                  <a:pt x="250" y="30"/>
                </a:lnTo>
                <a:lnTo>
                  <a:pt x="246" y="24"/>
                </a:lnTo>
                <a:lnTo>
                  <a:pt x="241" y="19"/>
                </a:lnTo>
                <a:lnTo>
                  <a:pt x="241" y="19"/>
                </a:lnTo>
                <a:lnTo>
                  <a:pt x="230" y="11"/>
                </a:lnTo>
                <a:lnTo>
                  <a:pt x="221" y="5"/>
                </a:lnTo>
                <a:lnTo>
                  <a:pt x="211" y="1"/>
                </a:lnTo>
                <a:lnTo>
                  <a:pt x="204" y="0"/>
                </a:lnTo>
                <a:lnTo>
                  <a:pt x="204" y="0"/>
                </a:lnTo>
                <a:lnTo>
                  <a:pt x="199" y="0"/>
                </a:lnTo>
                <a:lnTo>
                  <a:pt x="194" y="1"/>
                </a:lnTo>
                <a:lnTo>
                  <a:pt x="192" y="4"/>
                </a:lnTo>
                <a:lnTo>
                  <a:pt x="192" y="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52">
            <a:extLst>
              <a:ext uri="{FF2B5EF4-FFF2-40B4-BE49-F238E27FC236}">
                <a16:creationId xmlns:a16="http://schemas.microsoft.com/office/drawing/2014/main" id="{8AD66565-06A5-469C-8AC7-9CA6B2ECF8A2}"/>
              </a:ext>
            </a:extLst>
          </p:cNvPr>
          <p:cNvSpPr>
            <a:spLocks noEditPoints="1"/>
          </p:cNvSpPr>
          <p:nvPr/>
        </p:nvSpPr>
        <p:spPr bwMode="auto">
          <a:xfrm>
            <a:off x="956864" y="4597214"/>
            <a:ext cx="620672" cy="1737880"/>
          </a:xfrm>
          <a:custGeom>
            <a:avLst/>
            <a:gdLst>
              <a:gd name="T0" fmla="*/ 27 w 335"/>
              <a:gd name="T1" fmla="*/ 138 h 938"/>
              <a:gd name="T2" fmla="*/ 14 w 335"/>
              <a:gd name="T3" fmla="*/ 126 h 938"/>
              <a:gd name="T4" fmla="*/ 23 w 335"/>
              <a:gd name="T5" fmla="*/ 148 h 938"/>
              <a:gd name="T6" fmla="*/ 33 w 335"/>
              <a:gd name="T7" fmla="*/ 176 h 938"/>
              <a:gd name="T8" fmla="*/ 48 w 335"/>
              <a:gd name="T9" fmla="*/ 243 h 938"/>
              <a:gd name="T10" fmla="*/ 49 w 335"/>
              <a:gd name="T11" fmla="*/ 274 h 938"/>
              <a:gd name="T12" fmla="*/ 76 w 335"/>
              <a:gd name="T13" fmla="*/ 319 h 938"/>
              <a:gd name="T14" fmla="*/ 67 w 335"/>
              <a:gd name="T15" fmla="*/ 347 h 938"/>
              <a:gd name="T16" fmla="*/ 57 w 335"/>
              <a:gd name="T17" fmla="*/ 361 h 938"/>
              <a:gd name="T18" fmla="*/ 73 w 335"/>
              <a:gd name="T19" fmla="*/ 401 h 938"/>
              <a:gd name="T20" fmla="*/ 48 w 335"/>
              <a:gd name="T21" fmla="*/ 453 h 938"/>
              <a:gd name="T22" fmla="*/ 39 w 335"/>
              <a:gd name="T23" fmla="*/ 528 h 938"/>
              <a:gd name="T24" fmla="*/ 70 w 335"/>
              <a:gd name="T25" fmla="*/ 886 h 938"/>
              <a:gd name="T26" fmla="*/ 33 w 335"/>
              <a:gd name="T27" fmla="*/ 904 h 938"/>
              <a:gd name="T28" fmla="*/ 4 w 335"/>
              <a:gd name="T29" fmla="*/ 918 h 938"/>
              <a:gd name="T30" fmla="*/ 42 w 335"/>
              <a:gd name="T31" fmla="*/ 938 h 938"/>
              <a:gd name="T32" fmla="*/ 115 w 335"/>
              <a:gd name="T33" fmla="*/ 924 h 938"/>
              <a:gd name="T34" fmla="*/ 138 w 335"/>
              <a:gd name="T35" fmla="*/ 900 h 938"/>
              <a:gd name="T36" fmla="*/ 130 w 335"/>
              <a:gd name="T37" fmla="*/ 777 h 938"/>
              <a:gd name="T38" fmla="*/ 178 w 335"/>
              <a:gd name="T39" fmla="*/ 847 h 938"/>
              <a:gd name="T40" fmla="*/ 218 w 335"/>
              <a:gd name="T41" fmla="*/ 829 h 938"/>
              <a:gd name="T42" fmla="*/ 266 w 335"/>
              <a:gd name="T43" fmla="*/ 822 h 938"/>
              <a:gd name="T44" fmla="*/ 270 w 335"/>
              <a:gd name="T45" fmla="*/ 858 h 938"/>
              <a:gd name="T46" fmla="*/ 267 w 335"/>
              <a:gd name="T47" fmla="*/ 895 h 938"/>
              <a:gd name="T48" fmla="*/ 309 w 335"/>
              <a:gd name="T49" fmla="*/ 858 h 938"/>
              <a:gd name="T50" fmla="*/ 317 w 335"/>
              <a:gd name="T51" fmla="*/ 809 h 938"/>
              <a:gd name="T52" fmla="*/ 334 w 335"/>
              <a:gd name="T53" fmla="*/ 766 h 938"/>
              <a:gd name="T54" fmla="*/ 288 w 335"/>
              <a:gd name="T55" fmla="*/ 751 h 938"/>
              <a:gd name="T56" fmla="*/ 246 w 335"/>
              <a:gd name="T57" fmla="*/ 717 h 938"/>
              <a:gd name="T58" fmla="*/ 230 w 335"/>
              <a:gd name="T59" fmla="*/ 682 h 938"/>
              <a:gd name="T60" fmla="*/ 202 w 335"/>
              <a:gd name="T61" fmla="*/ 534 h 938"/>
              <a:gd name="T62" fmla="*/ 246 w 335"/>
              <a:gd name="T63" fmla="*/ 546 h 938"/>
              <a:gd name="T64" fmla="*/ 281 w 335"/>
              <a:gd name="T65" fmla="*/ 520 h 938"/>
              <a:gd name="T66" fmla="*/ 290 w 335"/>
              <a:gd name="T67" fmla="*/ 449 h 938"/>
              <a:gd name="T68" fmla="*/ 294 w 335"/>
              <a:gd name="T69" fmla="*/ 395 h 938"/>
              <a:gd name="T70" fmla="*/ 283 w 335"/>
              <a:gd name="T71" fmla="*/ 352 h 938"/>
              <a:gd name="T72" fmla="*/ 260 w 335"/>
              <a:gd name="T73" fmla="*/ 311 h 938"/>
              <a:gd name="T74" fmla="*/ 232 w 335"/>
              <a:gd name="T75" fmla="*/ 203 h 938"/>
              <a:gd name="T76" fmla="*/ 212 w 335"/>
              <a:gd name="T77" fmla="*/ 147 h 938"/>
              <a:gd name="T78" fmla="*/ 208 w 335"/>
              <a:gd name="T79" fmla="*/ 94 h 938"/>
              <a:gd name="T80" fmla="*/ 201 w 335"/>
              <a:gd name="T81" fmla="*/ 62 h 938"/>
              <a:gd name="T82" fmla="*/ 186 w 335"/>
              <a:gd name="T83" fmla="*/ 21 h 938"/>
              <a:gd name="T84" fmla="*/ 133 w 335"/>
              <a:gd name="T85" fmla="*/ 1 h 938"/>
              <a:gd name="T86" fmla="*/ 86 w 335"/>
              <a:gd name="T87" fmla="*/ 9 h 938"/>
              <a:gd name="T88" fmla="*/ 72 w 335"/>
              <a:gd name="T89" fmla="*/ 36 h 938"/>
              <a:gd name="T90" fmla="*/ 88 w 335"/>
              <a:gd name="T91" fmla="*/ 59 h 938"/>
              <a:gd name="T92" fmla="*/ 74 w 335"/>
              <a:gd name="T93" fmla="*/ 76 h 938"/>
              <a:gd name="T94" fmla="*/ 51 w 335"/>
              <a:gd name="T95" fmla="*/ 100 h 938"/>
              <a:gd name="T96" fmla="*/ 47 w 335"/>
              <a:gd name="T97" fmla="*/ 95 h 938"/>
              <a:gd name="T98" fmla="*/ 36 w 335"/>
              <a:gd name="T99" fmla="*/ 112 h 938"/>
              <a:gd name="T100" fmla="*/ 27 w 335"/>
              <a:gd name="T101" fmla="*/ 120 h 938"/>
              <a:gd name="T102" fmla="*/ 88 w 335"/>
              <a:gd name="T103" fmla="*/ 125 h 938"/>
              <a:gd name="T104" fmla="*/ 94 w 335"/>
              <a:gd name="T105" fmla="*/ 138 h 938"/>
              <a:gd name="T106" fmla="*/ 76 w 335"/>
              <a:gd name="T107" fmla="*/ 220 h 938"/>
              <a:gd name="T108" fmla="*/ 64 w 335"/>
              <a:gd name="T109" fmla="*/ 180 h 938"/>
              <a:gd name="T110" fmla="*/ 64 w 335"/>
              <a:gd name="T111" fmla="*/ 130 h 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35" h="938">
                <a:moveTo>
                  <a:pt x="27" y="120"/>
                </a:moveTo>
                <a:lnTo>
                  <a:pt x="27" y="120"/>
                </a:lnTo>
                <a:lnTo>
                  <a:pt x="26" y="125"/>
                </a:lnTo>
                <a:lnTo>
                  <a:pt x="26" y="129"/>
                </a:lnTo>
                <a:lnTo>
                  <a:pt x="26" y="137"/>
                </a:lnTo>
                <a:lnTo>
                  <a:pt x="26" y="137"/>
                </a:lnTo>
                <a:lnTo>
                  <a:pt x="27" y="138"/>
                </a:lnTo>
                <a:lnTo>
                  <a:pt x="27" y="138"/>
                </a:lnTo>
                <a:lnTo>
                  <a:pt x="26" y="137"/>
                </a:lnTo>
                <a:lnTo>
                  <a:pt x="26" y="137"/>
                </a:lnTo>
                <a:lnTo>
                  <a:pt x="25" y="133"/>
                </a:lnTo>
                <a:lnTo>
                  <a:pt x="20" y="130"/>
                </a:lnTo>
                <a:lnTo>
                  <a:pt x="16" y="127"/>
                </a:lnTo>
                <a:lnTo>
                  <a:pt x="14" y="126"/>
                </a:lnTo>
                <a:lnTo>
                  <a:pt x="12" y="126"/>
                </a:lnTo>
                <a:lnTo>
                  <a:pt x="12" y="126"/>
                </a:lnTo>
                <a:lnTo>
                  <a:pt x="10" y="129"/>
                </a:lnTo>
                <a:lnTo>
                  <a:pt x="10" y="131"/>
                </a:lnTo>
                <a:lnTo>
                  <a:pt x="15" y="137"/>
                </a:lnTo>
                <a:lnTo>
                  <a:pt x="21" y="144"/>
                </a:lnTo>
                <a:lnTo>
                  <a:pt x="23" y="148"/>
                </a:lnTo>
                <a:lnTo>
                  <a:pt x="24" y="150"/>
                </a:lnTo>
                <a:lnTo>
                  <a:pt x="24" y="150"/>
                </a:lnTo>
                <a:lnTo>
                  <a:pt x="27" y="162"/>
                </a:lnTo>
                <a:lnTo>
                  <a:pt x="30" y="172"/>
                </a:lnTo>
                <a:lnTo>
                  <a:pt x="30" y="172"/>
                </a:lnTo>
                <a:lnTo>
                  <a:pt x="32" y="174"/>
                </a:lnTo>
                <a:lnTo>
                  <a:pt x="33" y="176"/>
                </a:lnTo>
                <a:lnTo>
                  <a:pt x="35" y="178"/>
                </a:lnTo>
                <a:lnTo>
                  <a:pt x="36" y="180"/>
                </a:lnTo>
                <a:lnTo>
                  <a:pt x="36" y="180"/>
                </a:lnTo>
                <a:lnTo>
                  <a:pt x="39" y="197"/>
                </a:lnTo>
                <a:lnTo>
                  <a:pt x="42" y="220"/>
                </a:lnTo>
                <a:lnTo>
                  <a:pt x="42" y="220"/>
                </a:lnTo>
                <a:lnTo>
                  <a:pt x="48" y="243"/>
                </a:lnTo>
                <a:lnTo>
                  <a:pt x="51" y="256"/>
                </a:lnTo>
                <a:lnTo>
                  <a:pt x="51" y="256"/>
                </a:lnTo>
                <a:lnTo>
                  <a:pt x="48" y="261"/>
                </a:lnTo>
                <a:lnTo>
                  <a:pt x="45" y="265"/>
                </a:lnTo>
                <a:lnTo>
                  <a:pt x="45" y="268"/>
                </a:lnTo>
                <a:lnTo>
                  <a:pt x="45" y="268"/>
                </a:lnTo>
                <a:lnTo>
                  <a:pt x="49" y="274"/>
                </a:lnTo>
                <a:lnTo>
                  <a:pt x="55" y="283"/>
                </a:lnTo>
                <a:lnTo>
                  <a:pt x="61" y="294"/>
                </a:lnTo>
                <a:lnTo>
                  <a:pt x="66" y="301"/>
                </a:lnTo>
                <a:lnTo>
                  <a:pt x="66" y="301"/>
                </a:lnTo>
                <a:lnTo>
                  <a:pt x="71" y="313"/>
                </a:lnTo>
                <a:lnTo>
                  <a:pt x="73" y="318"/>
                </a:lnTo>
                <a:lnTo>
                  <a:pt x="76" y="319"/>
                </a:lnTo>
                <a:lnTo>
                  <a:pt x="76" y="319"/>
                </a:lnTo>
                <a:lnTo>
                  <a:pt x="79" y="320"/>
                </a:lnTo>
                <a:lnTo>
                  <a:pt x="82" y="319"/>
                </a:lnTo>
                <a:lnTo>
                  <a:pt x="82" y="319"/>
                </a:lnTo>
                <a:lnTo>
                  <a:pt x="76" y="332"/>
                </a:lnTo>
                <a:lnTo>
                  <a:pt x="70" y="343"/>
                </a:lnTo>
                <a:lnTo>
                  <a:pt x="67" y="347"/>
                </a:lnTo>
                <a:lnTo>
                  <a:pt x="64" y="349"/>
                </a:lnTo>
                <a:lnTo>
                  <a:pt x="64" y="349"/>
                </a:lnTo>
                <a:lnTo>
                  <a:pt x="57" y="353"/>
                </a:lnTo>
                <a:lnTo>
                  <a:pt x="54" y="354"/>
                </a:lnTo>
                <a:lnTo>
                  <a:pt x="54" y="355"/>
                </a:lnTo>
                <a:lnTo>
                  <a:pt x="54" y="356"/>
                </a:lnTo>
                <a:lnTo>
                  <a:pt x="57" y="361"/>
                </a:lnTo>
                <a:lnTo>
                  <a:pt x="57" y="361"/>
                </a:lnTo>
                <a:lnTo>
                  <a:pt x="64" y="369"/>
                </a:lnTo>
                <a:lnTo>
                  <a:pt x="70" y="375"/>
                </a:lnTo>
                <a:lnTo>
                  <a:pt x="76" y="379"/>
                </a:lnTo>
                <a:lnTo>
                  <a:pt x="76" y="379"/>
                </a:lnTo>
                <a:lnTo>
                  <a:pt x="76" y="385"/>
                </a:lnTo>
                <a:lnTo>
                  <a:pt x="73" y="401"/>
                </a:lnTo>
                <a:lnTo>
                  <a:pt x="71" y="410"/>
                </a:lnTo>
                <a:lnTo>
                  <a:pt x="67" y="419"/>
                </a:lnTo>
                <a:lnTo>
                  <a:pt x="62" y="429"/>
                </a:lnTo>
                <a:lnTo>
                  <a:pt x="57" y="437"/>
                </a:lnTo>
                <a:lnTo>
                  <a:pt x="57" y="437"/>
                </a:lnTo>
                <a:lnTo>
                  <a:pt x="51" y="446"/>
                </a:lnTo>
                <a:lnTo>
                  <a:pt x="48" y="453"/>
                </a:lnTo>
                <a:lnTo>
                  <a:pt x="45" y="461"/>
                </a:lnTo>
                <a:lnTo>
                  <a:pt x="43" y="469"/>
                </a:lnTo>
                <a:lnTo>
                  <a:pt x="41" y="481"/>
                </a:lnTo>
                <a:lnTo>
                  <a:pt x="39" y="488"/>
                </a:lnTo>
                <a:lnTo>
                  <a:pt x="39" y="488"/>
                </a:lnTo>
                <a:lnTo>
                  <a:pt x="38" y="500"/>
                </a:lnTo>
                <a:lnTo>
                  <a:pt x="39" y="528"/>
                </a:lnTo>
                <a:lnTo>
                  <a:pt x="42" y="608"/>
                </a:lnTo>
                <a:lnTo>
                  <a:pt x="45" y="694"/>
                </a:lnTo>
                <a:lnTo>
                  <a:pt x="48" y="745"/>
                </a:lnTo>
                <a:lnTo>
                  <a:pt x="48" y="745"/>
                </a:lnTo>
                <a:lnTo>
                  <a:pt x="55" y="818"/>
                </a:lnTo>
                <a:lnTo>
                  <a:pt x="60" y="871"/>
                </a:lnTo>
                <a:lnTo>
                  <a:pt x="70" y="886"/>
                </a:lnTo>
                <a:lnTo>
                  <a:pt x="70" y="886"/>
                </a:lnTo>
                <a:lnTo>
                  <a:pt x="66" y="889"/>
                </a:lnTo>
                <a:lnTo>
                  <a:pt x="56" y="895"/>
                </a:lnTo>
                <a:lnTo>
                  <a:pt x="45" y="901"/>
                </a:lnTo>
                <a:lnTo>
                  <a:pt x="39" y="904"/>
                </a:lnTo>
                <a:lnTo>
                  <a:pt x="33" y="904"/>
                </a:lnTo>
                <a:lnTo>
                  <a:pt x="33" y="904"/>
                </a:lnTo>
                <a:lnTo>
                  <a:pt x="21" y="905"/>
                </a:lnTo>
                <a:lnTo>
                  <a:pt x="10" y="906"/>
                </a:lnTo>
                <a:lnTo>
                  <a:pt x="3" y="909"/>
                </a:lnTo>
                <a:lnTo>
                  <a:pt x="1" y="910"/>
                </a:lnTo>
                <a:lnTo>
                  <a:pt x="0" y="910"/>
                </a:lnTo>
                <a:lnTo>
                  <a:pt x="0" y="910"/>
                </a:lnTo>
                <a:lnTo>
                  <a:pt x="4" y="918"/>
                </a:lnTo>
                <a:lnTo>
                  <a:pt x="12" y="928"/>
                </a:lnTo>
                <a:lnTo>
                  <a:pt x="12" y="928"/>
                </a:lnTo>
                <a:lnTo>
                  <a:pt x="18" y="933"/>
                </a:lnTo>
                <a:lnTo>
                  <a:pt x="24" y="935"/>
                </a:lnTo>
                <a:lnTo>
                  <a:pt x="32" y="936"/>
                </a:lnTo>
                <a:lnTo>
                  <a:pt x="42" y="938"/>
                </a:lnTo>
                <a:lnTo>
                  <a:pt x="42" y="938"/>
                </a:lnTo>
                <a:lnTo>
                  <a:pt x="48" y="938"/>
                </a:lnTo>
                <a:lnTo>
                  <a:pt x="55" y="936"/>
                </a:lnTo>
                <a:lnTo>
                  <a:pt x="72" y="932"/>
                </a:lnTo>
                <a:lnTo>
                  <a:pt x="89" y="928"/>
                </a:lnTo>
                <a:lnTo>
                  <a:pt x="103" y="926"/>
                </a:lnTo>
                <a:lnTo>
                  <a:pt x="103" y="926"/>
                </a:lnTo>
                <a:lnTo>
                  <a:pt x="115" y="924"/>
                </a:lnTo>
                <a:lnTo>
                  <a:pt x="126" y="922"/>
                </a:lnTo>
                <a:lnTo>
                  <a:pt x="135" y="920"/>
                </a:lnTo>
                <a:lnTo>
                  <a:pt x="138" y="918"/>
                </a:lnTo>
                <a:lnTo>
                  <a:pt x="139" y="916"/>
                </a:lnTo>
                <a:lnTo>
                  <a:pt x="139" y="916"/>
                </a:lnTo>
                <a:lnTo>
                  <a:pt x="139" y="910"/>
                </a:lnTo>
                <a:lnTo>
                  <a:pt x="138" y="900"/>
                </a:lnTo>
                <a:lnTo>
                  <a:pt x="137" y="888"/>
                </a:lnTo>
                <a:lnTo>
                  <a:pt x="136" y="880"/>
                </a:lnTo>
                <a:lnTo>
                  <a:pt x="136" y="880"/>
                </a:lnTo>
                <a:lnTo>
                  <a:pt x="136" y="875"/>
                </a:lnTo>
                <a:lnTo>
                  <a:pt x="133" y="873"/>
                </a:lnTo>
                <a:lnTo>
                  <a:pt x="130" y="871"/>
                </a:lnTo>
                <a:lnTo>
                  <a:pt x="130" y="777"/>
                </a:lnTo>
                <a:lnTo>
                  <a:pt x="130" y="777"/>
                </a:lnTo>
                <a:lnTo>
                  <a:pt x="136" y="789"/>
                </a:lnTo>
                <a:lnTo>
                  <a:pt x="150" y="813"/>
                </a:lnTo>
                <a:lnTo>
                  <a:pt x="167" y="836"/>
                </a:lnTo>
                <a:lnTo>
                  <a:pt x="173" y="844"/>
                </a:lnTo>
                <a:lnTo>
                  <a:pt x="177" y="846"/>
                </a:lnTo>
                <a:lnTo>
                  <a:pt x="178" y="847"/>
                </a:lnTo>
                <a:lnTo>
                  <a:pt x="178" y="847"/>
                </a:lnTo>
                <a:lnTo>
                  <a:pt x="183" y="847"/>
                </a:lnTo>
                <a:lnTo>
                  <a:pt x="188" y="846"/>
                </a:lnTo>
                <a:lnTo>
                  <a:pt x="199" y="841"/>
                </a:lnTo>
                <a:lnTo>
                  <a:pt x="209" y="835"/>
                </a:lnTo>
                <a:lnTo>
                  <a:pt x="218" y="829"/>
                </a:lnTo>
                <a:lnTo>
                  <a:pt x="218" y="829"/>
                </a:lnTo>
                <a:lnTo>
                  <a:pt x="235" y="819"/>
                </a:lnTo>
                <a:lnTo>
                  <a:pt x="246" y="813"/>
                </a:lnTo>
                <a:lnTo>
                  <a:pt x="246" y="813"/>
                </a:lnTo>
                <a:lnTo>
                  <a:pt x="258" y="813"/>
                </a:lnTo>
                <a:lnTo>
                  <a:pt x="258" y="813"/>
                </a:lnTo>
                <a:lnTo>
                  <a:pt x="261" y="816"/>
                </a:lnTo>
                <a:lnTo>
                  <a:pt x="266" y="822"/>
                </a:lnTo>
                <a:lnTo>
                  <a:pt x="268" y="825"/>
                </a:lnTo>
                <a:lnTo>
                  <a:pt x="271" y="832"/>
                </a:lnTo>
                <a:lnTo>
                  <a:pt x="272" y="838"/>
                </a:lnTo>
                <a:lnTo>
                  <a:pt x="272" y="844"/>
                </a:lnTo>
                <a:lnTo>
                  <a:pt x="272" y="844"/>
                </a:lnTo>
                <a:lnTo>
                  <a:pt x="271" y="851"/>
                </a:lnTo>
                <a:lnTo>
                  <a:pt x="270" y="858"/>
                </a:lnTo>
                <a:lnTo>
                  <a:pt x="266" y="870"/>
                </a:lnTo>
                <a:lnTo>
                  <a:pt x="262" y="881"/>
                </a:lnTo>
                <a:lnTo>
                  <a:pt x="262" y="886"/>
                </a:lnTo>
                <a:lnTo>
                  <a:pt x="264" y="889"/>
                </a:lnTo>
                <a:lnTo>
                  <a:pt x="264" y="889"/>
                </a:lnTo>
                <a:lnTo>
                  <a:pt x="265" y="893"/>
                </a:lnTo>
                <a:lnTo>
                  <a:pt x="267" y="895"/>
                </a:lnTo>
                <a:lnTo>
                  <a:pt x="274" y="900"/>
                </a:lnTo>
                <a:lnTo>
                  <a:pt x="281" y="901"/>
                </a:lnTo>
                <a:lnTo>
                  <a:pt x="284" y="901"/>
                </a:lnTo>
                <a:lnTo>
                  <a:pt x="284" y="901"/>
                </a:lnTo>
                <a:lnTo>
                  <a:pt x="290" y="893"/>
                </a:lnTo>
                <a:lnTo>
                  <a:pt x="300" y="876"/>
                </a:lnTo>
                <a:lnTo>
                  <a:pt x="309" y="858"/>
                </a:lnTo>
                <a:lnTo>
                  <a:pt x="313" y="850"/>
                </a:lnTo>
                <a:lnTo>
                  <a:pt x="314" y="844"/>
                </a:lnTo>
                <a:lnTo>
                  <a:pt x="314" y="844"/>
                </a:lnTo>
                <a:lnTo>
                  <a:pt x="315" y="834"/>
                </a:lnTo>
                <a:lnTo>
                  <a:pt x="315" y="823"/>
                </a:lnTo>
                <a:lnTo>
                  <a:pt x="315" y="812"/>
                </a:lnTo>
                <a:lnTo>
                  <a:pt x="317" y="809"/>
                </a:lnTo>
                <a:lnTo>
                  <a:pt x="318" y="805"/>
                </a:lnTo>
                <a:lnTo>
                  <a:pt x="318" y="805"/>
                </a:lnTo>
                <a:lnTo>
                  <a:pt x="324" y="797"/>
                </a:lnTo>
                <a:lnTo>
                  <a:pt x="331" y="784"/>
                </a:lnTo>
                <a:lnTo>
                  <a:pt x="334" y="778"/>
                </a:lnTo>
                <a:lnTo>
                  <a:pt x="335" y="772"/>
                </a:lnTo>
                <a:lnTo>
                  <a:pt x="334" y="766"/>
                </a:lnTo>
                <a:lnTo>
                  <a:pt x="332" y="765"/>
                </a:lnTo>
                <a:lnTo>
                  <a:pt x="330" y="763"/>
                </a:lnTo>
                <a:lnTo>
                  <a:pt x="330" y="763"/>
                </a:lnTo>
                <a:lnTo>
                  <a:pt x="324" y="759"/>
                </a:lnTo>
                <a:lnTo>
                  <a:pt x="317" y="757"/>
                </a:lnTo>
                <a:lnTo>
                  <a:pt x="302" y="753"/>
                </a:lnTo>
                <a:lnTo>
                  <a:pt x="288" y="751"/>
                </a:lnTo>
                <a:lnTo>
                  <a:pt x="288" y="751"/>
                </a:lnTo>
                <a:lnTo>
                  <a:pt x="270" y="739"/>
                </a:lnTo>
                <a:lnTo>
                  <a:pt x="256" y="729"/>
                </a:lnTo>
                <a:lnTo>
                  <a:pt x="252" y="724"/>
                </a:lnTo>
                <a:lnTo>
                  <a:pt x="248" y="721"/>
                </a:lnTo>
                <a:lnTo>
                  <a:pt x="248" y="721"/>
                </a:lnTo>
                <a:lnTo>
                  <a:pt x="246" y="717"/>
                </a:lnTo>
                <a:lnTo>
                  <a:pt x="242" y="715"/>
                </a:lnTo>
                <a:lnTo>
                  <a:pt x="236" y="711"/>
                </a:lnTo>
                <a:lnTo>
                  <a:pt x="226" y="709"/>
                </a:lnTo>
                <a:lnTo>
                  <a:pt x="226" y="709"/>
                </a:lnTo>
                <a:lnTo>
                  <a:pt x="227" y="704"/>
                </a:lnTo>
                <a:lnTo>
                  <a:pt x="229" y="693"/>
                </a:lnTo>
                <a:lnTo>
                  <a:pt x="230" y="682"/>
                </a:lnTo>
                <a:lnTo>
                  <a:pt x="230" y="675"/>
                </a:lnTo>
                <a:lnTo>
                  <a:pt x="230" y="675"/>
                </a:lnTo>
                <a:lnTo>
                  <a:pt x="212" y="624"/>
                </a:lnTo>
                <a:lnTo>
                  <a:pt x="212" y="624"/>
                </a:lnTo>
                <a:lnTo>
                  <a:pt x="207" y="578"/>
                </a:lnTo>
                <a:lnTo>
                  <a:pt x="203" y="547"/>
                </a:lnTo>
                <a:lnTo>
                  <a:pt x="202" y="534"/>
                </a:lnTo>
                <a:lnTo>
                  <a:pt x="202" y="534"/>
                </a:lnTo>
                <a:lnTo>
                  <a:pt x="208" y="537"/>
                </a:lnTo>
                <a:lnTo>
                  <a:pt x="214" y="541"/>
                </a:lnTo>
                <a:lnTo>
                  <a:pt x="221" y="543"/>
                </a:lnTo>
                <a:lnTo>
                  <a:pt x="229" y="546"/>
                </a:lnTo>
                <a:lnTo>
                  <a:pt x="237" y="547"/>
                </a:lnTo>
                <a:lnTo>
                  <a:pt x="246" y="546"/>
                </a:lnTo>
                <a:lnTo>
                  <a:pt x="250" y="545"/>
                </a:lnTo>
                <a:lnTo>
                  <a:pt x="254" y="542"/>
                </a:lnTo>
                <a:lnTo>
                  <a:pt x="254" y="542"/>
                </a:lnTo>
                <a:lnTo>
                  <a:pt x="261" y="537"/>
                </a:lnTo>
                <a:lnTo>
                  <a:pt x="268" y="532"/>
                </a:lnTo>
                <a:lnTo>
                  <a:pt x="274" y="526"/>
                </a:lnTo>
                <a:lnTo>
                  <a:pt x="281" y="520"/>
                </a:lnTo>
                <a:lnTo>
                  <a:pt x="284" y="513"/>
                </a:lnTo>
                <a:lnTo>
                  <a:pt x="288" y="505"/>
                </a:lnTo>
                <a:lnTo>
                  <a:pt x="290" y="495"/>
                </a:lnTo>
                <a:lnTo>
                  <a:pt x="290" y="485"/>
                </a:lnTo>
                <a:lnTo>
                  <a:pt x="290" y="485"/>
                </a:lnTo>
                <a:lnTo>
                  <a:pt x="290" y="457"/>
                </a:lnTo>
                <a:lnTo>
                  <a:pt x="290" y="449"/>
                </a:lnTo>
                <a:lnTo>
                  <a:pt x="290" y="446"/>
                </a:lnTo>
                <a:lnTo>
                  <a:pt x="290" y="446"/>
                </a:lnTo>
                <a:lnTo>
                  <a:pt x="293" y="438"/>
                </a:lnTo>
                <a:lnTo>
                  <a:pt x="294" y="424"/>
                </a:lnTo>
                <a:lnTo>
                  <a:pt x="295" y="407"/>
                </a:lnTo>
                <a:lnTo>
                  <a:pt x="295" y="400"/>
                </a:lnTo>
                <a:lnTo>
                  <a:pt x="294" y="395"/>
                </a:lnTo>
                <a:lnTo>
                  <a:pt x="294" y="395"/>
                </a:lnTo>
                <a:lnTo>
                  <a:pt x="288" y="382"/>
                </a:lnTo>
                <a:lnTo>
                  <a:pt x="284" y="373"/>
                </a:lnTo>
                <a:lnTo>
                  <a:pt x="284" y="373"/>
                </a:lnTo>
                <a:lnTo>
                  <a:pt x="284" y="369"/>
                </a:lnTo>
                <a:lnTo>
                  <a:pt x="285" y="361"/>
                </a:lnTo>
                <a:lnTo>
                  <a:pt x="283" y="352"/>
                </a:lnTo>
                <a:lnTo>
                  <a:pt x="282" y="347"/>
                </a:lnTo>
                <a:lnTo>
                  <a:pt x="278" y="341"/>
                </a:lnTo>
                <a:lnTo>
                  <a:pt x="278" y="341"/>
                </a:lnTo>
                <a:lnTo>
                  <a:pt x="266" y="323"/>
                </a:lnTo>
                <a:lnTo>
                  <a:pt x="261" y="315"/>
                </a:lnTo>
                <a:lnTo>
                  <a:pt x="260" y="311"/>
                </a:lnTo>
                <a:lnTo>
                  <a:pt x="260" y="311"/>
                </a:lnTo>
                <a:lnTo>
                  <a:pt x="258" y="287"/>
                </a:lnTo>
                <a:lnTo>
                  <a:pt x="246" y="274"/>
                </a:lnTo>
                <a:lnTo>
                  <a:pt x="246" y="274"/>
                </a:lnTo>
                <a:lnTo>
                  <a:pt x="236" y="229"/>
                </a:lnTo>
                <a:lnTo>
                  <a:pt x="236" y="229"/>
                </a:lnTo>
                <a:lnTo>
                  <a:pt x="234" y="217"/>
                </a:lnTo>
                <a:lnTo>
                  <a:pt x="232" y="203"/>
                </a:lnTo>
                <a:lnTo>
                  <a:pt x="231" y="191"/>
                </a:lnTo>
                <a:lnTo>
                  <a:pt x="226" y="178"/>
                </a:lnTo>
                <a:lnTo>
                  <a:pt x="226" y="178"/>
                </a:lnTo>
                <a:lnTo>
                  <a:pt x="217" y="156"/>
                </a:lnTo>
                <a:lnTo>
                  <a:pt x="212" y="148"/>
                </a:lnTo>
                <a:lnTo>
                  <a:pt x="212" y="148"/>
                </a:lnTo>
                <a:lnTo>
                  <a:pt x="212" y="147"/>
                </a:lnTo>
                <a:lnTo>
                  <a:pt x="214" y="143"/>
                </a:lnTo>
                <a:lnTo>
                  <a:pt x="214" y="136"/>
                </a:lnTo>
                <a:lnTo>
                  <a:pt x="214" y="124"/>
                </a:lnTo>
                <a:lnTo>
                  <a:pt x="214" y="124"/>
                </a:lnTo>
                <a:lnTo>
                  <a:pt x="213" y="110"/>
                </a:lnTo>
                <a:lnTo>
                  <a:pt x="212" y="102"/>
                </a:lnTo>
                <a:lnTo>
                  <a:pt x="208" y="94"/>
                </a:lnTo>
                <a:lnTo>
                  <a:pt x="208" y="94"/>
                </a:lnTo>
                <a:lnTo>
                  <a:pt x="209" y="92"/>
                </a:lnTo>
                <a:lnTo>
                  <a:pt x="208" y="82"/>
                </a:lnTo>
                <a:lnTo>
                  <a:pt x="208" y="82"/>
                </a:lnTo>
                <a:lnTo>
                  <a:pt x="207" y="72"/>
                </a:lnTo>
                <a:lnTo>
                  <a:pt x="203" y="66"/>
                </a:lnTo>
                <a:lnTo>
                  <a:pt x="201" y="62"/>
                </a:lnTo>
                <a:lnTo>
                  <a:pt x="200" y="60"/>
                </a:lnTo>
                <a:lnTo>
                  <a:pt x="200" y="60"/>
                </a:lnTo>
                <a:lnTo>
                  <a:pt x="199" y="55"/>
                </a:lnTo>
                <a:lnTo>
                  <a:pt x="196" y="43"/>
                </a:lnTo>
                <a:lnTo>
                  <a:pt x="194" y="36"/>
                </a:lnTo>
                <a:lnTo>
                  <a:pt x="190" y="27"/>
                </a:lnTo>
                <a:lnTo>
                  <a:pt x="186" y="21"/>
                </a:lnTo>
                <a:lnTo>
                  <a:pt x="182" y="15"/>
                </a:lnTo>
                <a:lnTo>
                  <a:pt x="182" y="15"/>
                </a:lnTo>
                <a:lnTo>
                  <a:pt x="174" y="10"/>
                </a:lnTo>
                <a:lnTo>
                  <a:pt x="166" y="7"/>
                </a:lnTo>
                <a:lnTo>
                  <a:pt x="158" y="4"/>
                </a:lnTo>
                <a:lnTo>
                  <a:pt x="149" y="3"/>
                </a:lnTo>
                <a:lnTo>
                  <a:pt x="133" y="1"/>
                </a:lnTo>
                <a:lnTo>
                  <a:pt x="127" y="0"/>
                </a:lnTo>
                <a:lnTo>
                  <a:pt x="127" y="0"/>
                </a:lnTo>
                <a:lnTo>
                  <a:pt x="117" y="1"/>
                </a:lnTo>
                <a:lnTo>
                  <a:pt x="100" y="3"/>
                </a:lnTo>
                <a:lnTo>
                  <a:pt x="100" y="3"/>
                </a:lnTo>
                <a:lnTo>
                  <a:pt x="92" y="6"/>
                </a:lnTo>
                <a:lnTo>
                  <a:pt x="86" y="9"/>
                </a:lnTo>
                <a:lnTo>
                  <a:pt x="78" y="15"/>
                </a:lnTo>
                <a:lnTo>
                  <a:pt x="78" y="15"/>
                </a:lnTo>
                <a:lnTo>
                  <a:pt x="73" y="24"/>
                </a:lnTo>
                <a:lnTo>
                  <a:pt x="72" y="31"/>
                </a:lnTo>
                <a:lnTo>
                  <a:pt x="72" y="33"/>
                </a:lnTo>
                <a:lnTo>
                  <a:pt x="72" y="36"/>
                </a:lnTo>
                <a:lnTo>
                  <a:pt x="72" y="36"/>
                </a:lnTo>
                <a:lnTo>
                  <a:pt x="77" y="41"/>
                </a:lnTo>
                <a:lnTo>
                  <a:pt x="80" y="43"/>
                </a:lnTo>
                <a:lnTo>
                  <a:pt x="85" y="45"/>
                </a:lnTo>
                <a:lnTo>
                  <a:pt x="85" y="45"/>
                </a:lnTo>
                <a:lnTo>
                  <a:pt x="85" y="48"/>
                </a:lnTo>
                <a:lnTo>
                  <a:pt x="88" y="53"/>
                </a:lnTo>
                <a:lnTo>
                  <a:pt x="88" y="59"/>
                </a:lnTo>
                <a:lnTo>
                  <a:pt x="86" y="62"/>
                </a:lnTo>
                <a:lnTo>
                  <a:pt x="85" y="63"/>
                </a:lnTo>
                <a:lnTo>
                  <a:pt x="85" y="63"/>
                </a:lnTo>
                <a:lnTo>
                  <a:pt x="79" y="67"/>
                </a:lnTo>
                <a:lnTo>
                  <a:pt x="77" y="71"/>
                </a:lnTo>
                <a:lnTo>
                  <a:pt x="74" y="74"/>
                </a:lnTo>
                <a:lnTo>
                  <a:pt x="74" y="76"/>
                </a:lnTo>
                <a:lnTo>
                  <a:pt x="76" y="76"/>
                </a:lnTo>
                <a:lnTo>
                  <a:pt x="76" y="76"/>
                </a:lnTo>
                <a:lnTo>
                  <a:pt x="79" y="77"/>
                </a:lnTo>
                <a:lnTo>
                  <a:pt x="82" y="78"/>
                </a:lnTo>
                <a:lnTo>
                  <a:pt x="76" y="94"/>
                </a:lnTo>
                <a:lnTo>
                  <a:pt x="51" y="100"/>
                </a:lnTo>
                <a:lnTo>
                  <a:pt x="51" y="100"/>
                </a:lnTo>
                <a:lnTo>
                  <a:pt x="51" y="95"/>
                </a:lnTo>
                <a:lnTo>
                  <a:pt x="50" y="91"/>
                </a:lnTo>
                <a:lnTo>
                  <a:pt x="49" y="90"/>
                </a:lnTo>
                <a:lnTo>
                  <a:pt x="48" y="90"/>
                </a:lnTo>
                <a:lnTo>
                  <a:pt x="48" y="90"/>
                </a:lnTo>
                <a:lnTo>
                  <a:pt x="48" y="92"/>
                </a:lnTo>
                <a:lnTo>
                  <a:pt x="47" y="95"/>
                </a:lnTo>
                <a:lnTo>
                  <a:pt x="45" y="102"/>
                </a:lnTo>
                <a:lnTo>
                  <a:pt x="45" y="112"/>
                </a:lnTo>
                <a:lnTo>
                  <a:pt x="45" y="112"/>
                </a:lnTo>
                <a:lnTo>
                  <a:pt x="42" y="110"/>
                </a:lnTo>
                <a:lnTo>
                  <a:pt x="39" y="109"/>
                </a:lnTo>
                <a:lnTo>
                  <a:pt x="36" y="112"/>
                </a:lnTo>
                <a:lnTo>
                  <a:pt x="36" y="112"/>
                </a:lnTo>
                <a:lnTo>
                  <a:pt x="33" y="117"/>
                </a:lnTo>
                <a:lnTo>
                  <a:pt x="33" y="118"/>
                </a:lnTo>
                <a:lnTo>
                  <a:pt x="33" y="118"/>
                </a:lnTo>
                <a:lnTo>
                  <a:pt x="31" y="118"/>
                </a:lnTo>
                <a:lnTo>
                  <a:pt x="30" y="118"/>
                </a:lnTo>
                <a:lnTo>
                  <a:pt x="27" y="120"/>
                </a:lnTo>
                <a:lnTo>
                  <a:pt x="27" y="120"/>
                </a:lnTo>
                <a:close/>
                <a:moveTo>
                  <a:pt x="85" y="117"/>
                </a:moveTo>
                <a:lnTo>
                  <a:pt x="85" y="117"/>
                </a:lnTo>
                <a:lnTo>
                  <a:pt x="86" y="120"/>
                </a:lnTo>
                <a:lnTo>
                  <a:pt x="86" y="123"/>
                </a:lnTo>
                <a:lnTo>
                  <a:pt x="88" y="124"/>
                </a:lnTo>
                <a:lnTo>
                  <a:pt x="88" y="124"/>
                </a:lnTo>
                <a:lnTo>
                  <a:pt x="88" y="125"/>
                </a:lnTo>
                <a:lnTo>
                  <a:pt x="88" y="130"/>
                </a:lnTo>
                <a:lnTo>
                  <a:pt x="88" y="133"/>
                </a:lnTo>
                <a:lnTo>
                  <a:pt x="88" y="136"/>
                </a:lnTo>
                <a:lnTo>
                  <a:pt x="88" y="136"/>
                </a:lnTo>
                <a:lnTo>
                  <a:pt x="91" y="138"/>
                </a:lnTo>
                <a:lnTo>
                  <a:pt x="94" y="138"/>
                </a:lnTo>
                <a:lnTo>
                  <a:pt x="94" y="138"/>
                </a:lnTo>
                <a:lnTo>
                  <a:pt x="92" y="143"/>
                </a:lnTo>
                <a:lnTo>
                  <a:pt x="85" y="160"/>
                </a:lnTo>
                <a:lnTo>
                  <a:pt x="85" y="160"/>
                </a:lnTo>
                <a:lnTo>
                  <a:pt x="82" y="167"/>
                </a:lnTo>
                <a:lnTo>
                  <a:pt x="80" y="176"/>
                </a:lnTo>
                <a:lnTo>
                  <a:pt x="77" y="196"/>
                </a:lnTo>
                <a:lnTo>
                  <a:pt x="76" y="220"/>
                </a:lnTo>
                <a:lnTo>
                  <a:pt x="76" y="220"/>
                </a:lnTo>
                <a:lnTo>
                  <a:pt x="73" y="217"/>
                </a:lnTo>
                <a:lnTo>
                  <a:pt x="70" y="209"/>
                </a:lnTo>
                <a:lnTo>
                  <a:pt x="65" y="196"/>
                </a:lnTo>
                <a:lnTo>
                  <a:pt x="64" y="189"/>
                </a:lnTo>
                <a:lnTo>
                  <a:pt x="64" y="180"/>
                </a:lnTo>
                <a:lnTo>
                  <a:pt x="64" y="180"/>
                </a:lnTo>
                <a:lnTo>
                  <a:pt x="65" y="168"/>
                </a:lnTo>
                <a:lnTo>
                  <a:pt x="66" y="162"/>
                </a:lnTo>
                <a:lnTo>
                  <a:pt x="66" y="159"/>
                </a:lnTo>
                <a:lnTo>
                  <a:pt x="66" y="154"/>
                </a:lnTo>
                <a:lnTo>
                  <a:pt x="66" y="154"/>
                </a:lnTo>
                <a:lnTo>
                  <a:pt x="65" y="138"/>
                </a:lnTo>
                <a:lnTo>
                  <a:pt x="64" y="130"/>
                </a:lnTo>
                <a:lnTo>
                  <a:pt x="85" y="11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8">
            <a:extLst>
              <a:ext uri="{FF2B5EF4-FFF2-40B4-BE49-F238E27FC236}">
                <a16:creationId xmlns:a16="http://schemas.microsoft.com/office/drawing/2014/main" id="{471AB1ED-5D5D-4E13-8E63-3647C1EAACC5}"/>
              </a:ext>
            </a:extLst>
          </p:cNvPr>
          <p:cNvSpPr>
            <a:spLocks/>
          </p:cNvSpPr>
          <p:nvPr/>
        </p:nvSpPr>
        <p:spPr bwMode="auto">
          <a:xfrm>
            <a:off x="2794475" y="2750781"/>
            <a:ext cx="577830" cy="1604069"/>
          </a:xfrm>
          <a:custGeom>
            <a:avLst/>
            <a:gdLst>
              <a:gd name="T0" fmla="*/ 98 w 317"/>
              <a:gd name="T1" fmla="*/ 127 h 880"/>
              <a:gd name="T2" fmla="*/ 69 w 317"/>
              <a:gd name="T3" fmla="*/ 170 h 880"/>
              <a:gd name="T4" fmla="*/ 58 w 317"/>
              <a:gd name="T5" fmla="*/ 258 h 880"/>
              <a:gd name="T6" fmla="*/ 84 w 317"/>
              <a:gd name="T7" fmla="*/ 311 h 880"/>
              <a:gd name="T8" fmla="*/ 88 w 317"/>
              <a:gd name="T9" fmla="*/ 358 h 880"/>
              <a:gd name="T10" fmla="*/ 63 w 317"/>
              <a:gd name="T11" fmla="*/ 513 h 880"/>
              <a:gd name="T12" fmla="*/ 33 w 317"/>
              <a:gd name="T13" fmla="*/ 710 h 880"/>
              <a:gd name="T14" fmla="*/ 6 w 317"/>
              <a:gd name="T15" fmla="*/ 746 h 880"/>
              <a:gd name="T16" fmla="*/ 2 w 317"/>
              <a:gd name="T17" fmla="*/ 766 h 880"/>
              <a:gd name="T18" fmla="*/ 23 w 317"/>
              <a:gd name="T19" fmla="*/ 795 h 880"/>
              <a:gd name="T20" fmla="*/ 79 w 317"/>
              <a:gd name="T21" fmla="*/ 854 h 880"/>
              <a:gd name="T22" fmla="*/ 71 w 317"/>
              <a:gd name="T23" fmla="*/ 800 h 880"/>
              <a:gd name="T24" fmla="*/ 111 w 317"/>
              <a:gd name="T25" fmla="*/ 779 h 880"/>
              <a:gd name="T26" fmla="*/ 140 w 317"/>
              <a:gd name="T27" fmla="*/ 760 h 880"/>
              <a:gd name="T28" fmla="*/ 175 w 317"/>
              <a:gd name="T29" fmla="*/ 816 h 880"/>
              <a:gd name="T30" fmla="*/ 167 w 317"/>
              <a:gd name="T31" fmla="*/ 861 h 880"/>
              <a:gd name="T32" fmla="*/ 181 w 317"/>
              <a:gd name="T33" fmla="*/ 880 h 880"/>
              <a:gd name="T34" fmla="*/ 285 w 317"/>
              <a:gd name="T35" fmla="*/ 880 h 880"/>
              <a:gd name="T36" fmla="*/ 307 w 317"/>
              <a:gd name="T37" fmla="*/ 863 h 880"/>
              <a:gd name="T38" fmla="*/ 229 w 317"/>
              <a:gd name="T39" fmla="*/ 833 h 880"/>
              <a:gd name="T40" fmla="*/ 244 w 317"/>
              <a:gd name="T41" fmla="*/ 718 h 880"/>
              <a:gd name="T42" fmla="*/ 249 w 317"/>
              <a:gd name="T43" fmla="*/ 470 h 880"/>
              <a:gd name="T44" fmla="*/ 280 w 317"/>
              <a:gd name="T45" fmla="*/ 468 h 880"/>
              <a:gd name="T46" fmla="*/ 274 w 317"/>
              <a:gd name="T47" fmla="*/ 432 h 880"/>
              <a:gd name="T48" fmla="*/ 296 w 317"/>
              <a:gd name="T49" fmla="*/ 392 h 880"/>
              <a:gd name="T50" fmla="*/ 316 w 317"/>
              <a:gd name="T51" fmla="*/ 358 h 880"/>
              <a:gd name="T52" fmla="*/ 305 w 317"/>
              <a:gd name="T53" fmla="*/ 302 h 880"/>
              <a:gd name="T54" fmla="*/ 301 w 317"/>
              <a:gd name="T55" fmla="*/ 265 h 880"/>
              <a:gd name="T56" fmla="*/ 303 w 317"/>
              <a:gd name="T57" fmla="*/ 251 h 880"/>
              <a:gd name="T58" fmla="*/ 298 w 317"/>
              <a:gd name="T59" fmla="*/ 241 h 880"/>
              <a:gd name="T60" fmla="*/ 284 w 317"/>
              <a:gd name="T61" fmla="*/ 227 h 880"/>
              <a:gd name="T62" fmla="*/ 274 w 317"/>
              <a:gd name="T63" fmla="*/ 223 h 880"/>
              <a:gd name="T64" fmla="*/ 267 w 317"/>
              <a:gd name="T65" fmla="*/ 224 h 880"/>
              <a:gd name="T66" fmla="*/ 258 w 317"/>
              <a:gd name="T67" fmla="*/ 226 h 880"/>
              <a:gd name="T68" fmla="*/ 243 w 317"/>
              <a:gd name="T69" fmla="*/ 227 h 880"/>
              <a:gd name="T70" fmla="*/ 249 w 317"/>
              <a:gd name="T71" fmla="*/ 232 h 880"/>
              <a:gd name="T72" fmla="*/ 240 w 317"/>
              <a:gd name="T73" fmla="*/ 245 h 880"/>
              <a:gd name="T74" fmla="*/ 229 w 317"/>
              <a:gd name="T75" fmla="*/ 236 h 880"/>
              <a:gd name="T76" fmla="*/ 227 w 317"/>
              <a:gd name="T77" fmla="*/ 222 h 880"/>
              <a:gd name="T78" fmla="*/ 186 w 317"/>
              <a:gd name="T79" fmla="*/ 191 h 880"/>
              <a:gd name="T80" fmla="*/ 167 w 317"/>
              <a:gd name="T81" fmla="*/ 150 h 880"/>
              <a:gd name="T82" fmla="*/ 193 w 317"/>
              <a:gd name="T83" fmla="*/ 144 h 880"/>
              <a:gd name="T84" fmla="*/ 208 w 317"/>
              <a:gd name="T85" fmla="*/ 124 h 880"/>
              <a:gd name="T86" fmla="*/ 208 w 317"/>
              <a:gd name="T87" fmla="*/ 117 h 880"/>
              <a:gd name="T88" fmla="*/ 220 w 317"/>
              <a:gd name="T89" fmla="*/ 100 h 880"/>
              <a:gd name="T90" fmla="*/ 210 w 317"/>
              <a:gd name="T91" fmla="*/ 83 h 880"/>
              <a:gd name="T92" fmla="*/ 235 w 317"/>
              <a:gd name="T93" fmla="*/ 54 h 880"/>
              <a:gd name="T94" fmla="*/ 226 w 317"/>
              <a:gd name="T95" fmla="*/ 47 h 880"/>
              <a:gd name="T96" fmla="*/ 178 w 317"/>
              <a:gd name="T97" fmla="*/ 0 h 880"/>
              <a:gd name="T98" fmla="*/ 120 w 317"/>
              <a:gd name="T99" fmla="*/ 12 h 880"/>
              <a:gd name="T100" fmla="*/ 87 w 317"/>
              <a:gd name="T101" fmla="*/ 52 h 880"/>
              <a:gd name="T102" fmla="*/ 92 w 317"/>
              <a:gd name="T103" fmla="*/ 80 h 880"/>
              <a:gd name="T104" fmla="*/ 96 w 317"/>
              <a:gd name="T105" fmla="*/ 98 h 880"/>
              <a:gd name="T106" fmla="*/ 77 w 317"/>
              <a:gd name="T107" fmla="*/ 113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17" h="880">
                <a:moveTo>
                  <a:pt x="98" y="112"/>
                </a:moveTo>
                <a:lnTo>
                  <a:pt x="98" y="112"/>
                </a:lnTo>
                <a:lnTo>
                  <a:pt x="97" y="117"/>
                </a:lnTo>
                <a:lnTo>
                  <a:pt x="97" y="122"/>
                </a:lnTo>
                <a:lnTo>
                  <a:pt x="98" y="127"/>
                </a:lnTo>
                <a:lnTo>
                  <a:pt x="98" y="127"/>
                </a:lnTo>
                <a:lnTo>
                  <a:pt x="103" y="134"/>
                </a:lnTo>
                <a:lnTo>
                  <a:pt x="93" y="148"/>
                </a:lnTo>
                <a:lnTo>
                  <a:pt x="93" y="148"/>
                </a:lnTo>
                <a:lnTo>
                  <a:pt x="84" y="156"/>
                </a:lnTo>
                <a:lnTo>
                  <a:pt x="75" y="163"/>
                </a:lnTo>
                <a:lnTo>
                  <a:pt x="69" y="170"/>
                </a:lnTo>
                <a:lnTo>
                  <a:pt x="69" y="170"/>
                </a:lnTo>
                <a:lnTo>
                  <a:pt x="67" y="175"/>
                </a:lnTo>
                <a:lnTo>
                  <a:pt x="64" y="185"/>
                </a:lnTo>
                <a:lnTo>
                  <a:pt x="61" y="214"/>
                </a:lnTo>
                <a:lnTo>
                  <a:pt x="58" y="245"/>
                </a:lnTo>
                <a:lnTo>
                  <a:pt x="58" y="258"/>
                </a:lnTo>
                <a:lnTo>
                  <a:pt x="59" y="268"/>
                </a:lnTo>
                <a:lnTo>
                  <a:pt x="59" y="268"/>
                </a:lnTo>
                <a:lnTo>
                  <a:pt x="62" y="275"/>
                </a:lnTo>
                <a:lnTo>
                  <a:pt x="65" y="283"/>
                </a:lnTo>
                <a:lnTo>
                  <a:pt x="75" y="299"/>
                </a:lnTo>
                <a:lnTo>
                  <a:pt x="84" y="311"/>
                </a:lnTo>
                <a:lnTo>
                  <a:pt x="88" y="317"/>
                </a:lnTo>
                <a:lnTo>
                  <a:pt x="88" y="317"/>
                </a:lnTo>
                <a:lnTo>
                  <a:pt x="88" y="320"/>
                </a:lnTo>
                <a:lnTo>
                  <a:pt x="90" y="326"/>
                </a:lnTo>
                <a:lnTo>
                  <a:pt x="90" y="339"/>
                </a:lnTo>
                <a:lnTo>
                  <a:pt x="88" y="358"/>
                </a:lnTo>
                <a:lnTo>
                  <a:pt x="88" y="358"/>
                </a:lnTo>
                <a:lnTo>
                  <a:pt x="82" y="393"/>
                </a:lnTo>
                <a:lnTo>
                  <a:pt x="77" y="426"/>
                </a:lnTo>
                <a:lnTo>
                  <a:pt x="71" y="458"/>
                </a:lnTo>
                <a:lnTo>
                  <a:pt x="71" y="458"/>
                </a:lnTo>
                <a:lnTo>
                  <a:pt x="63" y="513"/>
                </a:lnTo>
                <a:lnTo>
                  <a:pt x="52" y="593"/>
                </a:lnTo>
                <a:lnTo>
                  <a:pt x="41" y="668"/>
                </a:lnTo>
                <a:lnTo>
                  <a:pt x="38" y="693"/>
                </a:lnTo>
                <a:lnTo>
                  <a:pt x="35" y="704"/>
                </a:lnTo>
                <a:lnTo>
                  <a:pt x="35" y="704"/>
                </a:lnTo>
                <a:lnTo>
                  <a:pt x="33" y="710"/>
                </a:lnTo>
                <a:lnTo>
                  <a:pt x="32" y="719"/>
                </a:lnTo>
                <a:lnTo>
                  <a:pt x="28" y="731"/>
                </a:lnTo>
                <a:lnTo>
                  <a:pt x="28" y="731"/>
                </a:lnTo>
                <a:lnTo>
                  <a:pt x="24" y="734"/>
                </a:lnTo>
                <a:lnTo>
                  <a:pt x="15" y="740"/>
                </a:lnTo>
                <a:lnTo>
                  <a:pt x="6" y="746"/>
                </a:lnTo>
                <a:lnTo>
                  <a:pt x="4" y="750"/>
                </a:lnTo>
                <a:lnTo>
                  <a:pt x="3" y="751"/>
                </a:lnTo>
                <a:lnTo>
                  <a:pt x="3" y="751"/>
                </a:lnTo>
                <a:lnTo>
                  <a:pt x="2" y="756"/>
                </a:lnTo>
                <a:lnTo>
                  <a:pt x="0" y="761"/>
                </a:lnTo>
                <a:lnTo>
                  <a:pt x="2" y="766"/>
                </a:lnTo>
                <a:lnTo>
                  <a:pt x="5" y="771"/>
                </a:lnTo>
                <a:lnTo>
                  <a:pt x="5" y="771"/>
                </a:lnTo>
                <a:lnTo>
                  <a:pt x="16" y="784"/>
                </a:lnTo>
                <a:lnTo>
                  <a:pt x="21" y="790"/>
                </a:lnTo>
                <a:lnTo>
                  <a:pt x="23" y="795"/>
                </a:lnTo>
                <a:lnTo>
                  <a:pt x="23" y="795"/>
                </a:lnTo>
                <a:lnTo>
                  <a:pt x="33" y="806"/>
                </a:lnTo>
                <a:lnTo>
                  <a:pt x="51" y="827"/>
                </a:lnTo>
                <a:lnTo>
                  <a:pt x="69" y="847"/>
                </a:lnTo>
                <a:lnTo>
                  <a:pt x="76" y="853"/>
                </a:lnTo>
                <a:lnTo>
                  <a:pt x="79" y="854"/>
                </a:lnTo>
                <a:lnTo>
                  <a:pt x="79" y="854"/>
                </a:lnTo>
                <a:lnTo>
                  <a:pt x="79" y="851"/>
                </a:lnTo>
                <a:lnTo>
                  <a:pt x="79" y="845"/>
                </a:lnTo>
                <a:lnTo>
                  <a:pt x="75" y="827"/>
                </a:lnTo>
                <a:lnTo>
                  <a:pt x="73" y="809"/>
                </a:lnTo>
                <a:lnTo>
                  <a:pt x="71" y="800"/>
                </a:lnTo>
                <a:lnTo>
                  <a:pt x="71" y="800"/>
                </a:lnTo>
                <a:lnTo>
                  <a:pt x="75" y="796"/>
                </a:lnTo>
                <a:lnTo>
                  <a:pt x="82" y="791"/>
                </a:lnTo>
                <a:lnTo>
                  <a:pt x="92" y="785"/>
                </a:lnTo>
                <a:lnTo>
                  <a:pt x="103" y="780"/>
                </a:lnTo>
                <a:lnTo>
                  <a:pt x="103" y="780"/>
                </a:lnTo>
                <a:lnTo>
                  <a:pt x="111" y="779"/>
                </a:lnTo>
                <a:lnTo>
                  <a:pt x="118" y="778"/>
                </a:lnTo>
                <a:lnTo>
                  <a:pt x="125" y="775"/>
                </a:lnTo>
                <a:lnTo>
                  <a:pt x="132" y="771"/>
                </a:lnTo>
                <a:lnTo>
                  <a:pt x="132" y="771"/>
                </a:lnTo>
                <a:lnTo>
                  <a:pt x="135" y="766"/>
                </a:lnTo>
                <a:lnTo>
                  <a:pt x="140" y="760"/>
                </a:lnTo>
                <a:lnTo>
                  <a:pt x="149" y="744"/>
                </a:lnTo>
                <a:lnTo>
                  <a:pt x="157" y="726"/>
                </a:lnTo>
                <a:lnTo>
                  <a:pt x="167" y="746"/>
                </a:lnTo>
                <a:lnTo>
                  <a:pt x="167" y="746"/>
                </a:lnTo>
                <a:lnTo>
                  <a:pt x="173" y="786"/>
                </a:lnTo>
                <a:lnTo>
                  <a:pt x="175" y="816"/>
                </a:lnTo>
                <a:lnTo>
                  <a:pt x="175" y="828"/>
                </a:lnTo>
                <a:lnTo>
                  <a:pt x="174" y="836"/>
                </a:lnTo>
                <a:lnTo>
                  <a:pt x="174" y="836"/>
                </a:lnTo>
                <a:lnTo>
                  <a:pt x="169" y="850"/>
                </a:lnTo>
                <a:lnTo>
                  <a:pt x="168" y="856"/>
                </a:lnTo>
                <a:lnTo>
                  <a:pt x="167" y="861"/>
                </a:lnTo>
                <a:lnTo>
                  <a:pt x="167" y="861"/>
                </a:lnTo>
                <a:lnTo>
                  <a:pt x="169" y="867"/>
                </a:lnTo>
                <a:lnTo>
                  <a:pt x="172" y="873"/>
                </a:lnTo>
                <a:lnTo>
                  <a:pt x="176" y="879"/>
                </a:lnTo>
                <a:lnTo>
                  <a:pt x="179" y="880"/>
                </a:lnTo>
                <a:lnTo>
                  <a:pt x="181" y="880"/>
                </a:lnTo>
                <a:lnTo>
                  <a:pt x="181" y="880"/>
                </a:lnTo>
                <a:lnTo>
                  <a:pt x="203" y="880"/>
                </a:lnTo>
                <a:lnTo>
                  <a:pt x="229" y="880"/>
                </a:lnTo>
                <a:lnTo>
                  <a:pt x="229" y="880"/>
                </a:lnTo>
                <a:lnTo>
                  <a:pt x="266" y="880"/>
                </a:lnTo>
                <a:lnTo>
                  <a:pt x="285" y="880"/>
                </a:lnTo>
                <a:lnTo>
                  <a:pt x="292" y="879"/>
                </a:lnTo>
                <a:lnTo>
                  <a:pt x="296" y="878"/>
                </a:lnTo>
                <a:lnTo>
                  <a:pt x="296" y="878"/>
                </a:lnTo>
                <a:lnTo>
                  <a:pt x="302" y="874"/>
                </a:lnTo>
                <a:lnTo>
                  <a:pt x="305" y="868"/>
                </a:lnTo>
                <a:lnTo>
                  <a:pt x="307" y="863"/>
                </a:lnTo>
                <a:lnTo>
                  <a:pt x="307" y="862"/>
                </a:lnTo>
                <a:lnTo>
                  <a:pt x="305" y="861"/>
                </a:lnTo>
                <a:lnTo>
                  <a:pt x="282" y="861"/>
                </a:lnTo>
                <a:lnTo>
                  <a:pt x="282" y="861"/>
                </a:lnTo>
                <a:lnTo>
                  <a:pt x="256" y="848"/>
                </a:lnTo>
                <a:lnTo>
                  <a:pt x="229" y="833"/>
                </a:lnTo>
                <a:lnTo>
                  <a:pt x="229" y="833"/>
                </a:lnTo>
                <a:lnTo>
                  <a:pt x="220" y="821"/>
                </a:lnTo>
                <a:lnTo>
                  <a:pt x="222" y="733"/>
                </a:lnTo>
                <a:lnTo>
                  <a:pt x="222" y="733"/>
                </a:lnTo>
                <a:lnTo>
                  <a:pt x="234" y="725"/>
                </a:lnTo>
                <a:lnTo>
                  <a:pt x="244" y="718"/>
                </a:lnTo>
                <a:lnTo>
                  <a:pt x="246" y="714"/>
                </a:lnTo>
                <a:lnTo>
                  <a:pt x="249" y="712"/>
                </a:lnTo>
                <a:lnTo>
                  <a:pt x="249" y="712"/>
                </a:lnTo>
                <a:lnTo>
                  <a:pt x="249" y="671"/>
                </a:lnTo>
                <a:lnTo>
                  <a:pt x="249" y="587"/>
                </a:lnTo>
                <a:lnTo>
                  <a:pt x="249" y="470"/>
                </a:lnTo>
                <a:lnTo>
                  <a:pt x="249" y="470"/>
                </a:lnTo>
                <a:lnTo>
                  <a:pt x="254" y="470"/>
                </a:lnTo>
                <a:lnTo>
                  <a:pt x="264" y="472"/>
                </a:lnTo>
                <a:lnTo>
                  <a:pt x="272" y="470"/>
                </a:lnTo>
                <a:lnTo>
                  <a:pt x="276" y="470"/>
                </a:lnTo>
                <a:lnTo>
                  <a:pt x="280" y="468"/>
                </a:lnTo>
                <a:lnTo>
                  <a:pt x="281" y="467"/>
                </a:lnTo>
                <a:lnTo>
                  <a:pt x="282" y="466"/>
                </a:lnTo>
                <a:lnTo>
                  <a:pt x="282" y="466"/>
                </a:lnTo>
                <a:lnTo>
                  <a:pt x="281" y="461"/>
                </a:lnTo>
                <a:lnTo>
                  <a:pt x="280" y="452"/>
                </a:lnTo>
                <a:lnTo>
                  <a:pt x="274" y="432"/>
                </a:lnTo>
                <a:lnTo>
                  <a:pt x="269" y="412"/>
                </a:lnTo>
                <a:lnTo>
                  <a:pt x="268" y="403"/>
                </a:lnTo>
                <a:lnTo>
                  <a:pt x="268" y="403"/>
                </a:lnTo>
                <a:lnTo>
                  <a:pt x="274" y="402"/>
                </a:lnTo>
                <a:lnTo>
                  <a:pt x="288" y="396"/>
                </a:lnTo>
                <a:lnTo>
                  <a:pt x="296" y="392"/>
                </a:lnTo>
                <a:lnTo>
                  <a:pt x="303" y="387"/>
                </a:lnTo>
                <a:lnTo>
                  <a:pt x="309" y="381"/>
                </a:lnTo>
                <a:lnTo>
                  <a:pt x="313" y="375"/>
                </a:lnTo>
                <a:lnTo>
                  <a:pt x="313" y="375"/>
                </a:lnTo>
                <a:lnTo>
                  <a:pt x="315" y="367"/>
                </a:lnTo>
                <a:lnTo>
                  <a:pt x="316" y="358"/>
                </a:lnTo>
                <a:lnTo>
                  <a:pt x="317" y="340"/>
                </a:lnTo>
                <a:lnTo>
                  <a:pt x="316" y="324"/>
                </a:lnTo>
                <a:lnTo>
                  <a:pt x="315" y="317"/>
                </a:lnTo>
                <a:lnTo>
                  <a:pt x="313" y="312"/>
                </a:lnTo>
                <a:lnTo>
                  <a:pt x="313" y="312"/>
                </a:lnTo>
                <a:lnTo>
                  <a:pt x="305" y="302"/>
                </a:lnTo>
                <a:lnTo>
                  <a:pt x="296" y="288"/>
                </a:lnTo>
                <a:lnTo>
                  <a:pt x="282" y="273"/>
                </a:lnTo>
                <a:lnTo>
                  <a:pt x="282" y="273"/>
                </a:lnTo>
                <a:lnTo>
                  <a:pt x="291" y="269"/>
                </a:lnTo>
                <a:lnTo>
                  <a:pt x="297" y="267"/>
                </a:lnTo>
                <a:lnTo>
                  <a:pt x="301" y="265"/>
                </a:lnTo>
                <a:lnTo>
                  <a:pt x="301" y="265"/>
                </a:lnTo>
                <a:lnTo>
                  <a:pt x="302" y="263"/>
                </a:lnTo>
                <a:lnTo>
                  <a:pt x="302" y="261"/>
                </a:lnTo>
                <a:lnTo>
                  <a:pt x="301" y="258"/>
                </a:lnTo>
                <a:lnTo>
                  <a:pt x="301" y="258"/>
                </a:lnTo>
                <a:lnTo>
                  <a:pt x="303" y="251"/>
                </a:lnTo>
                <a:lnTo>
                  <a:pt x="304" y="246"/>
                </a:lnTo>
                <a:lnTo>
                  <a:pt x="304" y="245"/>
                </a:lnTo>
                <a:lnTo>
                  <a:pt x="303" y="244"/>
                </a:lnTo>
                <a:lnTo>
                  <a:pt x="303" y="244"/>
                </a:lnTo>
                <a:lnTo>
                  <a:pt x="298" y="241"/>
                </a:lnTo>
                <a:lnTo>
                  <a:pt x="298" y="241"/>
                </a:lnTo>
                <a:lnTo>
                  <a:pt x="299" y="234"/>
                </a:lnTo>
                <a:lnTo>
                  <a:pt x="299" y="229"/>
                </a:lnTo>
                <a:lnTo>
                  <a:pt x="298" y="228"/>
                </a:lnTo>
                <a:lnTo>
                  <a:pt x="296" y="227"/>
                </a:lnTo>
                <a:lnTo>
                  <a:pt x="296" y="227"/>
                </a:lnTo>
                <a:lnTo>
                  <a:pt x="284" y="227"/>
                </a:lnTo>
                <a:lnTo>
                  <a:pt x="284" y="227"/>
                </a:lnTo>
                <a:lnTo>
                  <a:pt x="282" y="224"/>
                </a:lnTo>
                <a:lnTo>
                  <a:pt x="280" y="222"/>
                </a:lnTo>
                <a:lnTo>
                  <a:pt x="278" y="222"/>
                </a:lnTo>
                <a:lnTo>
                  <a:pt x="278" y="222"/>
                </a:lnTo>
                <a:lnTo>
                  <a:pt x="274" y="223"/>
                </a:lnTo>
                <a:lnTo>
                  <a:pt x="273" y="224"/>
                </a:lnTo>
                <a:lnTo>
                  <a:pt x="273" y="224"/>
                </a:lnTo>
                <a:lnTo>
                  <a:pt x="270" y="224"/>
                </a:lnTo>
                <a:lnTo>
                  <a:pt x="268" y="224"/>
                </a:lnTo>
                <a:lnTo>
                  <a:pt x="268" y="224"/>
                </a:lnTo>
                <a:lnTo>
                  <a:pt x="267" y="224"/>
                </a:lnTo>
                <a:lnTo>
                  <a:pt x="266" y="226"/>
                </a:lnTo>
                <a:lnTo>
                  <a:pt x="266" y="227"/>
                </a:lnTo>
                <a:lnTo>
                  <a:pt x="266" y="227"/>
                </a:lnTo>
                <a:lnTo>
                  <a:pt x="258" y="229"/>
                </a:lnTo>
                <a:lnTo>
                  <a:pt x="258" y="229"/>
                </a:lnTo>
                <a:lnTo>
                  <a:pt x="258" y="226"/>
                </a:lnTo>
                <a:lnTo>
                  <a:pt x="258" y="223"/>
                </a:lnTo>
                <a:lnTo>
                  <a:pt x="256" y="222"/>
                </a:lnTo>
                <a:lnTo>
                  <a:pt x="256" y="222"/>
                </a:lnTo>
                <a:lnTo>
                  <a:pt x="251" y="222"/>
                </a:lnTo>
                <a:lnTo>
                  <a:pt x="246" y="224"/>
                </a:lnTo>
                <a:lnTo>
                  <a:pt x="243" y="227"/>
                </a:lnTo>
                <a:lnTo>
                  <a:pt x="241" y="228"/>
                </a:lnTo>
                <a:lnTo>
                  <a:pt x="241" y="229"/>
                </a:lnTo>
                <a:lnTo>
                  <a:pt x="241" y="229"/>
                </a:lnTo>
                <a:lnTo>
                  <a:pt x="243" y="230"/>
                </a:lnTo>
                <a:lnTo>
                  <a:pt x="245" y="232"/>
                </a:lnTo>
                <a:lnTo>
                  <a:pt x="249" y="232"/>
                </a:lnTo>
                <a:lnTo>
                  <a:pt x="249" y="232"/>
                </a:lnTo>
                <a:lnTo>
                  <a:pt x="247" y="233"/>
                </a:lnTo>
                <a:lnTo>
                  <a:pt x="244" y="239"/>
                </a:lnTo>
                <a:lnTo>
                  <a:pt x="244" y="239"/>
                </a:lnTo>
                <a:lnTo>
                  <a:pt x="241" y="242"/>
                </a:lnTo>
                <a:lnTo>
                  <a:pt x="240" y="245"/>
                </a:lnTo>
                <a:lnTo>
                  <a:pt x="239" y="248"/>
                </a:lnTo>
                <a:lnTo>
                  <a:pt x="239" y="248"/>
                </a:lnTo>
                <a:lnTo>
                  <a:pt x="234" y="245"/>
                </a:lnTo>
                <a:lnTo>
                  <a:pt x="231" y="240"/>
                </a:lnTo>
                <a:lnTo>
                  <a:pt x="229" y="236"/>
                </a:lnTo>
                <a:lnTo>
                  <a:pt x="229" y="236"/>
                </a:lnTo>
                <a:lnTo>
                  <a:pt x="231" y="232"/>
                </a:lnTo>
                <a:lnTo>
                  <a:pt x="232" y="227"/>
                </a:lnTo>
                <a:lnTo>
                  <a:pt x="232" y="226"/>
                </a:lnTo>
                <a:lnTo>
                  <a:pt x="232" y="223"/>
                </a:lnTo>
                <a:lnTo>
                  <a:pt x="229" y="222"/>
                </a:lnTo>
                <a:lnTo>
                  <a:pt x="227" y="222"/>
                </a:lnTo>
                <a:lnTo>
                  <a:pt x="203" y="222"/>
                </a:lnTo>
                <a:lnTo>
                  <a:pt x="203" y="222"/>
                </a:lnTo>
                <a:lnTo>
                  <a:pt x="198" y="210"/>
                </a:lnTo>
                <a:lnTo>
                  <a:pt x="192" y="200"/>
                </a:lnTo>
                <a:lnTo>
                  <a:pt x="186" y="191"/>
                </a:lnTo>
                <a:lnTo>
                  <a:pt x="186" y="191"/>
                </a:lnTo>
                <a:lnTo>
                  <a:pt x="179" y="185"/>
                </a:lnTo>
                <a:lnTo>
                  <a:pt x="173" y="179"/>
                </a:lnTo>
                <a:lnTo>
                  <a:pt x="164" y="174"/>
                </a:lnTo>
                <a:lnTo>
                  <a:pt x="167" y="151"/>
                </a:lnTo>
                <a:lnTo>
                  <a:pt x="167" y="151"/>
                </a:lnTo>
                <a:lnTo>
                  <a:pt x="167" y="150"/>
                </a:lnTo>
                <a:lnTo>
                  <a:pt x="168" y="147"/>
                </a:lnTo>
                <a:lnTo>
                  <a:pt x="172" y="145"/>
                </a:lnTo>
                <a:lnTo>
                  <a:pt x="176" y="144"/>
                </a:lnTo>
                <a:lnTo>
                  <a:pt x="176" y="144"/>
                </a:lnTo>
                <a:lnTo>
                  <a:pt x="185" y="142"/>
                </a:lnTo>
                <a:lnTo>
                  <a:pt x="193" y="144"/>
                </a:lnTo>
                <a:lnTo>
                  <a:pt x="199" y="142"/>
                </a:lnTo>
                <a:lnTo>
                  <a:pt x="202" y="142"/>
                </a:lnTo>
                <a:lnTo>
                  <a:pt x="203" y="141"/>
                </a:lnTo>
                <a:lnTo>
                  <a:pt x="203" y="141"/>
                </a:lnTo>
                <a:lnTo>
                  <a:pt x="206" y="132"/>
                </a:lnTo>
                <a:lnTo>
                  <a:pt x="208" y="124"/>
                </a:lnTo>
                <a:lnTo>
                  <a:pt x="210" y="119"/>
                </a:lnTo>
                <a:lnTo>
                  <a:pt x="210" y="119"/>
                </a:lnTo>
                <a:lnTo>
                  <a:pt x="209" y="118"/>
                </a:lnTo>
                <a:lnTo>
                  <a:pt x="208" y="117"/>
                </a:lnTo>
                <a:lnTo>
                  <a:pt x="208" y="117"/>
                </a:lnTo>
                <a:lnTo>
                  <a:pt x="208" y="117"/>
                </a:lnTo>
                <a:lnTo>
                  <a:pt x="213" y="115"/>
                </a:lnTo>
                <a:lnTo>
                  <a:pt x="210" y="105"/>
                </a:lnTo>
                <a:lnTo>
                  <a:pt x="210" y="105"/>
                </a:lnTo>
                <a:lnTo>
                  <a:pt x="214" y="104"/>
                </a:lnTo>
                <a:lnTo>
                  <a:pt x="217" y="103"/>
                </a:lnTo>
                <a:lnTo>
                  <a:pt x="220" y="100"/>
                </a:lnTo>
                <a:lnTo>
                  <a:pt x="220" y="100"/>
                </a:lnTo>
                <a:lnTo>
                  <a:pt x="220" y="99"/>
                </a:lnTo>
                <a:lnTo>
                  <a:pt x="220" y="98"/>
                </a:lnTo>
                <a:lnTo>
                  <a:pt x="217" y="94"/>
                </a:lnTo>
                <a:lnTo>
                  <a:pt x="210" y="83"/>
                </a:lnTo>
                <a:lnTo>
                  <a:pt x="210" y="83"/>
                </a:lnTo>
                <a:lnTo>
                  <a:pt x="208" y="77"/>
                </a:lnTo>
                <a:lnTo>
                  <a:pt x="206" y="71"/>
                </a:lnTo>
                <a:lnTo>
                  <a:pt x="205" y="64"/>
                </a:lnTo>
                <a:lnTo>
                  <a:pt x="205" y="64"/>
                </a:lnTo>
                <a:lnTo>
                  <a:pt x="223" y="59"/>
                </a:lnTo>
                <a:lnTo>
                  <a:pt x="235" y="54"/>
                </a:lnTo>
                <a:lnTo>
                  <a:pt x="240" y="52"/>
                </a:lnTo>
                <a:lnTo>
                  <a:pt x="241" y="51"/>
                </a:lnTo>
                <a:lnTo>
                  <a:pt x="241" y="51"/>
                </a:lnTo>
                <a:lnTo>
                  <a:pt x="240" y="48"/>
                </a:lnTo>
                <a:lnTo>
                  <a:pt x="237" y="47"/>
                </a:lnTo>
                <a:lnTo>
                  <a:pt x="226" y="47"/>
                </a:lnTo>
                <a:lnTo>
                  <a:pt x="210" y="48"/>
                </a:lnTo>
                <a:lnTo>
                  <a:pt x="193" y="19"/>
                </a:lnTo>
                <a:lnTo>
                  <a:pt x="193" y="19"/>
                </a:lnTo>
                <a:lnTo>
                  <a:pt x="185" y="7"/>
                </a:lnTo>
                <a:lnTo>
                  <a:pt x="180" y="3"/>
                </a:lnTo>
                <a:lnTo>
                  <a:pt x="178" y="0"/>
                </a:lnTo>
                <a:lnTo>
                  <a:pt x="176" y="0"/>
                </a:lnTo>
                <a:lnTo>
                  <a:pt x="176" y="0"/>
                </a:lnTo>
                <a:lnTo>
                  <a:pt x="149" y="5"/>
                </a:lnTo>
                <a:lnTo>
                  <a:pt x="131" y="9"/>
                </a:lnTo>
                <a:lnTo>
                  <a:pt x="120" y="12"/>
                </a:lnTo>
                <a:lnTo>
                  <a:pt x="120" y="12"/>
                </a:lnTo>
                <a:lnTo>
                  <a:pt x="112" y="18"/>
                </a:lnTo>
                <a:lnTo>
                  <a:pt x="103" y="30"/>
                </a:lnTo>
                <a:lnTo>
                  <a:pt x="93" y="41"/>
                </a:lnTo>
                <a:lnTo>
                  <a:pt x="88" y="48"/>
                </a:lnTo>
                <a:lnTo>
                  <a:pt x="88" y="48"/>
                </a:lnTo>
                <a:lnTo>
                  <a:pt x="87" y="52"/>
                </a:lnTo>
                <a:lnTo>
                  <a:pt x="88" y="56"/>
                </a:lnTo>
                <a:lnTo>
                  <a:pt x="91" y="64"/>
                </a:lnTo>
                <a:lnTo>
                  <a:pt x="91" y="64"/>
                </a:lnTo>
                <a:lnTo>
                  <a:pt x="92" y="69"/>
                </a:lnTo>
                <a:lnTo>
                  <a:pt x="92" y="75"/>
                </a:lnTo>
                <a:lnTo>
                  <a:pt x="92" y="80"/>
                </a:lnTo>
                <a:lnTo>
                  <a:pt x="93" y="83"/>
                </a:lnTo>
                <a:lnTo>
                  <a:pt x="93" y="83"/>
                </a:lnTo>
                <a:lnTo>
                  <a:pt x="94" y="88"/>
                </a:lnTo>
                <a:lnTo>
                  <a:pt x="96" y="92"/>
                </a:lnTo>
                <a:lnTo>
                  <a:pt x="96" y="98"/>
                </a:lnTo>
                <a:lnTo>
                  <a:pt x="96" y="98"/>
                </a:lnTo>
                <a:lnTo>
                  <a:pt x="85" y="104"/>
                </a:lnTo>
                <a:lnTo>
                  <a:pt x="79" y="109"/>
                </a:lnTo>
                <a:lnTo>
                  <a:pt x="76" y="111"/>
                </a:lnTo>
                <a:lnTo>
                  <a:pt x="76" y="112"/>
                </a:lnTo>
                <a:lnTo>
                  <a:pt x="76" y="112"/>
                </a:lnTo>
                <a:lnTo>
                  <a:pt x="77" y="113"/>
                </a:lnTo>
                <a:lnTo>
                  <a:pt x="81" y="113"/>
                </a:lnTo>
                <a:lnTo>
                  <a:pt x="88" y="113"/>
                </a:lnTo>
                <a:lnTo>
                  <a:pt x="98" y="112"/>
                </a:lnTo>
                <a:lnTo>
                  <a:pt x="98" y="11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49">
            <a:extLst>
              <a:ext uri="{FF2B5EF4-FFF2-40B4-BE49-F238E27FC236}">
                <a16:creationId xmlns:a16="http://schemas.microsoft.com/office/drawing/2014/main" id="{2264955A-A79A-4438-9849-356B7F9931E4}"/>
              </a:ext>
            </a:extLst>
          </p:cNvPr>
          <p:cNvSpPr>
            <a:spLocks/>
          </p:cNvSpPr>
          <p:nvPr/>
        </p:nvSpPr>
        <p:spPr bwMode="auto">
          <a:xfrm>
            <a:off x="884612" y="2732425"/>
            <a:ext cx="765175" cy="1622425"/>
          </a:xfrm>
          <a:custGeom>
            <a:avLst/>
            <a:gdLst>
              <a:gd name="T0" fmla="*/ 159 w 482"/>
              <a:gd name="T1" fmla="*/ 44 h 1022"/>
              <a:gd name="T2" fmla="*/ 182 w 482"/>
              <a:gd name="T3" fmla="*/ 14 h 1022"/>
              <a:gd name="T4" fmla="*/ 228 w 482"/>
              <a:gd name="T5" fmla="*/ 0 h 1022"/>
              <a:gd name="T6" fmla="*/ 240 w 482"/>
              <a:gd name="T7" fmla="*/ 10 h 1022"/>
              <a:gd name="T8" fmla="*/ 270 w 482"/>
              <a:gd name="T9" fmla="*/ 16 h 1022"/>
              <a:gd name="T10" fmla="*/ 285 w 482"/>
              <a:gd name="T11" fmla="*/ 51 h 1022"/>
              <a:gd name="T12" fmla="*/ 281 w 482"/>
              <a:gd name="T13" fmla="*/ 99 h 1022"/>
              <a:gd name="T14" fmla="*/ 275 w 482"/>
              <a:gd name="T15" fmla="*/ 125 h 1022"/>
              <a:gd name="T16" fmla="*/ 269 w 482"/>
              <a:gd name="T17" fmla="*/ 146 h 1022"/>
              <a:gd name="T18" fmla="*/ 275 w 482"/>
              <a:gd name="T19" fmla="*/ 172 h 1022"/>
              <a:gd name="T20" fmla="*/ 303 w 482"/>
              <a:gd name="T21" fmla="*/ 210 h 1022"/>
              <a:gd name="T22" fmla="*/ 308 w 482"/>
              <a:gd name="T23" fmla="*/ 305 h 1022"/>
              <a:gd name="T24" fmla="*/ 303 w 482"/>
              <a:gd name="T25" fmla="*/ 337 h 1022"/>
              <a:gd name="T26" fmla="*/ 316 w 482"/>
              <a:gd name="T27" fmla="*/ 389 h 1022"/>
              <a:gd name="T28" fmla="*/ 314 w 482"/>
              <a:gd name="T29" fmla="*/ 421 h 1022"/>
              <a:gd name="T30" fmla="*/ 323 w 482"/>
              <a:gd name="T31" fmla="*/ 450 h 1022"/>
              <a:gd name="T32" fmla="*/ 314 w 482"/>
              <a:gd name="T33" fmla="*/ 526 h 1022"/>
              <a:gd name="T34" fmla="*/ 343 w 482"/>
              <a:gd name="T35" fmla="*/ 705 h 1022"/>
              <a:gd name="T36" fmla="*/ 375 w 482"/>
              <a:gd name="T37" fmla="*/ 785 h 1022"/>
              <a:gd name="T38" fmla="*/ 436 w 482"/>
              <a:gd name="T39" fmla="*/ 870 h 1022"/>
              <a:gd name="T40" fmla="*/ 460 w 482"/>
              <a:gd name="T41" fmla="*/ 892 h 1022"/>
              <a:gd name="T42" fmla="*/ 410 w 482"/>
              <a:gd name="T43" fmla="*/ 984 h 1022"/>
              <a:gd name="T44" fmla="*/ 354 w 482"/>
              <a:gd name="T45" fmla="*/ 967 h 1022"/>
              <a:gd name="T46" fmla="*/ 381 w 482"/>
              <a:gd name="T47" fmla="*/ 961 h 1022"/>
              <a:gd name="T48" fmla="*/ 383 w 482"/>
              <a:gd name="T49" fmla="*/ 940 h 1022"/>
              <a:gd name="T50" fmla="*/ 372 w 482"/>
              <a:gd name="T51" fmla="*/ 907 h 1022"/>
              <a:gd name="T52" fmla="*/ 378 w 482"/>
              <a:gd name="T53" fmla="*/ 905 h 1022"/>
              <a:gd name="T54" fmla="*/ 384 w 482"/>
              <a:gd name="T55" fmla="*/ 910 h 1022"/>
              <a:gd name="T56" fmla="*/ 284 w 482"/>
              <a:gd name="T57" fmla="*/ 832 h 1022"/>
              <a:gd name="T58" fmla="*/ 258 w 482"/>
              <a:gd name="T59" fmla="*/ 861 h 1022"/>
              <a:gd name="T60" fmla="*/ 150 w 482"/>
              <a:gd name="T61" fmla="*/ 967 h 1022"/>
              <a:gd name="T62" fmla="*/ 153 w 482"/>
              <a:gd name="T63" fmla="*/ 1018 h 1022"/>
              <a:gd name="T64" fmla="*/ 109 w 482"/>
              <a:gd name="T65" fmla="*/ 1003 h 1022"/>
              <a:gd name="T66" fmla="*/ 14 w 482"/>
              <a:gd name="T67" fmla="*/ 1021 h 1022"/>
              <a:gd name="T68" fmla="*/ 3 w 482"/>
              <a:gd name="T69" fmla="*/ 1001 h 1022"/>
              <a:gd name="T70" fmla="*/ 23 w 482"/>
              <a:gd name="T71" fmla="*/ 995 h 1022"/>
              <a:gd name="T72" fmla="*/ 49 w 482"/>
              <a:gd name="T73" fmla="*/ 980 h 1022"/>
              <a:gd name="T74" fmla="*/ 54 w 482"/>
              <a:gd name="T75" fmla="*/ 964 h 1022"/>
              <a:gd name="T76" fmla="*/ 61 w 482"/>
              <a:gd name="T77" fmla="*/ 954 h 1022"/>
              <a:gd name="T78" fmla="*/ 78 w 482"/>
              <a:gd name="T79" fmla="*/ 933 h 1022"/>
              <a:gd name="T80" fmla="*/ 101 w 482"/>
              <a:gd name="T81" fmla="*/ 844 h 1022"/>
              <a:gd name="T82" fmla="*/ 97 w 482"/>
              <a:gd name="T83" fmla="*/ 767 h 1022"/>
              <a:gd name="T84" fmla="*/ 140 w 482"/>
              <a:gd name="T85" fmla="*/ 594 h 1022"/>
              <a:gd name="T86" fmla="*/ 153 w 482"/>
              <a:gd name="T87" fmla="*/ 520 h 1022"/>
              <a:gd name="T88" fmla="*/ 147 w 482"/>
              <a:gd name="T89" fmla="*/ 482 h 1022"/>
              <a:gd name="T90" fmla="*/ 138 w 482"/>
              <a:gd name="T91" fmla="*/ 412 h 1022"/>
              <a:gd name="T92" fmla="*/ 129 w 482"/>
              <a:gd name="T93" fmla="*/ 382 h 1022"/>
              <a:gd name="T94" fmla="*/ 91 w 482"/>
              <a:gd name="T95" fmla="*/ 365 h 1022"/>
              <a:gd name="T96" fmla="*/ 82 w 482"/>
              <a:gd name="T97" fmla="*/ 353 h 1022"/>
              <a:gd name="T98" fmla="*/ 90 w 482"/>
              <a:gd name="T99" fmla="*/ 328 h 1022"/>
              <a:gd name="T100" fmla="*/ 115 w 482"/>
              <a:gd name="T101" fmla="*/ 328 h 1022"/>
              <a:gd name="T102" fmla="*/ 130 w 482"/>
              <a:gd name="T103" fmla="*/ 268 h 1022"/>
              <a:gd name="T104" fmla="*/ 165 w 482"/>
              <a:gd name="T105" fmla="*/ 189 h 1022"/>
              <a:gd name="T106" fmla="*/ 190 w 482"/>
              <a:gd name="T107" fmla="*/ 159 h 1022"/>
              <a:gd name="T108" fmla="*/ 188 w 482"/>
              <a:gd name="T109" fmla="*/ 146 h 1022"/>
              <a:gd name="T110" fmla="*/ 161 w 482"/>
              <a:gd name="T111" fmla="*/ 130 h 1022"/>
              <a:gd name="T112" fmla="*/ 159 w 482"/>
              <a:gd name="T113" fmla="*/ 114 h 1022"/>
              <a:gd name="T114" fmla="*/ 161 w 482"/>
              <a:gd name="T115" fmla="*/ 90 h 1022"/>
              <a:gd name="T116" fmla="*/ 158 w 482"/>
              <a:gd name="T117" fmla="*/ 79 h 1022"/>
              <a:gd name="T118" fmla="*/ 165 w 482"/>
              <a:gd name="T119" fmla="*/ 55 h 10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82" h="1022">
                <a:moveTo>
                  <a:pt x="165" y="55"/>
                </a:moveTo>
                <a:lnTo>
                  <a:pt x="165" y="55"/>
                </a:lnTo>
                <a:lnTo>
                  <a:pt x="161" y="53"/>
                </a:lnTo>
                <a:lnTo>
                  <a:pt x="160" y="49"/>
                </a:lnTo>
                <a:lnTo>
                  <a:pt x="159" y="44"/>
                </a:lnTo>
                <a:lnTo>
                  <a:pt x="159" y="44"/>
                </a:lnTo>
                <a:lnTo>
                  <a:pt x="159" y="41"/>
                </a:lnTo>
                <a:lnTo>
                  <a:pt x="161" y="36"/>
                </a:lnTo>
                <a:lnTo>
                  <a:pt x="165" y="31"/>
                </a:lnTo>
                <a:lnTo>
                  <a:pt x="170" y="25"/>
                </a:lnTo>
                <a:lnTo>
                  <a:pt x="174" y="19"/>
                </a:lnTo>
                <a:lnTo>
                  <a:pt x="182" y="14"/>
                </a:lnTo>
                <a:lnTo>
                  <a:pt x="189" y="10"/>
                </a:lnTo>
                <a:lnTo>
                  <a:pt x="196" y="7"/>
                </a:lnTo>
                <a:lnTo>
                  <a:pt x="196" y="7"/>
                </a:lnTo>
                <a:lnTo>
                  <a:pt x="220" y="1"/>
                </a:lnTo>
                <a:lnTo>
                  <a:pt x="226" y="0"/>
                </a:lnTo>
                <a:lnTo>
                  <a:pt x="228" y="0"/>
                </a:lnTo>
                <a:lnTo>
                  <a:pt x="228" y="1"/>
                </a:lnTo>
                <a:lnTo>
                  <a:pt x="228" y="1"/>
                </a:lnTo>
                <a:lnTo>
                  <a:pt x="230" y="4"/>
                </a:lnTo>
                <a:lnTo>
                  <a:pt x="234" y="6"/>
                </a:lnTo>
                <a:lnTo>
                  <a:pt x="240" y="10"/>
                </a:lnTo>
                <a:lnTo>
                  <a:pt x="240" y="10"/>
                </a:lnTo>
                <a:lnTo>
                  <a:pt x="248" y="8"/>
                </a:lnTo>
                <a:lnTo>
                  <a:pt x="256" y="10"/>
                </a:lnTo>
                <a:lnTo>
                  <a:pt x="261" y="11"/>
                </a:lnTo>
                <a:lnTo>
                  <a:pt x="266" y="12"/>
                </a:lnTo>
                <a:lnTo>
                  <a:pt x="266" y="12"/>
                </a:lnTo>
                <a:lnTo>
                  <a:pt x="270" y="16"/>
                </a:lnTo>
                <a:lnTo>
                  <a:pt x="272" y="18"/>
                </a:lnTo>
                <a:lnTo>
                  <a:pt x="277" y="25"/>
                </a:lnTo>
                <a:lnTo>
                  <a:pt x="279" y="32"/>
                </a:lnTo>
                <a:lnTo>
                  <a:pt x="279" y="32"/>
                </a:lnTo>
                <a:lnTo>
                  <a:pt x="285" y="51"/>
                </a:lnTo>
                <a:lnTo>
                  <a:pt x="285" y="51"/>
                </a:lnTo>
                <a:lnTo>
                  <a:pt x="287" y="55"/>
                </a:lnTo>
                <a:lnTo>
                  <a:pt x="288" y="65"/>
                </a:lnTo>
                <a:lnTo>
                  <a:pt x="288" y="75"/>
                </a:lnTo>
                <a:lnTo>
                  <a:pt x="285" y="85"/>
                </a:lnTo>
                <a:lnTo>
                  <a:pt x="285" y="85"/>
                </a:lnTo>
                <a:lnTo>
                  <a:pt x="281" y="99"/>
                </a:lnTo>
                <a:lnTo>
                  <a:pt x="278" y="105"/>
                </a:lnTo>
                <a:lnTo>
                  <a:pt x="277" y="111"/>
                </a:lnTo>
                <a:lnTo>
                  <a:pt x="277" y="111"/>
                </a:lnTo>
                <a:lnTo>
                  <a:pt x="277" y="120"/>
                </a:lnTo>
                <a:lnTo>
                  <a:pt x="276" y="123"/>
                </a:lnTo>
                <a:lnTo>
                  <a:pt x="275" y="125"/>
                </a:lnTo>
                <a:lnTo>
                  <a:pt x="275" y="125"/>
                </a:lnTo>
                <a:lnTo>
                  <a:pt x="272" y="130"/>
                </a:lnTo>
                <a:lnTo>
                  <a:pt x="270" y="135"/>
                </a:lnTo>
                <a:lnTo>
                  <a:pt x="269" y="141"/>
                </a:lnTo>
                <a:lnTo>
                  <a:pt x="269" y="146"/>
                </a:lnTo>
                <a:lnTo>
                  <a:pt x="269" y="146"/>
                </a:lnTo>
                <a:lnTo>
                  <a:pt x="267" y="147"/>
                </a:lnTo>
                <a:lnTo>
                  <a:pt x="266" y="149"/>
                </a:lnTo>
                <a:lnTo>
                  <a:pt x="261" y="154"/>
                </a:lnTo>
                <a:lnTo>
                  <a:pt x="254" y="160"/>
                </a:lnTo>
                <a:lnTo>
                  <a:pt x="269" y="163"/>
                </a:lnTo>
                <a:lnTo>
                  <a:pt x="275" y="172"/>
                </a:lnTo>
                <a:lnTo>
                  <a:pt x="275" y="172"/>
                </a:lnTo>
                <a:lnTo>
                  <a:pt x="278" y="176"/>
                </a:lnTo>
                <a:lnTo>
                  <a:pt x="288" y="186"/>
                </a:lnTo>
                <a:lnTo>
                  <a:pt x="294" y="193"/>
                </a:lnTo>
                <a:lnTo>
                  <a:pt x="299" y="201"/>
                </a:lnTo>
                <a:lnTo>
                  <a:pt x="303" y="210"/>
                </a:lnTo>
                <a:lnTo>
                  <a:pt x="306" y="218"/>
                </a:lnTo>
                <a:lnTo>
                  <a:pt x="306" y="218"/>
                </a:lnTo>
                <a:lnTo>
                  <a:pt x="307" y="229"/>
                </a:lnTo>
                <a:lnTo>
                  <a:pt x="308" y="243"/>
                </a:lnTo>
                <a:lnTo>
                  <a:pt x="308" y="277"/>
                </a:lnTo>
                <a:lnTo>
                  <a:pt x="308" y="305"/>
                </a:lnTo>
                <a:lnTo>
                  <a:pt x="308" y="317"/>
                </a:lnTo>
                <a:lnTo>
                  <a:pt x="308" y="317"/>
                </a:lnTo>
                <a:lnTo>
                  <a:pt x="306" y="325"/>
                </a:lnTo>
                <a:lnTo>
                  <a:pt x="303" y="333"/>
                </a:lnTo>
                <a:lnTo>
                  <a:pt x="303" y="337"/>
                </a:lnTo>
                <a:lnTo>
                  <a:pt x="303" y="337"/>
                </a:lnTo>
                <a:lnTo>
                  <a:pt x="308" y="348"/>
                </a:lnTo>
                <a:lnTo>
                  <a:pt x="312" y="358"/>
                </a:lnTo>
                <a:lnTo>
                  <a:pt x="314" y="363"/>
                </a:lnTo>
                <a:lnTo>
                  <a:pt x="314" y="369"/>
                </a:lnTo>
                <a:lnTo>
                  <a:pt x="314" y="369"/>
                </a:lnTo>
                <a:lnTo>
                  <a:pt x="316" y="389"/>
                </a:lnTo>
                <a:lnTo>
                  <a:pt x="314" y="398"/>
                </a:lnTo>
                <a:lnTo>
                  <a:pt x="314" y="398"/>
                </a:lnTo>
                <a:lnTo>
                  <a:pt x="316" y="407"/>
                </a:lnTo>
                <a:lnTo>
                  <a:pt x="316" y="415"/>
                </a:lnTo>
                <a:lnTo>
                  <a:pt x="314" y="421"/>
                </a:lnTo>
                <a:lnTo>
                  <a:pt x="314" y="421"/>
                </a:lnTo>
                <a:lnTo>
                  <a:pt x="314" y="423"/>
                </a:lnTo>
                <a:lnTo>
                  <a:pt x="316" y="424"/>
                </a:lnTo>
                <a:lnTo>
                  <a:pt x="319" y="430"/>
                </a:lnTo>
                <a:lnTo>
                  <a:pt x="320" y="434"/>
                </a:lnTo>
                <a:lnTo>
                  <a:pt x="322" y="441"/>
                </a:lnTo>
                <a:lnTo>
                  <a:pt x="323" y="450"/>
                </a:lnTo>
                <a:lnTo>
                  <a:pt x="323" y="462"/>
                </a:lnTo>
                <a:lnTo>
                  <a:pt x="323" y="462"/>
                </a:lnTo>
                <a:lnTo>
                  <a:pt x="322" y="505"/>
                </a:lnTo>
                <a:lnTo>
                  <a:pt x="320" y="522"/>
                </a:lnTo>
                <a:lnTo>
                  <a:pt x="314" y="526"/>
                </a:lnTo>
                <a:lnTo>
                  <a:pt x="314" y="526"/>
                </a:lnTo>
                <a:lnTo>
                  <a:pt x="312" y="639"/>
                </a:lnTo>
                <a:lnTo>
                  <a:pt x="312" y="639"/>
                </a:lnTo>
                <a:lnTo>
                  <a:pt x="316" y="644"/>
                </a:lnTo>
                <a:lnTo>
                  <a:pt x="323" y="658"/>
                </a:lnTo>
                <a:lnTo>
                  <a:pt x="334" y="680"/>
                </a:lnTo>
                <a:lnTo>
                  <a:pt x="343" y="705"/>
                </a:lnTo>
                <a:lnTo>
                  <a:pt x="343" y="705"/>
                </a:lnTo>
                <a:lnTo>
                  <a:pt x="363" y="753"/>
                </a:lnTo>
                <a:lnTo>
                  <a:pt x="370" y="770"/>
                </a:lnTo>
                <a:lnTo>
                  <a:pt x="372" y="778"/>
                </a:lnTo>
                <a:lnTo>
                  <a:pt x="372" y="778"/>
                </a:lnTo>
                <a:lnTo>
                  <a:pt x="375" y="785"/>
                </a:lnTo>
                <a:lnTo>
                  <a:pt x="382" y="798"/>
                </a:lnTo>
                <a:lnTo>
                  <a:pt x="393" y="819"/>
                </a:lnTo>
                <a:lnTo>
                  <a:pt x="413" y="852"/>
                </a:lnTo>
                <a:lnTo>
                  <a:pt x="422" y="856"/>
                </a:lnTo>
                <a:lnTo>
                  <a:pt x="436" y="870"/>
                </a:lnTo>
                <a:lnTo>
                  <a:pt x="436" y="870"/>
                </a:lnTo>
                <a:lnTo>
                  <a:pt x="446" y="875"/>
                </a:lnTo>
                <a:lnTo>
                  <a:pt x="453" y="880"/>
                </a:lnTo>
                <a:lnTo>
                  <a:pt x="455" y="882"/>
                </a:lnTo>
                <a:lnTo>
                  <a:pt x="455" y="885"/>
                </a:lnTo>
                <a:lnTo>
                  <a:pt x="455" y="885"/>
                </a:lnTo>
                <a:lnTo>
                  <a:pt x="460" y="892"/>
                </a:lnTo>
                <a:lnTo>
                  <a:pt x="469" y="904"/>
                </a:lnTo>
                <a:lnTo>
                  <a:pt x="482" y="920"/>
                </a:lnTo>
                <a:lnTo>
                  <a:pt x="482" y="928"/>
                </a:lnTo>
                <a:lnTo>
                  <a:pt x="459" y="945"/>
                </a:lnTo>
                <a:lnTo>
                  <a:pt x="445" y="934"/>
                </a:lnTo>
                <a:lnTo>
                  <a:pt x="410" y="984"/>
                </a:lnTo>
                <a:lnTo>
                  <a:pt x="404" y="986"/>
                </a:lnTo>
                <a:lnTo>
                  <a:pt x="355" y="986"/>
                </a:lnTo>
                <a:lnTo>
                  <a:pt x="355" y="968"/>
                </a:lnTo>
                <a:lnTo>
                  <a:pt x="355" y="968"/>
                </a:lnTo>
                <a:lnTo>
                  <a:pt x="354" y="968"/>
                </a:lnTo>
                <a:lnTo>
                  <a:pt x="354" y="967"/>
                </a:lnTo>
                <a:lnTo>
                  <a:pt x="357" y="966"/>
                </a:lnTo>
                <a:lnTo>
                  <a:pt x="364" y="963"/>
                </a:lnTo>
                <a:lnTo>
                  <a:pt x="364" y="963"/>
                </a:lnTo>
                <a:lnTo>
                  <a:pt x="372" y="961"/>
                </a:lnTo>
                <a:lnTo>
                  <a:pt x="377" y="961"/>
                </a:lnTo>
                <a:lnTo>
                  <a:pt x="381" y="961"/>
                </a:lnTo>
                <a:lnTo>
                  <a:pt x="383" y="960"/>
                </a:lnTo>
                <a:lnTo>
                  <a:pt x="384" y="957"/>
                </a:lnTo>
                <a:lnTo>
                  <a:pt x="384" y="957"/>
                </a:lnTo>
                <a:lnTo>
                  <a:pt x="385" y="951"/>
                </a:lnTo>
                <a:lnTo>
                  <a:pt x="384" y="946"/>
                </a:lnTo>
                <a:lnTo>
                  <a:pt x="383" y="940"/>
                </a:lnTo>
                <a:lnTo>
                  <a:pt x="381" y="934"/>
                </a:lnTo>
                <a:lnTo>
                  <a:pt x="381" y="934"/>
                </a:lnTo>
                <a:lnTo>
                  <a:pt x="378" y="926"/>
                </a:lnTo>
                <a:lnTo>
                  <a:pt x="375" y="917"/>
                </a:lnTo>
                <a:lnTo>
                  <a:pt x="372" y="909"/>
                </a:lnTo>
                <a:lnTo>
                  <a:pt x="372" y="907"/>
                </a:lnTo>
                <a:lnTo>
                  <a:pt x="372" y="905"/>
                </a:lnTo>
                <a:lnTo>
                  <a:pt x="372" y="905"/>
                </a:lnTo>
                <a:lnTo>
                  <a:pt x="375" y="903"/>
                </a:lnTo>
                <a:lnTo>
                  <a:pt x="376" y="903"/>
                </a:lnTo>
                <a:lnTo>
                  <a:pt x="377" y="904"/>
                </a:lnTo>
                <a:lnTo>
                  <a:pt x="378" y="905"/>
                </a:lnTo>
                <a:lnTo>
                  <a:pt x="378" y="905"/>
                </a:lnTo>
                <a:lnTo>
                  <a:pt x="382" y="909"/>
                </a:lnTo>
                <a:lnTo>
                  <a:pt x="383" y="911"/>
                </a:lnTo>
                <a:lnTo>
                  <a:pt x="384" y="911"/>
                </a:lnTo>
                <a:lnTo>
                  <a:pt x="384" y="910"/>
                </a:lnTo>
                <a:lnTo>
                  <a:pt x="384" y="910"/>
                </a:lnTo>
                <a:lnTo>
                  <a:pt x="384" y="896"/>
                </a:lnTo>
                <a:lnTo>
                  <a:pt x="372" y="873"/>
                </a:lnTo>
                <a:lnTo>
                  <a:pt x="312" y="804"/>
                </a:lnTo>
                <a:lnTo>
                  <a:pt x="289" y="804"/>
                </a:lnTo>
                <a:lnTo>
                  <a:pt x="289" y="804"/>
                </a:lnTo>
                <a:lnTo>
                  <a:pt x="284" y="832"/>
                </a:lnTo>
                <a:lnTo>
                  <a:pt x="281" y="851"/>
                </a:lnTo>
                <a:lnTo>
                  <a:pt x="278" y="858"/>
                </a:lnTo>
                <a:lnTo>
                  <a:pt x="277" y="862"/>
                </a:lnTo>
                <a:lnTo>
                  <a:pt x="277" y="862"/>
                </a:lnTo>
                <a:lnTo>
                  <a:pt x="271" y="862"/>
                </a:lnTo>
                <a:lnTo>
                  <a:pt x="258" y="861"/>
                </a:lnTo>
                <a:lnTo>
                  <a:pt x="218" y="858"/>
                </a:lnTo>
                <a:lnTo>
                  <a:pt x="161" y="852"/>
                </a:lnTo>
                <a:lnTo>
                  <a:pt x="132" y="925"/>
                </a:lnTo>
                <a:lnTo>
                  <a:pt x="132" y="925"/>
                </a:lnTo>
                <a:lnTo>
                  <a:pt x="143" y="949"/>
                </a:lnTo>
                <a:lnTo>
                  <a:pt x="150" y="967"/>
                </a:lnTo>
                <a:lnTo>
                  <a:pt x="153" y="975"/>
                </a:lnTo>
                <a:lnTo>
                  <a:pt x="153" y="980"/>
                </a:lnTo>
                <a:lnTo>
                  <a:pt x="153" y="980"/>
                </a:lnTo>
                <a:lnTo>
                  <a:pt x="153" y="991"/>
                </a:lnTo>
                <a:lnTo>
                  <a:pt x="153" y="1003"/>
                </a:lnTo>
                <a:lnTo>
                  <a:pt x="153" y="1018"/>
                </a:lnTo>
                <a:lnTo>
                  <a:pt x="153" y="1018"/>
                </a:lnTo>
                <a:lnTo>
                  <a:pt x="131" y="1018"/>
                </a:lnTo>
                <a:lnTo>
                  <a:pt x="117" y="1018"/>
                </a:lnTo>
                <a:lnTo>
                  <a:pt x="109" y="1018"/>
                </a:lnTo>
                <a:lnTo>
                  <a:pt x="109" y="1003"/>
                </a:lnTo>
                <a:lnTo>
                  <a:pt x="109" y="1003"/>
                </a:lnTo>
                <a:lnTo>
                  <a:pt x="72" y="1021"/>
                </a:lnTo>
                <a:lnTo>
                  <a:pt x="72" y="1021"/>
                </a:lnTo>
                <a:lnTo>
                  <a:pt x="68" y="1022"/>
                </a:lnTo>
                <a:lnTo>
                  <a:pt x="60" y="1022"/>
                </a:lnTo>
                <a:lnTo>
                  <a:pt x="41" y="1022"/>
                </a:lnTo>
                <a:lnTo>
                  <a:pt x="14" y="1021"/>
                </a:lnTo>
                <a:lnTo>
                  <a:pt x="0" y="1018"/>
                </a:lnTo>
                <a:lnTo>
                  <a:pt x="0" y="1018"/>
                </a:lnTo>
                <a:lnTo>
                  <a:pt x="0" y="1012"/>
                </a:lnTo>
                <a:lnTo>
                  <a:pt x="1" y="1005"/>
                </a:lnTo>
                <a:lnTo>
                  <a:pt x="1" y="1003"/>
                </a:lnTo>
                <a:lnTo>
                  <a:pt x="3" y="1001"/>
                </a:lnTo>
                <a:lnTo>
                  <a:pt x="3" y="1001"/>
                </a:lnTo>
                <a:lnTo>
                  <a:pt x="4" y="999"/>
                </a:lnTo>
                <a:lnTo>
                  <a:pt x="8" y="998"/>
                </a:lnTo>
                <a:lnTo>
                  <a:pt x="14" y="997"/>
                </a:lnTo>
                <a:lnTo>
                  <a:pt x="19" y="996"/>
                </a:lnTo>
                <a:lnTo>
                  <a:pt x="23" y="995"/>
                </a:lnTo>
                <a:lnTo>
                  <a:pt x="23" y="995"/>
                </a:lnTo>
                <a:lnTo>
                  <a:pt x="27" y="992"/>
                </a:lnTo>
                <a:lnTo>
                  <a:pt x="36" y="990"/>
                </a:lnTo>
                <a:lnTo>
                  <a:pt x="43" y="985"/>
                </a:lnTo>
                <a:lnTo>
                  <a:pt x="47" y="983"/>
                </a:lnTo>
                <a:lnTo>
                  <a:pt x="49" y="980"/>
                </a:lnTo>
                <a:lnTo>
                  <a:pt x="49" y="980"/>
                </a:lnTo>
                <a:lnTo>
                  <a:pt x="54" y="973"/>
                </a:lnTo>
                <a:lnTo>
                  <a:pt x="55" y="971"/>
                </a:lnTo>
                <a:lnTo>
                  <a:pt x="55" y="968"/>
                </a:lnTo>
                <a:lnTo>
                  <a:pt x="55" y="968"/>
                </a:lnTo>
                <a:lnTo>
                  <a:pt x="54" y="964"/>
                </a:lnTo>
                <a:lnTo>
                  <a:pt x="54" y="962"/>
                </a:lnTo>
                <a:lnTo>
                  <a:pt x="55" y="960"/>
                </a:lnTo>
                <a:lnTo>
                  <a:pt x="55" y="960"/>
                </a:lnTo>
                <a:lnTo>
                  <a:pt x="58" y="957"/>
                </a:lnTo>
                <a:lnTo>
                  <a:pt x="61" y="954"/>
                </a:lnTo>
                <a:lnTo>
                  <a:pt x="61" y="954"/>
                </a:lnTo>
                <a:lnTo>
                  <a:pt x="64" y="952"/>
                </a:lnTo>
                <a:lnTo>
                  <a:pt x="67" y="951"/>
                </a:lnTo>
                <a:lnTo>
                  <a:pt x="71" y="950"/>
                </a:lnTo>
                <a:lnTo>
                  <a:pt x="72" y="949"/>
                </a:lnTo>
                <a:lnTo>
                  <a:pt x="72" y="949"/>
                </a:lnTo>
                <a:lnTo>
                  <a:pt x="78" y="933"/>
                </a:lnTo>
                <a:lnTo>
                  <a:pt x="84" y="920"/>
                </a:lnTo>
                <a:lnTo>
                  <a:pt x="84" y="920"/>
                </a:lnTo>
                <a:lnTo>
                  <a:pt x="86" y="917"/>
                </a:lnTo>
                <a:lnTo>
                  <a:pt x="90" y="916"/>
                </a:lnTo>
                <a:lnTo>
                  <a:pt x="101" y="844"/>
                </a:lnTo>
                <a:lnTo>
                  <a:pt x="101" y="844"/>
                </a:lnTo>
                <a:lnTo>
                  <a:pt x="97" y="841"/>
                </a:lnTo>
                <a:lnTo>
                  <a:pt x="92" y="838"/>
                </a:lnTo>
                <a:lnTo>
                  <a:pt x="92" y="838"/>
                </a:lnTo>
                <a:lnTo>
                  <a:pt x="92" y="832"/>
                </a:lnTo>
                <a:lnTo>
                  <a:pt x="92" y="816"/>
                </a:lnTo>
                <a:lnTo>
                  <a:pt x="97" y="767"/>
                </a:lnTo>
                <a:lnTo>
                  <a:pt x="102" y="712"/>
                </a:lnTo>
                <a:lnTo>
                  <a:pt x="107" y="676"/>
                </a:lnTo>
                <a:lnTo>
                  <a:pt x="107" y="676"/>
                </a:lnTo>
                <a:lnTo>
                  <a:pt x="111" y="662"/>
                </a:lnTo>
                <a:lnTo>
                  <a:pt x="119" y="643"/>
                </a:lnTo>
                <a:lnTo>
                  <a:pt x="140" y="594"/>
                </a:lnTo>
                <a:lnTo>
                  <a:pt x="167" y="534"/>
                </a:lnTo>
                <a:lnTo>
                  <a:pt x="167" y="534"/>
                </a:lnTo>
                <a:lnTo>
                  <a:pt x="166" y="534"/>
                </a:lnTo>
                <a:lnTo>
                  <a:pt x="164" y="533"/>
                </a:lnTo>
                <a:lnTo>
                  <a:pt x="160" y="529"/>
                </a:lnTo>
                <a:lnTo>
                  <a:pt x="153" y="520"/>
                </a:lnTo>
                <a:lnTo>
                  <a:pt x="153" y="520"/>
                </a:lnTo>
                <a:lnTo>
                  <a:pt x="148" y="509"/>
                </a:lnTo>
                <a:lnTo>
                  <a:pt x="146" y="501"/>
                </a:lnTo>
                <a:lnTo>
                  <a:pt x="147" y="493"/>
                </a:lnTo>
                <a:lnTo>
                  <a:pt x="147" y="482"/>
                </a:lnTo>
                <a:lnTo>
                  <a:pt x="147" y="482"/>
                </a:lnTo>
                <a:lnTo>
                  <a:pt x="147" y="459"/>
                </a:lnTo>
                <a:lnTo>
                  <a:pt x="144" y="439"/>
                </a:lnTo>
                <a:lnTo>
                  <a:pt x="144" y="439"/>
                </a:lnTo>
                <a:lnTo>
                  <a:pt x="142" y="428"/>
                </a:lnTo>
                <a:lnTo>
                  <a:pt x="141" y="419"/>
                </a:lnTo>
                <a:lnTo>
                  <a:pt x="138" y="412"/>
                </a:lnTo>
                <a:lnTo>
                  <a:pt x="138" y="410"/>
                </a:lnTo>
                <a:lnTo>
                  <a:pt x="138" y="410"/>
                </a:lnTo>
                <a:lnTo>
                  <a:pt x="140" y="397"/>
                </a:lnTo>
                <a:lnTo>
                  <a:pt x="138" y="386"/>
                </a:lnTo>
                <a:lnTo>
                  <a:pt x="138" y="386"/>
                </a:lnTo>
                <a:lnTo>
                  <a:pt x="129" y="382"/>
                </a:lnTo>
                <a:lnTo>
                  <a:pt x="113" y="375"/>
                </a:lnTo>
                <a:lnTo>
                  <a:pt x="113" y="375"/>
                </a:lnTo>
                <a:lnTo>
                  <a:pt x="101" y="366"/>
                </a:lnTo>
                <a:lnTo>
                  <a:pt x="95" y="363"/>
                </a:lnTo>
                <a:lnTo>
                  <a:pt x="95" y="363"/>
                </a:lnTo>
                <a:lnTo>
                  <a:pt x="91" y="365"/>
                </a:lnTo>
                <a:lnTo>
                  <a:pt x="88" y="365"/>
                </a:lnTo>
                <a:lnTo>
                  <a:pt x="85" y="365"/>
                </a:lnTo>
                <a:lnTo>
                  <a:pt x="84" y="363"/>
                </a:lnTo>
                <a:lnTo>
                  <a:pt x="84" y="363"/>
                </a:lnTo>
                <a:lnTo>
                  <a:pt x="82" y="358"/>
                </a:lnTo>
                <a:lnTo>
                  <a:pt x="82" y="353"/>
                </a:lnTo>
                <a:lnTo>
                  <a:pt x="84" y="342"/>
                </a:lnTo>
                <a:lnTo>
                  <a:pt x="84" y="342"/>
                </a:lnTo>
                <a:lnTo>
                  <a:pt x="85" y="334"/>
                </a:lnTo>
                <a:lnTo>
                  <a:pt x="86" y="331"/>
                </a:lnTo>
                <a:lnTo>
                  <a:pt x="90" y="328"/>
                </a:lnTo>
                <a:lnTo>
                  <a:pt x="90" y="328"/>
                </a:lnTo>
                <a:lnTo>
                  <a:pt x="94" y="327"/>
                </a:lnTo>
                <a:lnTo>
                  <a:pt x="100" y="325"/>
                </a:lnTo>
                <a:lnTo>
                  <a:pt x="109" y="325"/>
                </a:lnTo>
                <a:lnTo>
                  <a:pt x="109" y="325"/>
                </a:lnTo>
                <a:lnTo>
                  <a:pt x="113" y="327"/>
                </a:lnTo>
                <a:lnTo>
                  <a:pt x="115" y="328"/>
                </a:lnTo>
                <a:lnTo>
                  <a:pt x="118" y="331"/>
                </a:lnTo>
                <a:lnTo>
                  <a:pt x="127" y="337"/>
                </a:lnTo>
                <a:lnTo>
                  <a:pt x="127" y="337"/>
                </a:lnTo>
                <a:lnTo>
                  <a:pt x="127" y="304"/>
                </a:lnTo>
                <a:lnTo>
                  <a:pt x="129" y="280"/>
                </a:lnTo>
                <a:lnTo>
                  <a:pt x="130" y="268"/>
                </a:lnTo>
                <a:lnTo>
                  <a:pt x="130" y="268"/>
                </a:lnTo>
                <a:lnTo>
                  <a:pt x="156" y="227"/>
                </a:lnTo>
                <a:lnTo>
                  <a:pt x="156" y="227"/>
                </a:lnTo>
                <a:lnTo>
                  <a:pt x="158" y="216"/>
                </a:lnTo>
                <a:lnTo>
                  <a:pt x="160" y="204"/>
                </a:lnTo>
                <a:lnTo>
                  <a:pt x="165" y="189"/>
                </a:lnTo>
                <a:lnTo>
                  <a:pt x="165" y="189"/>
                </a:lnTo>
                <a:lnTo>
                  <a:pt x="168" y="182"/>
                </a:lnTo>
                <a:lnTo>
                  <a:pt x="172" y="176"/>
                </a:lnTo>
                <a:lnTo>
                  <a:pt x="177" y="170"/>
                </a:lnTo>
                <a:lnTo>
                  <a:pt x="182" y="165"/>
                </a:lnTo>
                <a:lnTo>
                  <a:pt x="190" y="159"/>
                </a:lnTo>
                <a:lnTo>
                  <a:pt x="194" y="158"/>
                </a:lnTo>
                <a:lnTo>
                  <a:pt x="194" y="158"/>
                </a:lnTo>
                <a:lnTo>
                  <a:pt x="193" y="153"/>
                </a:lnTo>
                <a:lnTo>
                  <a:pt x="190" y="149"/>
                </a:lnTo>
                <a:lnTo>
                  <a:pt x="188" y="146"/>
                </a:lnTo>
                <a:lnTo>
                  <a:pt x="188" y="146"/>
                </a:lnTo>
                <a:lnTo>
                  <a:pt x="184" y="143"/>
                </a:lnTo>
                <a:lnTo>
                  <a:pt x="179" y="141"/>
                </a:lnTo>
                <a:lnTo>
                  <a:pt x="171" y="137"/>
                </a:lnTo>
                <a:lnTo>
                  <a:pt x="171" y="137"/>
                </a:lnTo>
                <a:lnTo>
                  <a:pt x="164" y="134"/>
                </a:lnTo>
                <a:lnTo>
                  <a:pt x="161" y="130"/>
                </a:lnTo>
                <a:lnTo>
                  <a:pt x="161" y="125"/>
                </a:lnTo>
                <a:lnTo>
                  <a:pt x="161" y="125"/>
                </a:lnTo>
                <a:lnTo>
                  <a:pt x="162" y="119"/>
                </a:lnTo>
                <a:lnTo>
                  <a:pt x="161" y="117"/>
                </a:lnTo>
                <a:lnTo>
                  <a:pt x="161" y="117"/>
                </a:lnTo>
                <a:lnTo>
                  <a:pt x="159" y="114"/>
                </a:lnTo>
                <a:lnTo>
                  <a:pt x="156" y="113"/>
                </a:lnTo>
                <a:lnTo>
                  <a:pt x="156" y="111"/>
                </a:lnTo>
                <a:lnTo>
                  <a:pt x="156" y="111"/>
                </a:lnTo>
                <a:lnTo>
                  <a:pt x="155" y="104"/>
                </a:lnTo>
                <a:lnTo>
                  <a:pt x="156" y="100"/>
                </a:lnTo>
                <a:lnTo>
                  <a:pt x="161" y="90"/>
                </a:lnTo>
                <a:lnTo>
                  <a:pt x="161" y="90"/>
                </a:lnTo>
                <a:lnTo>
                  <a:pt x="159" y="90"/>
                </a:lnTo>
                <a:lnTo>
                  <a:pt x="156" y="88"/>
                </a:lnTo>
                <a:lnTo>
                  <a:pt x="156" y="85"/>
                </a:lnTo>
                <a:lnTo>
                  <a:pt x="156" y="85"/>
                </a:lnTo>
                <a:lnTo>
                  <a:pt x="158" y="79"/>
                </a:lnTo>
                <a:lnTo>
                  <a:pt x="160" y="73"/>
                </a:lnTo>
                <a:lnTo>
                  <a:pt x="165" y="65"/>
                </a:lnTo>
                <a:lnTo>
                  <a:pt x="165" y="65"/>
                </a:lnTo>
                <a:lnTo>
                  <a:pt x="165" y="59"/>
                </a:lnTo>
                <a:lnTo>
                  <a:pt x="165" y="55"/>
                </a:lnTo>
                <a:lnTo>
                  <a:pt x="165" y="5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6">
            <a:extLst>
              <a:ext uri="{FF2B5EF4-FFF2-40B4-BE49-F238E27FC236}">
                <a16:creationId xmlns:a16="http://schemas.microsoft.com/office/drawing/2014/main" id="{3FF5FD8B-8755-4490-AAE1-1FC6A55EE163}"/>
              </a:ext>
            </a:extLst>
          </p:cNvPr>
          <p:cNvSpPr>
            <a:spLocks noEditPoints="1"/>
          </p:cNvSpPr>
          <p:nvPr/>
        </p:nvSpPr>
        <p:spPr bwMode="auto">
          <a:xfrm>
            <a:off x="2781755" y="731396"/>
            <a:ext cx="590550" cy="1741488"/>
          </a:xfrm>
          <a:custGeom>
            <a:avLst/>
            <a:gdLst>
              <a:gd name="T0" fmla="*/ 221 w 372"/>
              <a:gd name="T1" fmla="*/ 1 h 1097"/>
              <a:gd name="T2" fmla="*/ 197 w 372"/>
              <a:gd name="T3" fmla="*/ 8 h 1097"/>
              <a:gd name="T4" fmla="*/ 171 w 372"/>
              <a:gd name="T5" fmla="*/ 50 h 1097"/>
              <a:gd name="T6" fmla="*/ 155 w 372"/>
              <a:gd name="T7" fmla="*/ 119 h 1097"/>
              <a:gd name="T8" fmla="*/ 114 w 372"/>
              <a:gd name="T9" fmla="*/ 163 h 1097"/>
              <a:gd name="T10" fmla="*/ 91 w 372"/>
              <a:gd name="T11" fmla="*/ 180 h 1097"/>
              <a:gd name="T12" fmla="*/ 22 w 372"/>
              <a:gd name="T13" fmla="*/ 320 h 1097"/>
              <a:gd name="T14" fmla="*/ 20 w 372"/>
              <a:gd name="T15" fmla="*/ 357 h 1097"/>
              <a:gd name="T16" fmla="*/ 32 w 372"/>
              <a:gd name="T17" fmla="*/ 382 h 1097"/>
              <a:gd name="T18" fmla="*/ 47 w 372"/>
              <a:gd name="T19" fmla="*/ 435 h 1097"/>
              <a:gd name="T20" fmla="*/ 17 w 372"/>
              <a:gd name="T21" fmla="*/ 500 h 1097"/>
              <a:gd name="T22" fmla="*/ 53 w 372"/>
              <a:gd name="T23" fmla="*/ 597 h 1097"/>
              <a:gd name="T24" fmla="*/ 47 w 372"/>
              <a:gd name="T25" fmla="*/ 654 h 1097"/>
              <a:gd name="T26" fmla="*/ 72 w 372"/>
              <a:gd name="T27" fmla="*/ 663 h 1097"/>
              <a:gd name="T28" fmla="*/ 109 w 372"/>
              <a:gd name="T29" fmla="*/ 691 h 1097"/>
              <a:gd name="T30" fmla="*/ 93 w 372"/>
              <a:gd name="T31" fmla="*/ 883 h 1097"/>
              <a:gd name="T32" fmla="*/ 59 w 372"/>
              <a:gd name="T33" fmla="*/ 951 h 1097"/>
              <a:gd name="T34" fmla="*/ 43 w 372"/>
              <a:gd name="T35" fmla="*/ 972 h 1097"/>
              <a:gd name="T36" fmla="*/ 22 w 372"/>
              <a:gd name="T37" fmla="*/ 997 h 1097"/>
              <a:gd name="T38" fmla="*/ 24 w 372"/>
              <a:gd name="T39" fmla="*/ 1016 h 1097"/>
              <a:gd name="T40" fmla="*/ 50 w 372"/>
              <a:gd name="T41" fmla="*/ 1050 h 1097"/>
              <a:gd name="T42" fmla="*/ 91 w 372"/>
              <a:gd name="T43" fmla="*/ 1084 h 1097"/>
              <a:gd name="T44" fmla="*/ 137 w 372"/>
              <a:gd name="T45" fmla="*/ 1096 h 1097"/>
              <a:gd name="T46" fmla="*/ 267 w 372"/>
              <a:gd name="T47" fmla="*/ 1080 h 1097"/>
              <a:gd name="T48" fmla="*/ 275 w 372"/>
              <a:gd name="T49" fmla="*/ 1062 h 1097"/>
              <a:gd name="T50" fmla="*/ 256 w 372"/>
              <a:gd name="T51" fmla="*/ 1054 h 1097"/>
              <a:gd name="T52" fmla="*/ 200 w 372"/>
              <a:gd name="T53" fmla="*/ 1031 h 1097"/>
              <a:gd name="T54" fmla="*/ 189 w 372"/>
              <a:gd name="T55" fmla="*/ 1014 h 1097"/>
              <a:gd name="T56" fmla="*/ 188 w 372"/>
              <a:gd name="T57" fmla="*/ 989 h 1097"/>
              <a:gd name="T58" fmla="*/ 196 w 372"/>
              <a:gd name="T59" fmla="*/ 914 h 1097"/>
              <a:gd name="T60" fmla="*/ 222 w 372"/>
              <a:gd name="T61" fmla="*/ 845 h 1097"/>
              <a:gd name="T62" fmla="*/ 255 w 372"/>
              <a:gd name="T63" fmla="*/ 812 h 1097"/>
              <a:gd name="T64" fmla="*/ 267 w 372"/>
              <a:gd name="T65" fmla="*/ 722 h 1097"/>
              <a:gd name="T66" fmla="*/ 292 w 372"/>
              <a:gd name="T67" fmla="*/ 645 h 1097"/>
              <a:gd name="T68" fmla="*/ 310 w 372"/>
              <a:gd name="T69" fmla="*/ 620 h 1097"/>
              <a:gd name="T70" fmla="*/ 326 w 372"/>
              <a:gd name="T71" fmla="*/ 622 h 1097"/>
              <a:gd name="T72" fmla="*/ 335 w 372"/>
              <a:gd name="T73" fmla="*/ 604 h 1097"/>
              <a:gd name="T74" fmla="*/ 351 w 372"/>
              <a:gd name="T75" fmla="*/ 538 h 1097"/>
              <a:gd name="T76" fmla="*/ 321 w 372"/>
              <a:gd name="T77" fmla="*/ 463 h 1097"/>
              <a:gd name="T78" fmla="*/ 310 w 372"/>
              <a:gd name="T79" fmla="*/ 422 h 1097"/>
              <a:gd name="T80" fmla="*/ 330 w 372"/>
              <a:gd name="T81" fmla="*/ 441 h 1097"/>
              <a:gd name="T82" fmla="*/ 330 w 372"/>
              <a:gd name="T83" fmla="*/ 422 h 1097"/>
              <a:gd name="T84" fmla="*/ 339 w 372"/>
              <a:gd name="T85" fmla="*/ 417 h 1097"/>
              <a:gd name="T86" fmla="*/ 350 w 372"/>
              <a:gd name="T87" fmla="*/ 438 h 1097"/>
              <a:gd name="T88" fmla="*/ 358 w 372"/>
              <a:gd name="T89" fmla="*/ 450 h 1097"/>
              <a:gd name="T90" fmla="*/ 367 w 372"/>
              <a:gd name="T91" fmla="*/ 450 h 1097"/>
              <a:gd name="T92" fmla="*/ 372 w 372"/>
              <a:gd name="T93" fmla="*/ 442 h 1097"/>
              <a:gd name="T94" fmla="*/ 324 w 372"/>
              <a:gd name="T95" fmla="*/ 388 h 1097"/>
              <a:gd name="T96" fmla="*/ 310 w 372"/>
              <a:gd name="T97" fmla="*/ 357 h 1097"/>
              <a:gd name="T98" fmla="*/ 305 w 372"/>
              <a:gd name="T99" fmla="*/ 299 h 1097"/>
              <a:gd name="T100" fmla="*/ 284 w 372"/>
              <a:gd name="T101" fmla="*/ 240 h 1097"/>
              <a:gd name="T102" fmla="*/ 242 w 372"/>
              <a:gd name="T103" fmla="*/ 159 h 1097"/>
              <a:gd name="T104" fmla="*/ 283 w 372"/>
              <a:gd name="T105" fmla="*/ 168 h 1097"/>
              <a:gd name="T106" fmla="*/ 305 w 372"/>
              <a:gd name="T107" fmla="*/ 151 h 1097"/>
              <a:gd name="T108" fmla="*/ 308 w 372"/>
              <a:gd name="T109" fmla="*/ 97 h 1097"/>
              <a:gd name="T110" fmla="*/ 300 w 372"/>
              <a:gd name="T111" fmla="*/ 46 h 1097"/>
              <a:gd name="T112" fmla="*/ 288 w 372"/>
              <a:gd name="T113" fmla="*/ 13 h 1097"/>
              <a:gd name="T114" fmla="*/ 258 w 372"/>
              <a:gd name="T115" fmla="*/ 8 h 1097"/>
              <a:gd name="T116" fmla="*/ 114 w 372"/>
              <a:gd name="T117" fmla="*/ 976 h 1097"/>
              <a:gd name="T118" fmla="*/ 110 w 372"/>
              <a:gd name="T119" fmla="*/ 1035 h 1097"/>
              <a:gd name="T120" fmla="*/ 105 w 372"/>
              <a:gd name="T121" fmla="*/ 1001 h 10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72" h="1097">
                <a:moveTo>
                  <a:pt x="246" y="11"/>
                </a:moveTo>
                <a:lnTo>
                  <a:pt x="246" y="11"/>
                </a:lnTo>
                <a:lnTo>
                  <a:pt x="242" y="8"/>
                </a:lnTo>
                <a:lnTo>
                  <a:pt x="233" y="4"/>
                </a:lnTo>
                <a:lnTo>
                  <a:pt x="221" y="1"/>
                </a:lnTo>
                <a:lnTo>
                  <a:pt x="214" y="0"/>
                </a:lnTo>
                <a:lnTo>
                  <a:pt x="208" y="1"/>
                </a:lnTo>
                <a:lnTo>
                  <a:pt x="208" y="1"/>
                </a:lnTo>
                <a:lnTo>
                  <a:pt x="203" y="3"/>
                </a:lnTo>
                <a:lnTo>
                  <a:pt x="197" y="8"/>
                </a:lnTo>
                <a:lnTo>
                  <a:pt x="191" y="13"/>
                </a:lnTo>
                <a:lnTo>
                  <a:pt x="187" y="20"/>
                </a:lnTo>
                <a:lnTo>
                  <a:pt x="178" y="36"/>
                </a:lnTo>
                <a:lnTo>
                  <a:pt x="171" y="50"/>
                </a:lnTo>
                <a:lnTo>
                  <a:pt x="171" y="50"/>
                </a:lnTo>
                <a:lnTo>
                  <a:pt x="160" y="87"/>
                </a:lnTo>
                <a:lnTo>
                  <a:pt x="157" y="105"/>
                </a:lnTo>
                <a:lnTo>
                  <a:pt x="155" y="113"/>
                </a:lnTo>
                <a:lnTo>
                  <a:pt x="155" y="119"/>
                </a:lnTo>
                <a:lnTo>
                  <a:pt x="155" y="119"/>
                </a:lnTo>
                <a:lnTo>
                  <a:pt x="159" y="141"/>
                </a:lnTo>
                <a:lnTo>
                  <a:pt x="130" y="159"/>
                </a:lnTo>
                <a:lnTo>
                  <a:pt x="130" y="159"/>
                </a:lnTo>
                <a:lnTo>
                  <a:pt x="126" y="159"/>
                </a:lnTo>
                <a:lnTo>
                  <a:pt x="114" y="163"/>
                </a:lnTo>
                <a:lnTo>
                  <a:pt x="108" y="166"/>
                </a:lnTo>
                <a:lnTo>
                  <a:pt x="101" y="170"/>
                </a:lnTo>
                <a:lnTo>
                  <a:pt x="95" y="175"/>
                </a:lnTo>
                <a:lnTo>
                  <a:pt x="91" y="180"/>
                </a:lnTo>
                <a:lnTo>
                  <a:pt x="91" y="180"/>
                </a:lnTo>
                <a:lnTo>
                  <a:pt x="76" y="205"/>
                </a:lnTo>
                <a:lnTo>
                  <a:pt x="55" y="246"/>
                </a:lnTo>
                <a:lnTo>
                  <a:pt x="34" y="288"/>
                </a:lnTo>
                <a:lnTo>
                  <a:pt x="26" y="307"/>
                </a:lnTo>
                <a:lnTo>
                  <a:pt x="22" y="320"/>
                </a:lnTo>
                <a:lnTo>
                  <a:pt x="22" y="320"/>
                </a:lnTo>
                <a:lnTo>
                  <a:pt x="20" y="330"/>
                </a:lnTo>
                <a:lnTo>
                  <a:pt x="18" y="339"/>
                </a:lnTo>
                <a:lnTo>
                  <a:pt x="18" y="349"/>
                </a:lnTo>
                <a:lnTo>
                  <a:pt x="20" y="357"/>
                </a:lnTo>
                <a:lnTo>
                  <a:pt x="21" y="364"/>
                </a:lnTo>
                <a:lnTo>
                  <a:pt x="24" y="371"/>
                </a:lnTo>
                <a:lnTo>
                  <a:pt x="28" y="376"/>
                </a:lnTo>
                <a:lnTo>
                  <a:pt x="32" y="382"/>
                </a:lnTo>
                <a:lnTo>
                  <a:pt x="32" y="382"/>
                </a:lnTo>
                <a:lnTo>
                  <a:pt x="50" y="403"/>
                </a:lnTo>
                <a:lnTo>
                  <a:pt x="50" y="403"/>
                </a:lnTo>
                <a:lnTo>
                  <a:pt x="50" y="409"/>
                </a:lnTo>
                <a:lnTo>
                  <a:pt x="49" y="425"/>
                </a:lnTo>
                <a:lnTo>
                  <a:pt x="47" y="435"/>
                </a:lnTo>
                <a:lnTo>
                  <a:pt x="43" y="447"/>
                </a:lnTo>
                <a:lnTo>
                  <a:pt x="38" y="460"/>
                </a:lnTo>
                <a:lnTo>
                  <a:pt x="32" y="475"/>
                </a:lnTo>
                <a:lnTo>
                  <a:pt x="32" y="475"/>
                </a:lnTo>
                <a:lnTo>
                  <a:pt x="17" y="500"/>
                </a:lnTo>
                <a:lnTo>
                  <a:pt x="7" y="521"/>
                </a:lnTo>
                <a:lnTo>
                  <a:pt x="0" y="539"/>
                </a:lnTo>
                <a:lnTo>
                  <a:pt x="46" y="558"/>
                </a:lnTo>
                <a:lnTo>
                  <a:pt x="46" y="558"/>
                </a:lnTo>
                <a:lnTo>
                  <a:pt x="53" y="597"/>
                </a:lnTo>
                <a:lnTo>
                  <a:pt x="54" y="628"/>
                </a:lnTo>
                <a:lnTo>
                  <a:pt x="54" y="638"/>
                </a:lnTo>
                <a:lnTo>
                  <a:pt x="53" y="645"/>
                </a:lnTo>
                <a:lnTo>
                  <a:pt x="53" y="645"/>
                </a:lnTo>
                <a:lnTo>
                  <a:pt x="47" y="654"/>
                </a:lnTo>
                <a:lnTo>
                  <a:pt x="46" y="656"/>
                </a:lnTo>
                <a:lnTo>
                  <a:pt x="46" y="656"/>
                </a:lnTo>
                <a:lnTo>
                  <a:pt x="50" y="658"/>
                </a:lnTo>
                <a:lnTo>
                  <a:pt x="60" y="659"/>
                </a:lnTo>
                <a:lnTo>
                  <a:pt x="72" y="663"/>
                </a:lnTo>
                <a:lnTo>
                  <a:pt x="79" y="666"/>
                </a:lnTo>
                <a:lnTo>
                  <a:pt x="84" y="670"/>
                </a:lnTo>
                <a:lnTo>
                  <a:pt x="84" y="670"/>
                </a:lnTo>
                <a:lnTo>
                  <a:pt x="109" y="691"/>
                </a:lnTo>
                <a:lnTo>
                  <a:pt x="109" y="691"/>
                </a:lnTo>
                <a:lnTo>
                  <a:pt x="137" y="713"/>
                </a:lnTo>
                <a:lnTo>
                  <a:pt x="143" y="814"/>
                </a:lnTo>
                <a:lnTo>
                  <a:pt x="143" y="814"/>
                </a:lnTo>
                <a:lnTo>
                  <a:pt x="116" y="851"/>
                </a:lnTo>
                <a:lnTo>
                  <a:pt x="93" y="883"/>
                </a:lnTo>
                <a:lnTo>
                  <a:pt x="78" y="908"/>
                </a:lnTo>
                <a:lnTo>
                  <a:pt x="78" y="908"/>
                </a:lnTo>
                <a:lnTo>
                  <a:pt x="70" y="923"/>
                </a:lnTo>
                <a:lnTo>
                  <a:pt x="64" y="935"/>
                </a:lnTo>
                <a:lnTo>
                  <a:pt x="59" y="951"/>
                </a:lnTo>
                <a:lnTo>
                  <a:pt x="59" y="951"/>
                </a:lnTo>
                <a:lnTo>
                  <a:pt x="57" y="956"/>
                </a:lnTo>
                <a:lnTo>
                  <a:pt x="53" y="962"/>
                </a:lnTo>
                <a:lnTo>
                  <a:pt x="43" y="972"/>
                </a:lnTo>
                <a:lnTo>
                  <a:pt x="43" y="972"/>
                </a:lnTo>
                <a:lnTo>
                  <a:pt x="38" y="977"/>
                </a:lnTo>
                <a:lnTo>
                  <a:pt x="33" y="983"/>
                </a:lnTo>
                <a:lnTo>
                  <a:pt x="26" y="988"/>
                </a:lnTo>
                <a:lnTo>
                  <a:pt x="24" y="992"/>
                </a:lnTo>
                <a:lnTo>
                  <a:pt x="22" y="997"/>
                </a:lnTo>
                <a:lnTo>
                  <a:pt x="22" y="997"/>
                </a:lnTo>
                <a:lnTo>
                  <a:pt x="21" y="1002"/>
                </a:lnTo>
                <a:lnTo>
                  <a:pt x="21" y="1008"/>
                </a:lnTo>
                <a:lnTo>
                  <a:pt x="22" y="1012"/>
                </a:lnTo>
                <a:lnTo>
                  <a:pt x="24" y="1016"/>
                </a:lnTo>
                <a:lnTo>
                  <a:pt x="29" y="1022"/>
                </a:lnTo>
                <a:lnTo>
                  <a:pt x="34" y="1027"/>
                </a:lnTo>
                <a:lnTo>
                  <a:pt x="34" y="1027"/>
                </a:lnTo>
                <a:lnTo>
                  <a:pt x="41" y="1037"/>
                </a:lnTo>
                <a:lnTo>
                  <a:pt x="50" y="1050"/>
                </a:lnTo>
                <a:lnTo>
                  <a:pt x="62" y="1063"/>
                </a:lnTo>
                <a:lnTo>
                  <a:pt x="68" y="1069"/>
                </a:lnTo>
                <a:lnTo>
                  <a:pt x="75" y="1075"/>
                </a:lnTo>
                <a:lnTo>
                  <a:pt x="75" y="1075"/>
                </a:lnTo>
                <a:lnTo>
                  <a:pt x="91" y="1084"/>
                </a:lnTo>
                <a:lnTo>
                  <a:pt x="110" y="1092"/>
                </a:lnTo>
                <a:lnTo>
                  <a:pt x="128" y="1097"/>
                </a:lnTo>
                <a:lnTo>
                  <a:pt x="134" y="1097"/>
                </a:lnTo>
                <a:lnTo>
                  <a:pt x="137" y="1096"/>
                </a:lnTo>
                <a:lnTo>
                  <a:pt x="137" y="1096"/>
                </a:lnTo>
                <a:lnTo>
                  <a:pt x="139" y="1092"/>
                </a:lnTo>
                <a:lnTo>
                  <a:pt x="139" y="1087"/>
                </a:lnTo>
                <a:lnTo>
                  <a:pt x="139" y="1080"/>
                </a:lnTo>
                <a:lnTo>
                  <a:pt x="267" y="1080"/>
                </a:lnTo>
                <a:lnTo>
                  <a:pt x="267" y="1080"/>
                </a:lnTo>
                <a:lnTo>
                  <a:pt x="270" y="1079"/>
                </a:lnTo>
                <a:lnTo>
                  <a:pt x="274" y="1072"/>
                </a:lnTo>
                <a:lnTo>
                  <a:pt x="275" y="1068"/>
                </a:lnTo>
                <a:lnTo>
                  <a:pt x="276" y="1065"/>
                </a:lnTo>
                <a:lnTo>
                  <a:pt x="275" y="1062"/>
                </a:lnTo>
                <a:lnTo>
                  <a:pt x="274" y="1059"/>
                </a:lnTo>
                <a:lnTo>
                  <a:pt x="274" y="1059"/>
                </a:lnTo>
                <a:lnTo>
                  <a:pt x="271" y="1058"/>
                </a:lnTo>
                <a:lnTo>
                  <a:pt x="266" y="1056"/>
                </a:lnTo>
                <a:lnTo>
                  <a:pt x="256" y="1054"/>
                </a:lnTo>
                <a:lnTo>
                  <a:pt x="243" y="1051"/>
                </a:lnTo>
                <a:lnTo>
                  <a:pt x="237" y="1050"/>
                </a:lnTo>
                <a:lnTo>
                  <a:pt x="230" y="1047"/>
                </a:lnTo>
                <a:lnTo>
                  <a:pt x="230" y="1047"/>
                </a:lnTo>
                <a:lnTo>
                  <a:pt x="200" y="1031"/>
                </a:lnTo>
                <a:lnTo>
                  <a:pt x="188" y="1025"/>
                </a:lnTo>
                <a:lnTo>
                  <a:pt x="184" y="1023"/>
                </a:lnTo>
                <a:lnTo>
                  <a:pt x="183" y="1022"/>
                </a:lnTo>
                <a:lnTo>
                  <a:pt x="183" y="1022"/>
                </a:lnTo>
                <a:lnTo>
                  <a:pt x="189" y="1014"/>
                </a:lnTo>
                <a:lnTo>
                  <a:pt x="192" y="1009"/>
                </a:lnTo>
                <a:lnTo>
                  <a:pt x="193" y="1004"/>
                </a:lnTo>
                <a:lnTo>
                  <a:pt x="193" y="1004"/>
                </a:lnTo>
                <a:lnTo>
                  <a:pt x="191" y="997"/>
                </a:lnTo>
                <a:lnTo>
                  <a:pt x="188" y="989"/>
                </a:lnTo>
                <a:lnTo>
                  <a:pt x="184" y="981"/>
                </a:lnTo>
                <a:lnTo>
                  <a:pt x="183" y="976"/>
                </a:lnTo>
                <a:lnTo>
                  <a:pt x="183" y="976"/>
                </a:lnTo>
                <a:lnTo>
                  <a:pt x="187" y="955"/>
                </a:lnTo>
                <a:lnTo>
                  <a:pt x="196" y="914"/>
                </a:lnTo>
                <a:lnTo>
                  <a:pt x="207" y="873"/>
                </a:lnTo>
                <a:lnTo>
                  <a:pt x="212" y="859"/>
                </a:lnTo>
                <a:lnTo>
                  <a:pt x="214" y="851"/>
                </a:lnTo>
                <a:lnTo>
                  <a:pt x="214" y="851"/>
                </a:lnTo>
                <a:lnTo>
                  <a:pt x="222" y="845"/>
                </a:lnTo>
                <a:lnTo>
                  <a:pt x="235" y="835"/>
                </a:lnTo>
                <a:lnTo>
                  <a:pt x="242" y="830"/>
                </a:lnTo>
                <a:lnTo>
                  <a:pt x="247" y="823"/>
                </a:lnTo>
                <a:lnTo>
                  <a:pt x="253" y="818"/>
                </a:lnTo>
                <a:lnTo>
                  <a:pt x="255" y="812"/>
                </a:lnTo>
                <a:lnTo>
                  <a:pt x="255" y="812"/>
                </a:lnTo>
                <a:lnTo>
                  <a:pt x="259" y="791"/>
                </a:lnTo>
                <a:lnTo>
                  <a:pt x="263" y="760"/>
                </a:lnTo>
                <a:lnTo>
                  <a:pt x="267" y="722"/>
                </a:lnTo>
                <a:lnTo>
                  <a:pt x="267" y="722"/>
                </a:lnTo>
                <a:lnTo>
                  <a:pt x="271" y="713"/>
                </a:lnTo>
                <a:lnTo>
                  <a:pt x="271" y="713"/>
                </a:lnTo>
                <a:lnTo>
                  <a:pt x="279" y="681"/>
                </a:lnTo>
                <a:lnTo>
                  <a:pt x="287" y="659"/>
                </a:lnTo>
                <a:lnTo>
                  <a:pt x="292" y="645"/>
                </a:lnTo>
                <a:lnTo>
                  <a:pt x="292" y="645"/>
                </a:lnTo>
                <a:lnTo>
                  <a:pt x="297" y="635"/>
                </a:lnTo>
                <a:lnTo>
                  <a:pt x="303" y="628"/>
                </a:lnTo>
                <a:lnTo>
                  <a:pt x="308" y="621"/>
                </a:lnTo>
                <a:lnTo>
                  <a:pt x="310" y="620"/>
                </a:lnTo>
                <a:lnTo>
                  <a:pt x="314" y="620"/>
                </a:lnTo>
                <a:lnTo>
                  <a:pt x="314" y="620"/>
                </a:lnTo>
                <a:lnTo>
                  <a:pt x="321" y="621"/>
                </a:lnTo>
                <a:lnTo>
                  <a:pt x="324" y="622"/>
                </a:lnTo>
                <a:lnTo>
                  <a:pt x="326" y="622"/>
                </a:lnTo>
                <a:lnTo>
                  <a:pt x="329" y="621"/>
                </a:lnTo>
                <a:lnTo>
                  <a:pt x="331" y="618"/>
                </a:lnTo>
                <a:lnTo>
                  <a:pt x="334" y="613"/>
                </a:lnTo>
                <a:lnTo>
                  <a:pt x="335" y="604"/>
                </a:lnTo>
                <a:lnTo>
                  <a:pt x="335" y="604"/>
                </a:lnTo>
                <a:lnTo>
                  <a:pt x="345" y="566"/>
                </a:lnTo>
                <a:lnTo>
                  <a:pt x="349" y="551"/>
                </a:lnTo>
                <a:lnTo>
                  <a:pt x="351" y="542"/>
                </a:lnTo>
                <a:lnTo>
                  <a:pt x="351" y="542"/>
                </a:lnTo>
                <a:lnTo>
                  <a:pt x="351" y="538"/>
                </a:lnTo>
                <a:lnTo>
                  <a:pt x="349" y="530"/>
                </a:lnTo>
                <a:lnTo>
                  <a:pt x="341" y="509"/>
                </a:lnTo>
                <a:lnTo>
                  <a:pt x="326" y="480"/>
                </a:lnTo>
                <a:lnTo>
                  <a:pt x="326" y="480"/>
                </a:lnTo>
                <a:lnTo>
                  <a:pt x="321" y="463"/>
                </a:lnTo>
                <a:lnTo>
                  <a:pt x="314" y="441"/>
                </a:lnTo>
                <a:lnTo>
                  <a:pt x="314" y="441"/>
                </a:lnTo>
                <a:lnTo>
                  <a:pt x="312" y="434"/>
                </a:lnTo>
                <a:lnTo>
                  <a:pt x="312" y="429"/>
                </a:lnTo>
                <a:lnTo>
                  <a:pt x="310" y="422"/>
                </a:lnTo>
                <a:lnTo>
                  <a:pt x="310" y="422"/>
                </a:lnTo>
                <a:lnTo>
                  <a:pt x="318" y="433"/>
                </a:lnTo>
                <a:lnTo>
                  <a:pt x="325" y="439"/>
                </a:lnTo>
                <a:lnTo>
                  <a:pt x="328" y="441"/>
                </a:lnTo>
                <a:lnTo>
                  <a:pt x="330" y="441"/>
                </a:lnTo>
                <a:lnTo>
                  <a:pt x="330" y="441"/>
                </a:lnTo>
                <a:lnTo>
                  <a:pt x="331" y="438"/>
                </a:lnTo>
                <a:lnTo>
                  <a:pt x="331" y="435"/>
                </a:lnTo>
                <a:lnTo>
                  <a:pt x="331" y="429"/>
                </a:lnTo>
                <a:lnTo>
                  <a:pt x="330" y="422"/>
                </a:lnTo>
                <a:lnTo>
                  <a:pt x="330" y="422"/>
                </a:lnTo>
                <a:lnTo>
                  <a:pt x="330" y="421"/>
                </a:lnTo>
                <a:lnTo>
                  <a:pt x="333" y="418"/>
                </a:lnTo>
                <a:lnTo>
                  <a:pt x="337" y="417"/>
                </a:lnTo>
                <a:lnTo>
                  <a:pt x="339" y="417"/>
                </a:lnTo>
                <a:lnTo>
                  <a:pt x="342" y="418"/>
                </a:lnTo>
                <a:lnTo>
                  <a:pt x="342" y="418"/>
                </a:lnTo>
                <a:lnTo>
                  <a:pt x="345" y="421"/>
                </a:lnTo>
                <a:lnTo>
                  <a:pt x="347" y="426"/>
                </a:lnTo>
                <a:lnTo>
                  <a:pt x="350" y="438"/>
                </a:lnTo>
                <a:lnTo>
                  <a:pt x="351" y="449"/>
                </a:lnTo>
                <a:lnTo>
                  <a:pt x="353" y="453"/>
                </a:lnTo>
                <a:lnTo>
                  <a:pt x="354" y="453"/>
                </a:lnTo>
                <a:lnTo>
                  <a:pt x="354" y="453"/>
                </a:lnTo>
                <a:lnTo>
                  <a:pt x="358" y="450"/>
                </a:lnTo>
                <a:lnTo>
                  <a:pt x="360" y="446"/>
                </a:lnTo>
                <a:lnTo>
                  <a:pt x="364" y="441"/>
                </a:lnTo>
                <a:lnTo>
                  <a:pt x="364" y="441"/>
                </a:lnTo>
                <a:lnTo>
                  <a:pt x="364" y="446"/>
                </a:lnTo>
                <a:lnTo>
                  <a:pt x="367" y="450"/>
                </a:lnTo>
                <a:lnTo>
                  <a:pt x="368" y="450"/>
                </a:lnTo>
                <a:lnTo>
                  <a:pt x="370" y="450"/>
                </a:lnTo>
                <a:lnTo>
                  <a:pt x="370" y="450"/>
                </a:lnTo>
                <a:lnTo>
                  <a:pt x="372" y="447"/>
                </a:lnTo>
                <a:lnTo>
                  <a:pt x="372" y="442"/>
                </a:lnTo>
                <a:lnTo>
                  <a:pt x="371" y="426"/>
                </a:lnTo>
                <a:lnTo>
                  <a:pt x="367" y="407"/>
                </a:lnTo>
                <a:lnTo>
                  <a:pt x="367" y="407"/>
                </a:lnTo>
                <a:lnTo>
                  <a:pt x="347" y="397"/>
                </a:lnTo>
                <a:lnTo>
                  <a:pt x="324" y="388"/>
                </a:lnTo>
                <a:lnTo>
                  <a:pt x="324" y="388"/>
                </a:lnTo>
                <a:lnTo>
                  <a:pt x="320" y="386"/>
                </a:lnTo>
                <a:lnTo>
                  <a:pt x="316" y="379"/>
                </a:lnTo>
                <a:lnTo>
                  <a:pt x="312" y="368"/>
                </a:lnTo>
                <a:lnTo>
                  <a:pt x="310" y="357"/>
                </a:lnTo>
                <a:lnTo>
                  <a:pt x="310" y="357"/>
                </a:lnTo>
                <a:lnTo>
                  <a:pt x="310" y="342"/>
                </a:lnTo>
                <a:lnTo>
                  <a:pt x="309" y="326"/>
                </a:lnTo>
                <a:lnTo>
                  <a:pt x="305" y="299"/>
                </a:lnTo>
                <a:lnTo>
                  <a:pt x="305" y="299"/>
                </a:lnTo>
                <a:lnTo>
                  <a:pt x="297" y="272"/>
                </a:lnTo>
                <a:lnTo>
                  <a:pt x="292" y="255"/>
                </a:lnTo>
                <a:lnTo>
                  <a:pt x="292" y="255"/>
                </a:lnTo>
                <a:lnTo>
                  <a:pt x="289" y="249"/>
                </a:lnTo>
                <a:lnTo>
                  <a:pt x="284" y="240"/>
                </a:lnTo>
                <a:lnTo>
                  <a:pt x="276" y="226"/>
                </a:lnTo>
                <a:lnTo>
                  <a:pt x="274" y="205"/>
                </a:lnTo>
                <a:lnTo>
                  <a:pt x="242" y="171"/>
                </a:lnTo>
                <a:lnTo>
                  <a:pt x="242" y="159"/>
                </a:lnTo>
                <a:lnTo>
                  <a:pt x="242" y="159"/>
                </a:lnTo>
                <a:lnTo>
                  <a:pt x="250" y="162"/>
                </a:lnTo>
                <a:lnTo>
                  <a:pt x="271" y="168"/>
                </a:lnTo>
                <a:lnTo>
                  <a:pt x="271" y="168"/>
                </a:lnTo>
                <a:lnTo>
                  <a:pt x="278" y="170"/>
                </a:lnTo>
                <a:lnTo>
                  <a:pt x="283" y="168"/>
                </a:lnTo>
                <a:lnTo>
                  <a:pt x="289" y="167"/>
                </a:lnTo>
                <a:lnTo>
                  <a:pt x="295" y="165"/>
                </a:lnTo>
                <a:lnTo>
                  <a:pt x="299" y="161"/>
                </a:lnTo>
                <a:lnTo>
                  <a:pt x="303" y="157"/>
                </a:lnTo>
                <a:lnTo>
                  <a:pt x="305" y="151"/>
                </a:lnTo>
                <a:lnTo>
                  <a:pt x="308" y="146"/>
                </a:lnTo>
                <a:lnTo>
                  <a:pt x="308" y="146"/>
                </a:lnTo>
                <a:lnTo>
                  <a:pt x="309" y="138"/>
                </a:lnTo>
                <a:lnTo>
                  <a:pt x="309" y="126"/>
                </a:lnTo>
                <a:lnTo>
                  <a:pt x="308" y="97"/>
                </a:lnTo>
                <a:lnTo>
                  <a:pt x="305" y="69"/>
                </a:lnTo>
                <a:lnTo>
                  <a:pt x="304" y="58"/>
                </a:lnTo>
                <a:lnTo>
                  <a:pt x="301" y="50"/>
                </a:lnTo>
                <a:lnTo>
                  <a:pt x="301" y="50"/>
                </a:lnTo>
                <a:lnTo>
                  <a:pt x="300" y="46"/>
                </a:lnTo>
                <a:lnTo>
                  <a:pt x="299" y="41"/>
                </a:lnTo>
                <a:lnTo>
                  <a:pt x="297" y="29"/>
                </a:lnTo>
                <a:lnTo>
                  <a:pt x="295" y="24"/>
                </a:lnTo>
                <a:lnTo>
                  <a:pt x="292" y="19"/>
                </a:lnTo>
                <a:lnTo>
                  <a:pt x="288" y="13"/>
                </a:lnTo>
                <a:lnTo>
                  <a:pt x="283" y="11"/>
                </a:lnTo>
                <a:lnTo>
                  <a:pt x="283" y="11"/>
                </a:lnTo>
                <a:lnTo>
                  <a:pt x="276" y="8"/>
                </a:lnTo>
                <a:lnTo>
                  <a:pt x="270" y="7"/>
                </a:lnTo>
                <a:lnTo>
                  <a:pt x="258" y="8"/>
                </a:lnTo>
                <a:lnTo>
                  <a:pt x="249" y="9"/>
                </a:lnTo>
                <a:lnTo>
                  <a:pt x="246" y="11"/>
                </a:lnTo>
                <a:lnTo>
                  <a:pt x="246" y="11"/>
                </a:lnTo>
                <a:close/>
                <a:moveTo>
                  <a:pt x="114" y="976"/>
                </a:moveTo>
                <a:lnTo>
                  <a:pt x="114" y="976"/>
                </a:lnTo>
                <a:lnTo>
                  <a:pt x="116" y="993"/>
                </a:lnTo>
                <a:lnTo>
                  <a:pt x="116" y="1008"/>
                </a:lnTo>
                <a:lnTo>
                  <a:pt x="114" y="1018"/>
                </a:lnTo>
                <a:lnTo>
                  <a:pt x="114" y="1018"/>
                </a:lnTo>
                <a:lnTo>
                  <a:pt x="110" y="1035"/>
                </a:lnTo>
                <a:lnTo>
                  <a:pt x="109" y="1043"/>
                </a:lnTo>
                <a:lnTo>
                  <a:pt x="109" y="1043"/>
                </a:lnTo>
                <a:lnTo>
                  <a:pt x="105" y="1006"/>
                </a:lnTo>
                <a:lnTo>
                  <a:pt x="105" y="1006"/>
                </a:lnTo>
                <a:lnTo>
                  <a:pt x="105" y="1001"/>
                </a:lnTo>
                <a:lnTo>
                  <a:pt x="107" y="996"/>
                </a:lnTo>
                <a:lnTo>
                  <a:pt x="110" y="987"/>
                </a:lnTo>
                <a:lnTo>
                  <a:pt x="114" y="976"/>
                </a:lnTo>
                <a:lnTo>
                  <a:pt x="114" y="97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36">
            <a:extLst>
              <a:ext uri="{FF2B5EF4-FFF2-40B4-BE49-F238E27FC236}">
                <a16:creationId xmlns:a16="http://schemas.microsoft.com/office/drawing/2014/main" id="{BC38501B-8A4A-4C63-ADF5-627785858034}"/>
              </a:ext>
            </a:extLst>
          </p:cNvPr>
          <p:cNvSpPr>
            <a:spLocks/>
          </p:cNvSpPr>
          <p:nvPr/>
        </p:nvSpPr>
        <p:spPr bwMode="auto">
          <a:xfrm>
            <a:off x="6464883" y="4619725"/>
            <a:ext cx="625581" cy="1715368"/>
          </a:xfrm>
          <a:custGeom>
            <a:avLst/>
            <a:gdLst>
              <a:gd name="T0" fmla="*/ 238 w 314"/>
              <a:gd name="T1" fmla="*/ 45 h 861"/>
              <a:gd name="T2" fmla="*/ 230 w 314"/>
              <a:gd name="T3" fmla="*/ 43 h 861"/>
              <a:gd name="T4" fmla="*/ 198 w 314"/>
              <a:gd name="T5" fmla="*/ 30 h 861"/>
              <a:gd name="T6" fmla="*/ 183 w 314"/>
              <a:gd name="T7" fmla="*/ 8 h 861"/>
              <a:gd name="T8" fmla="*/ 160 w 314"/>
              <a:gd name="T9" fmla="*/ 0 h 861"/>
              <a:gd name="T10" fmla="*/ 107 w 314"/>
              <a:gd name="T11" fmla="*/ 12 h 861"/>
              <a:gd name="T12" fmla="*/ 82 w 314"/>
              <a:gd name="T13" fmla="*/ 44 h 861"/>
              <a:gd name="T14" fmla="*/ 97 w 314"/>
              <a:gd name="T15" fmla="*/ 88 h 861"/>
              <a:gd name="T16" fmla="*/ 97 w 314"/>
              <a:gd name="T17" fmla="*/ 105 h 861"/>
              <a:gd name="T18" fmla="*/ 92 w 314"/>
              <a:gd name="T19" fmla="*/ 123 h 861"/>
              <a:gd name="T20" fmla="*/ 87 w 314"/>
              <a:gd name="T21" fmla="*/ 143 h 861"/>
              <a:gd name="T22" fmla="*/ 60 w 314"/>
              <a:gd name="T23" fmla="*/ 193 h 861"/>
              <a:gd name="T24" fmla="*/ 87 w 314"/>
              <a:gd name="T25" fmla="*/ 331 h 861"/>
              <a:gd name="T26" fmla="*/ 52 w 314"/>
              <a:gd name="T27" fmla="*/ 566 h 861"/>
              <a:gd name="T28" fmla="*/ 11 w 314"/>
              <a:gd name="T29" fmla="*/ 732 h 861"/>
              <a:gd name="T30" fmla="*/ 1 w 314"/>
              <a:gd name="T31" fmla="*/ 753 h 861"/>
              <a:gd name="T32" fmla="*/ 35 w 314"/>
              <a:gd name="T33" fmla="*/ 790 h 861"/>
              <a:gd name="T34" fmla="*/ 48 w 314"/>
              <a:gd name="T35" fmla="*/ 818 h 861"/>
              <a:gd name="T36" fmla="*/ 74 w 314"/>
              <a:gd name="T37" fmla="*/ 833 h 861"/>
              <a:gd name="T38" fmla="*/ 76 w 314"/>
              <a:gd name="T39" fmla="*/ 807 h 861"/>
              <a:gd name="T40" fmla="*/ 109 w 314"/>
              <a:gd name="T41" fmla="*/ 765 h 861"/>
              <a:gd name="T42" fmla="*/ 147 w 314"/>
              <a:gd name="T43" fmla="*/ 725 h 861"/>
              <a:gd name="T44" fmla="*/ 160 w 314"/>
              <a:gd name="T45" fmla="*/ 688 h 861"/>
              <a:gd name="T46" fmla="*/ 175 w 314"/>
              <a:gd name="T47" fmla="*/ 770 h 861"/>
              <a:gd name="T48" fmla="*/ 168 w 314"/>
              <a:gd name="T49" fmla="*/ 824 h 861"/>
              <a:gd name="T50" fmla="*/ 160 w 314"/>
              <a:gd name="T51" fmla="*/ 853 h 861"/>
              <a:gd name="T52" fmla="*/ 186 w 314"/>
              <a:gd name="T53" fmla="*/ 860 h 861"/>
              <a:gd name="T54" fmla="*/ 298 w 314"/>
              <a:gd name="T55" fmla="*/ 854 h 861"/>
              <a:gd name="T56" fmla="*/ 294 w 314"/>
              <a:gd name="T57" fmla="*/ 847 h 861"/>
              <a:gd name="T58" fmla="*/ 240 w 314"/>
              <a:gd name="T59" fmla="*/ 827 h 861"/>
              <a:gd name="T60" fmla="*/ 220 w 314"/>
              <a:gd name="T61" fmla="*/ 796 h 861"/>
              <a:gd name="T62" fmla="*/ 216 w 314"/>
              <a:gd name="T63" fmla="*/ 768 h 861"/>
              <a:gd name="T64" fmla="*/ 236 w 314"/>
              <a:gd name="T65" fmla="*/ 707 h 861"/>
              <a:gd name="T66" fmla="*/ 250 w 314"/>
              <a:gd name="T67" fmla="*/ 688 h 861"/>
              <a:gd name="T68" fmla="*/ 283 w 314"/>
              <a:gd name="T69" fmla="*/ 386 h 861"/>
              <a:gd name="T70" fmla="*/ 309 w 314"/>
              <a:gd name="T71" fmla="*/ 369 h 861"/>
              <a:gd name="T72" fmla="*/ 314 w 314"/>
              <a:gd name="T73" fmla="*/ 340 h 861"/>
              <a:gd name="T74" fmla="*/ 294 w 314"/>
              <a:gd name="T75" fmla="*/ 288 h 861"/>
              <a:gd name="T76" fmla="*/ 285 w 314"/>
              <a:gd name="T77" fmla="*/ 262 h 861"/>
              <a:gd name="T78" fmla="*/ 297 w 314"/>
              <a:gd name="T79" fmla="*/ 256 h 861"/>
              <a:gd name="T80" fmla="*/ 297 w 314"/>
              <a:gd name="T81" fmla="*/ 247 h 861"/>
              <a:gd name="T82" fmla="*/ 297 w 314"/>
              <a:gd name="T83" fmla="*/ 235 h 861"/>
              <a:gd name="T84" fmla="*/ 293 w 314"/>
              <a:gd name="T85" fmla="*/ 223 h 861"/>
              <a:gd name="T86" fmla="*/ 288 w 314"/>
              <a:gd name="T87" fmla="*/ 219 h 861"/>
              <a:gd name="T88" fmla="*/ 282 w 314"/>
              <a:gd name="T89" fmla="*/ 219 h 861"/>
              <a:gd name="T90" fmla="*/ 274 w 314"/>
              <a:gd name="T91" fmla="*/ 215 h 861"/>
              <a:gd name="T92" fmla="*/ 259 w 314"/>
              <a:gd name="T93" fmla="*/ 217 h 861"/>
              <a:gd name="T94" fmla="*/ 255 w 314"/>
              <a:gd name="T95" fmla="*/ 213 h 861"/>
              <a:gd name="T96" fmla="*/ 240 w 314"/>
              <a:gd name="T97" fmla="*/ 227 h 861"/>
              <a:gd name="T98" fmla="*/ 224 w 314"/>
              <a:gd name="T99" fmla="*/ 241 h 861"/>
              <a:gd name="T100" fmla="*/ 211 w 314"/>
              <a:gd name="T101" fmla="*/ 228 h 861"/>
              <a:gd name="T102" fmla="*/ 194 w 314"/>
              <a:gd name="T103" fmla="*/ 211 h 861"/>
              <a:gd name="T104" fmla="*/ 176 w 314"/>
              <a:gd name="T105" fmla="*/ 181 h 861"/>
              <a:gd name="T106" fmla="*/ 164 w 314"/>
              <a:gd name="T107" fmla="*/ 151 h 861"/>
              <a:gd name="T108" fmla="*/ 174 w 314"/>
              <a:gd name="T109" fmla="*/ 137 h 861"/>
              <a:gd name="T110" fmla="*/ 200 w 314"/>
              <a:gd name="T111" fmla="*/ 135 h 861"/>
              <a:gd name="T112" fmla="*/ 205 w 314"/>
              <a:gd name="T113" fmla="*/ 121 h 861"/>
              <a:gd name="T114" fmla="*/ 207 w 314"/>
              <a:gd name="T115" fmla="*/ 116 h 861"/>
              <a:gd name="T116" fmla="*/ 210 w 314"/>
              <a:gd name="T117" fmla="*/ 108 h 861"/>
              <a:gd name="T118" fmla="*/ 217 w 314"/>
              <a:gd name="T119" fmla="*/ 96 h 861"/>
              <a:gd name="T120" fmla="*/ 217 w 314"/>
              <a:gd name="T121" fmla="*/ 88 h 861"/>
              <a:gd name="T122" fmla="*/ 204 w 314"/>
              <a:gd name="T123" fmla="*/ 68 h 8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14" h="861">
                <a:moveTo>
                  <a:pt x="210" y="61"/>
                </a:moveTo>
                <a:lnTo>
                  <a:pt x="210" y="61"/>
                </a:lnTo>
                <a:lnTo>
                  <a:pt x="226" y="53"/>
                </a:lnTo>
                <a:lnTo>
                  <a:pt x="235" y="47"/>
                </a:lnTo>
                <a:lnTo>
                  <a:pt x="238" y="45"/>
                </a:lnTo>
                <a:lnTo>
                  <a:pt x="239" y="45"/>
                </a:lnTo>
                <a:lnTo>
                  <a:pt x="238" y="44"/>
                </a:lnTo>
                <a:lnTo>
                  <a:pt x="238" y="44"/>
                </a:lnTo>
                <a:lnTo>
                  <a:pt x="235" y="43"/>
                </a:lnTo>
                <a:lnTo>
                  <a:pt x="230" y="43"/>
                </a:lnTo>
                <a:lnTo>
                  <a:pt x="220" y="44"/>
                </a:lnTo>
                <a:lnTo>
                  <a:pt x="205" y="46"/>
                </a:lnTo>
                <a:lnTo>
                  <a:pt x="205" y="46"/>
                </a:lnTo>
                <a:lnTo>
                  <a:pt x="201" y="38"/>
                </a:lnTo>
                <a:lnTo>
                  <a:pt x="198" y="30"/>
                </a:lnTo>
                <a:lnTo>
                  <a:pt x="195" y="27"/>
                </a:lnTo>
                <a:lnTo>
                  <a:pt x="195" y="27"/>
                </a:lnTo>
                <a:lnTo>
                  <a:pt x="193" y="23"/>
                </a:lnTo>
                <a:lnTo>
                  <a:pt x="189" y="16"/>
                </a:lnTo>
                <a:lnTo>
                  <a:pt x="183" y="8"/>
                </a:lnTo>
                <a:lnTo>
                  <a:pt x="179" y="4"/>
                </a:lnTo>
                <a:lnTo>
                  <a:pt x="175" y="2"/>
                </a:lnTo>
                <a:lnTo>
                  <a:pt x="175" y="2"/>
                </a:lnTo>
                <a:lnTo>
                  <a:pt x="169" y="0"/>
                </a:lnTo>
                <a:lnTo>
                  <a:pt x="160" y="0"/>
                </a:lnTo>
                <a:lnTo>
                  <a:pt x="142" y="2"/>
                </a:lnTo>
                <a:lnTo>
                  <a:pt x="126" y="4"/>
                </a:lnTo>
                <a:lnTo>
                  <a:pt x="116" y="6"/>
                </a:lnTo>
                <a:lnTo>
                  <a:pt x="116" y="6"/>
                </a:lnTo>
                <a:lnTo>
                  <a:pt x="107" y="12"/>
                </a:lnTo>
                <a:lnTo>
                  <a:pt x="97" y="24"/>
                </a:lnTo>
                <a:lnTo>
                  <a:pt x="87" y="36"/>
                </a:lnTo>
                <a:lnTo>
                  <a:pt x="83" y="41"/>
                </a:lnTo>
                <a:lnTo>
                  <a:pt x="82" y="44"/>
                </a:lnTo>
                <a:lnTo>
                  <a:pt x="82" y="44"/>
                </a:lnTo>
                <a:lnTo>
                  <a:pt x="86" y="53"/>
                </a:lnTo>
                <a:lnTo>
                  <a:pt x="87" y="63"/>
                </a:lnTo>
                <a:lnTo>
                  <a:pt x="87" y="84"/>
                </a:lnTo>
                <a:lnTo>
                  <a:pt x="97" y="88"/>
                </a:lnTo>
                <a:lnTo>
                  <a:pt x="97" y="88"/>
                </a:lnTo>
                <a:lnTo>
                  <a:pt x="86" y="98"/>
                </a:lnTo>
                <a:lnTo>
                  <a:pt x="77" y="104"/>
                </a:lnTo>
                <a:lnTo>
                  <a:pt x="75" y="108"/>
                </a:lnTo>
                <a:lnTo>
                  <a:pt x="75" y="108"/>
                </a:lnTo>
                <a:lnTo>
                  <a:pt x="97" y="105"/>
                </a:lnTo>
                <a:lnTo>
                  <a:pt x="97" y="105"/>
                </a:lnTo>
                <a:lnTo>
                  <a:pt x="97" y="112"/>
                </a:lnTo>
                <a:lnTo>
                  <a:pt x="94" y="118"/>
                </a:lnTo>
                <a:lnTo>
                  <a:pt x="92" y="123"/>
                </a:lnTo>
                <a:lnTo>
                  <a:pt x="92" y="123"/>
                </a:lnTo>
                <a:lnTo>
                  <a:pt x="87" y="128"/>
                </a:lnTo>
                <a:lnTo>
                  <a:pt x="82" y="133"/>
                </a:lnTo>
                <a:lnTo>
                  <a:pt x="75" y="138"/>
                </a:lnTo>
                <a:lnTo>
                  <a:pt x="94" y="133"/>
                </a:lnTo>
                <a:lnTo>
                  <a:pt x="87" y="143"/>
                </a:lnTo>
                <a:lnTo>
                  <a:pt x="87" y="143"/>
                </a:lnTo>
                <a:lnTo>
                  <a:pt x="76" y="162"/>
                </a:lnTo>
                <a:lnTo>
                  <a:pt x="62" y="187"/>
                </a:lnTo>
                <a:lnTo>
                  <a:pt x="62" y="187"/>
                </a:lnTo>
                <a:lnTo>
                  <a:pt x="60" y="193"/>
                </a:lnTo>
                <a:lnTo>
                  <a:pt x="59" y="204"/>
                </a:lnTo>
                <a:lnTo>
                  <a:pt x="60" y="235"/>
                </a:lnTo>
                <a:lnTo>
                  <a:pt x="64" y="279"/>
                </a:lnTo>
                <a:lnTo>
                  <a:pt x="87" y="331"/>
                </a:lnTo>
                <a:lnTo>
                  <a:pt x="87" y="331"/>
                </a:lnTo>
                <a:lnTo>
                  <a:pt x="74" y="428"/>
                </a:lnTo>
                <a:lnTo>
                  <a:pt x="63" y="497"/>
                </a:lnTo>
                <a:lnTo>
                  <a:pt x="57" y="534"/>
                </a:lnTo>
                <a:lnTo>
                  <a:pt x="57" y="534"/>
                </a:lnTo>
                <a:lnTo>
                  <a:pt x="52" y="566"/>
                </a:lnTo>
                <a:lnTo>
                  <a:pt x="44" y="620"/>
                </a:lnTo>
                <a:lnTo>
                  <a:pt x="33" y="695"/>
                </a:lnTo>
                <a:lnTo>
                  <a:pt x="24" y="720"/>
                </a:lnTo>
                <a:lnTo>
                  <a:pt x="24" y="720"/>
                </a:lnTo>
                <a:lnTo>
                  <a:pt x="11" y="732"/>
                </a:lnTo>
                <a:lnTo>
                  <a:pt x="4" y="742"/>
                </a:lnTo>
                <a:lnTo>
                  <a:pt x="1" y="745"/>
                </a:lnTo>
                <a:lnTo>
                  <a:pt x="0" y="749"/>
                </a:lnTo>
                <a:lnTo>
                  <a:pt x="0" y="749"/>
                </a:lnTo>
                <a:lnTo>
                  <a:pt x="1" y="753"/>
                </a:lnTo>
                <a:lnTo>
                  <a:pt x="5" y="756"/>
                </a:lnTo>
                <a:lnTo>
                  <a:pt x="16" y="768"/>
                </a:lnTo>
                <a:lnTo>
                  <a:pt x="30" y="782"/>
                </a:lnTo>
                <a:lnTo>
                  <a:pt x="30" y="782"/>
                </a:lnTo>
                <a:lnTo>
                  <a:pt x="35" y="790"/>
                </a:lnTo>
                <a:lnTo>
                  <a:pt x="39" y="799"/>
                </a:lnTo>
                <a:lnTo>
                  <a:pt x="42" y="807"/>
                </a:lnTo>
                <a:lnTo>
                  <a:pt x="42" y="807"/>
                </a:lnTo>
                <a:lnTo>
                  <a:pt x="45" y="813"/>
                </a:lnTo>
                <a:lnTo>
                  <a:pt x="48" y="818"/>
                </a:lnTo>
                <a:lnTo>
                  <a:pt x="52" y="821"/>
                </a:lnTo>
                <a:lnTo>
                  <a:pt x="57" y="826"/>
                </a:lnTo>
                <a:lnTo>
                  <a:pt x="66" y="832"/>
                </a:lnTo>
                <a:lnTo>
                  <a:pt x="70" y="833"/>
                </a:lnTo>
                <a:lnTo>
                  <a:pt x="74" y="833"/>
                </a:lnTo>
                <a:lnTo>
                  <a:pt x="74" y="833"/>
                </a:lnTo>
                <a:lnTo>
                  <a:pt x="74" y="832"/>
                </a:lnTo>
                <a:lnTo>
                  <a:pt x="75" y="830"/>
                </a:lnTo>
                <a:lnTo>
                  <a:pt x="76" y="824"/>
                </a:lnTo>
                <a:lnTo>
                  <a:pt x="76" y="807"/>
                </a:lnTo>
                <a:lnTo>
                  <a:pt x="74" y="782"/>
                </a:lnTo>
                <a:lnTo>
                  <a:pt x="74" y="782"/>
                </a:lnTo>
                <a:lnTo>
                  <a:pt x="83" y="778"/>
                </a:lnTo>
                <a:lnTo>
                  <a:pt x="95" y="773"/>
                </a:lnTo>
                <a:lnTo>
                  <a:pt x="109" y="765"/>
                </a:lnTo>
                <a:lnTo>
                  <a:pt x="109" y="765"/>
                </a:lnTo>
                <a:lnTo>
                  <a:pt x="116" y="760"/>
                </a:lnTo>
                <a:lnTo>
                  <a:pt x="123" y="754"/>
                </a:lnTo>
                <a:lnTo>
                  <a:pt x="136" y="738"/>
                </a:lnTo>
                <a:lnTo>
                  <a:pt x="147" y="725"/>
                </a:lnTo>
                <a:lnTo>
                  <a:pt x="153" y="715"/>
                </a:lnTo>
                <a:lnTo>
                  <a:pt x="153" y="715"/>
                </a:lnTo>
                <a:lnTo>
                  <a:pt x="156" y="708"/>
                </a:lnTo>
                <a:lnTo>
                  <a:pt x="158" y="700"/>
                </a:lnTo>
                <a:lnTo>
                  <a:pt x="160" y="688"/>
                </a:lnTo>
                <a:lnTo>
                  <a:pt x="160" y="688"/>
                </a:lnTo>
                <a:lnTo>
                  <a:pt x="168" y="726"/>
                </a:lnTo>
                <a:lnTo>
                  <a:pt x="173" y="754"/>
                </a:lnTo>
                <a:lnTo>
                  <a:pt x="174" y="765"/>
                </a:lnTo>
                <a:lnTo>
                  <a:pt x="175" y="770"/>
                </a:lnTo>
                <a:lnTo>
                  <a:pt x="175" y="770"/>
                </a:lnTo>
                <a:lnTo>
                  <a:pt x="173" y="792"/>
                </a:lnTo>
                <a:lnTo>
                  <a:pt x="170" y="808"/>
                </a:lnTo>
                <a:lnTo>
                  <a:pt x="168" y="824"/>
                </a:lnTo>
                <a:lnTo>
                  <a:pt x="168" y="824"/>
                </a:lnTo>
                <a:lnTo>
                  <a:pt x="164" y="836"/>
                </a:lnTo>
                <a:lnTo>
                  <a:pt x="160" y="844"/>
                </a:lnTo>
                <a:lnTo>
                  <a:pt x="159" y="848"/>
                </a:lnTo>
                <a:lnTo>
                  <a:pt x="159" y="850"/>
                </a:lnTo>
                <a:lnTo>
                  <a:pt x="160" y="853"/>
                </a:lnTo>
                <a:lnTo>
                  <a:pt x="163" y="854"/>
                </a:lnTo>
                <a:lnTo>
                  <a:pt x="163" y="854"/>
                </a:lnTo>
                <a:lnTo>
                  <a:pt x="167" y="856"/>
                </a:lnTo>
                <a:lnTo>
                  <a:pt x="171" y="858"/>
                </a:lnTo>
                <a:lnTo>
                  <a:pt x="186" y="860"/>
                </a:lnTo>
                <a:lnTo>
                  <a:pt x="207" y="861"/>
                </a:lnTo>
                <a:lnTo>
                  <a:pt x="287" y="861"/>
                </a:lnTo>
                <a:lnTo>
                  <a:pt x="287" y="861"/>
                </a:lnTo>
                <a:lnTo>
                  <a:pt x="294" y="858"/>
                </a:lnTo>
                <a:lnTo>
                  <a:pt x="298" y="854"/>
                </a:lnTo>
                <a:lnTo>
                  <a:pt x="299" y="852"/>
                </a:lnTo>
                <a:lnTo>
                  <a:pt x="299" y="850"/>
                </a:lnTo>
                <a:lnTo>
                  <a:pt x="299" y="850"/>
                </a:lnTo>
                <a:lnTo>
                  <a:pt x="298" y="848"/>
                </a:lnTo>
                <a:lnTo>
                  <a:pt x="294" y="847"/>
                </a:lnTo>
                <a:lnTo>
                  <a:pt x="285" y="843"/>
                </a:lnTo>
                <a:lnTo>
                  <a:pt x="273" y="841"/>
                </a:lnTo>
                <a:lnTo>
                  <a:pt x="264" y="838"/>
                </a:lnTo>
                <a:lnTo>
                  <a:pt x="264" y="838"/>
                </a:lnTo>
                <a:lnTo>
                  <a:pt x="240" y="827"/>
                </a:lnTo>
                <a:lnTo>
                  <a:pt x="228" y="820"/>
                </a:lnTo>
                <a:lnTo>
                  <a:pt x="223" y="817"/>
                </a:lnTo>
                <a:lnTo>
                  <a:pt x="222" y="812"/>
                </a:lnTo>
                <a:lnTo>
                  <a:pt x="222" y="812"/>
                </a:lnTo>
                <a:lnTo>
                  <a:pt x="220" y="796"/>
                </a:lnTo>
                <a:lnTo>
                  <a:pt x="218" y="788"/>
                </a:lnTo>
                <a:lnTo>
                  <a:pt x="217" y="782"/>
                </a:lnTo>
                <a:lnTo>
                  <a:pt x="217" y="782"/>
                </a:lnTo>
                <a:lnTo>
                  <a:pt x="216" y="777"/>
                </a:lnTo>
                <a:lnTo>
                  <a:pt x="216" y="768"/>
                </a:lnTo>
                <a:lnTo>
                  <a:pt x="218" y="745"/>
                </a:lnTo>
                <a:lnTo>
                  <a:pt x="222" y="713"/>
                </a:lnTo>
                <a:lnTo>
                  <a:pt x="222" y="713"/>
                </a:lnTo>
                <a:lnTo>
                  <a:pt x="226" y="712"/>
                </a:lnTo>
                <a:lnTo>
                  <a:pt x="236" y="707"/>
                </a:lnTo>
                <a:lnTo>
                  <a:pt x="241" y="702"/>
                </a:lnTo>
                <a:lnTo>
                  <a:pt x="246" y="698"/>
                </a:lnTo>
                <a:lnTo>
                  <a:pt x="248" y="694"/>
                </a:lnTo>
                <a:lnTo>
                  <a:pt x="250" y="688"/>
                </a:lnTo>
                <a:lnTo>
                  <a:pt x="250" y="688"/>
                </a:lnTo>
                <a:lnTo>
                  <a:pt x="246" y="534"/>
                </a:lnTo>
                <a:lnTo>
                  <a:pt x="242" y="393"/>
                </a:lnTo>
                <a:lnTo>
                  <a:pt x="242" y="393"/>
                </a:lnTo>
                <a:lnTo>
                  <a:pt x="264" y="391"/>
                </a:lnTo>
                <a:lnTo>
                  <a:pt x="283" y="386"/>
                </a:lnTo>
                <a:lnTo>
                  <a:pt x="292" y="383"/>
                </a:lnTo>
                <a:lnTo>
                  <a:pt x="299" y="380"/>
                </a:lnTo>
                <a:lnTo>
                  <a:pt x="299" y="380"/>
                </a:lnTo>
                <a:lnTo>
                  <a:pt x="305" y="375"/>
                </a:lnTo>
                <a:lnTo>
                  <a:pt x="309" y="369"/>
                </a:lnTo>
                <a:lnTo>
                  <a:pt x="311" y="363"/>
                </a:lnTo>
                <a:lnTo>
                  <a:pt x="312" y="356"/>
                </a:lnTo>
                <a:lnTo>
                  <a:pt x="314" y="345"/>
                </a:lnTo>
                <a:lnTo>
                  <a:pt x="314" y="340"/>
                </a:lnTo>
                <a:lnTo>
                  <a:pt x="314" y="340"/>
                </a:lnTo>
                <a:lnTo>
                  <a:pt x="305" y="315"/>
                </a:lnTo>
                <a:lnTo>
                  <a:pt x="299" y="297"/>
                </a:lnTo>
                <a:lnTo>
                  <a:pt x="297" y="291"/>
                </a:lnTo>
                <a:lnTo>
                  <a:pt x="294" y="288"/>
                </a:lnTo>
                <a:lnTo>
                  <a:pt x="294" y="288"/>
                </a:lnTo>
                <a:lnTo>
                  <a:pt x="291" y="284"/>
                </a:lnTo>
                <a:lnTo>
                  <a:pt x="285" y="275"/>
                </a:lnTo>
                <a:lnTo>
                  <a:pt x="277" y="262"/>
                </a:lnTo>
                <a:lnTo>
                  <a:pt x="277" y="262"/>
                </a:lnTo>
                <a:lnTo>
                  <a:pt x="285" y="262"/>
                </a:lnTo>
                <a:lnTo>
                  <a:pt x="291" y="261"/>
                </a:lnTo>
                <a:lnTo>
                  <a:pt x="294" y="260"/>
                </a:lnTo>
                <a:lnTo>
                  <a:pt x="294" y="260"/>
                </a:lnTo>
                <a:lnTo>
                  <a:pt x="297" y="258"/>
                </a:lnTo>
                <a:lnTo>
                  <a:pt x="297" y="256"/>
                </a:lnTo>
                <a:lnTo>
                  <a:pt x="296" y="254"/>
                </a:lnTo>
                <a:lnTo>
                  <a:pt x="294" y="252"/>
                </a:lnTo>
                <a:lnTo>
                  <a:pt x="294" y="252"/>
                </a:lnTo>
                <a:lnTo>
                  <a:pt x="296" y="251"/>
                </a:lnTo>
                <a:lnTo>
                  <a:pt x="297" y="247"/>
                </a:lnTo>
                <a:lnTo>
                  <a:pt x="299" y="244"/>
                </a:lnTo>
                <a:lnTo>
                  <a:pt x="299" y="241"/>
                </a:lnTo>
                <a:lnTo>
                  <a:pt x="299" y="239"/>
                </a:lnTo>
                <a:lnTo>
                  <a:pt x="299" y="239"/>
                </a:lnTo>
                <a:lnTo>
                  <a:pt x="297" y="235"/>
                </a:lnTo>
                <a:lnTo>
                  <a:pt x="294" y="234"/>
                </a:lnTo>
                <a:lnTo>
                  <a:pt x="292" y="234"/>
                </a:lnTo>
                <a:lnTo>
                  <a:pt x="292" y="234"/>
                </a:lnTo>
                <a:lnTo>
                  <a:pt x="293" y="228"/>
                </a:lnTo>
                <a:lnTo>
                  <a:pt x="293" y="223"/>
                </a:lnTo>
                <a:lnTo>
                  <a:pt x="293" y="222"/>
                </a:lnTo>
                <a:lnTo>
                  <a:pt x="292" y="220"/>
                </a:lnTo>
                <a:lnTo>
                  <a:pt x="292" y="220"/>
                </a:lnTo>
                <a:lnTo>
                  <a:pt x="291" y="219"/>
                </a:lnTo>
                <a:lnTo>
                  <a:pt x="288" y="219"/>
                </a:lnTo>
                <a:lnTo>
                  <a:pt x="285" y="220"/>
                </a:lnTo>
                <a:lnTo>
                  <a:pt x="280" y="222"/>
                </a:lnTo>
                <a:lnTo>
                  <a:pt x="280" y="222"/>
                </a:lnTo>
                <a:lnTo>
                  <a:pt x="282" y="221"/>
                </a:lnTo>
                <a:lnTo>
                  <a:pt x="282" y="219"/>
                </a:lnTo>
                <a:lnTo>
                  <a:pt x="280" y="217"/>
                </a:lnTo>
                <a:lnTo>
                  <a:pt x="280" y="217"/>
                </a:lnTo>
                <a:lnTo>
                  <a:pt x="275" y="216"/>
                </a:lnTo>
                <a:lnTo>
                  <a:pt x="274" y="215"/>
                </a:lnTo>
                <a:lnTo>
                  <a:pt x="274" y="215"/>
                </a:lnTo>
                <a:lnTo>
                  <a:pt x="267" y="213"/>
                </a:lnTo>
                <a:lnTo>
                  <a:pt x="267" y="213"/>
                </a:lnTo>
                <a:lnTo>
                  <a:pt x="264" y="214"/>
                </a:lnTo>
                <a:lnTo>
                  <a:pt x="262" y="215"/>
                </a:lnTo>
                <a:lnTo>
                  <a:pt x="259" y="217"/>
                </a:lnTo>
                <a:lnTo>
                  <a:pt x="259" y="217"/>
                </a:lnTo>
                <a:lnTo>
                  <a:pt x="258" y="215"/>
                </a:lnTo>
                <a:lnTo>
                  <a:pt x="257" y="214"/>
                </a:lnTo>
                <a:lnTo>
                  <a:pt x="255" y="213"/>
                </a:lnTo>
                <a:lnTo>
                  <a:pt x="255" y="213"/>
                </a:lnTo>
                <a:lnTo>
                  <a:pt x="251" y="214"/>
                </a:lnTo>
                <a:lnTo>
                  <a:pt x="246" y="217"/>
                </a:lnTo>
                <a:lnTo>
                  <a:pt x="242" y="222"/>
                </a:lnTo>
                <a:lnTo>
                  <a:pt x="240" y="227"/>
                </a:lnTo>
                <a:lnTo>
                  <a:pt x="240" y="227"/>
                </a:lnTo>
                <a:lnTo>
                  <a:pt x="238" y="249"/>
                </a:lnTo>
                <a:lnTo>
                  <a:pt x="238" y="249"/>
                </a:lnTo>
                <a:lnTo>
                  <a:pt x="233" y="247"/>
                </a:lnTo>
                <a:lnTo>
                  <a:pt x="228" y="245"/>
                </a:lnTo>
                <a:lnTo>
                  <a:pt x="224" y="241"/>
                </a:lnTo>
                <a:lnTo>
                  <a:pt x="224" y="241"/>
                </a:lnTo>
                <a:lnTo>
                  <a:pt x="218" y="234"/>
                </a:lnTo>
                <a:lnTo>
                  <a:pt x="215" y="229"/>
                </a:lnTo>
                <a:lnTo>
                  <a:pt x="215" y="229"/>
                </a:lnTo>
                <a:lnTo>
                  <a:pt x="211" y="228"/>
                </a:lnTo>
                <a:lnTo>
                  <a:pt x="207" y="228"/>
                </a:lnTo>
                <a:lnTo>
                  <a:pt x="203" y="229"/>
                </a:lnTo>
                <a:lnTo>
                  <a:pt x="203" y="229"/>
                </a:lnTo>
                <a:lnTo>
                  <a:pt x="198" y="220"/>
                </a:lnTo>
                <a:lnTo>
                  <a:pt x="194" y="211"/>
                </a:lnTo>
                <a:lnTo>
                  <a:pt x="191" y="202"/>
                </a:lnTo>
                <a:lnTo>
                  <a:pt x="191" y="202"/>
                </a:lnTo>
                <a:lnTo>
                  <a:pt x="188" y="197"/>
                </a:lnTo>
                <a:lnTo>
                  <a:pt x="186" y="191"/>
                </a:lnTo>
                <a:lnTo>
                  <a:pt x="176" y="181"/>
                </a:lnTo>
                <a:lnTo>
                  <a:pt x="165" y="170"/>
                </a:lnTo>
                <a:lnTo>
                  <a:pt x="165" y="170"/>
                </a:lnTo>
                <a:lnTo>
                  <a:pt x="164" y="167"/>
                </a:lnTo>
                <a:lnTo>
                  <a:pt x="164" y="156"/>
                </a:lnTo>
                <a:lnTo>
                  <a:pt x="164" y="151"/>
                </a:lnTo>
                <a:lnTo>
                  <a:pt x="165" y="145"/>
                </a:lnTo>
                <a:lnTo>
                  <a:pt x="167" y="140"/>
                </a:lnTo>
                <a:lnTo>
                  <a:pt x="170" y="138"/>
                </a:lnTo>
                <a:lnTo>
                  <a:pt x="170" y="138"/>
                </a:lnTo>
                <a:lnTo>
                  <a:pt x="174" y="137"/>
                </a:lnTo>
                <a:lnTo>
                  <a:pt x="177" y="135"/>
                </a:lnTo>
                <a:lnTo>
                  <a:pt x="186" y="137"/>
                </a:lnTo>
                <a:lnTo>
                  <a:pt x="194" y="137"/>
                </a:lnTo>
                <a:lnTo>
                  <a:pt x="198" y="137"/>
                </a:lnTo>
                <a:lnTo>
                  <a:pt x="200" y="135"/>
                </a:lnTo>
                <a:lnTo>
                  <a:pt x="200" y="135"/>
                </a:lnTo>
                <a:lnTo>
                  <a:pt x="203" y="132"/>
                </a:lnTo>
                <a:lnTo>
                  <a:pt x="205" y="127"/>
                </a:lnTo>
                <a:lnTo>
                  <a:pt x="205" y="121"/>
                </a:lnTo>
                <a:lnTo>
                  <a:pt x="205" y="121"/>
                </a:lnTo>
                <a:lnTo>
                  <a:pt x="206" y="121"/>
                </a:lnTo>
                <a:lnTo>
                  <a:pt x="206" y="121"/>
                </a:lnTo>
                <a:lnTo>
                  <a:pt x="207" y="118"/>
                </a:lnTo>
                <a:lnTo>
                  <a:pt x="207" y="118"/>
                </a:lnTo>
                <a:lnTo>
                  <a:pt x="207" y="116"/>
                </a:lnTo>
                <a:lnTo>
                  <a:pt x="206" y="115"/>
                </a:lnTo>
                <a:lnTo>
                  <a:pt x="205" y="112"/>
                </a:lnTo>
                <a:lnTo>
                  <a:pt x="205" y="112"/>
                </a:lnTo>
                <a:lnTo>
                  <a:pt x="210" y="108"/>
                </a:lnTo>
                <a:lnTo>
                  <a:pt x="210" y="108"/>
                </a:lnTo>
                <a:lnTo>
                  <a:pt x="209" y="100"/>
                </a:lnTo>
                <a:lnTo>
                  <a:pt x="207" y="96"/>
                </a:lnTo>
                <a:lnTo>
                  <a:pt x="207" y="96"/>
                </a:lnTo>
                <a:lnTo>
                  <a:pt x="214" y="96"/>
                </a:lnTo>
                <a:lnTo>
                  <a:pt x="217" y="96"/>
                </a:lnTo>
                <a:lnTo>
                  <a:pt x="218" y="94"/>
                </a:lnTo>
                <a:lnTo>
                  <a:pt x="220" y="93"/>
                </a:lnTo>
                <a:lnTo>
                  <a:pt x="220" y="93"/>
                </a:lnTo>
                <a:lnTo>
                  <a:pt x="218" y="91"/>
                </a:lnTo>
                <a:lnTo>
                  <a:pt x="217" y="88"/>
                </a:lnTo>
                <a:lnTo>
                  <a:pt x="214" y="85"/>
                </a:lnTo>
                <a:lnTo>
                  <a:pt x="210" y="79"/>
                </a:lnTo>
                <a:lnTo>
                  <a:pt x="210" y="79"/>
                </a:lnTo>
                <a:lnTo>
                  <a:pt x="206" y="73"/>
                </a:lnTo>
                <a:lnTo>
                  <a:pt x="204" y="68"/>
                </a:lnTo>
                <a:lnTo>
                  <a:pt x="203" y="63"/>
                </a:lnTo>
                <a:lnTo>
                  <a:pt x="210" y="6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Freeform 12">
            <a:extLst>
              <a:ext uri="{FF2B5EF4-FFF2-40B4-BE49-F238E27FC236}">
                <a16:creationId xmlns:a16="http://schemas.microsoft.com/office/drawing/2014/main" id="{F7E9CF6A-ED5F-467B-A85E-A758AD732B8F}"/>
              </a:ext>
            </a:extLst>
          </p:cNvPr>
          <p:cNvSpPr>
            <a:spLocks/>
          </p:cNvSpPr>
          <p:nvPr/>
        </p:nvSpPr>
        <p:spPr bwMode="auto">
          <a:xfrm>
            <a:off x="4727975" y="2709977"/>
            <a:ext cx="743142" cy="1702888"/>
          </a:xfrm>
          <a:custGeom>
            <a:avLst/>
            <a:gdLst>
              <a:gd name="T0" fmla="*/ 29 w 422"/>
              <a:gd name="T1" fmla="*/ 8 h 967"/>
              <a:gd name="T2" fmla="*/ 0 w 422"/>
              <a:gd name="T3" fmla="*/ 43 h 967"/>
              <a:gd name="T4" fmla="*/ 3 w 422"/>
              <a:gd name="T5" fmla="*/ 99 h 967"/>
              <a:gd name="T6" fmla="*/ 8 w 422"/>
              <a:gd name="T7" fmla="*/ 110 h 967"/>
              <a:gd name="T8" fmla="*/ 16 w 422"/>
              <a:gd name="T9" fmla="*/ 142 h 967"/>
              <a:gd name="T10" fmla="*/ 46 w 422"/>
              <a:gd name="T11" fmla="*/ 152 h 967"/>
              <a:gd name="T12" fmla="*/ 55 w 422"/>
              <a:gd name="T13" fmla="*/ 172 h 967"/>
              <a:gd name="T14" fmla="*/ 32 w 422"/>
              <a:gd name="T15" fmla="*/ 274 h 967"/>
              <a:gd name="T16" fmla="*/ 32 w 422"/>
              <a:gd name="T17" fmla="*/ 445 h 967"/>
              <a:gd name="T18" fmla="*/ 21 w 422"/>
              <a:gd name="T19" fmla="*/ 482 h 967"/>
              <a:gd name="T20" fmla="*/ 67 w 422"/>
              <a:gd name="T21" fmla="*/ 488 h 967"/>
              <a:gd name="T22" fmla="*/ 63 w 422"/>
              <a:gd name="T23" fmla="*/ 511 h 967"/>
              <a:gd name="T24" fmla="*/ 28 w 422"/>
              <a:gd name="T25" fmla="*/ 659 h 967"/>
              <a:gd name="T26" fmla="*/ 11 w 422"/>
              <a:gd name="T27" fmla="*/ 732 h 967"/>
              <a:gd name="T28" fmla="*/ 63 w 422"/>
              <a:gd name="T29" fmla="*/ 754 h 967"/>
              <a:gd name="T30" fmla="*/ 106 w 422"/>
              <a:gd name="T31" fmla="*/ 845 h 967"/>
              <a:gd name="T32" fmla="*/ 111 w 422"/>
              <a:gd name="T33" fmla="*/ 902 h 967"/>
              <a:gd name="T34" fmla="*/ 87 w 422"/>
              <a:gd name="T35" fmla="*/ 931 h 967"/>
              <a:gd name="T36" fmla="*/ 34 w 422"/>
              <a:gd name="T37" fmla="*/ 952 h 967"/>
              <a:gd name="T38" fmla="*/ 40 w 422"/>
              <a:gd name="T39" fmla="*/ 967 h 967"/>
              <a:gd name="T40" fmla="*/ 104 w 422"/>
              <a:gd name="T41" fmla="*/ 960 h 967"/>
              <a:gd name="T42" fmla="*/ 177 w 422"/>
              <a:gd name="T43" fmla="*/ 959 h 967"/>
              <a:gd name="T44" fmla="*/ 185 w 422"/>
              <a:gd name="T45" fmla="*/ 913 h 967"/>
              <a:gd name="T46" fmla="*/ 145 w 422"/>
              <a:gd name="T47" fmla="*/ 757 h 967"/>
              <a:gd name="T48" fmla="*/ 215 w 422"/>
              <a:gd name="T49" fmla="*/ 761 h 967"/>
              <a:gd name="T50" fmla="*/ 281 w 422"/>
              <a:gd name="T51" fmla="*/ 771 h 967"/>
              <a:gd name="T52" fmla="*/ 325 w 422"/>
              <a:gd name="T53" fmla="*/ 795 h 967"/>
              <a:gd name="T54" fmla="*/ 344 w 422"/>
              <a:gd name="T55" fmla="*/ 839 h 967"/>
              <a:gd name="T56" fmla="*/ 350 w 422"/>
              <a:gd name="T57" fmla="*/ 893 h 967"/>
              <a:gd name="T58" fmla="*/ 376 w 422"/>
              <a:gd name="T59" fmla="*/ 852 h 967"/>
              <a:gd name="T60" fmla="*/ 418 w 422"/>
              <a:gd name="T61" fmla="*/ 779 h 967"/>
              <a:gd name="T62" fmla="*/ 414 w 422"/>
              <a:gd name="T63" fmla="*/ 763 h 967"/>
              <a:gd name="T64" fmla="*/ 374 w 422"/>
              <a:gd name="T65" fmla="*/ 748 h 967"/>
              <a:gd name="T66" fmla="*/ 308 w 422"/>
              <a:gd name="T67" fmla="*/ 742 h 967"/>
              <a:gd name="T68" fmla="*/ 227 w 422"/>
              <a:gd name="T69" fmla="*/ 643 h 967"/>
              <a:gd name="T70" fmla="*/ 247 w 422"/>
              <a:gd name="T71" fmla="*/ 573 h 967"/>
              <a:gd name="T72" fmla="*/ 248 w 422"/>
              <a:gd name="T73" fmla="*/ 608 h 967"/>
              <a:gd name="T74" fmla="*/ 243 w 422"/>
              <a:gd name="T75" fmla="*/ 643 h 967"/>
              <a:gd name="T76" fmla="*/ 301 w 422"/>
              <a:gd name="T77" fmla="*/ 701 h 967"/>
              <a:gd name="T78" fmla="*/ 344 w 422"/>
              <a:gd name="T79" fmla="*/ 720 h 967"/>
              <a:gd name="T80" fmla="*/ 366 w 422"/>
              <a:gd name="T81" fmla="*/ 692 h 967"/>
              <a:gd name="T82" fmla="*/ 356 w 422"/>
              <a:gd name="T83" fmla="*/ 631 h 967"/>
              <a:gd name="T84" fmla="*/ 300 w 422"/>
              <a:gd name="T85" fmla="*/ 597 h 967"/>
              <a:gd name="T86" fmla="*/ 251 w 422"/>
              <a:gd name="T87" fmla="*/ 557 h 967"/>
              <a:gd name="T88" fmla="*/ 269 w 422"/>
              <a:gd name="T89" fmla="*/ 538 h 967"/>
              <a:gd name="T90" fmla="*/ 227 w 422"/>
              <a:gd name="T91" fmla="*/ 328 h 967"/>
              <a:gd name="T92" fmla="*/ 199 w 422"/>
              <a:gd name="T93" fmla="*/ 250 h 967"/>
              <a:gd name="T94" fmla="*/ 215 w 422"/>
              <a:gd name="T95" fmla="*/ 266 h 967"/>
              <a:gd name="T96" fmla="*/ 219 w 422"/>
              <a:gd name="T97" fmla="*/ 242 h 967"/>
              <a:gd name="T98" fmla="*/ 248 w 422"/>
              <a:gd name="T99" fmla="*/ 255 h 967"/>
              <a:gd name="T100" fmla="*/ 255 w 422"/>
              <a:gd name="T101" fmla="*/ 220 h 967"/>
              <a:gd name="T102" fmla="*/ 205 w 422"/>
              <a:gd name="T103" fmla="*/ 206 h 967"/>
              <a:gd name="T104" fmla="*/ 162 w 422"/>
              <a:gd name="T105" fmla="*/ 151 h 967"/>
              <a:gd name="T106" fmla="*/ 132 w 422"/>
              <a:gd name="T107" fmla="*/ 73 h 967"/>
              <a:gd name="T108" fmla="*/ 110 w 422"/>
              <a:gd name="T109" fmla="*/ 20 h 967"/>
              <a:gd name="T110" fmla="*/ 79 w 422"/>
              <a:gd name="T111" fmla="*/ 2 h 9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22" h="967">
                <a:moveTo>
                  <a:pt x="63" y="2"/>
                </a:moveTo>
                <a:lnTo>
                  <a:pt x="63" y="2"/>
                </a:lnTo>
                <a:lnTo>
                  <a:pt x="53" y="2"/>
                </a:lnTo>
                <a:lnTo>
                  <a:pt x="41" y="3"/>
                </a:lnTo>
                <a:lnTo>
                  <a:pt x="36" y="6"/>
                </a:lnTo>
                <a:lnTo>
                  <a:pt x="29" y="8"/>
                </a:lnTo>
                <a:lnTo>
                  <a:pt x="22" y="11"/>
                </a:lnTo>
                <a:lnTo>
                  <a:pt x="16" y="16"/>
                </a:lnTo>
                <a:lnTo>
                  <a:pt x="16" y="16"/>
                </a:lnTo>
                <a:lnTo>
                  <a:pt x="7" y="27"/>
                </a:lnTo>
                <a:lnTo>
                  <a:pt x="1" y="36"/>
                </a:lnTo>
                <a:lnTo>
                  <a:pt x="0" y="43"/>
                </a:lnTo>
                <a:lnTo>
                  <a:pt x="0" y="48"/>
                </a:lnTo>
                <a:lnTo>
                  <a:pt x="0" y="48"/>
                </a:lnTo>
                <a:lnTo>
                  <a:pt x="8" y="80"/>
                </a:lnTo>
                <a:lnTo>
                  <a:pt x="4" y="94"/>
                </a:lnTo>
                <a:lnTo>
                  <a:pt x="4" y="94"/>
                </a:lnTo>
                <a:lnTo>
                  <a:pt x="3" y="99"/>
                </a:lnTo>
                <a:lnTo>
                  <a:pt x="1" y="103"/>
                </a:lnTo>
                <a:lnTo>
                  <a:pt x="0" y="106"/>
                </a:lnTo>
                <a:lnTo>
                  <a:pt x="0" y="106"/>
                </a:lnTo>
                <a:lnTo>
                  <a:pt x="3" y="109"/>
                </a:lnTo>
                <a:lnTo>
                  <a:pt x="5" y="110"/>
                </a:lnTo>
                <a:lnTo>
                  <a:pt x="8" y="110"/>
                </a:lnTo>
                <a:lnTo>
                  <a:pt x="8" y="110"/>
                </a:lnTo>
                <a:lnTo>
                  <a:pt x="11" y="125"/>
                </a:lnTo>
                <a:lnTo>
                  <a:pt x="13" y="135"/>
                </a:lnTo>
                <a:lnTo>
                  <a:pt x="15" y="139"/>
                </a:lnTo>
                <a:lnTo>
                  <a:pt x="16" y="142"/>
                </a:lnTo>
                <a:lnTo>
                  <a:pt x="16" y="142"/>
                </a:lnTo>
                <a:lnTo>
                  <a:pt x="18" y="143"/>
                </a:lnTo>
                <a:lnTo>
                  <a:pt x="20" y="146"/>
                </a:lnTo>
                <a:lnTo>
                  <a:pt x="22" y="147"/>
                </a:lnTo>
                <a:lnTo>
                  <a:pt x="28" y="150"/>
                </a:lnTo>
                <a:lnTo>
                  <a:pt x="28" y="150"/>
                </a:lnTo>
                <a:lnTo>
                  <a:pt x="46" y="152"/>
                </a:lnTo>
                <a:lnTo>
                  <a:pt x="55" y="154"/>
                </a:lnTo>
                <a:lnTo>
                  <a:pt x="55" y="154"/>
                </a:lnTo>
                <a:lnTo>
                  <a:pt x="55" y="159"/>
                </a:lnTo>
                <a:lnTo>
                  <a:pt x="57" y="165"/>
                </a:lnTo>
                <a:lnTo>
                  <a:pt x="55" y="172"/>
                </a:lnTo>
                <a:lnTo>
                  <a:pt x="55" y="172"/>
                </a:lnTo>
                <a:lnTo>
                  <a:pt x="51" y="196"/>
                </a:lnTo>
                <a:lnTo>
                  <a:pt x="51" y="196"/>
                </a:lnTo>
                <a:lnTo>
                  <a:pt x="48" y="212"/>
                </a:lnTo>
                <a:lnTo>
                  <a:pt x="41" y="234"/>
                </a:lnTo>
                <a:lnTo>
                  <a:pt x="36" y="257"/>
                </a:lnTo>
                <a:lnTo>
                  <a:pt x="32" y="274"/>
                </a:lnTo>
                <a:lnTo>
                  <a:pt x="32" y="274"/>
                </a:lnTo>
                <a:lnTo>
                  <a:pt x="32" y="305"/>
                </a:lnTo>
                <a:lnTo>
                  <a:pt x="33" y="360"/>
                </a:lnTo>
                <a:lnTo>
                  <a:pt x="33" y="415"/>
                </a:lnTo>
                <a:lnTo>
                  <a:pt x="33" y="435"/>
                </a:lnTo>
                <a:lnTo>
                  <a:pt x="32" y="445"/>
                </a:lnTo>
                <a:lnTo>
                  <a:pt x="32" y="445"/>
                </a:lnTo>
                <a:lnTo>
                  <a:pt x="28" y="456"/>
                </a:lnTo>
                <a:lnTo>
                  <a:pt x="24" y="468"/>
                </a:lnTo>
                <a:lnTo>
                  <a:pt x="21" y="473"/>
                </a:lnTo>
                <a:lnTo>
                  <a:pt x="21" y="478"/>
                </a:lnTo>
                <a:lnTo>
                  <a:pt x="21" y="482"/>
                </a:lnTo>
                <a:lnTo>
                  <a:pt x="24" y="484"/>
                </a:lnTo>
                <a:lnTo>
                  <a:pt x="24" y="484"/>
                </a:lnTo>
                <a:lnTo>
                  <a:pt x="34" y="486"/>
                </a:lnTo>
                <a:lnTo>
                  <a:pt x="49" y="488"/>
                </a:lnTo>
                <a:lnTo>
                  <a:pt x="67" y="488"/>
                </a:lnTo>
                <a:lnTo>
                  <a:pt x="67" y="488"/>
                </a:lnTo>
                <a:lnTo>
                  <a:pt x="65" y="490"/>
                </a:lnTo>
                <a:lnTo>
                  <a:pt x="62" y="498"/>
                </a:lnTo>
                <a:lnTo>
                  <a:pt x="61" y="502"/>
                </a:lnTo>
                <a:lnTo>
                  <a:pt x="59" y="506"/>
                </a:lnTo>
                <a:lnTo>
                  <a:pt x="61" y="509"/>
                </a:lnTo>
                <a:lnTo>
                  <a:pt x="63" y="511"/>
                </a:lnTo>
                <a:lnTo>
                  <a:pt x="63" y="511"/>
                </a:lnTo>
                <a:lnTo>
                  <a:pt x="79" y="519"/>
                </a:lnTo>
                <a:lnTo>
                  <a:pt x="79" y="519"/>
                </a:lnTo>
                <a:lnTo>
                  <a:pt x="62" y="569"/>
                </a:lnTo>
                <a:lnTo>
                  <a:pt x="46" y="616"/>
                </a:lnTo>
                <a:lnTo>
                  <a:pt x="28" y="659"/>
                </a:lnTo>
                <a:lnTo>
                  <a:pt x="28" y="659"/>
                </a:lnTo>
                <a:lnTo>
                  <a:pt x="21" y="678"/>
                </a:lnTo>
                <a:lnTo>
                  <a:pt x="16" y="695"/>
                </a:lnTo>
                <a:lnTo>
                  <a:pt x="13" y="709"/>
                </a:lnTo>
                <a:lnTo>
                  <a:pt x="12" y="721"/>
                </a:lnTo>
                <a:lnTo>
                  <a:pt x="11" y="732"/>
                </a:lnTo>
                <a:lnTo>
                  <a:pt x="12" y="738"/>
                </a:lnTo>
                <a:lnTo>
                  <a:pt x="12" y="745"/>
                </a:lnTo>
                <a:lnTo>
                  <a:pt x="48" y="745"/>
                </a:lnTo>
                <a:lnTo>
                  <a:pt x="63" y="749"/>
                </a:lnTo>
                <a:lnTo>
                  <a:pt x="63" y="749"/>
                </a:lnTo>
                <a:lnTo>
                  <a:pt x="63" y="754"/>
                </a:lnTo>
                <a:lnTo>
                  <a:pt x="65" y="758"/>
                </a:lnTo>
                <a:lnTo>
                  <a:pt x="66" y="759"/>
                </a:lnTo>
                <a:lnTo>
                  <a:pt x="67" y="761"/>
                </a:lnTo>
                <a:lnTo>
                  <a:pt x="83" y="761"/>
                </a:lnTo>
                <a:lnTo>
                  <a:pt x="83" y="761"/>
                </a:lnTo>
                <a:lnTo>
                  <a:pt x="106" y="845"/>
                </a:lnTo>
                <a:lnTo>
                  <a:pt x="106" y="845"/>
                </a:lnTo>
                <a:lnTo>
                  <a:pt x="114" y="869"/>
                </a:lnTo>
                <a:lnTo>
                  <a:pt x="115" y="878"/>
                </a:lnTo>
                <a:lnTo>
                  <a:pt x="114" y="889"/>
                </a:lnTo>
                <a:lnTo>
                  <a:pt x="114" y="889"/>
                </a:lnTo>
                <a:lnTo>
                  <a:pt x="111" y="902"/>
                </a:lnTo>
                <a:lnTo>
                  <a:pt x="106" y="914"/>
                </a:lnTo>
                <a:lnTo>
                  <a:pt x="102" y="920"/>
                </a:lnTo>
                <a:lnTo>
                  <a:pt x="98" y="924"/>
                </a:lnTo>
                <a:lnTo>
                  <a:pt x="92" y="928"/>
                </a:lnTo>
                <a:lnTo>
                  <a:pt x="87" y="931"/>
                </a:lnTo>
                <a:lnTo>
                  <a:pt x="87" y="931"/>
                </a:lnTo>
                <a:lnTo>
                  <a:pt x="61" y="939"/>
                </a:lnTo>
                <a:lnTo>
                  <a:pt x="49" y="943"/>
                </a:lnTo>
                <a:lnTo>
                  <a:pt x="40" y="947"/>
                </a:lnTo>
                <a:lnTo>
                  <a:pt x="40" y="947"/>
                </a:lnTo>
                <a:lnTo>
                  <a:pt x="37" y="949"/>
                </a:lnTo>
                <a:lnTo>
                  <a:pt x="34" y="952"/>
                </a:lnTo>
                <a:lnTo>
                  <a:pt x="33" y="955"/>
                </a:lnTo>
                <a:lnTo>
                  <a:pt x="33" y="959"/>
                </a:lnTo>
                <a:lnTo>
                  <a:pt x="33" y="961"/>
                </a:lnTo>
                <a:lnTo>
                  <a:pt x="34" y="964"/>
                </a:lnTo>
                <a:lnTo>
                  <a:pt x="37" y="965"/>
                </a:lnTo>
                <a:lnTo>
                  <a:pt x="40" y="967"/>
                </a:lnTo>
                <a:lnTo>
                  <a:pt x="40" y="967"/>
                </a:lnTo>
                <a:lnTo>
                  <a:pt x="50" y="967"/>
                </a:lnTo>
                <a:lnTo>
                  <a:pt x="63" y="965"/>
                </a:lnTo>
                <a:lnTo>
                  <a:pt x="87" y="963"/>
                </a:lnTo>
                <a:lnTo>
                  <a:pt x="87" y="963"/>
                </a:lnTo>
                <a:lnTo>
                  <a:pt x="104" y="960"/>
                </a:lnTo>
                <a:lnTo>
                  <a:pt x="114" y="957"/>
                </a:lnTo>
                <a:lnTo>
                  <a:pt x="121" y="955"/>
                </a:lnTo>
                <a:lnTo>
                  <a:pt x="121" y="955"/>
                </a:lnTo>
                <a:lnTo>
                  <a:pt x="165" y="935"/>
                </a:lnTo>
                <a:lnTo>
                  <a:pt x="165" y="959"/>
                </a:lnTo>
                <a:lnTo>
                  <a:pt x="177" y="959"/>
                </a:lnTo>
                <a:lnTo>
                  <a:pt x="177" y="959"/>
                </a:lnTo>
                <a:lnTo>
                  <a:pt x="182" y="940"/>
                </a:lnTo>
                <a:lnTo>
                  <a:pt x="185" y="924"/>
                </a:lnTo>
                <a:lnTo>
                  <a:pt x="185" y="918"/>
                </a:lnTo>
                <a:lnTo>
                  <a:pt x="185" y="913"/>
                </a:lnTo>
                <a:lnTo>
                  <a:pt x="185" y="913"/>
                </a:lnTo>
                <a:lnTo>
                  <a:pt x="180" y="902"/>
                </a:lnTo>
                <a:lnTo>
                  <a:pt x="173" y="891"/>
                </a:lnTo>
                <a:lnTo>
                  <a:pt x="165" y="881"/>
                </a:lnTo>
                <a:lnTo>
                  <a:pt x="169" y="845"/>
                </a:lnTo>
                <a:lnTo>
                  <a:pt x="145" y="757"/>
                </a:lnTo>
                <a:lnTo>
                  <a:pt x="145" y="757"/>
                </a:lnTo>
                <a:lnTo>
                  <a:pt x="154" y="758"/>
                </a:lnTo>
                <a:lnTo>
                  <a:pt x="164" y="759"/>
                </a:lnTo>
                <a:lnTo>
                  <a:pt x="173" y="761"/>
                </a:lnTo>
                <a:lnTo>
                  <a:pt x="173" y="761"/>
                </a:lnTo>
                <a:lnTo>
                  <a:pt x="198" y="759"/>
                </a:lnTo>
                <a:lnTo>
                  <a:pt x="215" y="761"/>
                </a:lnTo>
                <a:lnTo>
                  <a:pt x="215" y="761"/>
                </a:lnTo>
                <a:lnTo>
                  <a:pt x="223" y="761"/>
                </a:lnTo>
                <a:lnTo>
                  <a:pt x="243" y="762"/>
                </a:lnTo>
                <a:lnTo>
                  <a:pt x="265" y="766"/>
                </a:lnTo>
                <a:lnTo>
                  <a:pt x="275" y="769"/>
                </a:lnTo>
                <a:lnTo>
                  <a:pt x="281" y="771"/>
                </a:lnTo>
                <a:lnTo>
                  <a:pt x="281" y="771"/>
                </a:lnTo>
                <a:lnTo>
                  <a:pt x="294" y="779"/>
                </a:lnTo>
                <a:lnTo>
                  <a:pt x="306" y="785"/>
                </a:lnTo>
                <a:lnTo>
                  <a:pt x="317" y="790"/>
                </a:lnTo>
                <a:lnTo>
                  <a:pt x="321" y="792"/>
                </a:lnTo>
                <a:lnTo>
                  <a:pt x="325" y="795"/>
                </a:lnTo>
                <a:lnTo>
                  <a:pt x="325" y="795"/>
                </a:lnTo>
                <a:lnTo>
                  <a:pt x="331" y="804"/>
                </a:lnTo>
                <a:lnTo>
                  <a:pt x="337" y="818"/>
                </a:lnTo>
                <a:lnTo>
                  <a:pt x="342" y="831"/>
                </a:lnTo>
                <a:lnTo>
                  <a:pt x="344" y="839"/>
                </a:lnTo>
                <a:lnTo>
                  <a:pt x="344" y="839"/>
                </a:lnTo>
                <a:lnTo>
                  <a:pt x="344" y="866"/>
                </a:lnTo>
                <a:lnTo>
                  <a:pt x="346" y="883"/>
                </a:lnTo>
                <a:lnTo>
                  <a:pt x="347" y="889"/>
                </a:lnTo>
                <a:lnTo>
                  <a:pt x="348" y="893"/>
                </a:lnTo>
                <a:lnTo>
                  <a:pt x="348" y="893"/>
                </a:lnTo>
                <a:lnTo>
                  <a:pt x="350" y="893"/>
                </a:lnTo>
                <a:lnTo>
                  <a:pt x="352" y="891"/>
                </a:lnTo>
                <a:lnTo>
                  <a:pt x="360" y="885"/>
                </a:lnTo>
                <a:lnTo>
                  <a:pt x="367" y="876"/>
                </a:lnTo>
                <a:lnTo>
                  <a:pt x="372" y="865"/>
                </a:lnTo>
                <a:lnTo>
                  <a:pt x="372" y="865"/>
                </a:lnTo>
                <a:lnTo>
                  <a:pt x="376" y="852"/>
                </a:lnTo>
                <a:lnTo>
                  <a:pt x="379" y="845"/>
                </a:lnTo>
                <a:lnTo>
                  <a:pt x="379" y="839"/>
                </a:lnTo>
                <a:lnTo>
                  <a:pt x="379" y="839"/>
                </a:lnTo>
                <a:lnTo>
                  <a:pt x="387" y="775"/>
                </a:lnTo>
                <a:lnTo>
                  <a:pt x="387" y="775"/>
                </a:lnTo>
                <a:lnTo>
                  <a:pt x="418" y="779"/>
                </a:lnTo>
                <a:lnTo>
                  <a:pt x="418" y="779"/>
                </a:lnTo>
                <a:lnTo>
                  <a:pt x="418" y="778"/>
                </a:lnTo>
                <a:lnTo>
                  <a:pt x="420" y="774"/>
                </a:lnTo>
                <a:lnTo>
                  <a:pt x="422" y="767"/>
                </a:lnTo>
                <a:lnTo>
                  <a:pt x="422" y="767"/>
                </a:lnTo>
                <a:lnTo>
                  <a:pt x="414" y="763"/>
                </a:lnTo>
                <a:lnTo>
                  <a:pt x="405" y="759"/>
                </a:lnTo>
                <a:lnTo>
                  <a:pt x="395" y="753"/>
                </a:lnTo>
                <a:lnTo>
                  <a:pt x="395" y="753"/>
                </a:lnTo>
                <a:lnTo>
                  <a:pt x="389" y="749"/>
                </a:lnTo>
                <a:lnTo>
                  <a:pt x="381" y="748"/>
                </a:lnTo>
                <a:lnTo>
                  <a:pt x="374" y="748"/>
                </a:lnTo>
                <a:lnTo>
                  <a:pt x="364" y="748"/>
                </a:lnTo>
                <a:lnTo>
                  <a:pt x="347" y="749"/>
                </a:lnTo>
                <a:lnTo>
                  <a:pt x="333" y="749"/>
                </a:lnTo>
                <a:lnTo>
                  <a:pt x="333" y="749"/>
                </a:lnTo>
                <a:lnTo>
                  <a:pt x="319" y="746"/>
                </a:lnTo>
                <a:lnTo>
                  <a:pt x="308" y="742"/>
                </a:lnTo>
                <a:lnTo>
                  <a:pt x="293" y="737"/>
                </a:lnTo>
                <a:lnTo>
                  <a:pt x="231" y="693"/>
                </a:lnTo>
                <a:lnTo>
                  <a:pt x="231" y="693"/>
                </a:lnTo>
                <a:lnTo>
                  <a:pt x="230" y="680"/>
                </a:lnTo>
                <a:lnTo>
                  <a:pt x="228" y="663"/>
                </a:lnTo>
                <a:lnTo>
                  <a:pt x="227" y="643"/>
                </a:lnTo>
                <a:lnTo>
                  <a:pt x="227" y="546"/>
                </a:lnTo>
                <a:lnTo>
                  <a:pt x="243" y="565"/>
                </a:lnTo>
                <a:lnTo>
                  <a:pt x="243" y="565"/>
                </a:lnTo>
                <a:lnTo>
                  <a:pt x="244" y="569"/>
                </a:lnTo>
                <a:lnTo>
                  <a:pt x="247" y="573"/>
                </a:lnTo>
                <a:lnTo>
                  <a:pt x="247" y="573"/>
                </a:lnTo>
                <a:lnTo>
                  <a:pt x="251" y="588"/>
                </a:lnTo>
                <a:lnTo>
                  <a:pt x="252" y="598"/>
                </a:lnTo>
                <a:lnTo>
                  <a:pt x="252" y="602"/>
                </a:lnTo>
                <a:lnTo>
                  <a:pt x="251" y="605"/>
                </a:lnTo>
                <a:lnTo>
                  <a:pt x="251" y="605"/>
                </a:lnTo>
                <a:lnTo>
                  <a:pt x="248" y="608"/>
                </a:lnTo>
                <a:lnTo>
                  <a:pt x="247" y="612"/>
                </a:lnTo>
                <a:lnTo>
                  <a:pt x="243" y="623"/>
                </a:lnTo>
                <a:lnTo>
                  <a:pt x="242" y="635"/>
                </a:lnTo>
                <a:lnTo>
                  <a:pt x="242" y="639"/>
                </a:lnTo>
                <a:lnTo>
                  <a:pt x="243" y="643"/>
                </a:lnTo>
                <a:lnTo>
                  <a:pt x="243" y="643"/>
                </a:lnTo>
                <a:lnTo>
                  <a:pt x="253" y="655"/>
                </a:lnTo>
                <a:lnTo>
                  <a:pt x="273" y="676"/>
                </a:lnTo>
                <a:lnTo>
                  <a:pt x="292" y="695"/>
                </a:lnTo>
                <a:lnTo>
                  <a:pt x="298" y="700"/>
                </a:lnTo>
                <a:lnTo>
                  <a:pt x="301" y="701"/>
                </a:lnTo>
                <a:lnTo>
                  <a:pt x="301" y="701"/>
                </a:lnTo>
                <a:lnTo>
                  <a:pt x="304" y="703"/>
                </a:lnTo>
                <a:lnTo>
                  <a:pt x="309" y="705"/>
                </a:lnTo>
                <a:lnTo>
                  <a:pt x="323" y="715"/>
                </a:lnTo>
                <a:lnTo>
                  <a:pt x="333" y="719"/>
                </a:lnTo>
                <a:lnTo>
                  <a:pt x="341" y="720"/>
                </a:lnTo>
                <a:lnTo>
                  <a:pt x="344" y="720"/>
                </a:lnTo>
                <a:lnTo>
                  <a:pt x="347" y="719"/>
                </a:lnTo>
                <a:lnTo>
                  <a:pt x="350" y="717"/>
                </a:lnTo>
                <a:lnTo>
                  <a:pt x="352" y="713"/>
                </a:lnTo>
                <a:lnTo>
                  <a:pt x="352" y="713"/>
                </a:lnTo>
                <a:lnTo>
                  <a:pt x="359" y="700"/>
                </a:lnTo>
                <a:lnTo>
                  <a:pt x="366" y="692"/>
                </a:lnTo>
                <a:lnTo>
                  <a:pt x="372" y="687"/>
                </a:lnTo>
                <a:lnTo>
                  <a:pt x="356" y="643"/>
                </a:lnTo>
                <a:lnTo>
                  <a:pt x="356" y="643"/>
                </a:lnTo>
                <a:lnTo>
                  <a:pt x="358" y="639"/>
                </a:lnTo>
                <a:lnTo>
                  <a:pt x="358" y="637"/>
                </a:lnTo>
                <a:lnTo>
                  <a:pt x="356" y="631"/>
                </a:lnTo>
                <a:lnTo>
                  <a:pt x="356" y="631"/>
                </a:lnTo>
                <a:lnTo>
                  <a:pt x="348" y="626"/>
                </a:lnTo>
                <a:lnTo>
                  <a:pt x="335" y="618"/>
                </a:lnTo>
                <a:lnTo>
                  <a:pt x="317" y="609"/>
                </a:lnTo>
                <a:lnTo>
                  <a:pt x="317" y="609"/>
                </a:lnTo>
                <a:lnTo>
                  <a:pt x="300" y="597"/>
                </a:lnTo>
                <a:lnTo>
                  <a:pt x="281" y="585"/>
                </a:lnTo>
                <a:lnTo>
                  <a:pt x="281" y="585"/>
                </a:lnTo>
                <a:lnTo>
                  <a:pt x="265" y="575"/>
                </a:lnTo>
                <a:lnTo>
                  <a:pt x="251" y="565"/>
                </a:lnTo>
                <a:lnTo>
                  <a:pt x="251" y="557"/>
                </a:lnTo>
                <a:lnTo>
                  <a:pt x="251" y="557"/>
                </a:lnTo>
                <a:lnTo>
                  <a:pt x="260" y="552"/>
                </a:lnTo>
                <a:lnTo>
                  <a:pt x="267" y="547"/>
                </a:lnTo>
                <a:lnTo>
                  <a:pt x="269" y="544"/>
                </a:lnTo>
                <a:lnTo>
                  <a:pt x="271" y="542"/>
                </a:lnTo>
                <a:lnTo>
                  <a:pt x="271" y="542"/>
                </a:lnTo>
                <a:lnTo>
                  <a:pt x="269" y="538"/>
                </a:lnTo>
                <a:lnTo>
                  <a:pt x="268" y="534"/>
                </a:lnTo>
                <a:lnTo>
                  <a:pt x="267" y="531"/>
                </a:lnTo>
                <a:lnTo>
                  <a:pt x="271" y="523"/>
                </a:lnTo>
                <a:lnTo>
                  <a:pt x="251" y="472"/>
                </a:lnTo>
                <a:lnTo>
                  <a:pt x="227" y="328"/>
                </a:lnTo>
                <a:lnTo>
                  <a:pt x="227" y="328"/>
                </a:lnTo>
                <a:lnTo>
                  <a:pt x="218" y="305"/>
                </a:lnTo>
                <a:lnTo>
                  <a:pt x="207" y="282"/>
                </a:lnTo>
                <a:lnTo>
                  <a:pt x="207" y="282"/>
                </a:lnTo>
                <a:lnTo>
                  <a:pt x="206" y="275"/>
                </a:lnTo>
                <a:lnTo>
                  <a:pt x="202" y="263"/>
                </a:lnTo>
                <a:lnTo>
                  <a:pt x="199" y="250"/>
                </a:lnTo>
                <a:lnTo>
                  <a:pt x="199" y="250"/>
                </a:lnTo>
                <a:lnTo>
                  <a:pt x="202" y="253"/>
                </a:lnTo>
                <a:lnTo>
                  <a:pt x="207" y="257"/>
                </a:lnTo>
                <a:lnTo>
                  <a:pt x="213" y="261"/>
                </a:lnTo>
                <a:lnTo>
                  <a:pt x="215" y="263"/>
                </a:lnTo>
                <a:lnTo>
                  <a:pt x="215" y="266"/>
                </a:lnTo>
                <a:lnTo>
                  <a:pt x="215" y="266"/>
                </a:lnTo>
                <a:lnTo>
                  <a:pt x="216" y="267"/>
                </a:lnTo>
                <a:lnTo>
                  <a:pt x="216" y="266"/>
                </a:lnTo>
                <a:lnTo>
                  <a:pt x="218" y="258"/>
                </a:lnTo>
                <a:lnTo>
                  <a:pt x="219" y="242"/>
                </a:lnTo>
                <a:lnTo>
                  <a:pt x="219" y="242"/>
                </a:lnTo>
                <a:lnTo>
                  <a:pt x="224" y="247"/>
                </a:lnTo>
                <a:lnTo>
                  <a:pt x="228" y="251"/>
                </a:lnTo>
                <a:lnTo>
                  <a:pt x="235" y="254"/>
                </a:lnTo>
                <a:lnTo>
                  <a:pt x="235" y="254"/>
                </a:lnTo>
                <a:lnTo>
                  <a:pt x="242" y="255"/>
                </a:lnTo>
                <a:lnTo>
                  <a:pt x="248" y="255"/>
                </a:lnTo>
                <a:lnTo>
                  <a:pt x="255" y="254"/>
                </a:lnTo>
                <a:lnTo>
                  <a:pt x="223" y="224"/>
                </a:lnTo>
                <a:lnTo>
                  <a:pt x="223" y="224"/>
                </a:lnTo>
                <a:lnTo>
                  <a:pt x="242" y="222"/>
                </a:lnTo>
                <a:lnTo>
                  <a:pt x="252" y="221"/>
                </a:lnTo>
                <a:lnTo>
                  <a:pt x="255" y="220"/>
                </a:lnTo>
                <a:lnTo>
                  <a:pt x="255" y="220"/>
                </a:lnTo>
                <a:lnTo>
                  <a:pt x="255" y="220"/>
                </a:lnTo>
                <a:lnTo>
                  <a:pt x="255" y="220"/>
                </a:lnTo>
                <a:lnTo>
                  <a:pt x="243" y="217"/>
                </a:lnTo>
                <a:lnTo>
                  <a:pt x="223" y="213"/>
                </a:lnTo>
                <a:lnTo>
                  <a:pt x="205" y="206"/>
                </a:lnTo>
                <a:lnTo>
                  <a:pt x="197" y="204"/>
                </a:lnTo>
                <a:lnTo>
                  <a:pt x="191" y="200"/>
                </a:lnTo>
                <a:lnTo>
                  <a:pt x="191" y="200"/>
                </a:lnTo>
                <a:lnTo>
                  <a:pt x="174" y="173"/>
                </a:lnTo>
                <a:lnTo>
                  <a:pt x="165" y="158"/>
                </a:lnTo>
                <a:lnTo>
                  <a:pt x="162" y="151"/>
                </a:lnTo>
                <a:lnTo>
                  <a:pt x="161" y="146"/>
                </a:lnTo>
                <a:lnTo>
                  <a:pt x="161" y="146"/>
                </a:lnTo>
                <a:lnTo>
                  <a:pt x="158" y="138"/>
                </a:lnTo>
                <a:lnTo>
                  <a:pt x="154" y="127"/>
                </a:lnTo>
                <a:lnTo>
                  <a:pt x="143" y="99"/>
                </a:lnTo>
                <a:lnTo>
                  <a:pt x="132" y="73"/>
                </a:lnTo>
                <a:lnTo>
                  <a:pt x="127" y="63"/>
                </a:lnTo>
                <a:lnTo>
                  <a:pt x="125" y="56"/>
                </a:lnTo>
                <a:lnTo>
                  <a:pt x="125" y="56"/>
                </a:lnTo>
                <a:lnTo>
                  <a:pt x="124" y="47"/>
                </a:lnTo>
                <a:lnTo>
                  <a:pt x="120" y="39"/>
                </a:lnTo>
                <a:lnTo>
                  <a:pt x="110" y="20"/>
                </a:lnTo>
                <a:lnTo>
                  <a:pt x="110" y="20"/>
                </a:lnTo>
                <a:lnTo>
                  <a:pt x="107" y="16"/>
                </a:lnTo>
                <a:lnTo>
                  <a:pt x="103" y="12"/>
                </a:lnTo>
                <a:lnTo>
                  <a:pt x="95" y="6"/>
                </a:lnTo>
                <a:lnTo>
                  <a:pt x="86" y="3"/>
                </a:lnTo>
                <a:lnTo>
                  <a:pt x="79" y="2"/>
                </a:lnTo>
                <a:lnTo>
                  <a:pt x="79" y="2"/>
                </a:lnTo>
                <a:lnTo>
                  <a:pt x="73" y="0"/>
                </a:lnTo>
                <a:lnTo>
                  <a:pt x="63" y="2"/>
                </a:lnTo>
                <a:lnTo>
                  <a:pt x="63" y="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0" name="Freeform 9">
            <a:extLst>
              <a:ext uri="{FF2B5EF4-FFF2-40B4-BE49-F238E27FC236}">
                <a16:creationId xmlns:a16="http://schemas.microsoft.com/office/drawing/2014/main" id="{D8E99C1B-9DCD-4D27-B777-61BA40B6562D}"/>
              </a:ext>
            </a:extLst>
          </p:cNvPr>
          <p:cNvSpPr>
            <a:spLocks/>
          </p:cNvSpPr>
          <p:nvPr/>
        </p:nvSpPr>
        <p:spPr bwMode="auto">
          <a:xfrm>
            <a:off x="6492057" y="2672673"/>
            <a:ext cx="618629" cy="1741930"/>
          </a:xfrm>
          <a:custGeom>
            <a:avLst/>
            <a:gdLst>
              <a:gd name="T0" fmla="*/ 109 w 342"/>
              <a:gd name="T1" fmla="*/ 5 h 963"/>
              <a:gd name="T2" fmla="*/ 90 w 342"/>
              <a:gd name="T3" fmla="*/ 15 h 963"/>
              <a:gd name="T4" fmla="*/ 80 w 342"/>
              <a:gd name="T5" fmla="*/ 64 h 963"/>
              <a:gd name="T6" fmla="*/ 65 w 342"/>
              <a:gd name="T7" fmla="*/ 79 h 963"/>
              <a:gd name="T8" fmla="*/ 67 w 342"/>
              <a:gd name="T9" fmla="*/ 93 h 963"/>
              <a:gd name="T10" fmla="*/ 66 w 342"/>
              <a:gd name="T11" fmla="*/ 118 h 963"/>
              <a:gd name="T12" fmla="*/ 111 w 342"/>
              <a:gd name="T13" fmla="*/ 158 h 963"/>
              <a:gd name="T14" fmla="*/ 93 w 342"/>
              <a:gd name="T15" fmla="*/ 179 h 963"/>
              <a:gd name="T16" fmla="*/ 56 w 342"/>
              <a:gd name="T17" fmla="*/ 234 h 963"/>
              <a:gd name="T18" fmla="*/ 48 w 342"/>
              <a:gd name="T19" fmla="*/ 301 h 963"/>
              <a:gd name="T20" fmla="*/ 48 w 342"/>
              <a:gd name="T21" fmla="*/ 395 h 963"/>
              <a:gd name="T22" fmla="*/ 44 w 342"/>
              <a:gd name="T23" fmla="*/ 483 h 963"/>
              <a:gd name="T24" fmla="*/ 20 w 342"/>
              <a:gd name="T25" fmla="*/ 573 h 963"/>
              <a:gd name="T26" fmla="*/ 24 w 342"/>
              <a:gd name="T27" fmla="*/ 597 h 963"/>
              <a:gd name="T28" fmla="*/ 20 w 342"/>
              <a:gd name="T29" fmla="*/ 622 h 963"/>
              <a:gd name="T30" fmla="*/ 44 w 342"/>
              <a:gd name="T31" fmla="*/ 638 h 963"/>
              <a:gd name="T32" fmla="*/ 50 w 342"/>
              <a:gd name="T33" fmla="*/ 755 h 963"/>
              <a:gd name="T34" fmla="*/ 52 w 342"/>
              <a:gd name="T35" fmla="*/ 838 h 963"/>
              <a:gd name="T36" fmla="*/ 46 w 342"/>
              <a:gd name="T37" fmla="*/ 864 h 963"/>
              <a:gd name="T38" fmla="*/ 51 w 342"/>
              <a:gd name="T39" fmla="*/ 897 h 963"/>
              <a:gd name="T40" fmla="*/ 13 w 342"/>
              <a:gd name="T41" fmla="*/ 931 h 963"/>
              <a:gd name="T42" fmla="*/ 0 w 342"/>
              <a:gd name="T43" fmla="*/ 954 h 963"/>
              <a:gd name="T44" fmla="*/ 37 w 342"/>
              <a:gd name="T45" fmla="*/ 962 h 963"/>
              <a:gd name="T46" fmla="*/ 114 w 342"/>
              <a:gd name="T47" fmla="*/ 955 h 963"/>
              <a:gd name="T48" fmla="*/ 131 w 342"/>
              <a:gd name="T49" fmla="*/ 946 h 963"/>
              <a:gd name="T50" fmla="*/ 114 w 342"/>
              <a:gd name="T51" fmla="*/ 831 h 963"/>
              <a:gd name="T52" fmla="*/ 123 w 342"/>
              <a:gd name="T53" fmla="*/ 781 h 963"/>
              <a:gd name="T54" fmla="*/ 117 w 342"/>
              <a:gd name="T55" fmla="*/ 690 h 963"/>
              <a:gd name="T56" fmla="*/ 121 w 342"/>
              <a:gd name="T57" fmla="*/ 659 h 963"/>
              <a:gd name="T58" fmla="*/ 147 w 342"/>
              <a:gd name="T59" fmla="*/ 727 h 963"/>
              <a:gd name="T60" fmla="*/ 219 w 342"/>
              <a:gd name="T61" fmla="*/ 781 h 963"/>
              <a:gd name="T62" fmla="*/ 276 w 342"/>
              <a:gd name="T63" fmla="*/ 836 h 963"/>
              <a:gd name="T64" fmla="*/ 291 w 342"/>
              <a:gd name="T65" fmla="*/ 907 h 963"/>
              <a:gd name="T66" fmla="*/ 308 w 342"/>
              <a:gd name="T67" fmla="*/ 934 h 963"/>
              <a:gd name="T68" fmla="*/ 329 w 342"/>
              <a:gd name="T69" fmla="*/ 921 h 963"/>
              <a:gd name="T70" fmla="*/ 341 w 342"/>
              <a:gd name="T71" fmla="*/ 893 h 963"/>
              <a:gd name="T72" fmla="*/ 334 w 342"/>
              <a:gd name="T73" fmla="*/ 823 h 963"/>
              <a:gd name="T74" fmla="*/ 327 w 342"/>
              <a:gd name="T75" fmla="*/ 790 h 963"/>
              <a:gd name="T76" fmla="*/ 287 w 342"/>
              <a:gd name="T77" fmla="*/ 767 h 963"/>
              <a:gd name="T78" fmla="*/ 236 w 342"/>
              <a:gd name="T79" fmla="*/ 709 h 963"/>
              <a:gd name="T80" fmla="*/ 215 w 342"/>
              <a:gd name="T81" fmla="*/ 686 h 963"/>
              <a:gd name="T82" fmla="*/ 210 w 342"/>
              <a:gd name="T83" fmla="*/ 675 h 963"/>
              <a:gd name="T84" fmla="*/ 236 w 342"/>
              <a:gd name="T85" fmla="*/ 647 h 963"/>
              <a:gd name="T86" fmla="*/ 240 w 342"/>
              <a:gd name="T87" fmla="*/ 639 h 963"/>
              <a:gd name="T88" fmla="*/ 267 w 342"/>
              <a:gd name="T89" fmla="*/ 559 h 963"/>
              <a:gd name="T90" fmla="*/ 283 w 342"/>
              <a:gd name="T91" fmla="*/ 553 h 963"/>
              <a:gd name="T92" fmla="*/ 283 w 342"/>
              <a:gd name="T93" fmla="*/ 536 h 963"/>
              <a:gd name="T94" fmla="*/ 288 w 342"/>
              <a:gd name="T95" fmla="*/ 502 h 963"/>
              <a:gd name="T96" fmla="*/ 304 w 342"/>
              <a:gd name="T97" fmla="*/ 492 h 963"/>
              <a:gd name="T98" fmla="*/ 310 w 342"/>
              <a:gd name="T99" fmla="*/ 452 h 963"/>
              <a:gd name="T100" fmla="*/ 315 w 342"/>
              <a:gd name="T101" fmla="*/ 419 h 963"/>
              <a:gd name="T102" fmla="*/ 299 w 342"/>
              <a:gd name="T103" fmla="*/ 316 h 963"/>
              <a:gd name="T104" fmla="*/ 285 w 342"/>
              <a:gd name="T105" fmla="*/ 252 h 963"/>
              <a:gd name="T106" fmla="*/ 259 w 342"/>
              <a:gd name="T107" fmla="*/ 185 h 963"/>
              <a:gd name="T108" fmla="*/ 240 w 342"/>
              <a:gd name="T109" fmla="*/ 173 h 963"/>
              <a:gd name="T110" fmla="*/ 226 w 342"/>
              <a:gd name="T111" fmla="*/ 164 h 963"/>
              <a:gd name="T112" fmla="*/ 212 w 342"/>
              <a:gd name="T113" fmla="*/ 117 h 963"/>
              <a:gd name="T114" fmla="*/ 220 w 342"/>
              <a:gd name="T115" fmla="*/ 86 h 963"/>
              <a:gd name="T116" fmla="*/ 213 w 342"/>
              <a:gd name="T117" fmla="*/ 34 h 963"/>
              <a:gd name="T118" fmla="*/ 194 w 342"/>
              <a:gd name="T119" fmla="*/ 10 h 963"/>
              <a:gd name="T120" fmla="*/ 158 w 342"/>
              <a:gd name="T121" fmla="*/ 0 h 963"/>
              <a:gd name="T122" fmla="*/ 126 w 342"/>
              <a:gd name="T123" fmla="*/ 6 h 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42" h="963">
                <a:moveTo>
                  <a:pt x="126" y="6"/>
                </a:moveTo>
                <a:lnTo>
                  <a:pt x="126" y="6"/>
                </a:lnTo>
                <a:lnTo>
                  <a:pt x="123" y="5"/>
                </a:lnTo>
                <a:lnTo>
                  <a:pt x="117" y="4"/>
                </a:lnTo>
                <a:lnTo>
                  <a:pt x="109" y="5"/>
                </a:lnTo>
                <a:lnTo>
                  <a:pt x="104" y="6"/>
                </a:lnTo>
                <a:lnTo>
                  <a:pt x="99" y="9"/>
                </a:lnTo>
                <a:lnTo>
                  <a:pt x="99" y="9"/>
                </a:lnTo>
                <a:lnTo>
                  <a:pt x="94" y="11"/>
                </a:lnTo>
                <a:lnTo>
                  <a:pt x="90" y="15"/>
                </a:lnTo>
                <a:lnTo>
                  <a:pt x="85" y="23"/>
                </a:lnTo>
                <a:lnTo>
                  <a:pt x="83" y="28"/>
                </a:lnTo>
                <a:lnTo>
                  <a:pt x="81" y="32"/>
                </a:lnTo>
                <a:lnTo>
                  <a:pt x="81" y="32"/>
                </a:lnTo>
                <a:lnTo>
                  <a:pt x="80" y="64"/>
                </a:lnTo>
                <a:lnTo>
                  <a:pt x="80" y="64"/>
                </a:lnTo>
                <a:lnTo>
                  <a:pt x="72" y="70"/>
                </a:lnTo>
                <a:lnTo>
                  <a:pt x="67" y="75"/>
                </a:lnTo>
                <a:lnTo>
                  <a:pt x="65" y="78"/>
                </a:lnTo>
                <a:lnTo>
                  <a:pt x="65" y="79"/>
                </a:lnTo>
                <a:lnTo>
                  <a:pt x="65" y="79"/>
                </a:lnTo>
                <a:lnTo>
                  <a:pt x="66" y="83"/>
                </a:lnTo>
                <a:lnTo>
                  <a:pt x="69" y="85"/>
                </a:lnTo>
                <a:lnTo>
                  <a:pt x="70" y="86"/>
                </a:lnTo>
                <a:lnTo>
                  <a:pt x="67" y="93"/>
                </a:lnTo>
                <a:lnTo>
                  <a:pt x="67" y="93"/>
                </a:lnTo>
                <a:lnTo>
                  <a:pt x="66" y="97"/>
                </a:lnTo>
                <a:lnTo>
                  <a:pt x="65" y="105"/>
                </a:lnTo>
                <a:lnTo>
                  <a:pt x="65" y="114"/>
                </a:lnTo>
                <a:lnTo>
                  <a:pt x="66" y="118"/>
                </a:lnTo>
                <a:lnTo>
                  <a:pt x="69" y="121"/>
                </a:lnTo>
                <a:lnTo>
                  <a:pt x="69" y="121"/>
                </a:lnTo>
                <a:lnTo>
                  <a:pt x="88" y="131"/>
                </a:lnTo>
                <a:lnTo>
                  <a:pt x="100" y="136"/>
                </a:lnTo>
                <a:lnTo>
                  <a:pt x="111" y="158"/>
                </a:lnTo>
                <a:lnTo>
                  <a:pt x="103" y="178"/>
                </a:lnTo>
                <a:lnTo>
                  <a:pt x="103" y="178"/>
                </a:lnTo>
                <a:lnTo>
                  <a:pt x="102" y="178"/>
                </a:lnTo>
                <a:lnTo>
                  <a:pt x="99" y="177"/>
                </a:lnTo>
                <a:lnTo>
                  <a:pt x="93" y="179"/>
                </a:lnTo>
                <a:lnTo>
                  <a:pt x="85" y="185"/>
                </a:lnTo>
                <a:lnTo>
                  <a:pt x="85" y="185"/>
                </a:lnTo>
                <a:lnTo>
                  <a:pt x="76" y="198"/>
                </a:lnTo>
                <a:lnTo>
                  <a:pt x="65" y="216"/>
                </a:lnTo>
                <a:lnTo>
                  <a:pt x="56" y="234"/>
                </a:lnTo>
                <a:lnTo>
                  <a:pt x="53" y="241"/>
                </a:lnTo>
                <a:lnTo>
                  <a:pt x="52" y="248"/>
                </a:lnTo>
                <a:lnTo>
                  <a:pt x="52" y="248"/>
                </a:lnTo>
                <a:lnTo>
                  <a:pt x="48" y="281"/>
                </a:lnTo>
                <a:lnTo>
                  <a:pt x="48" y="301"/>
                </a:lnTo>
                <a:lnTo>
                  <a:pt x="38" y="305"/>
                </a:lnTo>
                <a:lnTo>
                  <a:pt x="38" y="305"/>
                </a:lnTo>
                <a:lnTo>
                  <a:pt x="43" y="347"/>
                </a:lnTo>
                <a:lnTo>
                  <a:pt x="48" y="395"/>
                </a:lnTo>
                <a:lnTo>
                  <a:pt x="48" y="395"/>
                </a:lnTo>
                <a:lnTo>
                  <a:pt x="46" y="424"/>
                </a:lnTo>
                <a:lnTo>
                  <a:pt x="44" y="452"/>
                </a:lnTo>
                <a:lnTo>
                  <a:pt x="44" y="452"/>
                </a:lnTo>
                <a:lnTo>
                  <a:pt x="43" y="464"/>
                </a:lnTo>
                <a:lnTo>
                  <a:pt x="44" y="483"/>
                </a:lnTo>
                <a:lnTo>
                  <a:pt x="44" y="502"/>
                </a:lnTo>
                <a:lnTo>
                  <a:pt x="44" y="513"/>
                </a:lnTo>
                <a:lnTo>
                  <a:pt x="44" y="513"/>
                </a:lnTo>
                <a:lnTo>
                  <a:pt x="29" y="549"/>
                </a:lnTo>
                <a:lnTo>
                  <a:pt x="20" y="573"/>
                </a:lnTo>
                <a:lnTo>
                  <a:pt x="18" y="582"/>
                </a:lnTo>
                <a:lnTo>
                  <a:pt x="18" y="587"/>
                </a:lnTo>
                <a:lnTo>
                  <a:pt x="18" y="587"/>
                </a:lnTo>
                <a:lnTo>
                  <a:pt x="20" y="592"/>
                </a:lnTo>
                <a:lnTo>
                  <a:pt x="24" y="597"/>
                </a:lnTo>
                <a:lnTo>
                  <a:pt x="29" y="600"/>
                </a:lnTo>
                <a:lnTo>
                  <a:pt x="29" y="600"/>
                </a:lnTo>
                <a:lnTo>
                  <a:pt x="23" y="611"/>
                </a:lnTo>
                <a:lnTo>
                  <a:pt x="20" y="619"/>
                </a:lnTo>
                <a:lnTo>
                  <a:pt x="20" y="622"/>
                </a:lnTo>
                <a:lnTo>
                  <a:pt x="22" y="625"/>
                </a:lnTo>
                <a:lnTo>
                  <a:pt x="22" y="625"/>
                </a:lnTo>
                <a:lnTo>
                  <a:pt x="27" y="629"/>
                </a:lnTo>
                <a:lnTo>
                  <a:pt x="34" y="634"/>
                </a:lnTo>
                <a:lnTo>
                  <a:pt x="44" y="638"/>
                </a:lnTo>
                <a:lnTo>
                  <a:pt x="44" y="638"/>
                </a:lnTo>
                <a:lnTo>
                  <a:pt x="47" y="685"/>
                </a:lnTo>
                <a:lnTo>
                  <a:pt x="50" y="723"/>
                </a:lnTo>
                <a:lnTo>
                  <a:pt x="50" y="755"/>
                </a:lnTo>
                <a:lnTo>
                  <a:pt x="50" y="755"/>
                </a:lnTo>
                <a:lnTo>
                  <a:pt x="48" y="789"/>
                </a:lnTo>
                <a:lnTo>
                  <a:pt x="47" y="799"/>
                </a:lnTo>
                <a:lnTo>
                  <a:pt x="48" y="808"/>
                </a:lnTo>
                <a:lnTo>
                  <a:pt x="48" y="808"/>
                </a:lnTo>
                <a:lnTo>
                  <a:pt x="52" y="838"/>
                </a:lnTo>
                <a:lnTo>
                  <a:pt x="56" y="859"/>
                </a:lnTo>
                <a:lnTo>
                  <a:pt x="56" y="859"/>
                </a:lnTo>
                <a:lnTo>
                  <a:pt x="50" y="860"/>
                </a:lnTo>
                <a:lnTo>
                  <a:pt x="47" y="863"/>
                </a:lnTo>
                <a:lnTo>
                  <a:pt x="46" y="864"/>
                </a:lnTo>
                <a:lnTo>
                  <a:pt x="46" y="866"/>
                </a:lnTo>
                <a:lnTo>
                  <a:pt x="46" y="866"/>
                </a:lnTo>
                <a:lnTo>
                  <a:pt x="51" y="884"/>
                </a:lnTo>
                <a:lnTo>
                  <a:pt x="51" y="893"/>
                </a:lnTo>
                <a:lnTo>
                  <a:pt x="51" y="897"/>
                </a:lnTo>
                <a:lnTo>
                  <a:pt x="50" y="899"/>
                </a:lnTo>
                <a:lnTo>
                  <a:pt x="50" y="899"/>
                </a:lnTo>
                <a:lnTo>
                  <a:pt x="39" y="907"/>
                </a:lnTo>
                <a:lnTo>
                  <a:pt x="22" y="922"/>
                </a:lnTo>
                <a:lnTo>
                  <a:pt x="13" y="931"/>
                </a:lnTo>
                <a:lnTo>
                  <a:pt x="5" y="940"/>
                </a:lnTo>
                <a:lnTo>
                  <a:pt x="1" y="948"/>
                </a:lnTo>
                <a:lnTo>
                  <a:pt x="0" y="951"/>
                </a:lnTo>
                <a:lnTo>
                  <a:pt x="0" y="954"/>
                </a:lnTo>
                <a:lnTo>
                  <a:pt x="0" y="954"/>
                </a:lnTo>
                <a:lnTo>
                  <a:pt x="3" y="958"/>
                </a:lnTo>
                <a:lnTo>
                  <a:pt x="8" y="962"/>
                </a:lnTo>
                <a:lnTo>
                  <a:pt x="13" y="963"/>
                </a:lnTo>
                <a:lnTo>
                  <a:pt x="20" y="963"/>
                </a:lnTo>
                <a:lnTo>
                  <a:pt x="37" y="962"/>
                </a:lnTo>
                <a:lnTo>
                  <a:pt x="56" y="959"/>
                </a:lnTo>
                <a:lnTo>
                  <a:pt x="56" y="959"/>
                </a:lnTo>
                <a:lnTo>
                  <a:pt x="77" y="958"/>
                </a:lnTo>
                <a:lnTo>
                  <a:pt x="103" y="957"/>
                </a:lnTo>
                <a:lnTo>
                  <a:pt x="114" y="955"/>
                </a:lnTo>
                <a:lnTo>
                  <a:pt x="123" y="953"/>
                </a:lnTo>
                <a:lnTo>
                  <a:pt x="130" y="950"/>
                </a:lnTo>
                <a:lnTo>
                  <a:pt x="131" y="949"/>
                </a:lnTo>
                <a:lnTo>
                  <a:pt x="131" y="946"/>
                </a:lnTo>
                <a:lnTo>
                  <a:pt x="131" y="946"/>
                </a:lnTo>
                <a:lnTo>
                  <a:pt x="125" y="908"/>
                </a:lnTo>
                <a:lnTo>
                  <a:pt x="118" y="870"/>
                </a:lnTo>
                <a:lnTo>
                  <a:pt x="118" y="870"/>
                </a:lnTo>
                <a:lnTo>
                  <a:pt x="116" y="849"/>
                </a:lnTo>
                <a:lnTo>
                  <a:pt x="114" y="831"/>
                </a:lnTo>
                <a:lnTo>
                  <a:pt x="114" y="831"/>
                </a:lnTo>
                <a:lnTo>
                  <a:pt x="116" y="821"/>
                </a:lnTo>
                <a:lnTo>
                  <a:pt x="118" y="807"/>
                </a:lnTo>
                <a:lnTo>
                  <a:pt x="122" y="791"/>
                </a:lnTo>
                <a:lnTo>
                  <a:pt x="123" y="781"/>
                </a:lnTo>
                <a:lnTo>
                  <a:pt x="123" y="781"/>
                </a:lnTo>
                <a:lnTo>
                  <a:pt x="123" y="762"/>
                </a:lnTo>
                <a:lnTo>
                  <a:pt x="122" y="729"/>
                </a:lnTo>
                <a:lnTo>
                  <a:pt x="118" y="699"/>
                </a:lnTo>
                <a:lnTo>
                  <a:pt x="117" y="690"/>
                </a:lnTo>
                <a:lnTo>
                  <a:pt x="116" y="686"/>
                </a:lnTo>
                <a:lnTo>
                  <a:pt x="116" y="686"/>
                </a:lnTo>
                <a:lnTo>
                  <a:pt x="116" y="683"/>
                </a:lnTo>
                <a:lnTo>
                  <a:pt x="117" y="677"/>
                </a:lnTo>
                <a:lnTo>
                  <a:pt x="121" y="659"/>
                </a:lnTo>
                <a:lnTo>
                  <a:pt x="127" y="633"/>
                </a:lnTo>
                <a:lnTo>
                  <a:pt x="127" y="633"/>
                </a:lnTo>
                <a:lnTo>
                  <a:pt x="136" y="681"/>
                </a:lnTo>
                <a:lnTo>
                  <a:pt x="144" y="715"/>
                </a:lnTo>
                <a:lnTo>
                  <a:pt x="147" y="727"/>
                </a:lnTo>
                <a:lnTo>
                  <a:pt x="150" y="733"/>
                </a:lnTo>
                <a:lnTo>
                  <a:pt x="150" y="733"/>
                </a:lnTo>
                <a:lnTo>
                  <a:pt x="165" y="744"/>
                </a:lnTo>
                <a:lnTo>
                  <a:pt x="192" y="762"/>
                </a:lnTo>
                <a:lnTo>
                  <a:pt x="219" y="781"/>
                </a:lnTo>
                <a:lnTo>
                  <a:pt x="236" y="794"/>
                </a:lnTo>
                <a:lnTo>
                  <a:pt x="236" y="794"/>
                </a:lnTo>
                <a:lnTo>
                  <a:pt x="261" y="818"/>
                </a:lnTo>
                <a:lnTo>
                  <a:pt x="273" y="831"/>
                </a:lnTo>
                <a:lnTo>
                  <a:pt x="276" y="836"/>
                </a:lnTo>
                <a:lnTo>
                  <a:pt x="277" y="840"/>
                </a:lnTo>
                <a:lnTo>
                  <a:pt x="277" y="840"/>
                </a:lnTo>
                <a:lnTo>
                  <a:pt x="280" y="859"/>
                </a:lnTo>
                <a:lnTo>
                  <a:pt x="287" y="890"/>
                </a:lnTo>
                <a:lnTo>
                  <a:pt x="291" y="907"/>
                </a:lnTo>
                <a:lnTo>
                  <a:pt x="296" y="921"/>
                </a:lnTo>
                <a:lnTo>
                  <a:pt x="299" y="926"/>
                </a:lnTo>
                <a:lnTo>
                  <a:pt x="302" y="930"/>
                </a:lnTo>
                <a:lnTo>
                  <a:pt x="305" y="932"/>
                </a:lnTo>
                <a:lnTo>
                  <a:pt x="308" y="934"/>
                </a:lnTo>
                <a:lnTo>
                  <a:pt x="308" y="934"/>
                </a:lnTo>
                <a:lnTo>
                  <a:pt x="314" y="931"/>
                </a:lnTo>
                <a:lnTo>
                  <a:pt x="319" y="929"/>
                </a:lnTo>
                <a:lnTo>
                  <a:pt x="324" y="926"/>
                </a:lnTo>
                <a:lnTo>
                  <a:pt x="329" y="921"/>
                </a:lnTo>
                <a:lnTo>
                  <a:pt x="333" y="916"/>
                </a:lnTo>
                <a:lnTo>
                  <a:pt x="335" y="908"/>
                </a:lnTo>
                <a:lnTo>
                  <a:pt x="338" y="902"/>
                </a:lnTo>
                <a:lnTo>
                  <a:pt x="341" y="893"/>
                </a:lnTo>
                <a:lnTo>
                  <a:pt x="341" y="893"/>
                </a:lnTo>
                <a:lnTo>
                  <a:pt x="342" y="884"/>
                </a:lnTo>
                <a:lnTo>
                  <a:pt x="341" y="874"/>
                </a:lnTo>
                <a:lnTo>
                  <a:pt x="339" y="854"/>
                </a:lnTo>
                <a:lnTo>
                  <a:pt x="335" y="835"/>
                </a:lnTo>
                <a:lnTo>
                  <a:pt x="334" y="823"/>
                </a:lnTo>
                <a:lnTo>
                  <a:pt x="334" y="823"/>
                </a:lnTo>
                <a:lnTo>
                  <a:pt x="335" y="814"/>
                </a:lnTo>
                <a:lnTo>
                  <a:pt x="337" y="807"/>
                </a:lnTo>
                <a:lnTo>
                  <a:pt x="338" y="798"/>
                </a:lnTo>
                <a:lnTo>
                  <a:pt x="327" y="790"/>
                </a:lnTo>
                <a:lnTo>
                  <a:pt x="329" y="781"/>
                </a:lnTo>
                <a:lnTo>
                  <a:pt x="329" y="781"/>
                </a:lnTo>
                <a:lnTo>
                  <a:pt x="310" y="776"/>
                </a:lnTo>
                <a:lnTo>
                  <a:pt x="294" y="771"/>
                </a:lnTo>
                <a:lnTo>
                  <a:pt x="287" y="767"/>
                </a:lnTo>
                <a:lnTo>
                  <a:pt x="281" y="763"/>
                </a:lnTo>
                <a:lnTo>
                  <a:pt x="281" y="763"/>
                </a:lnTo>
                <a:lnTo>
                  <a:pt x="269" y="749"/>
                </a:lnTo>
                <a:lnTo>
                  <a:pt x="252" y="729"/>
                </a:lnTo>
                <a:lnTo>
                  <a:pt x="236" y="709"/>
                </a:lnTo>
                <a:lnTo>
                  <a:pt x="229" y="699"/>
                </a:lnTo>
                <a:lnTo>
                  <a:pt x="229" y="699"/>
                </a:lnTo>
                <a:lnTo>
                  <a:pt x="221" y="691"/>
                </a:lnTo>
                <a:lnTo>
                  <a:pt x="217" y="687"/>
                </a:lnTo>
                <a:lnTo>
                  <a:pt x="215" y="686"/>
                </a:lnTo>
                <a:lnTo>
                  <a:pt x="215" y="686"/>
                </a:lnTo>
                <a:lnTo>
                  <a:pt x="213" y="685"/>
                </a:lnTo>
                <a:lnTo>
                  <a:pt x="211" y="681"/>
                </a:lnTo>
                <a:lnTo>
                  <a:pt x="210" y="675"/>
                </a:lnTo>
                <a:lnTo>
                  <a:pt x="210" y="675"/>
                </a:lnTo>
                <a:lnTo>
                  <a:pt x="211" y="663"/>
                </a:lnTo>
                <a:lnTo>
                  <a:pt x="213" y="653"/>
                </a:lnTo>
                <a:lnTo>
                  <a:pt x="213" y="653"/>
                </a:lnTo>
                <a:lnTo>
                  <a:pt x="226" y="649"/>
                </a:lnTo>
                <a:lnTo>
                  <a:pt x="236" y="647"/>
                </a:lnTo>
                <a:lnTo>
                  <a:pt x="239" y="645"/>
                </a:lnTo>
                <a:lnTo>
                  <a:pt x="240" y="644"/>
                </a:lnTo>
                <a:lnTo>
                  <a:pt x="240" y="644"/>
                </a:lnTo>
                <a:lnTo>
                  <a:pt x="239" y="641"/>
                </a:lnTo>
                <a:lnTo>
                  <a:pt x="240" y="639"/>
                </a:lnTo>
                <a:lnTo>
                  <a:pt x="241" y="634"/>
                </a:lnTo>
                <a:lnTo>
                  <a:pt x="280" y="626"/>
                </a:lnTo>
                <a:lnTo>
                  <a:pt x="276" y="592"/>
                </a:lnTo>
                <a:lnTo>
                  <a:pt x="267" y="559"/>
                </a:lnTo>
                <a:lnTo>
                  <a:pt x="267" y="559"/>
                </a:lnTo>
                <a:lnTo>
                  <a:pt x="273" y="559"/>
                </a:lnTo>
                <a:lnTo>
                  <a:pt x="278" y="556"/>
                </a:lnTo>
                <a:lnTo>
                  <a:pt x="281" y="555"/>
                </a:lnTo>
                <a:lnTo>
                  <a:pt x="283" y="553"/>
                </a:lnTo>
                <a:lnTo>
                  <a:pt x="283" y="553"/>
                </a:lnTo>
                <a:lnTo>
                  <a:pt x="286" y="547"/>
                </a:lnTo>
                <a:lnTo>
                  <a:pt x="287" y="544"/>
                </a:lnTo>
                <a:lnTo>
                  <a:pt x="287" y="541"/>
                </a:lnTo>
                <a:lnTo>
                  <a:pt x="287" y="541"/>
                </a:lnTo>
                <a:lnTo>
                  <a:pt x="283" y="536"/>
                </a:lnTo>
                <a:lnTo>
                  <a:pt x="283" y="536"/>
                </a:lnTo>
                <a:lnTo>
                  <a:pt x="283" y="531"/>
                </a:lnTo>
                <a:lnTo>
                  <a:pt x="283" y="528"/>
                </a:lnTo>
                <a:lnTo>
                  <a:pt x="288" y="502"/>
                </a:lnTo>
                <a:lnTo>
                  <a:pt x="288" y="502"/>
                </a:lnTo>
                <a:lnTo>
                  <a:pt x="297" y="499"/>
                </a:lnTo>
                <a:lnTo>
                  <a:pt x="302" y="497"/>
                </a:lnTo>
                <a:lnTo>
                  <a:pt x="304" y="494"/>
                </a:lnTo>
                <a:lnTo>
                  <a:pt x="304" y="492"/>
                </a:lnTo>
                <a:lnTo>
                  <a:pt x="304" y="492"/>
                </a:lnTo>
                <a:lnTo>
                  <a:pt x="304" y="476"/>
                </a:lnTo>
                <a:lnTo>
                  <a:pt x="304" y="469"/>
                </a:lnTo>
                <a:lnTo>
                  <a:pt x="306" y="461"/>
                </a:lnTo>
                <a:lnTo>
                  <a:pt x="306" y="461"/>
                </a:lnTo>
                <a:lnTo>
                  <a:pt x="310" y="452"/>
                </a:lnTo>
                <a:lnTo>
                  <a:pt x="314" y="438"/>
                </a:lnTo>
                <a:lnTo>
                  <a:pt x="316" y="426"/>
                </a:lnTo>
                <a:lnTo>
                  <a:pt x="316" y="422"/>
                </a:lnTo>
                <a:lnTo>
                  <a:pt x="315" y="419"/>
                </a:lnTo>
                <a:lnTo>
                  <a:pt x="315" y="419"/>
                </a:lnTo>
                <a:lnTo>
                  <a:pt x="314" y="414"/>
                </a:lnTo>
                <a:lnTo>
                  <a:pt x="311" y="405"/>
                </a:lnTo>
                <a:lnTo>
                  <a:pt x="308" y="393"/>
                </a:lnTo>
                <a:lnTo>
                  <a:pt x="304" y="358"/>
                </a:lnTo>
                <a:lnTo>
                  <a:pt x="299" y="316"/>
                </a:lnTo>
                <a:lnTo>
                  <a:pt x="281" y="258"/>
                </a:lnTo>
                <a:lnTo>
                  <a:pt x="281" y="258"/>
                </a:lnTo>
                <a:lnTo>
                  <a:pt x="283" y="258"/>
                </a:lnTo>
                <a:lnTo>
                  <a:pt x="285" y="255"/>
                </a:lnTo>
                <a:lnTo>
                  <a:pt x="285" y="252"/>
                </a:lnTo>
                <a:lnTo>
                  <a:pt x="285" y="252"/>
                </a:lnTo>
                <a:lnTo>
                  <a:pt x="281" y="239"/>
                </a:lnTo>
                <a:lnTo>
                  <a:pt x="273" y="216"/>
                </a:lnTo>
                <a:lnTo>
                  <a:pt x="263" y="193"/>
                </a:lnTo>
                <a:lnTo>
                  <a:pt x="259" y="185"/>
                </a:lnTo>
                <a:lnTo>
                  <a:pt x="257" y="182"/>
                </a:lnTo>
                <a:lnTo>
                  <a:pt x="257" y="182"/>
                </a:lnTo>
                <a:lnTo>
                  <a:pt x="247" y="175"/>
                </a:lnTo>
                <a:lnTo>
                  <a:pt x="240" y="173"/>
                </a:lnTo>
                <a:lnTo>
                  <a:pt x="240" y="173"/>
                </a:lnTo>
                <a:lnTo>
                  <a:pt x="235" y="172"/>
                </a:lnTo>
                <a:lnTo>
                  <a:pt x="233" y="172"/>
                </a:lnTo>
                <a:lnTo>
                  <a:pt x="230" y="169"/>
                </a:lnTo>
                <a:lnTo>
                  <a:pt x="230" y="169"/>
                </a:lnTo>
                <a:lnTo>
                  <a:pt x="226" y="164"/>
                </a:lnTo>
                <a:lnTo>
                  <a:pt x="219" y="158"/>
                </a:lnTo>
                <a:lnTo>
                  <a:pt x="210" y="151"/>
                </a:lnTo>
                <a:lnTo>
                  <a:pt x="210" y="151"/>
                </a:lnTo>
                <a:lnTo>
                  <a:pt x="210" y="132"/>
                </a:lnTo>
                <a:lnTo>
                  <a:pt x="212" y="117"/>
                </a:lnTo>
                <a:lnTo>
                  <a:pt x="215" y="109"/>
                </a:lnTo>
                <a:lnTo>
                  <a:pt x="217" y="102"/>
                </a:lnTo>
                <a:lnTo>
                  <a:pt x="217" y="102"/>
                </a:lnTo>
                <a:lnTo>
                  <a:pt x="219" y="95"/>
                </a:lnTo>
                <a:lnTo>
                  <a:pt x="220" y="86"/>
                </a:lnTo>
                <a:lnTo>
                  <a:pt x="221" y="76"/>
                </a:lnTo>
                <a:lnTo>
                  <a:pt x="220" y="65"/>
                </a:lnTo>
                <a:lnTo>
                  <a:pt x="219" y="53"/>
                </a:lnTo>
                <a:lnTo>
                  <a:pt x="216" y="43"/>
                </a:lnTo>
                <a:lnTo>
                  <a:pt x="213" y="34"/>
                </a:lnTo>
                <a:lnTo>
                  <a:pt x="210" y="25"/>
                </a:lnTo>
                <a:lnTo>
                  <a:pt x="210" y="25"/>
                </a:lnTo>
                <a:lnTo>
                  <a:pt x="205" y="19"/>
                </a:lnTo>
                <a:lnTo>
                  <a:pt x="200" y="14"/>
                </a:lnTo>
                <a:lnTo>
                  <a:pt x="194" y="10"/>
                </a:lnTo>
                <a:lnTo>
                  <a:pt x="188" y="8"/>
                </a:lnTo>
                <a:lnTo>
                  <a:pt x="175" y="4"/>
                </a:lnTo>
                <a:lnTo>
                  <a:pt x="164" y="1"/>
                </a:lnTo>
                <a:lnTo>
                  <a:pt x="164" y="1"/>
                </a:lnTo>
                <a:lnTo>
                  <a:pt x="158" y="0"/>
                </a:lnTo>
                <a:lnTo>
                  <a:pt x="152" y="0"/>
                </a:lnTo>
                <a:lnTo>
                  <a:pt x="140" y="4"/>
                </a:lnTo>
                <a:lnTo>
                  <a:pt x="131" y="6"/>
                </a:lnTo>
                <a:lnTo>
                  <a:pt x="127" y="6"/>
                </a:lnTo>
                <a:lnTo>
                  <a:pt x="126" y="6"/>
                </a:lnTo>
                <a:lnTo>
                  <a:pt x="126" y="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2" name="Freeform 14">
            <a:extLst>
              <a:ext uri="{FF2B5EF4-FFF2-40B4-BE49-F238E27FC236}">
                <a16:creationId xmlns:a16="http://schemas.microsoft.com/office/drawing/2014/main" id="{0F6D09DF-E93A-44C0-ADAC-08A17D250A3C}"/>
              </a:ext>
            </a:extLst>
          </p:cNvPr>
          <p:cNvSpPr>
            <a:spLocks noEditPoints="1"/>
          </p:cNvSpPr>
          <p:nvPr/>
        </p:nvSpPr>
        <p:spPr bwMode="auto">
          <a:xfrm>
            <a:off x="8289792" y="2753821"/>
            <a:ext cx="794662" cy="1660781"/>
          </a:xfrm>
          <a:custGeom>
            <a:avLst/>
            <a:gdLst>
              <a:gd name="T0" fmla="*/ 188 w 645"/>
              <a:gd name="T1" fmla="*/ 469 h 1348"/>
              <a:gd name="T2" fmla="*/ 145 w 645"/>
              <a:gd name="T3" fmla="*/ 431 h 1348"/>
              <a:gd name="T4" fmla="*/ 134 w 645"/>
              <a:gd name="T5" fmla="*/ 439 h 1348"/>
              <a:gd name="T6" fmla="*/ 137 w 645"/>
              <a:gd name="T7" fmla="*/ 422 h 1348"/>
              <a:gd name="T8" fmla="*/ 109 w 645"/>
              <a:gd name="T9" fmla="*/ 434 h 1348"/>
              <a:gd name="T10" fmla="*/ 117 w 645"/>
              <a:gd name="T11" fmla="*/ 471 h 1348"/>
              <a:gd name="T12" fmla="*/ 222 w 645"/>
              <a:gd name="T13" fmla="*/ 536 h 1348"/>
              <a:gd name="T14" fmla="*/ 194 w 645"/>
              <a:gd name="T15" fmla="*/ 562 h 1348"/>
              <a:gd name="T16" fmla="*/ 160 w 645"/>
              <a:gd name="T17" fmla="*/ 584 h 1348"/>
              <a:gd name="T18" fmla="*/ 183 w 645"/>
              <a:gd name="T19" fmla="*/ 587 h 1348"/>
              <a:gd name="T20" fmla="*/ 157 w 645"/>
              <a:gd name="T21" fmla="*/ 624 h 1348"/>
              <a:gd name="T22" fmla="*/ 161 w 645"/>
              <a:gd name="T23" fmla="*/ 644 h 1348"/>
              <a:gd name="T24" fmla="*/ 201 w 645"/>
              <a:gd name="T25" fmla="*/ 627 h 1348"/>
              <a:gd name="T26" fmla="*/ 220 w 645"/>
              <a:gd name="T27" fmla="*/ 576 h 1348"/>
              <a:gd name="T28" fmla="*/ 225 w 645"/>
              <a:gd name="T29" fmla="*/ 631 h 1348"/>
              <a:gd name="T30" fmla="*/ 234 w 645"/>
              <a:gd name="T31" fmla="*/ 659 h 1348"/>
              <a:gd name="T32" fmla="*/ 111 w 645"/>
              <a:gd name="T33" fmla="*/ 956 h 1348"/>
              <a:gd name="T34" fmla="*/ 131 w 645"/>
              <a:gd name="T35" fmla="*/ 1008 h 1348"/>
              <a:gd name="T36" fmla="*/ 158 w 645"/>
              <a:gd name="T37" fmla="*/ 1007 h 1348"/>
              <a:gd name="T38" fmla="*/ 154 w 645"/>
              <a:gd name="T39" fmla="*/ 1093 h 1348"/>
              <a:gd name="T40" fmla="*/ 134 w 645"/>
              <a:gd name="T41" fmla="*/ 1174 h 1348"/>
              <a:gd name="T42" fmla="*/ 58 w 645"/>
              <a:gd name="T43" fmla="*/ 1219 h 1348"/>
              <a:gd name="T44" fmla="*/ 0 w 645"/>
              <a:gd name="T45" fmla="*/ 1234 h 1348"/>
              <a:gd name="T46" fmla="*/ 60 w 645"/>
              <a:gd name="T47" fmla="*/ 1273 h 1348"/>
              <a:gd name="T48" fmla="*/ 186 w 645"/>
              <a:gd name="T49" fmla="*/ 1283 h 1348"/>
              <a:gd name="T50" fmla="*/ 215 w 645"/>
              <a:gd name="T51" fmla="*/ 1246 h 1348"/>
              <a:gd name="T52" fmla="*/ 207 w 645"/>
              <a:gd name="T53" fmla="*/ 1198 h 1348"/>
              <a:gd name="T54" fmla="*/ 259 w 645"/>
              <a:gd name="T55" fmla="*/ 1045 h 1348"/>
              <a:gd name="T56" fmla="*/ 360 w 645"/>
              <a:gd name="T57" fmla="*/ 1068 h 1348"/>
              <a:gd name="T58" fmla="*/ 445 w 645"/>
              <a:gd name="T59" fmla="*/ 1211 h 1348"/>
              <a:gd name="T60" fmla="*/ 468 w 645"/>
              <a:gd name="T61" fmla="*/ 1287 h 1348"/>
              <a:gd name="T62" fmla="*/ 388 w 645"/>
              <a:gd name="T63" fmla="*/ 1327 h 1348"/>
              <a:gd name="T64" fmla="*/ 454 w 645"/>
              <a:gd name="T65" fmla="*/ 1348 h 1348"/>
              <a:gd name="T66" fmla="*/ 557 w 645"/>
              <a:gd name="T67" fmla="*/ 1338 h 1348"/>
              <a:gd name="T68" fmla="*/ 569 w 645"/>
              <a:gd name="T69" fmla="*/ 1307 h 1348"/>
              <a:gd name="T70" fmla="*/ 537 w 645"/>
              <a:gd name="T71" fmla="*/ 1221 h 1348"/>
              <a:gd name="T72" fmla="*/ 513 w 645"/>
              <a:gd name="T73" fmla="*/ 1113 h 1348"/>
              <a:gd name="T74" fmla="*/ 531 w 645"/>
              <a:gd name="T75" fmla="*/ 1107 h 1348"/>
              <a:gd name="T76" fmla="*/ 531 w 645"/>
              <a:gd name="T77" fmla="*/ 1005 h 1348"/>
              <a:gd name="T78" fmla="*/ 488 w 645"/>
              <a:gd name="T79" fmla="*/ 767 h 1348"/>
              <a:gd name="T80" fmla="*/ 486 w 645"/>
              <a:gd name="T81" fmla="*/ 608 h 1348"/>
              <a:gd name="T82" fmla="*/ 618 w 645"/>
              <a:gd name="T83" fmla="*/ 519 h 1348"/>
              <a:gd name="T84" fmla="*/ 587 w 645"/>
              <a:gd name="T85" fmla="*/ 405 h 1348"/>
              <a:gd name="T86" fmla="*/ 471 w 645"/>
              <a:gd name="T87" fmla="*/ 297 h 1348"/>
              <a:gd name="T88" fmla="*/ 420 w 645"/>
              <a:gd name="T89" fmla="*/ 230 h 1348"/>
              <a:gd name="T90" fmla="*/ 399 w 645"/>
              <a:gd name="T91" fmla="*/ 157 h 1348"/>
              <a:gd name="T92" fmla="*/ 382 w 645"/>
              <a:gd name="T93" fmla="*/ 121 h 1348"/>
              <a:gd name="T94" fmla="*/ 374 w 645"/>
              <a:gd name="T95" fmla="*/ 30 h 1348"/>
              <a:gd name="T96" fmla="*/ 283 w 645"/>
              <a:gd name="T97" fmla="*/ 0 h 1348"/>
              <a:gd name="T98" fmla="*/ 225 w 645"/>
              <a:gd name="T99" fmla="*/ 27 h 1348"/>
              <a:gd name="T100" fmla="*/ 205 w 645"/>
              <a:gd name="T101" fmla="*/ 77 h 1348"/>
              <a:gd name="T102" fmla="*/ 194 w 645"/>
              <a:gd name="T103" fmla="*/ 124 h 1348"/>
              <a:gd name="T104" fmla="*/ 208 w 645"/>
              <a:gd name="T105" fmla="*/ 171 h 1348"/>
              <a:gd name="T106" fmla="*/ 250 w 645"/>
              <a:gd name="T107" fmla="*/ 234 h 1348"/>
              <a:gd name="T108" fmla="*/ 221 w 645"/>
              <a:gd name="T109" fmla="*/ 354 h 1348"/>
              <a:gd name="T110" fmla="*/ 178 w 645"/>
              <a:gd name="T111" fmla="*/ 367 h 1348"/>
              <a:gd name="T112" fmla="*/ 434 w 645"/>
              <a:gd name="T113" fmla="*/ 270 h 1348"/>
              <a:gd name="T114" fmla="*/ 516 w 645"/>
              <a:gd name="T115" fmla="*/ 371 h 1348"/>
              <a:gd name="T116" fmla="*/ 485 w 645"/>
              <a:gd name="T117" fmla="*/ 384 h 1348"/>
              <a:gd name="T118" fmla="*/ 449 w 645"/>
              <a:gd name="T119" fmla="*/ 371 h 1348"/>
              <a:gd name="T120" fmla="*/ 434 w 645"/>
              <a:gd name="T121" fmla="*/ 270 h 1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45" h="1348">
                <a:moveTo>
                  <a:pt x="194" y="456"/>
                </a:moveTo>
                <a:lnTo>
                  <a:pt x="194" y="456"/>
                </a:lnTo>
                <a:lnTo>
                  <a:pt x="191" y="474"/>
                </a:lnTo>
                <a:lnTo>
                  <a:pt x="191" y="474"/>
                </a:lnTo>
                <a:lnTo>
                  <a:pt x="191" y="476"/>
                </a:lnTo>
                <a:lnTo>
                  <a:pt x="191" y="476"/>
                </a:lnTo>
                <a:lnTo>
                  <a:pt x="191" y="474"/>
                </a:lnTo>
                <a:lnTo>
                  <a:pt x="191" y="474"/>
                </a:lnTo>
                <a:lnTo>
                  <a:pt x="188" y="469"/>
                </a:lnTo>
                <a:lnTo>
                  <a:pt x="184" y="463"/>
                </a:lnTo>
                <a:lnTo>
                  <a:pt x="179" y="455"/>
                </a:lnTo>
                <a:lnTo>
                  <a:pt x="174" y="448"/>
                </a:lnTo>
                <a:lnTo>
                  <a:pt x="174" y="448"/>
                </a:lnTo>
                <a:lnTo>
                  <a:pt x="160" y="440"/>
                </a:lnTo>
                <a:lnTo>
                  <a:pt x="152" y="437"/>
                </a:lnTo>
                <a:lnTo>
                  <a:pt x="152" y="437"/>
                </a:lnTo>
                <a:lnTo>
                  <a:pt x="149" y="434"/>
                </a:lnTo>
                <a:lnTo>
                  <a:pt x="145" y="431"/>
                </a:lnTo>
                <a:lnTo>
                  <a:pt x="143" y="430"/>
                </a:lnTo>
                <a:lnTo>
                  <a:pt x="143" y="430"/>
                </a:lnTo>
                <a:lnTo>
                  <a:pt x="141" y="430"/>
                </a:lnTo>
                <a:lnTo>
                  <a:pt x="140" y="431"/>
                </a:lnTo>
                <a:lnTo>
                  <a:pt x="139" y="437"/>
                </a:lnTo>
                <a:lnTo>
                  <a:pt x="137" y="444"/>
                </a:lnTo>
                <a:lnTo>
                  <a:pt x="137" y="444"/>
                </a:lnTo>
                <a:lnTo>
                  <a:pt x="136" y="443"/>
                </a:lnTo>
                <a:lnTo>
                  <a:pt x="134" y="439"/>
                </a:lnTo>
                <a:lnTo>
                  <a:pt x="134" y="439"/>
                </a:lnTo>
                <a:lnTo>
                  <a:pt x="132" y="433"/>
                </a:lnTo>
                <a:lnTo>
                  <a:pt x="134" y="427"/>
                </a:lnTo>
                <a:lnTo>
                  <a:pt x="134" y="427"/>
                </a:lnTo>
                <a:lnTo>
                  <a:pt x="136" y="426"/>
                </a:lnTo>
                <a:lnTo>
                  <a:pt x="139" y="425"/>
                </a:lnTo>
                <a:lnTo>
                  <a:pt x="139" y="423"/>
                </a:lnTo>
                <a:lnTo>
                  <a:pt x="137" y="422"/>
                </a:lnTo>
                <a:lnTo>
                  <a:pt x="137" y="422"/>
                </a:lnTo>
                <a:lnTo>
                  <a:pt x="134" y="421"/>
                </a:lnTo>
                <a:lnTo>
                  <a:pt x="128" y="422"/>
                </a:lnTo>
                <a:lnTo>
                  <a:pt x="120" y="425"/>
                </a:lnTo>
                <a:lnTo>
                  <a:pt x="120" y="425"/>
                </a:lnTo>
                <a:lnTo>
                  <a:pt x="114" y="434"/>
                </a:lnTo>
                <a:lnTo>
                  <a:pt x="114" y="434"/>
                </a:lnTo>
                <a:lnTo>
                  <a:pt x="113" y="434"/>
                </a:lnTo>
                <a:lnTo>
                  <a:pt x="110" y="434"/>
                </a:lnTo>
                <a:lnTo>
                  <a:pt x="109" y="434"/>
                </a:lnTo>
                <a:lnTo>
                  <a:pt x="107" y="437"/>
                </a:lnTo>
                <a:lnTo>
                  <a:pt x="106" y="439"/>
                </a:lnTo>
                <a:lnTo>
                  <a:pt x="106" y="444"/>
                </a:lnTo>
                <a:lnTo>
                  <a:pt x="106" y="444"/>
                </a:lnTo>
                <a:lnTo>
                  <a:pt x="107" y="454"/>
                </a:lnTo>
                <a:lnTo>
                  <a:pt x="109" y="459"/>
                </a:lnTo>
                <a:lnTo>
                  <a:pt x="111" y="464"/>
                </a:lnTo>
                <a:lnTo>
                  <a:pt x="117" y="471"/>
                </a:lnTo>
                <a:lnTo>
                  <a:pt x="117" y="471"/>
                </a:lnTo>
                <a:lnTo>
                  <a:pt x="127" y="480"/>
                </a:lnTo>
                <a:lnTo>
                  <a:pt x="140" y="491"/>
                </a:lnTo>
                <a:lnTo>
                  <a:pt x="160" y="505"/>
                </a:lnTo>
                <a:lnTo>
                  <a:pt x="160" y="505"/>
                </a:lnTo>
                <a:lnTo>
                  <a:pt x="188" y="518"/>
                </a:lnTo>
                <a:lnTo>
                  <a:pt x="207" y="527"/>
                </a:lnTo>
                <a:lnTo>
                  <a:pt x="215" y="531"/>
                </a:lnTo>
                <a:lnTo>
                  <a:pt x="215" y="531"/>
                </a:lnTo>
                <a:lnTo>
                  <a:pt x="222" y="536"/>
                </a:lnTo>
                <a:lnTo>
                  <a:pt x="229" y="541"/>
                </a:lnTo>
                <a:lnTo>
                  <a:pt x="228" y="556"/>
                </a:lnTo>
                <a:lnTo>
                  <a:pt x="228" y="556"/>
                </a:lnTo>
                <a:lnTo>
                  <a:pt x="217" y="554"/>
                </a:lnTo>
                <a:lnTo>
                  <a:pt x="203" y="556"/>
                </a:lnTo>
                <a:lnTo>
                  <a:pt x="203" y="556"/>
                </a:lnTo>
                <a:lnTo>
                  <a:pt x="199" y="556"/>
                </a:lnTo>
                <a:lnTo>
                  <a:pt x="196" y="558"/>
                </a:lnTo>
                <a:lnTo>
                  <a:pt x="194" y="562"/>
                </a:lnTo>
                <a:lnTo>
                  <a:pt x="194" y="562"/>
                </a:lnTo>
                <a:lnTo>
                  <a:pt x="190" y="563"/>
                </a:lnTo>
                <a:lnTo>
                  <a:pt x="182" y="565"/>
                </a:lnTo>
                <a:lnTo>
                  <a:pt x="174" y="566"/>
                </a:lnTo>
                <a:lnTo>
                  <a:pt x="169" y="567"/>
                </a:lnTo>
                <a:lnTo>
                  <a:pt x="169" y="567"/>
                </a:lnTo>
                <a:lnTo>
                  <a:pt x="167" y="569"/>
                </a:lnTo>
                <a:lnTo>
                  <a:pt x="165" y="573"/>
                </a:lnTo>
                <a:lnTo>
                  <a:pt x="160" y="584"/>
                </a:lnTo>
                <a:lnTo>
                  <a:pt x="158" y="590"/>
                </a:lnTo>
                <a:lnTo>
                  <a:pt x="158" y="595"/>
                </a:lnTo>
                <a:lnTo>
                  <a:pt x="160" y="597"/>
                </a:lnTo>
                <a:lnTo>
                  <a:pt x="160" y="599"/>
                </a:lnTo>
                <a:lnTo>
                  <a:pt x="162" y="599"/>
                </a:lnTo>
                <a:lnTo>
                  <a:pt x="162" y="599"/>
                </a:lnTo>
                <a:lnTo>
                  <a:pt x="170" y="596"/>
                </a:lnTo>
                <a:lnTo>
                  <a:pt x="177" y="592"/>
                </a:lnTo>
                <a:lnTo>
                  <a:pt x="183" y="587"/>
                </a:lnTo>
                <a:lnTo>
                  <a:pt x="183" y="587"/>
                </a:lnTo>
                <a:lnTo>
                  <a:pt x="183" y="591"/>
                </a:lnTo>
                <a:lnTo>
                  <a:pt x="179" y="600"/>
                </a:lnTo>
                <a:lnTo>
                  <a:pt x="175" y="607"/>
                </a:lnTo>
                <a:lnTo>
                  <a:pt x="173" y="612"/>
                </a:lnTo>
                <a:lnTo>
                  <a:pt x="167" y="617"/>
                </a:lnTo>
                <a:lnTo>
                  <a:pt x="162" y="620"/>
                </a:lnTo>
                <a:lnTo>
                  <a:pt x="162" y="620"/>
                </a:lnTo>
                <a:lnTo>
                  <a:pt x="157" y="624"/>
                </a:lnTo>
                <a:lnTo>
                  <a:pt x="153" y="626"/>
                </a:lnTo>
                <a:lnTo>
                  <a:pt x="150" y="629"/>
                </a:lnTo>
                <a:lnTo>
                  <a:pt x="149" y="633"/>
                </a:lnTo>
                <a:lnTo>
                  <a:pt x="149" y="635"/>
                </a:lnTo>
                <a:lnTo>
                  <a:pt x="150" y="638"/>
                </a:lnTo>
                <a:lnTo>
                  <a:pt x="153" y="639"/>
                </a:lnTo>
                <a:lnTo>
                  <a:pt x="157" y="642"/>
                </a:lnTo>
                <a:lnTo>
                  <a:pt x="157" y="642"/>
                </a:lnTo>
                <a:lnTo>
                  <a:pt x="161" y="644"/>
                </a:lnTo>
                <a:lnTo>
                  <a:pt x="165" y="647"/>
                </a:lnTo>
                <a:lnTo>
                  <a:pt x="174" y="655"/>
                </a:lnTo>
                <a:lnTo>
                  <a:pt x="178" y="658"/>
                </a:lnTo>
                <a:lnTo>
                  <a:pt x="182" y="658"/>
                </a:lnTo>
                <a:lnTo>
                  <a:pt x="186" y="658"/>
                </a:lnTo>
                <a:lnTo>
                  <a:pt x="188" y="654"/>
                </a:lnTo>
                <a:lnTo>
                  <a:pt x="188" y="654"/>
                </a:lnTo>
                <a:lnTo>
                  <a:pt x="195" y="642"/>
                </a:lnTo>
                <a:lnTo>
                  <a:pt x="201" y="627"/>
                </a:lnTo>
                <a:lnTo>
                  <a:pt x="207" y="613"/>
                </a:lnTo>
                <a:lnTo>
                  <a:pt x="208" y="607"/>
                </a:lnTo>
                <a:lnTo>
                  <a:pt x="208" y="601"/>
                </a:lnTo>
                <a:lnTo>
                  <a:pt x="208" y="601"/>
                </a:lnTo>
                <a:lnTo>
                  <a:pt x="207" y="580"/>
                </a:lnTo>
                <a:lnTo>
                  <a:pt x="208" y="570"/>
                </a:lnTo>
                <a:lnTo>
                  <a:pt x="220" y="573"/>
                </a:lnTo>
                <a:lnTo>
                  <a:pt x="220" y="573"/>
                </a:lnTo>
                <a:lnTo>
                  <a:pt x="220" y="576"/>
                </a:lnTo>
                <a:lnTo>
                  <a:pt x="220" y="591"/>
                </a:lnTo>
                <a:lnTo>
                  <a:pt x="220" y="591"/>
                </a:lnTo>
                <a:lnTo>
                  <a:pt x="218" y="600"/>
                </a:lnTo>
                <a:lnTo>
                  <a:pt x="216" y="608"/>
                </a:lnTo>
                <a:lnTo>
                  <a:pt x="215" y="614"/>
                </a:lnTo>
                <a:lnTo>
                  <a:pt x="216" y="617"/>
                </a:lnTo>
                <a:lnTo>
                  <a:pt x="217" y="620"/>
                </a:lnTo>
                <a:lnTo>
                  <a:pt x="217" y="620"/>
                </a:lnTo>
                <a:lnTo>
                  <a:pt x="225" y="631"/>
                </a:lnTo>
                <a:lnTo>
                  <a:pt x="228" y="634"/>
                </a:lnTo>
                <a:lnTo>
                  <a:pt x="229" y="635"/>
                </a:lnTo>
                <a:lnTo>
                  <a:pt x="229" y="634"/>
                </a:lnTo>
                <a:lnTo>
                  <a:pt x="229" y="634"/>
                </a:lnTo>
                <a:lnTo>
                  <a:pt x="232" y="634"/>
                </a:lnTo>
                <a:lnTo>
                  <a:pt x="235" y="635"/>
                </a:lnTo>
                <a:lnTo>
                  <a:pt x="239" y="637"/>
                </a:lnTo>
                <a:lnTo>
                  <a:pt x="239" y="637"/>
                </a:lnTo>
                <a:lnTo>
                  <a:pt x="234" y="659"/>
                </a:lnTo>
                <a:lnTo>
                  <a:pt x="221" y="711"/>
                </a:lnTo>
                <a:lnTo>
                  <a:pt x="205" y="770"/>
                </a:lnTo>
                <a:lnTo>
                  <a:pt x="198" y="794"/>
                </a:lnTo>
                <a:lnTo>
                  <a:pt x="191" y="811"/>
                </a:lnTo>
                <a:lnTo>
                  <a:pt x="191" y="811"/>
                </a:lnTo>
                <a:lnTo>
                  <a:pt x="147" y="893"/>
                </a:lnTo>
                <a:lnTo>
                  <a:pt x="123" y="935"/>
                </a:lnTo>
                <a:lnTo>
                  <a:pt x="111" y="956"/>
                </a:lnTo>
                <a:lnTo>
                  <a:pt x="111" y="956"/>
                </a:lnTo>
                <a:lnTo>
                  <a:pt x="106" y="962"/>
                </a:lnTo>
                <a:lnTo>
                  <a:pt x="101" y="971"/>
                </a:lnTo>
                <a:lnTo>
                  <a:pt x="97" y="981"/>
                </a:lnTo>
                <a:lnTo>
                  <a:pt x="96" y="984"/>
                </a:lnTo>
                <a:lnTo>
                  <a:pt x="97" y="987"/>
                </a:lnTo>
                <a:lnTo>
                  <a:pt x="97" y="987"/>
                </a:lnTo>
                <a:lnTo>
                  <a:pt x="115" y="999"/>
                </a:lnTo>
                <a:lnTo>
                  <a:pt x="126" y="1005"/>
                </a:lnTo>
                <a:lnTo>
                  <a:pt x="131" y="1008"/>
                </a:lnTo>
                <a:lnTo>
                  <a:pt x="131" y="1008"/>
                </a:lnTo>
                <a:lnTo>
                  <a:pt x="134" y="1009"/>
                </a:lnTo>
                <a:lnTo>
                  <a:pt x="137" y="1012"/>
                </a:lnTo>
                <a:lnTo>
                  <a:pt x="143" y="1015"/>
                </a:lnTo>
                <a:lnTo>
                  <a:pt x="145" y="1015"/>
                </a:lnTo>
                <a:lnTo>
                  <a:pt x="148" y="1013"/>
                </a:lnTo>
                <a:lnTo>
                  <a:pt x="148" y="1013"/>
                </a:lnTo>
                <a:lnTo>
                  <a:pt x="154" y="1008"/>
                </a:lnTo>
                <a:lnTo>
                  <a:pt x="158" y="1007"/>
                </a:lnTo>
                <a:lnTo>
                  <a:pt x="158" y="1007"/>
                </a:lnTo>
                <a:lnTo>
                  <a:pt x="160" y="1008"/>
                </a:lnTo>
                <a:lnTo>
                  <a:pt x="160" y="1008"/>
                </a:lnTo>
                <a:lnTo>
                  <a:pt x="164" y="1018"/>
                </a:lnTo>
                <a:lnTo>
                  <a:pt x="166" y="1025"/>
                </a:lnTo>
                <a:lnTo>
                  <a:pt x="166" y="1025"/>
                </a:lnTo>
                <a:lnTo>
                  <a:pt x="162" y="1047"/>
                </a:lnTo>
                <a:lnTo>
                  <a:pt x="157" y="1069"/>
                </a:lnTo>
                <a:lnTo>
                  <a:pt x="154" y="1093"/>
                </a:lnTo>
                <a:lnTo>
                  <a:pt x="154" y="1093"/>
                </a:lnTo>
                <a:lnTo>
                  <a:pt x="152" y="1114"/>
                </a:lnTo>
                <a:lnTo>
                  <a:pt x="148" y="1135"/>
                </a:lnTo>
                <a:lnTo>
                  <a:pt x="143" y="1158"/>
                </a:lnTo>
                <a:lnTo>
                  <a:pt x="143" y="1158"/>
                </a:lnTo>
                <a:lnTo>
                  <a:pt x="141" y="1161"/>
                </a:lnTo>
                <a:lnTo>
                  <a:pt x="140" y="1165"/>
                </a:lnTo>
                <a:lnTo>
                  <a:pt x="134" y="1174"/>
                </a:lnTo>
                <a:lnTo>
                  <a:pt x="134" y="1174"/>
                </a:lnTo>
                <a:lnTo>
                  <a:pt x="128" y="1183"/>
                </a:lnTo>
                <a:lnTo>
                  <a:pt x="122" y="1195"/>
                </a:lnTo>
                <a:lnTo>
                  <a:pt x="118" y="1200"/>
                </a:lnTo>
                <a:lnTo>
                  <a:pt x="113" y="1204"/>
                </a:lnTo>
                <a:lnTo>
                  <a:pt x="107" y="1208"/>
                </a:lnTo>
                <a:lnTo>
                  <a:pt x="100" y="1211"/>
                </a:lnTo>
                <a:lnTo>
                  <a:pt x="100" y="1211"/>
                </a:lnTo>
                <a:lnTo>
                  <a:pt x="58" y="1219"/>
                </a:lnTo>
                <a:lnTo>
                  <a:pt x="58" y="1219"/>
                </a:lnTo>
                <a:lnTo>
                  <a:pt x="50" y="1219"/>
                </a:lnTo>
                <a:lnTo>
                  <a:pt x="37" y="1219"/>
                </a:lnTo>
                <a:lnTo>
                  <a:pt x="37" y="1219"/>
                </a:lnTo>
                <a:lnTo>
                  <a:pt x="28" y="1220"/>
                </a:lnTo>
                <a:lnTo>
                  <a:pt x="16" y="1222"/>
                </a:lnTo>
                <a:lnTo>
                  <a:pt x="5" y="1228"/>
                </a:lnTo>
                <a:lnTo>
                  <a:pt x="0" y="1230"/>
                </a:lnTo>
                <a:lnTo>
                  <a:pt x="0" y="1230"/>
                </a:lnTo>
                <a:lnTo>
                  <a:pt x="0" y="1234"/>
                </a:lnTo>
                <a:lnTo>
                  <a:pt x="3" y="1241"/>
                </a:lnTo>
                <a:lnTo>
                  <a:pt x="8" y="1250"/>
                </a:lnTo>
                <a:lnTo>
                  <a:pt x="11" y="1254"/>
                </a:lnTo>
                <a:lnTo>
                  <a:pt x="15" y="1256"/>
                </a:lnTo>
                <a:lnTo>
                  <a:pt x="15" y="1256"/>
                </a:lnTo>
                <a:lnTo>
                  <a:pt x="25" y="1263"/>
                </a:lnTo>
                <a:lnTo>
                  <a:pt x="38" y="1268"/>
                </a:lnTo>
                <a:lnTo>
                  <a:pt x="51" y="1272"/>
                </a:lnTo>
                <a:lnTo>
                  <a:pt x="60" y="1273"/>
                </a:lnTo>
                <a:lnTo>
                  <a:pt x="60" y="1273"/>
                </a:lnTo>
                <a:lnTo>
                  <a:pt x="101" y="1276"/>
                </a:lnTo>
                <a:lnTo>
                  <a:pt x="127" y="1277"/>
                </a:lnTo>
                <a:lnTo>
                  <a:pt x="143" y="1279"/>
                </a:lnTo>
                <a:lnTo>
                  <a:pt x="143" y="1279"/>
                </a:lnTo>
                <a:lnTo>
                  <a:pt x="164" y="1281"/>
                </a:lnTo>
                <a:lnTo>
                  <a:pt x="175" y="1283"/>
                </a:lnTo>
                <a:lnTo>
                  <a:pt x="186" y="1283"/>
                </a:lnTo>
                <a:lnTo>
                  <a:pt x="186" y="1283"/>
                </a:lnTo>
                <a:lnTo>
                  <a:pt x="195" y="1284"/>
                </a:lnTo>
                <a:lnTo>
                  <a:pt x="203" y="1284"/>
                </a:lnTo>
                <a:lnTo>
                  <a:pt x="207" y="1283"/>
                </a:lnTo>
                <a:lnTo>
                  <a:pt x="209" y="1281"/>
                </a:lnTo>
                <a:lnTo>
                  <a:pt x="212" y="1279"/>
                </a:lnTo>
                <a:lnTo>
                  <a:pt x="213" y="1273"/>
                </a:lnTo>
                <a:lnTo>
                  <a:pt x="213" y="1273"/>
                </a:lnTo>
                <a:lnTo>
                  <a:pt x="213" y="1260"/>
                </a:lnTo>
                <a:lnTo>
                  <a:pt x="215" y="1246"/>
                </a:lnTo>
                <a:lnTo>
                  <a:pt x="213" y="1233"/>
                </a:lnTo>
                <a:lnTo>
                  <a:pt x="213" y="1228"/>
                </a:lnTo>
                <a:lnTo>
                  <a:pt x="213" y="1228"/>
                </a:lnTo>
                <a:lnTo>
                  <a:pt x="211" y="1228"/>
                </a:lnTo>
                <a:lnTo>
                  <a:pt x="209" y="1228"/>
                </a:lnTo>
                <a:lnTo>
                  <a:pt x="208" y="1228"/>
                </a:lnTo>
                <a:lnTo>
                  <a:pt x="208" y="1222"/>
                </a:lnTo>
                <a:lnTo>
                  <a:pt x="208" y="1222"/>
                </a:lnTo>
                <a:lnTo>
                  <a:pt x="207" y="1198"/>
                </a:lnTo>
                <a:lnTo>
                  <a:pt x="205" y="1179"/>
                </a:lnTo>
                <a:lnTo>
                  <a:pt x="205" y="1179"/>
                </a:lnTo>
                <a:lnTo>
                  <a:pt x="213" y="1149"/>
                </a:lnTo>
                <a:lnTo>
                  <a:pt x="225" y="1110"/>
                </a:lnTo>
                <a:lnTo>
                  <a:pt x="225" y="1110"/>
                </a:lnTo>
                <a:lnTo>
                  <a:pt x="239" y="1071"/>
                </a:lnTo>
                <a:lnTo>
                  <a:pt x="251" y="1042"/>
                </a:lnTo>
                <a:lnTo>
                  <a:pt x="251" y="1042"/>
                </a:lnTo>
                <a:lnTo>
                  <a:pt x="259" y="1045"/>
                </a:lnTo>
                <a:lnTo>
                  <a:pt x="279" y="1049"/>
                </a:lnTo>
                <a:lnTo>
                  <a:pt x="301" y="1052"/>
                </a:lnTo>
                <a:lnTo>
                  <a:pt x="316" y="1056"/>
                </a:lnTo>
                <a:lnTo>
                  <a:pt x="316" y="1056"/>
                </a:lnTo>
                <a:lnTo>
                  <a:pt x="327" y="1059"/>
                </a:lnTo>
                <a:lnTo>
                  <a:pt x="339" y="1062"/>
                </a:lnTo>
                <a:lnTo>
                  <a:pt x="350" y="1066"/>
                </a:lnTo>
                <a:lnTo>
                  <a:pt x="360" y="1068"/>
                </a:lnTo>
                <a:lnTo>
                  <a:pt x="360" y="1068"/>
                </a:lnTo>
                <a:lnTo>
                  <a:pt x="370" y="1076"/>
                </a:lnTo>
                <a:lnTo>
                  <a:pt x="382" y="1086"/>
                </a:lnTo>
                <a:lnTo>
                  <a:pt x="392" y="1097"/>
                </a:lnTo>
                <a:lnTo>
                  <a:pt x="396" y="1102"/>
                </a:lnTo>
                <a:lnTo>
                  <a:pt x="396" y="1102"/>
                </a:lnTo>
                <a:lnTo>
                  <a:pt x="403" y="1119"/>
                </a:lnTo>
                <a:lnTo>
                  <a:pt x="418" y="1156"/>
                </a:lnTo>
                <a:lnTo>
                  <a:pt x="437" y="1195"/>
                </a:lnTo>
                <a:lnTo>
                  <a:pt x="445" y="1211"/>
                </a:lnTo>
                <a:lnTo>
                  <a:pt x="451" y="1220"/>
                </a:lnTo>
                <a:lnTo>
                  <a:pt x="451" y="1220"/>
                </a:lnTo>
                <a:lnTo>
                  <a:pt x="473" y="1250"/>
                </a:lnTo>
                <a:lnTo>
                  <a:pt x="471" y="1256"/>
                </a:lnTo>
                <a:lnTo>
                  <a:pt x="471" y="1256"/>
                </a:lnTo>
                <a:lnTo>
                  <a:pt x="473" y="1281"/>
                </a:lnTo>
                <a:lnTo>
                  <a:pt x="473" y="1281"/>
                </a:lnTo>
                <a:lnTo>
                  <a:pt x="472" y="1283"/>
                </a:lnTo>
                <a:lnTo>
                  <a:pt x="468" y="1287"/>
                </a:lnTo>
                <a:lnTo>
                  <a:pt x="455" y="1297"/>
                </a:lnTo>
                <a:lnTo>
                  <a:pt x="445" y="1304"/>
                </a:lnTo>
                <a:lnTo>
                  <a:pt x="434" y="1309"/>
                </a:lnTo>
                <a:lnTo>
                  <a:pt x="422" y="1313"/>
                </a:lnTo>
                <a:lnTo>
                  <a:pt x="411" y="1317"/>
                </a:lnTo>
                <a:lnTo>
                  <a:pt x="411" y="1317"/>
                </a:lnTo>
                <a:lnTo>
                  <a:pt x="400" y="1321"/>
                </a:lnTo>
                <a:lnTo>
                  <a:pt x="392" y="1324"/>
                </a:lnTo>
                <a:lnTo>
                  <a:pt x="388" y="1327"/>
                </a:lnTo>
                <a:lnTo>
                  <a:pt x="387" y="1331"/>
                </a:lnTo>
                <a:lnTo>
                  <a:pt x="387" y="1335"/>
                </a:lnTo>
                <a:lnTo>
                  <a:pt x="390" y="1339"/>
                </a:lnTo>
                <a:lnTo>
                  <a:pt x="392" y="1341"/>
                </a:lnTo>
                <a:lnTo>
                  <a:pt x="396" y="1344"/>
                </a:lnTo>
                <a:lnTo>
                  <a:pt x="396" y="1344"/>
                </a:lnTo>
                <a:lnTo>
                  <a:pt x="403" y="1345"/>
                </a:lnTo>
                <a:lnTo>
                  <a:pt x="416" y="1347"/>
                </a:lnTo>
                <a:lnTo>
                  <a:pt x="454" y="1348"/>
                </a:lnTo>
                <a:lnTo>
                  <a:pt x="492" y="1347"/>
                </a:lnTo>
                <a:lnTo>
                  <a:pt x="507" y="1345"/>
                </a:lnTo>
                <a:lnTo>
                  <a:pt x="516" y="1344"/>
                </a:lnTo>
                <a:lnTo>
                  <a:pt x="516" y="1344"/>
                </a:lnTo>
                <a:lnTo>
                  <a:pt x="523" y="1341"/>
                </a:lnTo>
                <a:lnTo>
                  <a:pt x="530" y="1340"/>
                </a:lnTo>
                <a:lnTo>
                  <a:pt x="543" y="1339"/>
                </a:lnTo>
                <a:lnTo>
                  <a:pt x="553" y="1339"/>
                </a:lnTo>
                <a:lnTo>
                  <a:pt x="557" y="1338"/>
                </a:lnTo>
                <a:lnTo>
                  <a:pt x="560" y="1336"/>
                </a:lnTo>
                <a:lnTo>
                  <a:pt x="560" y="1336"/>
                </a:lnTo>
                <a:lnTo>
                  <a:pt x="564" y="1332"/>
                </a:lnTo>
                <a:lnTo>
                  <a:pt x="566" y="1328"/>
                </a:lnTo>
                <a:lnTo>
                  <a:pt x="569" y="1323"/>
                </a:lnTo>
                <a:lnTo>
                  <a:pt x="570" y="1317"/>
                </a:lnTo>
                <a:lnTo>
                  <a:pt x="570" y="1317"/>
                </a:lnTo>
                <a:lnTo>
                  <a:pt x="570" y="1313"/>
                </a:lnTo>
                <a:lnTo>
                  <a:pt x="569" y="1307"/>
                </a:lnTo>
                <a:lnTo>
                  <a:pt x="565" y="1294"/>
                </a:lnTo>
                <a:lnTo>
                  <a:pt x="557" y="1276"/>
                </a:lnTo>
                <a:lnTo>
                  <a:pt x="557" y="1276"/>
                </a:lnTo>
                <a:lnTo>
                  <a:pt x="549" y="1260"/>
                </a:lnTo>
                <a:lnTo>
                  <a:pt x="544" y="1250"/>
                </a:lnTo>
                <a:lnTo>
                  <a:pt x="541" y="1239"/>
                </a:lnTo>
                <a:lnTo>
                  <a:pt x="541" y="1239"/>
                </a:lnTo>
                <a:lnTo>
                  <a:pt x="539" y="1225"/>
                </a:lnTo>
                <a:lnTo>
                  <a:pt x="537" y="1221"/>
                </a:lnTo>
                <a:lnTo>
                  <a:pt x="536" y="1219"/>
                </a:lnTo>
                <a:lnTo>
                  <a:pt x="536" y="1219"/>
                </a:lnTo>
                <a:lnTo>
                  <a:pt x="533" y="1215"/>
                </a:lnTo>
                <a:lnTo>
                  <a:pt x="528" y="1207"/>
                </a:lnTo>
                <a:lnTo>
                  <a:pt x="522" y="1191"/>
                </a:lnTo>
                <a:lnTo>
                  <a:pt x="522" y="1191"/>
                </a:lnTo>
                <a:lnTo>
                  <a:pt x="502" y="1107"/>
                </a:lnTo>
                <a:lnTo>
                  <a:pt x="502" y="1107"/>
                </a:lnTo>
                <a:lnTo>
                  <a:pt x="513" y="1113"/>
                </a:lnTo>
                <a:lnTo>
                  <a:pt x="520" y="1117"/>
                </a:lnTo>
                <a:lnTo>
                  <a:pt x="524" y="1117"/>
                </a:lnTo>
                <a:lnTo>
                  <a:pt x="526" y="1117"/>
                </a:lnTo>
                <a:lnTo>
                  <a:pt x="526" y="1117"/>
                </a:lnTo>
                <a:lnTo>
                  <a:pt x="528" y="1115"/>
                </a:lnTo>
                <a:lnTo>
                  <a:pt x="528" y="1114"/>
                </a:lnTo>
                <a:lnTo>
                  <a:pt x="528" y="1111"/>
                </a:lnTo>
                <a:lnTo>
                  <a:pt x="530" y="1109"/>
                </a:lnTo>
                <a:lnTo>
                  <a:pt x="531" y="1107"/>
                </a:lnTo>
                <a:lnTo>
                  <a:pt x="533" y="1107"/>
                </a:lnTo>
                <a:lnTo>
                  <a:pt x="533" y="1107"/>
                </a:lnTo>
                <a:lnTo>
                  <a:pt x="552" y="1103"/>
                </a:lnTo>
                <a:lnTo>
                  <a:pt x="560" y="1101"/>
                </a:lnTo>
                <a:lnTo>
                  <a:pt x="562" y="1100"/>
                </a:lnTo>
                <a:lnTo>
                  <a:pt x="562" y="1100"/>
                </a:lnTo>
                <a:lnTo>
                  <a:pt x="550" y="1064"/>
                </a:lnTo>
                <a:lnTo>
                  <a:pt x="531" y="1005"/>
                </a:lnTo>
                <a:lnTo>
                  <a:pt x="531" y="1005"/>
                </a:lnTo>
                <a:lnTo>
                  <a:pt x="519" y="974"/>
                </a:lnTo>
                <a:lnTo>
                  <a:pt x="515" y="962"/>
                </a:lnTo>
                <a:lnTo>
                  <a:pt x="511" y="948"/>
                </a:lnTo>
                <a:lnTo>
                  <a:pt x="511" y="948"/>
                </a:lnTo>
                <a:lnTo>
                  <a:pt x="506" y="915"/>
                </a:lnTo>
                <a:lnTo>
                  <a:pt x="498" y="863"/>
                </a:lnTo>
                <a:lnTo>
                  <a:pt x="492" y="808"/>
                </a:lnTo>
                <a:lnTo>
                  <a:pt x="488" y="767"/>
                </a:lnTo>
                <a:lnTo>
                  <a:pt x="488" y="767"/>
                </a:lnTo>
                <a:lnTo>
                  <a:pt x="485" y="695"/>
                </a:lnTo>
                <a:lnTo>
                  <a:pt x="485" y="695"/>
                </a:lnTo>
                <a:lnTo>
                  <a:pt x="477" y="643"/>
                </a:lnTo>
                <a:lnTo>
                  <a:pt x="468" y="596"/>
                </a:lnTo>
                <a:lnTo>
                  <a:pt x="468" y="596"/>
                </a:lnTo>
                <a:lnTo>
                  <a:pt x="471" y="600"/>
                </a:lnTo>
                <a:lnTo>
                  <a:pt x="475" y="603"/>
                </a:lnTo>
                <a:lnTo>
                  <a:pt x="480" y="607"/>
                </a:lnTo>
                <a:lnTo>
                  <a:pt x="486" y="608"/>
                </a:lnTo>
                <a:lnTo>
                  <a:pt x="496" y="608"/>
                </a:lnTo>
                <a:lnTo>
                  <a:pt x="505" y="604"/>
                </a:lnTo>
                <a:lnTo>
                  <a:pt x="516" y="596"/>
                </a:lnTo>
                <a:lnTo>
                  <a:pt x="516" y="596"/>
                </a:lnTo>
                <a:lnTo>
                  <a:pt x="544" y="575"/>
                </a:lnTo>
                <a:lnTo>
                  <a:pt x="573" y="553"/>
                </a:lnTo>
                <a:lnTo>
                  <a:pt x="599" y="535"/>
                </a:lnTo>
                <a:lnTo>
                  <a:pt x="618" y="519"/>
                </a:lnTo>
                <a:lnTo>
                  <a:pt x="618" y="519"/>
                </a:lnTo>
                <a:lnTo>
                  <a:pt x="629" y="506"/>
                </a:lnTo>
                <a:lnTo>
                  <a:pt x="638" y="495"/>
                </a:lnTo>
                <a:lnTo>
                  <a:pt x="645" y="482"/>
                </a:lnTo>
                <a:lnTo>
                  <a:pt x="645" y="482"/>
                </a:lnTo>
                <a:lnTo>
                  <a:pt x="638" y="472"/>
                </a:lnTo>
                <a:lnTo>
                  <a:pt x="621" y="450"/>
                </a:lnTo>
                <a:lnTo>
                  <a:pt x="603" y="425"/>
                </a:lnTo>
                <a:lnTo>
                  <a:pt x="587" y="405"/>
                </a:lnTo>
                <a:lnTo>
                  <a:pt x="587" y="405"/>
                </a:lnTo>
                <a:lnTo>
                  <a:pt x="571" y="392"/>
                </a:lnTo>
                <a:lnTo>
                  <a:pt x="554" y="379"/>
                </a:lnTo>
                <a:lnTo>
                  <a:pt x="533" y="365"/>
                </a:lnTo>
                <a:lnTo>
                  <a:pt x="524" y="365"/>
                </a:lnTo>
                <a:lnTo>
                  <a:pt x="524" y="365"/>
                </a:lnTo>
                <a:lnTo>
                  <a:pt x="506" y="340"/>
                </a:lnTo>
                <a:lnTo>
                  <a:pt x="489" y="319"/>
                </a:lnTo>
                <a:lnTo>
                  <a:pt x="471" y="297"/>
                </a:lnTo>
                <a:lnTo>
                  <a:pt x="471" y="297"/>
                </a:lnTo>
                <a:lnTo>
                  <a:pt x="454" y="280"/>
                </a:lnTo>
                <a:lnTo>
                  <a:pt x="438" y="265"/>
                </a:lnTo>
                <a:lnTo>
                  <a:pt x="422" y="251"/>
                </a:lnTo>
                <a:lnTo>
                  <a:pt x="422" y="251"/>
                </a:lnTo>
                <a:lnTo>
                  <a:pt x="424" y="242"/>
                </a:lnTo>
                <a:lnTo>
                  <a:pt x="422" y="235"/>
                </a:lnTo>
                <a:lnTo>
                  <a:pt x="421" y="231"/>
                </a:lnTo>
                <a:lnTo>
                  <a:pt x="420" y="230"/>
                </a:lnTo>
                <a:lnTo>
                  <a:pt x="420" y="230"/>
                </a:lnTo>
                <a:lnTo>
                  <a:pt x="400" y="208"/>
                </a:lnTo>
                <a:lnTo>
                  <a:pt x="394" y="201"/>
                </a:lnTo>
                <a:lnTo>
                  <a:pt x="384" y="182"/>
                </a:lnTo>
                <a:lnTo>
                  <a:pt x="384" y="182"/>
                </a:lnTo>
                <a:lnTo>
                  <a:pt x="386" y="179"/>
                </a:lnTo>
                <a:lnTo>
                  <a:pt x="392" y="172"/>
                </a:lnTo>
                <a:lnTo>
                  <a:pt x="395" y="167"/>
                </a:lnTo>
                <a:lnTo>
                  <a:pt x="396" y="162"/>
                </a:lnTo>
                <a:lnTo>
                  <a:pt x="399" y="157"/>
                </a:lnTo>
                <a:lnTo>
                  <a:pt x="399" y="150"/>
                </a:lnTo>
                <a:lnTo>
                  <a:pt x="399" y="150"/>
                </a:lnTo>
                <a:lnTo>
                  <a:pt x="398" y="133"/>
                </a:lnTo>
                <a:lnTo>
                  <a:pt x="396" y="131"/>
                </a:lnTo>
                <a:lnTo>
                  <a:pt x="394" y="128"/>
                </a:lnTo>
                <a:lnTo>
                  <a:pt x="394" y="128"/>
                </a:lnTo>
                <a:lnTo>
                  <a:pt x="386" y="124"/>
                </a:lnTo>
                <a:lnTo>
                  <a:pt x="382" y="121"/>
                </a:lnTo>
                <a:lnTo>
                  <a:pt x="382" y="121"/>
                </a:lnTo>
                <a:lnTo>
                  <a:pt x="386" y="106"/>
                </a:lnTo>
                <a:lnTo>
                  <a:pt x="388" y="93"/>
                </a:lnTo>
                <a:lnTo>
                  <a:pt x="388" y="80"/>
                </a:lnTo>
                <a:lnTo>
                  <a:pt x="388" y="80"/>
                </a:lnTo>
                <a:lnTo>
                  <a:pt x="387" y="68"/>
                </a:lnTo>
                <a:lnTo>
                  <a:pt x="386" y="56"/>
                </a:lnTo>
                <a:lnTo>
                  <a:pt x="382" y="43"/>
                </a:lnTo>
                <a:lnTo>
                  <a:pt x="374" y="30"/>
                </a:lnTo>
                <a:lnTo>
                  <a:pt x="374" y="30"/>
                </a:lnTo>
                <a:lnTo>
                  <a:pt x="369" y="22"/>
                </a:lnTo>
                <a:lnTo>
                  <a:pt x="360" y="17"/>
                </a:lnTo>
                <a:lnTo>
                  <a:pt x="350" y="12"/>
                </a:lnTo>
                <a:lnTo>
                  <a:pt x="340" y="8"/>
                </a:lnTo>
                <a:lnTo>
                  <a:pt x="322" y="2"/>
                </a:lnTo>
                <a:lnTo>
                  <a:pt x="314" y="1"/>
                </a:lnTo>
                <a:lnTo>
                  <a:pt x="314" y="1"/>
                </a:lnTo>
                <a:lnTo>
                  <a:pt x="298" y="0"/>
                </a:lnTo>
                <a:lnTo>
                  <a:pt x="283" y="0"/>
                </a:lnTo>
                <a:lnTo>
                  <a:pt x="263" y="2"/>
                </a:lnTo>
                <a:lnTo>
                  <a:pt x="263" y="2"/>
                </a:lnTo>
                <a:lnTo>
                  <a:pt x="254" y="5"/>
                </a:lnTo>
                <a:lnTo>
                  <a:pt x="246" y="9"/>
                </a:lnTo>
                <a:lnTo>
                  <a:pt x="239" y="12"/>
                </a:lnTo>
                <a:lnTo>
                  <a:pt x="234" y="15"/>
                </a:lnTo>
                <a:lnTo>
                  <a:pt x="228" y="22"/>
                </a:lnTo>
                <a:lnTo>
                  <a:pt x="225" y="27"/>
                </a:lnTo>
                <a:lnTo>
                  <a:pt x="225" y="27"/>
                </a:lnTo>
                <a:lnTo>
                  <a:pt x="215" y="47"/>
                </a:lnTo>
                <a:lnTo>
                  <a:pt x="215" y="47"/>
                </a:lnTo>
                <a:lnTo>
                  <a:pt x="216" y="47"/>
                </a:lnTo>
                <a:lnTo>
                  <a:pt x="217" y="47"/>
                </a:lnTo>
                <a:lnTo>
                  <a:pt x="217" y="49"/>
                </a:lnTo>
                <a:lnTo>
                  <a:pt x="215" y="53"/>
                </a:lnTo>
                <a:lnTo>
                  <a:pt x="215" y="53"/>
                </a:lnTo>
                <a:lnTo>
                  <a:pt x="211" y="63"/>
                </a:lnTo>
                <a:lnTo>
                  <a:pt x="205" y="77"/>
                </a:lnTo>
                <a:lnTo>
                  <a:pt x="198" y="102"/>
                </a:lnTo>
                <a:lnTo>
                  <a:pt x="198" y="102"/>
                </a:lnTo>
                <a:lnTo>
                  <a:pt x="196" y="107"/>
                </a:lnTo>
                <a:lnTo>
                  <a:pt x="194" y="112"/>
                </a:lnTo>
                <a:lnTo>
                  <a:pt x="192" y="116"/>
                </a:lnTo>
                <a:lnTo>
                  <a:pt x="191" y="119"/>
                </a:lnTo>
                <a:lnTo>
                  <a:pt x="191" y="119"/>
                </a:lnTo>
                <a:lnTo>
                  <a:pt x="191" y="121"/>
                </a:lnTo>
                <a:lnTo>
                  <a:pt x="194" y="124"/>
                </a:lnTo>
                <a:lnTo>
                  <a:pt x="196" y="125"/>
                </a:lnTo>
                <a:lnTo>
                  <a:pt x="196" y="125"/>
                </a:lnTo>
                <a:lnTo>
                  <a:pt x="198" y="153"/>
                </a:lnTo>
                <a:lnTo>
                  <a:pt x="198" y="153"/>
                </a:lnTo>
                <a:lnTo>
                  <a:pt x="199" y="158"/>
                </a:lnTo>
                <a:lnTo>
                  <a:pt x="200" y="165"/>
                </a:lnTo>
                <a:lnTo>
                  <a:pt x="203" y="170"/>
                </a:lnTo>
                <a:lnTo>
                  <a:pt x="204" y="171"/>
                </a:lnTo>
                <a:lnTo>
                  <a:pt x="208" y="171"/>
                </a:lnTo>
                <a:lnTo>
                  <a:pt x="208" y="171"/>
                </a:lnTo>
                <a:lnTo>
                  <a:pt x="218" y="172"/>
                </a:lnTo>
                <a:lnTo>
                  <a:pt x="222" y="172"/>
                </a:lnTo>
                <a:lnTo>
                  <a:pt x="225" y="174"/>
                </a:lnTo>
                <a:lnTo>
                  <a:pt x="225" y="174"/>
                </a:lnTo>
                <a:lnTo>
                  <a:pt x="235" y="193"/>
                </a:lnTo>
                <a:lnTo>
                  <a:pt x="245" y="210"/>
                </a:lnTo>
                <a:lnTo>
                  <a:pt x="245" y="210"/>
                </a:lnTo>
                <a:lnTo>
                  <a:pt x="250" y="234"/>
                </a:lnTo>
                <a:lnTo>
                  <a:pt x="254" y="251"/>
                </a:lnTo>
                <a:lnTo>
                  <a:pt x="254" y="257"/>
                </a:lnTo>
                <a:lnTo>
                  <a:pt x="254" y="261"/>
                </a:lnTo>
                <a:lnTo>
                  <a:pt x="254" y="261"/>
                </a:lnTo>
                <a:lnTo>
                  <a:pt x="242" y="290"/>
                </a:lnTo>
                <a:lnTo>
                  <a:pt x="242" y="290"/>
                </a:lnTo>
                <a:lnTo>
                  <a:pt x="232" y="323"/>
                </a:lnTo>
                <a:lnTo>
                  <a:pt x="224" y="346"/>
                </a:lnTo>
                <a:lnTo>
                  <a:pt x="221" y="354"/>
                </a:lnTo>
                <a:lnTo>
                  <a:pt x="217" y="359"/>
                </a:lnTo>
                <a:lnTo>
                  <a:pt x="217" y="359"/>
                </a:lnTo>
                <a:lnTo>
                  <a:pt x="212" y="366"/>
                </a:lnTo>
                <a:lnTo>
                  <a:pt x="208" y="375"/>
                </a:lnTo>
                <a:lnTo>
                  <a:pt x="203" y="384"/>
                </a:lnTo>
                <a:lnTo>
                  <a:pt x="203" y="384"/>
                </a:lnTo>
                <a:lnTo>
                  <a:pt x="183" y="370"/>
                </a:lnTo>
                <a:lnTo>
                  <a:pt x="183" y="370"/>
                </a:lnTo>
                <a:lnTo>
                  <a:pt x="178" y="367"/>
                </a:lnTo>
                <a:lnTo>
                  <a:pt x="173" y="367"/>
                </a:lnTo>
                <a:lnTo>
                  <a:pt x="165" y="367"/>
                </a:lnTo>
                <a:lnTo>
                  <a:pt x="134" y="340"/>
                </a:lnTo>
                <a:lnTo>
                  <a:pt x="126" y="345"/>
                </a:lnTo>
                <a:lnTo>
                  <a:pt x="117" y="393"/>
                </a:lnTo>
                <a:lnTo>
                  <a:pt x="119" y="401"/>
                </a:lnTo>
                <a:lnTo>
                  <a:pt x="186" y="451"/>
                </a:lnTo>
                <a:lnTo>
                  <a:pt x="194" y="456"/>
                </a:lnTo>
                <a:close/>
                <a:moveTo>
                  <a:pt x="434" y="270"/>
                </a:moveTo>
                <a:lnTo>
                  <a:pt x="434" y="270"/>
                </a:lnTo>
                <a:lnTo>
                  <a:pt x="447" y="282"/>
                </a:lnTo>
                <a:lnTo>
                  <a:pt x="459" y="294"/>
                </a:lnTo>
                <a:lnTo>
                  <a:pt x="471" y="307"/>
                </a:lnTo>
                <a:lnTo>
                  <a:pt x="471" y="307"/>
                </a:lnTo>
                <a:lnTo>
                  <a:pt x="499" y="342"/>
                </a:lnTo>
                <a:lnTo>
                  <a:pt x="516" y="367"/>
                </a:lnTo>
                <a:lnTo>
                  <a:pt x="516" y="371"/>
                </a:lnTo>
                <a:lnTo>
                  <a:pt x="516" y="371"/>
                </a:lnTo>
                <a:lnTo>
                  <a:pt x="502" y="367"/>
                </a:lnTo>
                <a:lnTo>
                  <a:pt x="502" y="367"/>
                </a:lnTo>
                <a:lnTo>
                  <a:pt x="499" y="367"/>
                </a:lnTo>
                <a:lnTo>
                  <a:pt x="498" y="369"/>
                </a:lnTo>
                <a:lnTo>
                  <a:pt x="493" y="372"/>
                </a:lnTo>
                <a:lnTo>
                  <a:pt x="485" y="379"/>
                </a:lnTo>
                <a:lnTo>
                  <a:pt x="485" y="379"/>
                </a:lnTo>
                <a:lnTo>
                  <a:pt x="485" y="382"/>
                </a:lnTo>
                <a:lnTo>
                  <a:pt x="485" y="384"/>
                </a:lnTo>
                <a:lnTo>
                  <a:pt x="485" y="388"/>
                </a:lnTo>
                <a:lnTo>
                  <a:pt x="485" y="388"/>
                </a:lnTo>
                <a:lnTo>
                  <a:pt x="465" y="396"/>
                </a:lnTo>
                <a:lnTo>
                  <a:pt x="465" y="396"/>
                </a:lnTo>
                <a:lnTo>
                  <a:pt x="449" y="399"/>
                </a:lnTo>
                <a:lnTo>
                  <a:pt x="449" y="399"/>
                </a:lnTo>
                <a:lnTo>
                  <a:pt x="450" y="389"/>
                </a:lnTo>
                <a:lnTo>
                  <a:pt x="451" y="380"/>
                </a:lnTo>
                <a:lnTo>
                  <a:pt x="449" y="371"/>
                </a:lnTo>
                <a:lnTo>
                  <a:pt x="449" y="371"/>
                </a:lnTo>
                <a:lnTo>
                  <a:pt x="442" y="345"/>
                </a:lnTo>
                <a:lnTo>
                  <a:pt x="437" y="321"/>
                </a:lnTo>
                <a:lnTo>
                  <a:pt x="437" y="321"/>
                </a:lnTo>
                <a:lnTo>
                  <a:pt x="437" y="306"/>
                </a:lnTo>
                <a:lnTo>
                  <a:pt x="438" y="297"/>
                </a:lnTo>
                <a:lnTo>
                  <a:pt x="437" y="290"/>
                </a:lnTo>
                <a:lnTo>
                  <a:pt x="437" y="290"/>
                </a:lnTo>
                <a:lnTo>
                  <a:pt x="434" y="270"/>
                </a:lnTo>
                <a:lnTo>
                  <a:pt x="434" y="27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5" name="Freeform 8">
            <a:extLst>
              <a:ext uri="{FF2B5EF4-FFF2-40B4-BE49-F238E27FC236}">
                <a16:creationId xmlns:a16="http://schemas.microsoft.com/office/drawing/2014/main" id="{B3CF0C50-7BFF-499B-8DB1-3C833B99FD6C}"/>
              </a:ext>
            </a:extLst>
          </p:cNvPr>
          <p:cNvSpPr>
            <a:spLocks/>
          </p:cNvSpPr>
          <p:nvPr/>
        </p:nvSpPr>
        <p:spPr bwMode="auto">
          <a:xfrm>
            <a:off x="2794475" y="2750781"/>
            <a:ext cx="577830" cy="1604069"/>
          </a:xfrm>
          <a:custGeom>
            <a:avLst/>
            <a:gdLst>
              <a:gd name="T0" fmla="*/ 98 w 317"/>
              <a:gd name="T1" fmla="*/ 127 h 880"/>
              <a:gd name="T2" fmla="*/ 69 w 317"/>
              <a:gd name="T3" fmla="*/ 170 h 880"/>
              <a:gd name="T4" fmla="*/ 58 w 317"/>
              <a:gd name="T5" fmla="*/ 258 h 880"/>
              <a:gd name="T6" fmla="*/ 84 w 317"/>
              <a:gd name="T7" fmla="*/ 311 h 880"/>
              <a:gd name="T8" fmla="*/ 88 w 317"/>
              <a:gd name="T9" fmla="*/ 358 h 880"/>
              <a:gd name="T10" fmla="*/ 63 w 317"/>
              <a:gd name="T11" fmla="*/ 513 h 880"/>
              <a:gd name="T12" fmla="*/ 33 w 317"/>
              <a:gd name="T13" fmla="*/ 710 h 880"/>
              <a:gd name="T14" fmla="*/ 6 w 317"/>
              <a:gd name="T15" fmla="*/ 746 h 880"/>
              <a:gd name="T16" fmla="*/ 2 w 317"/>
              <a:gd name="T17" fmla="*/ 766 h 880"/>
              <a:gd name="T18" fmla="*/ 23 w 317"/>
              <a:gd name="T19" fmla="*/ 795 h 880"/>
              <a:gd name="T20" fmla="*/ 79 w 317"/>
              <a:gd name="T21" fmla="*/ 854 h 880"/>
              <a:gd name="T22" fmla="*/ 71 w 317"/>
              <a:gd name="T23" fmla="*/ 800 h 880"/>
              <a:gd name="T24" fmla="*/ 111 w 317"/>
              <a:gd name="T25" fmla="*/ 779 h 880"/>
              <a:gd name="T26" fmla="*/ 140 w 317"/>
              <a:gd name="T27" fmla="*/ 760 h 880"/>
              <a:gd name="T28" fmla="*/ 175 w 317"/>
              <a:gd name="T29" fmla="*/ 816 h 880"/>
              <a:gd name="T30" fmla="*/ 167 w 317"/>
              <a:gd name="T31" fmla="*/ 861 h 880"/>
              <a:gd name="T32" fmla="*/ 181 w 317"/>
              <a:gd name="T33" fmla="*/ 880 h 880"/>
              <a:gd name="T34" fmla="*/ 285 w 317"/>
              <a:gd name="T35" fmla="*/ 880 h 880"/>
              <a:gd name="T36" fmla="*/ 307 w 317"/>
              <a:gd name="T37" fmla="*/ 863 h 880"/>
              <a:gd name="T38" fmla="*/ 229 w 317"/>
              <a:gd name="T39" fmla="*/ 833 h 880"/>
              <a:gd name="T40" fmla="*/ 244 w 317"/>
              <a:gd name="T41" fmla="*/ 718 h 880"/>
              <a:gd name="T42" fmla="*/ 249 w 317"/>
              <a:gd name="T43" fmla="*/ 470 h 880"/>
              <a:gd name="T44" fmla="*/ 280 w 317"/>
              <a:gd name="T45" fmla="*/ 468 h 880"/>
              <a:gd name="T46" fmla="*/ 274 w 317"/>
              <a:gd name="T47" fmla="*/ 432 h 880"/>
              <a:gd name="T48" fmla="*/ 296 w 317"/>
              <a:gd name="T49" fmla="*/ 392 h 880"/>
              <a:gd name="T50" fmla="*/ 316 w 317"/>
              <a:gd name="T51" fmla="*/ 358 h 880"/>
              <a:gd name="T52" fmla="*/ 305 w 317"/>
              <a:gd name="T53" fmla="*/ 302 h 880"/>
              <a:gd name="T54" fmla="*/ 301 w 317"/>
              <a:gd name="T55" fmla="*/ 265 h 880"/>
              <a:gd name="T56" fmla="*/ 303 w 317"/>
              <a:gd name="T57" fmla="*/ 251 h 880"/>
              <a:gd name="T58" fmla="*/ 298 w 317"/>
              <a:gd name="T59" fmla="*/ 241 h 880"/>
              <a:gd name="T60" fmla="*/ 284 w 317"/>
              <a:gd name="T61" fmla="*/ 227 h 880"/>
              <a:gd name="T62" fmla="*/ 274 w 317"/>
              <a:gd name="T63" fmla="*/ 223 h 880"/>
              <a:gd name="T64" fmla="*/ 267 w 317"/>
              <a:gd name="T65" fmla="*/ 224 h 880"/>
              <a:gd name="T66" fmla="*/ 258 w 317"/>
              <a:gd name="T67" fmla="*/ 226 h 880"/>
              <a:gd name="T68" fmla="*/ 243 w 317"/>
              <a:gd name="T69" fmla="*/ 227 h 880"/>
              <a:gd name="T70" fmla="*/ 249 w 317"/>
              <a:gd name="T71" fmla="*/ 232 h 880"/>
              <a:gd name="T72" fmla="*/ 240 w 317"/>
              <a:gd name="T73" fmla="*/ 245 h 880"/>
              <a:gd name="T74" fmla="*/ 229 w 317"/>
              <a:gd name="T75" fmla="*/ 236 h 880"/>
              <a:gd name="T76" fmla="*/ 227 w 317"/>
              <a:gd name="T77" fmla="*/ 222 h 880"/>
              <a:gd name="T78" fmla="*/ 186 w 317"/>
              <a:gd name="T79" fmla="*/ 191 h 880"/>
              <a:gd name="T80" fmla="*/ 167 w 317"/>
              <a:gd name="T81" fmla="*/ 150 h 880"/>
              <a:gd name="T82" fmla="*/ 193 w 317"/>
              <a:gd name="T83" fmla="*/ 144 h 880"/>
              <a:gd name="T84" fmla="*/ 208 w 317"/>
              <a:gd name="T85" fmla="*/ 124 h 880"/>
              <a:gd name="T86" fmla="*/ 208 w 317"/>
              <a:gd name="T87" fmla="*/ 117 h 880"/>
              <a:gd name="T88" fmla="*/ 220 w 317"/>
              <a:gd name="T89" fmla="*/ 100 h 880"/>
              <a:gd name="T90" fmla="*/ 210 w 317"/>
              <a:gd name="T91" fmla="*/ 83 h 880"/>
              <a:gd name="T92" fmla="*/ 235 w 317"/>
              <a:gd name="T93" fmla="*/ 54 h 880"/>
              <a:gd name="T94" fmla="*/ 226 w 317"/>
              <a:gd name="T95" fmla="*/ 47 h 880"/>
              <a:gd name="T96" fmla="*/ 178 w 317"/>
              <a:gd name="T97" fmla="*/ 0 h 880"/>
              <a:gd name="T98" fmla="*/ 120 w 317"/>
              <a:gd name="T99" fmla="*/ 12 h 880"/>
              <a:gd name="T100" fmla="*/ 87 w 317"/>
              <a:gd name="T101" fmla="*/ 52 h 880"/>
              <a:gd name="T102" fmla="*/ 92 w 317"/>
              <a:gd name="T103" fmla="*/ 80 h 880"/>
              <a:gd name="T104" fmla="*/ 96 w 317"/>
              <a:gd name="T105" fmla="*/ 98 h 880"/>
              <a:gd name="T106" fmla="*/ 77 w 317"/>
              <a:gd name="T107" fmla="*/ 113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17" h="880">
                <a:moveTo>
                  <a:pt x="98" y="112"/>
                </a:moveTo>
                <a:lnTo>
                  <a:pt x="98" y="112"/>
                </a:lnTo>
                <a:lnTo>
                  <a:pt x="97" y="117"/>
                </a:lnTo>
                <a:lnTo>
                  <a:pt x="97" y="122"/>
                </a:lnTo>
                <a:lnTo>
                  <a:pt x="98" y="127"/>
                </a:lnTo>
                <a:lnTo>
                  <a:pt x="98" y="127"/>
                </a:lnTo>
                <a:lnTo>
                  <a:pt x="103" y="134"/>
                </a:lnTo>
                <a:lnTo>
                  <a:pt x="93" y="148"/>
                </a:lnTo>
                <a:lnTo>
                  <a:pt x="93" y="148"/>
                </a:lnTo>
                <a:lnTo>
                  <a:pt x="84" y="156"/>
                </a:lnTo>
                <a:lnTo>
                  <a:pt x="75" y="163"/>
                </a:lnTo>
                <a:lnTo>
                  <a:pt x="69" y="170"/>
                </a:lnTo>
                <a:lnTo>
                  <a:pt x="69" y="170"/>
                </a:lnTo>
                <a:lnTo>
                  <a:pt x="67" y="175"/>
                </a:lnTo>
                <a:lnTo>
                  <a:pt x="64" y="185"/>
                </a:lnTo>
                <a:lnTo>
                  <a:pt x="61" y="214"/>
                </a:lnTo>
                <a:lnTo>
                  <a:pt x="58" y="245"/>
                </a:lnTo>
                <a:lnTo>
                  <a:pt x="58" y="258"/>
                </a:lnTo>
                <a:lnTo>
                  <a:pt x="59" y="268"/>
                </a:lnTo>
                <a:lnTo>
                  <a:pt x="59" y="268"/>
                </a:lnTo>
                <a:lnTo>
                  <a:pt x="62" y="275"/>
                </a:lnTo>
                <a:lnTo>
                  <a:pt x="65" y="283"/>
                </a:lnTo>
                <a:lnTo>
                  <a:pt x="75" y="299"/>
                </a:lnTo>
                <a:lnTo>
                  <a:pt x="84" y="311"/>
                </a:lnTo>
                <a:lnTo>
                  <a:pt x="88" y="317"/>
                </a:lnTo>
                <a:lnTo>
                  <a:pt x="88" y="317"/>
                </a:lnTo>
                <a:lnTo>
                  <a:pt x="88" y="320"/>
                </a:lnTo>
                <a:lnTo>
                  <a:pt x="90" y="326"/>
                </a:lnTo>
                <a:lnTo>
                  <a:pt x="90" y="339"/>
                </a:lnTo>
                <a:lnTo>
                  <a:pt x="88" y="358"/>
                </a:lnTo>
                <a:lnTo>
                  <a:pt x="88" y="358"/>
                </a:lnTo>
                <a:lnTo>
                  <a:pt x="82" y="393"/>
                </a:lnTo>
                <a:lnTo>
                  <a:pt x="77" y="426"/>
                </a:lnTo>
                <a:lnTo>
                  <a:pt x="71" y="458"/>
                </a:lnTo>
                <a:lnTo>
                  <a:pt x="71" y="458"/>
                </a:lnTo>
                <a:lnTo>
                  <a:pt x="63" y="513"/>
                </a:lnTo>
                <a:lnTo>
                  <a:pt x="52" y="593"/>
                </a:lnTo>
                <a:lnTo>
                  <a:pt x="41" y="668"/>
                </a:lnTo>
                <a:lnTo>
                  <a:pt x="38" y="693"/>
                </a:lnTo>
                <a:lnTo>
                  <a:pt x="35" y="704"/>
                </a:lnTo>
                <a:lnTo>
                  <a:pt x="35" y="704"/>
                </a:lnTo>
                <a:lnTo>
                  <a:pt x="33" y="710"/>
                </a:lnTo>
                <a:lnTo>
                  <a:pt x="32" y="719"/>
                </a:lnTo>
                <a:lnTo>
                  <a:pt x="28" y="731"/>
                </a:lnTo>
                <a:lnTo>
                  <a:pt x="28" y="731"/>
                </a:lnTo>
                <a:lnTo>
                  <a:pt x="24" y="734"/>
                </a:lnTo>
                <a:lnTo>
                  <a:pt x="15" y="740"/>
                </a:lnTo>
                <a:lnTo>
                  <a:pt x="6" y="746"/>
                </a:lnTo>
                <a:lnTo>
                  <a:pt x="4" y="750"/>
                </a:lnTo>
                <a:lnTo>
                  <a:pt x="3" y="751"/>
                </a:lnTo>
                <a:lnTo>
                  <a:pt x="3" y="751"/>
                </a:lnTo>
                <a:lnTo>
                  <a:pt x="2" y="756"/>
                </a:lnTo>
                <a:lnTo>
                  <a:pt x="0" y="761"/>
                </a:lnTo>
                <a:lnTo>
                  <a:pt x="2" y="766"/>
                </a:lnTo>
                <a:lnTo>
                  <a:pt x="5" y="771"/>
                </a:lnTo>
                <a:lnTo>
                  <a:pt x="5" y="771"/>
                </a:lnTo>
                <a:lnTo>
                  <a:pt x="16" y="784"/>
                </a:lnTo>
                <a:lnTo>
                  <a:pt x="21" y="790"/>
                </a:lnTo>
                <a:lnTo>
                  <a:pt x="23" y="795"/>
                </a:lnTo>
                <a:lnTo>
                  <a:pt x="23" y="795"/>
                </a:lnTo>
                <a:lnTo>
                  <a:pt x="33" y="806"/>
                </a:lnTo>
                <a:lnTo>
                  <a:pt x="51" y="827"/>
                </a:lnTo>
                <a:lnTo>
                  <a:pt x="69" y="847"/>
                </a:lnTo>
                <a:lnTo>
                  <a:pt x="76" y="853"/>
                </a:lnTo>
                <a:lnTo>
                  <a:pt x="79" y="854"/>
                </a:lnTo>
                <a:lnTo>
                  <a:pt x="79" y="854"/>
                </a:lnTo>
                <a:lnTo>
                  <a:pt x="79" y="851"/>
                </a:lnTo>
                <a:lnTo>
                  <a:pt x="79" y="845"/>
                </a:lnTo>
                <a:lnTo>
                  <a:pt x="75" y="827"/>
                </a:lnTo>
                <a:lnTo>
                  <a:pt x="73" y="809"/>
                </a:lnTo>
                <a:lnTo>
                  <a:pt x="71" y="800"/>
                </a:lnTo>
                <a:lnTo>
                  <a:pt x="71" y="800"/>
                </a:lnTo>
                <a:lnTo>
                  <a:pt x="75" y="796"/>
                </a:lnTo>
                <a:lnTo>
                  <a:pt x="82" y="791"/>
                </a:lnTo>
                <a:lnTo>
                  <a:pt x="92" y="785"/>
                </a:lnTo>
                <a:lnTo>
                  <a:pt x="103" y="780"/>
                </a:lnTo>
                <a:lnTo>
                  <a:pt x="103" y="780"/>
                </a:lnTo>
                <a:lnTo>
                  <a:pt x="111" y="779"/>
                </a:lnTo>
                <a:lnTo>
                  <a:pt x="118" y="778"/>
                </a:lnTo>
                <a:lnTo>
                  <a:pt x="125" y="775"/>
                </a:lnTo>
                <a:lnTo>
                  <a:pt x="132" y="771"/>
                </a:lnTo>
                <a:lnTo>
                  <a:pt x="132" y="771"/>
                </a:lnTo>
                <a:lnTo>
                  <a:pt x="135" y="766"/>
                </a:lnTo>
                <a:lnTo>
                  <a:pt x="140" y="760"/>
                </a:lnTo>
                <a:lnTo>
                  <a:pt x="149" y="744"/>
                </a:lnTo>
                <a:lnTo>
                  <a:pt x="157" y="726"/>
                </a:lnTo>
                <a:lnTo>
                  <a:pt x="167" y="746"/>
                </a:lnTo>
                <a:lnTo>
                  <a:pt x="167" y="746"/>
                </a:lnTo>
                <a:lnTo>
                  <a:pt x="173" y="786"/>
                </a:lnTo>
                <a:lnTo>
                  <a:pt x="175" y="816"/>
                </a:lnTo>
                <a:lnTo>
                  <a:pt x="175" y="828"/>
                </a:lnTo>
                <a:lnTo>
                  <a:pt x="174" y="836"/>
                </a:lnTo>
                <a:lnTo>
                  <a:pt x="174" y="836"/>
                </a:lnTo>
                <a:lnTo>
                  <a:pt x="169" y="850"/>
                </a:lnTo>
                <a:lnTo>
                  <a:pt x="168" y="856"/>
                </a:lnTo>
                <a:lnTo>
                  <a:pt x="167" y="861"/>
                </a:lnTo>
                <a:lnTo>
                  <a:pt x="167" y="861"/>
                </a:lnTo>
                <a:lnTo>
                  <a:pt x="169" y="867"/>
                </a:lnTo>
                <a:lnTo>
                  <a:pt x="172" y="873"/>
                </a:lnTo>
                <a:lnTo>
                  <a:pt x="176" y="879"/>
                </a:lnTo>
                <a:lnTo>
                  <a:pt x="179" y="880"/>
                </a:lnTo>
                <a:lnTo>
                  <a:pt x="181" y="880"/>
                </a:lnTo>
                <a:lnTo>
                  <a:pt x="181" y="880"/>
                </a:lnTo>
                <a:lnTo>
                  <a:pt x="203" y="880"/>
                </a:lnTo>
                <a:lnTo>
                  <a:pt x="229" y="880"/>
                </a:lnTo>
                <a:lnTo>
                  <a:pt x="229" y="880"/>
                </a:lnTo>
                <a:lnTo>
                  <a:pt x="266" y="880"/>
                </a:lnTo>
                <a:lnTo>
                  <a:pt x="285" y="880"/>
                </a:lnTo>
                <a:lnTo>
                  <a:pt x="292" y="879"/>
                </a:lnTo>
                <a:lnTo>
                  <a:pt x="296" y="878"/>
                </a:lnTo>
                <a:lnTo>
                  <a:pt x="296" y="878"/>
                </a:lnTo>
                <a:lnTo>
                  <a:pt x="302" y="874"/>
                </a:lnTo>
                <a:lnTo>
                  <a:pt x="305" y="868"/>
                </a:lnTo>
                <a:lnTo>
                  <a:pt x="307" y="863"/>
                </a:lnTo>
                <a:lnTo>
                  <a:pt x="307" y="862"/>
                </a:lnTo>
                <a:lnTo>
                  <a:pt x="305" y="861"/>
                </a:lnTo>
                <a:lnTo>
                  <a:pt x="282" y="861"/>
                </a:lnTo>
                <a:lnTo>
                  <a:pt x="282" y="861"/>
                </a:lnTo>
                <a:lnTo>
                  <a:pt x="256" y="848"/>
                </a:lnTo>
                <a:lnTo>
                  <a:pt x="229" y="833"/>
                </a:lnTo>
                <a:lnTo>
                  <a:pt x="229" y="833"/>
                </a:lnTo>
                <a:lnTo>
                  <a:pt x="220" y="821"/>
                </a:lnTo>
                <a:lnTo>
                  <a:pt x="222" y="733"/>
                </a:lnTo>
                <a:lnTo>
                  <a:pt x="222" y="733"/>
                </a:lnTo>
                <a:lnTo>
                  <a:pt x="234" y="725"/>
                </a:lnTo>
                <a:lnTo>
                  <a:pt x="244" y="718"/>
                </a:lnTo>
                <a:lnTo>
                  <a:pt x="246" y="714"/>
                </a:lnTo>
                <a:lnTo>
                  <a:pt x="249" y="712"/>
                </a:lnTo>
                <a:lnTo>
                  <a:pt x="249" y="712"/>
                </a:lnTo>
                <a:lnTo>
                  <a:pt x="249" y="671"/>
                </a:lnTo>
                <a:lnTo>
                  <a:pt x="249" y="587"/>
                </a:lnTo>
                <a:lnTo>
                  <a:pt x="249" y="470"/>
                </a:lnTo>
                <a:lnTo>
                  <a:pt x="249" y="470"/>
                </a:lnTo>
                <a:lnTo>
                  <a:pt x="254" y="470"/>
                </a:lnTo>
                <a:lnTo>
                  <a:pt x="264" y="472"/>
                </a:lnTo>
                <a:lnTo>
                  <a:pt x="272" y="470"/>
                </a:lnTo>
                <a:lnTo>
                  <a:pt x="276" y="470"/>
                </a:lnTo>
                <a:lnTo>
                  <a:pt x="280" y="468"/>
                </a:lnTo>
                <a:lnTo>
                  <a:pt x="281" y="467"/>
                </a:lnTo>
                <a:lnTo>
                  <a:pt x="282" y="466"/>
                </a:lnTo>
                <a:lnTo>
                  <a:pt x="282" y="466"/>
                </a:lnTo>
                <a:lnTo>
                  <a:pt x="281" y="461"/>
                </a:lnTo>
                <a:lnTo>
                  <a:pt x="280" y="452"/>
                </a:lnTo>
                <a:lnTo>
                  <a:pt x="274" y="432"/>
                </a:lnTo>
                <a:lnTo>
                  <a:pt x="269" y="412"/>
                </a:lnTo>
                <a:lnTo>
                  <a:pt x="268" y="403"/>
                </a:lnTo>
                <a:lnTo>
                  <a:pt x="268" y="403"/>
                </a:lnTo>
                <a:lnTo>
                  <a:pt x="274" y="402"/>
                </a:lnTo>
                <a:lnTo>
                  <a:pt x="288" y="396"/>
                </a:lnTo>
                <a:lnTo>
                  <a:pt x="296" y="392"/>
                </a:lnTo>
                <a:lnTo>
                  <a:pt x="303" y="387"/>
                </a:lnTo>
                <a:lnTo>
                  <a:pt x="309" y="381"/>
                </a:lnTo>
                <a:lnTo>
                  <a:pt x="313" y="375"/>
                </a:lnTo>
                <a:lnTo>
                  <a:pt x="313" y="375"/>
                </a:lnTo>
                <a:lnTo>
                  <a:pt x="315" y="367"/>
                </a:lnTo>
                <a:lnTo>
                  <a:pt x="316" y="358"/>
                </a:lnTo>
                <a:lnTo>
                  <a:pt x="317" y="340"/>
                </a:lnTo>
                <a:lnTo>
                  <a:pt x="316" y="324"/>
                </a:lnTo>
                <a:lnTo>
                  <a:pt x="315" y="317"/>
                </a:lnTo>
                <a:lnTo>
                  <a:pt x="313" y="312"/>
                </a:lnTo>
                <a:lnTo>
                  <a:pt x="313" y="312"/>
                </a:lnTo>
                <a:lnTo>
                  <a:pt x="305" y="302"/>
                </a:lnTo>
                <a:lnTo>
                  <a:pt x="296" y="288"/>
                </a:lnTo>
                <a:lnTo>
                  <a:pt x="282" y="273"/>
                </a:lnTo>
                <a:lnTo>
                  <a:pt x="282" y="273"/>
                </a:lnTo>
                <a:lnTo>
                  <a:pt x="291" y="269"/>
                </a:lnTo>
                <a:lnTo>
                  <a:pt x="297" y="267"/>
                </a:lnTo>
                <a:lnTo>
                  <a:pt x="301" y="265"/>
                </a:lnTo>
                <a:lnTo>
                  <a:pt x="301" y="265"/>
                </a:lnTo>
                <a:lnTo>
                  <a:pt x="302" y="263"/>
                </a:lnTo>
                <a:lnTo>
                  <a:pt x="302" y="261"/>
                </a:lnTo>
                <a:lnTo>
                  <a:pt x="301" y="258"/>
                </a:lnTo>
                <a:lnTo>
                  <a:pt x="301" y="258"/>
                </a:lnTo>
                <a:lnTo>
                  <a:pt x="303" y="251"/>
                </a:lnTo>
                <a:lnTo>
                  <a:pt x="304" y="246"/>
                </a:lnTo>
                <a:lnTo>
                  <a:pt x="304" y="245"/>
                </a:lnTo>
                <a:lnTo>
                  <a:pt x="303" y="244"/>
                </a:lnTo>
                <a:lnTo>
                  <a:pt x="303" y="244"/>
                </a:lnTo>
                <a:lnTo>
                  <a:pt x="298" y="241"/>
                </a:lnTo>
                <a:lnTo>
                  <a:pt x="298" y="241"/>
                </a:lnTo>
                <a:lnTo>
                  <a:pt x="299" y="234"/>
                </a:lnTo>
                <a:lnTo>
                  <a:pt x="299" y="229"/>
                </a:lnTo>
                <a:lnTo>
                  <a:pt x="298" y="228"/>
                </a:lnTo>
                <a:lnTo>
                  <a:pt x="296" y="227"/>
                </a:lnTo>
                <a:lnTo>
                  <a:pt x="296" y="227"/>
                </a:lnTo>
                <a:lnTo>
                  <a:pt x="284" y="227"/>
                </a:lnTo>
                <a:lnTo>
                  <a:pt x="284" y="227"/>
                </a:lnTo>
                <a:lnTo>
                  <a:pt x="282" y="224"/>
                </a:lnTo>
                <a:lnTo>
                  <a:pt x="280" y="222"/>
                </a:lnTo>
                <a:lnTo>
                  <a:pt x="278" y="222"/>
                </a:lnTo>
                <a:lnTo>
                  <a:pt x="278" y="222"/>
                </a:lnTo>
                <a:lnTo>
                  <a:pt x="274" y="223"/>
                </a:lnTo>
                <a:lnTo>
                  <a:pt x="273" y="224"/>
                </a:lnTo>
                <a:lnTo>
                  <a:pt x="273" y="224"/>
                </a:lnTo>
                <a:lnTo>
                  <a:pt x="270" y="224"/>
                </a:lnTo>
                <a:lnTo>
                  <a:pt x="268" y="224"/>
                </a:lnTo>
                <a:lnTo>
                  <a:pt x="268" y="224"/>
                </a:lnTo>
                <a:lnTo>
                  <a:pt x="267" y="224"/>
                </a:lnTo>
                <a:lnTo>
                  <a:pt x="266" y="226"/>
                </a:lnTo>
                <a:lnTo>
                  <a:pt x="266" y="227"/>
                </a:lnTo>
                <a:lnTo>
                  <a:pt x="266" y="227"/>
                </a:lnTo>
                <a:lnTo>
                  <a:pt x="258" y="229"/>
                </a:lnTo>
                <a:lnTo>
                  <a:pt x="258" y="229"/>
                </a:lnTo>
                <a:lnTo>
                  <a:pt x="258" y="226"/>
                </a:lnTo>
                <a:lnTo>
                  <a:pt x="258" y="223"/>
                </a:lnTo>
                <a:lnTo>
                  <a:pt x="256" y="222"/>
                </a:lnTo>
                <a:lnTo>
                  <a:pt x="256" y="222"/>
                </a:lnTo>
                <a:lnTo>
                  <a:pt x="251" y="222"/>
                </a:lnTo>
                <a:lnTo>
                  <a:pt x="246" y="224"/>
                </a:lnTo>
                <a:lnTo>
                  <a:pt x="243" y="227"/>
                </a:lnTo>
                <a:lnTo>
                  <a:pt x="241" y="228"/>
                </a:lnTo>
                <a:lnTo>
                  <a:pt x="241" y="229"/>
                </a:lnTo>
                <a:lnTo>
                  <a:pt x="241" y="229"/>
                </a:lnTo>
                <a:lnTo>
                  <a:pt x="243" y="230"/>
                </a:lnTo>
                <a:lnTo>
                  <a:pt x="245" y="232"/>
                </a:lnTo>
                <a:lnTo>
                  <a:pt x="249" y="232"/>
                </a:lnTo>
                <a:lnTo>
                  <a:pt x="249" y="232"/>
                </a:lnTo>
                <a:lnTo>
                  <a:pt x="247" y="233"/>
                </a:lnTo>
                <a:lnTo>
                  <a:pt x="244" y="239"/>
                </a:lnTo>
                <a:lnTo>
                  <a:pt x="244" y="239"/>
                </a:lnTo>
                <a:lnTo>
                  <a:pt x="241" y="242"/>
                </a:lnTo>
                <a:lnTo>
                  <a:pt x="240" y="245"/>
                </a:lnTo>
                <a:lnTo>
                  <a:pt x="239" y="248"/>
                </a:lnTo>
                <a:lnTo>
                  <a:pt x="239" y="248"/>
                </a:lnTo>
                <a:lnTo>
                  <a:pt x="234" y="245"/>
                </a:lnTo>
                <a:lnTo>
                  <a:pt x="231" y="240"/>
                </a:lnTo>
                <a:lnTo>
                  <a:pt x="229" y="236"/>
                </a:lnTo>
                <a:lnTo>
                  <a:pt x="229" y="236"/>
                </a:lnTo>
                <a:lnTo>
                  <a:pt x="231" y="232"/>
                </a:lnTo>
                <a:lnTo>
                  <a:pt x="232" y="227"/>
                </a:lnTo>
                <a:lnTo>
                  <a:pt x="232" y="226"/>
                </a:lnTo>
                <a:lnTo>
                  <a:pt x="232" y="223"/>
                </a:lnTo>
                <a:lnTo>
                  <a:pt x="229" y="222"/>
                </a:lnTo>
                <a:lnTo>
                  <a:pt x="227" y="222"/>
                </a:lnTo>
                <a:lnTo>
                  <a:pt x="203" y="222"/>
                </a:lnTo>
                <a:lnTo>
                  <a:pt x="203" y="222"/>
                </a:lnTo>
                <a:lnTo>
                  <a:pt x="198" y="210"/>
                </a:lnTo>
                <a:lnTo>
                  <a:pt x="192" y="200"/>
                </a:lnTo>
                <a:lnTo>
                  <a:pt x="186" y="191"/>
                </a:lnTo>
                <a:lnTo>
                  <a:pt x="186" y="191"/>
                </a:lnTo>
                <a:lnTo>
                  <a:pt x="179" y="185"/>
                </a:lnTo>
                <a:lnTo>
                  <a:pt x="173" y="179"/>
                </a:lnTo>
                <a:lnTo>
                  <a:pt x="164" y="174"/>
                </a:lnTo>
                <a:lnTo>
                  <a:pt x="167" y="151"/>
                </a:lnTo>
                <a:lnTo>
                  <a:pt x="167" y="151"/>
                </a:lnTo>
                <a:lnTo>
                  <a:pt x="167" y="150"/>
                </a:lnTo>
                <a:lnTo>
                  <a:pt x="168" y="147"/>
                </a:lnTo>
                <a:lnTo>
                  <a:pt x="172" y="145"/>
                </a:lnTo>
                <a:lnTo>
                  <a:pt x="176" y="144"/>
                </a:lnTo>
                <a:lnTo>
                  <a:pt x="176" y="144"/>
                </a:lnTo>
                <a:lnTo>
                  <a:pt x="185" y="142"/>
                </a:lnTo>
                <a:lnTo>
                  <a:pt x="193" y="144"/>
                </a:lnTo>
                <a:lnTo>
                  <a:pt x="199" y="142"/>
                </a:lnTo>
                <a:lnTo>
                  <a:pt x="202" y="142"/>
                </a:lnTo>
                <a:lnTo>
                  <a:pt x="203" y="141"/>
                </a:lnTo>
                <a:lnTo>
                  <a:pt x="203" y="141"/>
                </a:lnTo>
                <a:lnTo>
                  <a:pt x="206" y="132"/>
                </a:lnTo>
                <a:lnTo>
                  <a:pt x="208" y="124"/>
                </a:lnTo>
                <a:lnTo>
                  <a:pt x="210" y="119"/>
                </a:lnTo>
                <a:lnTo>
                  <a:pt x="210" y="119"/>
                </a:lnTo>
                <a:lnTo>
                  <a:pt x="209" y="118"/>
                </a:lnTo>
                <a:lnTo>
                  <a:pt x="208" y="117"/>
                </a:lnTo>
                <a:lnTo>
                  <a:pt x="208" y="117"/>
                </a:lnTo>
                <a:lnTo>
                  <a:pt x="208" y="117"/>
                </a:lnTo>
                <a:lnTo>
                  <a:pt x="213" y="115"/>
                </a:lnTo>
                <a:lnTo>
                  <a:pt x="210" y="105"/>
                </a:lnTo>
                <a:lnTo>
                  <a:pt x="210" y="105"/>
                </a:lnTo>
                <a:lnTo>
                  <a:pt x="214" y="104"/>
                </a:lnTo>
                <a:lnTo>
                  <a:pt x="217" y="103"/>
                </a:lnTo>
                <a:lnTo>
                  <a:pt x="220" y="100"/>
                </a:lnTo>
                <a:lnTo>
                  <a:pt x="220" y="100"/>
                </a:lnTo>
                <a:lnTo>
                  <a:pt x="220" y="99"/>
                </a:lnTo>
                <a:lnTo>
                  <a:pt x="220" y="98"/>
                </a:lnTo>
                <a:lnTo>
                  <a:pt x="217" y="94"/>
                </a:lnTo>
                <a:lnTo>
                  <a:pt x="210" y="83"/>
                </a:lnTo>
                <a:lnTo>
                  <a:pt x="210" y="83"/>
                </a:lnTo>
                <a:lnTo>
                  <a:pt x="208" y="77"/>
                </a:lnTo>
                <a:lnTo>
                  <a:pt x="206" y="71"/>
                </a:lnTo>
                <a:lnTo>
                  <a:pt x="205" y="64"/>
                </a:lnTo>
                <a:lnTo>
                  <a:pt x="205" y="64"/>
                </a:lnTo>
                <a:lnTo>
                  <a:pt x="223" y="59"/>
                </a:lnTo>
                <a:lnTo>
                  <a:pt x="235" y="54"/>
                </a:lnTo>
                <a:lnTo>
                  <a:pt x="240" y="52"/>
                </a:lnTo>
                <a:lnTo>
                  <a:pt x="241" y="51"/>
                </a:lnTo>
                <a:lnTo>
                  <a:pt x="241" y="51"/>
                </a:lnTo>
                <a:lnTo>
                  <a:pt x="240" y="48"/>
                </a:lnTo>
                <a:lnTo>
                  <a:pt x="237" y="47"/>
                </a:lnTo>
                <a:lnTo>
                  <a:pt x="226" y="47"/>
                </a:lnTo>
                <a:lnTo>
                  <a:pt x="210" y="48"/>
                </a:lnTo>
                <a:lnTo>
                  <a:pt x="193" y="19"/>
                </a:lnTo>
                <a:lnTo>
                  <a:pt x="193" y="19"/>
                </a:lnTo>
                <a:lnTo>
                  <a:pt x="185" y="7"/>
                </a:lnTo>
                <a:lnTo>
                  <a:pt x="180" y="3"/>
                </a:lnTo>
                <a:lnTo>
                  <a:pt x="178" y="0"/>
                </a:lnTo>
                <a:lnTo>
                  <a:pt x="176" y="0"/>
                </a:lnTo>
                <a:lnTo>
                  <a:pt x="176" y="0"/>
                </a:lnTo>
                <a:lnTo>
                  <a:pt x="149" y="5"/>
                </a:lnTo>
                <a:lnTo>
                  <a:pt x="131" y="9"/>
                </a:lnTo>
                <a:lnTo>
                  <a:pt x="120" y="12"/>
                </a:lnTo>
                <a:lnTo>
                  <a:pt x="120" y="12"/>
                </a:lnTo>
                <a:lnTo>
                  <a:pt x="112" y="18"/>
                </a:lnTo>
                <a:lnTo>
                  <a:pt x="103" y="30"/>
                </a:lnTo>
                <a:lnTo>
                  <a:pt x="93" y="41"/>
                </a:lnTo>
                <a:lnTo>
                  <a:pt x="88" y="48"/>
                </a:lnTo>
                <a:lnTo>
                  <a:pt x="88" y="48"/>
                </a:lnTo>
                <a:lnTo>
                  <a:pt x="87" y="52"/>
                </a:lnTo>
                <a:lnTo>
                  <a:pt x="88" y="56"/>
                </a:lnTo>
                <a:lnTo>
                  <a:pt x="91" y="64"/>
                </a:lnTo>
                <a:lnTo>
                  <a:pt x="91" y="64"/>
                </a:lnTo>
                <a:lnTo>
                  <a:pt x="92" y="69"/>
                </a:lnTo>
                <a:lnTo>
                  <a:pt x="92" y="75"/>
                </a:lnTo>
                <a:lnTo>
                  <a:pt x="92" y="80"/>
                </a:lnTo>
                <a:lnTo>
                  <a:pt x="93" y="83"/>
                </a:lnTo>
                <a:lnTo>
                  <a:pt x="93" y="83"/>
                </a:lnTo>
                <a:lnTo>
                  <a:pt x="94" y="88"/>
                </a:lnTo>
                <a:lnTo>
                  <a:pt x="96" y="92"/>
                </a:lnTo>
                <a:lnTo>
                  <a:pt x="96" y="98"/>
                </a:lnTo>
                <a:lnTo>
                  <a:pt x="96" y="98"/>
                </a:lnTo>
                <a:lnTo>
                  <a:pt x="85" y="104"/>
                </a:lnTo>
                <a:lnTo>
                  <a:pt x="79" y="109"/>
                </a:lnTo>
                <a:lnTo>
                  <a:pt x="76" y="111"/>
                </a:lnTo>
                <a:lnTo>
                  <a:pt x="76" y="112"/>
                </a:lnTo>
                <a:lnTo>
                  <a:pt x="76" y="112"/>
                </a:lnTo>
                <a:lnTo>
                  <a:pt x="77" y="113"/>
                </a:lnTo>
                <a:lnTo>
                  <a:pt x="81" y="113"/>
                </a:lnTo>
                <a:lnTo>
                  <a:pt x="88" y="113"/>
                </a:lnTo>
                <a:lnTo>
                  <a:pt x="98" y="112"/>
                </a:lnTo>
                <a:lnTo>
                  <a:pt x="98" y="11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6" name="Freeform 49">
            <a:extLst>
              <a:ext uri="{FF2B5EF4-FFF2-40B4-BE49-F238E27FC236}">
                <a16:creationId xmlns:a16="http://schemas.microsoft.com/office/drawing/2014/main" id="{8F5F91F2-C544-45BB-984F-55332220E279}"/>
              </a:ext>
            </a:extLst>
          </p:cNvPr>
          <p:cNvSpPr>
            <a:spLocks/>
          </p:cNvSpPr>
          <p:nvPr/>
        </p:nvSpPr>
        <p:spPr bwMode="auto">
          <a:xfrm>
            <a:off x="884612" y="2732425"/>
            <a:ext cx="765175" cy="1622425"/>
          </a:xfrm>
          <a:custGeom>
            <a:avLst/>
            <a:gdLst>
              <a:gd name="T0" fmla="*/ 159 w 482"/>
              <a:gd name="T1" fmla="*/ 44 h 1022"/>
              <a:gd name="T2" fmla="*/ 182 w 482"/>
              <a:gd name="T3" fmla="*/ 14 h 1022"/>
              <a:gd name="T4" fmla="*/ 228 w 482"/>
              <a:gd name="T5" fmla="*/ 0 h 1022"/>
              <a:gd name="T6" fmla="*/ 240 w 482"/>
              <a:gd name="T7" fmla="*/ 10 h 1022"/>
              <a:gd name="T8" fmla="*/ 270 w 482"/>
              <a:gd name="T9" fmla="*/ 16 h 1022"/>
              <a:gd name="T10" fmla="*/ 285 w 482"/>
              <a:gd name="T11" fmla="*/ 51 h 1022"/>
              <a:gd name="T12" fmla="*/ 281 w 482"/>
              <a:gd name="T13" fmla="*/ 99 h 1022"/>
              <a:gd name="T14" fmla="*/ 275 w 482"/>
              <a:gd name="T15" fmla="*/ 125 h 1022"/>
              <a:gd name="T16" fmla="*/ 269 w 482"/>
              <a:gd name="T17" fmla="*/ 146 h 1022"/>
              <a:gd name="T18" fmla="*/ 275 w 482"/>
              <a:gd name="T19" fmla="*/ 172 h 1022"/>
              <a:gd name="T20" fmla="*/ 303 w 482"/>
              <a:gd name="T21" fmla="*/ 210 h 1022"/>
              <a:gd name="T22" fmla="*/ 308 w 482"/>
              <a:gd name="T23" fmla="*/ 305 h 1022"/>
              <a:gd name="T24" fmla="*/ 303 w 482"/>
              <a:gd name="T25" fmla="*/ 337 h 1022"/>
              <a:gd name="T26" fmla="*/ 316 w 482"/>
              <a:gd name="T27" fmla="*/ 389 h 1022"/>
              <a:gd name="T28" fmla="*/ 314 w 482"/>
              <a:gd name="T29" fmla="*/ 421 h 1022"/>
              <a:gd name="T30" fmla="*/ 323 w 482"/>
              <a:gd name="T31" fmla="*/ 450 h 1022"/>
              <a:gd name="T32" fmla="*/ 314 w 482"/>
              <a:gd name="T33" fmla="*/ 526 h 1022"/>
              <a:gd name="T34" fmla="*/ 343 w 482"/>
              <a:gd name="T35" fmla="*/ 705 h 1022"/>
              <a:gd name="T36" fmla="*/ 375 w 482"/>
              <a:gd name="T37" fmla="*/ 785 h 1022"/>
              <a:gd name="T38" fmla="*/ 436 w 482"/>
              <a:gd name="T39" fmla="*/ 870 h 1022"/>
              <a:gd name="T40" fmla="*/ 460 w 482"/>
              <a:gd name="T41" fmla="*/ 892 h 1022"/>
              <a:gd name="T42" fmla="*/ 410 w 482"/>
              <a:gd name="T43" fmla="*/ 984 h 1022"/>
              <a:gd name="T44" fmla="*/ 354 w 482"/>
              <a:gd name="T45" fmla="*/ 967 h 1022"/>
              <a:gd name="T46" fmla="*/ 381 w 482"/>
              <a:gd name="T47" fmla="*/ 961 h 1022"/>
              <a:gd name="T48" fmla="*/ 383 w 482"/>
              <a:gd name="T49" fmla="*/ 940 h 1022"/>
              <a:gd name="T50" fmla="*/ 372 w 482"/>
              <a:gd name="T51" fmla="*/ 907 h 1022"/>
              <a:gd name="T52" fmla="*/ 378 w 482"/>
              <a:gd name="T53" fmla="*/ 905 h 1022"/>
              <a:gd name="T54" fmla="*/ 384 w 482"/>
              <a:gd name="T55" fmla="*/ 910 h 1022"/>
              <a:gd name="T56" fmla="*/ 284 w 482"/>
              <a:gd name="T57" fmla="*/ 832 h 1022"/>
              <a:gd name="T58" fmla="*/ 258 w 482"/>
              <a:gd name="T59" fmla="*/ 861 h 1022"/>
              <a:gd name="T60" fmla="*/ 150 w 482"/>
              <a:gd name="T61" fmla="*/ 967 h 1022"/>
              <a:gd name="T62" fmla="*/ 153 w 482"/>
              <a:gd name="T63" fmla="*/ 1018 h 1022"/>
              <a:gd name="T64" fmla="*/ 109 w 482"/>
              <a:gd name="T65" fmla="*/ 1003 h 1022"/>
              <a:gd name="T66" fmla="*/ 14 w 482"/>
              <a:gd name="T67" fmla="*/ 1021 h 1022"/>
              <a:gd name="T68" fmla="*/ 3 w 482"/>
              <a:gd name="T69" fmla="*/ 1001 h 1022"/>
              <a:gd name="T70" fmla="*/ 23 w 482"/>
              <a:gd name="T71" fmla="*/ 995 h 1022"/>
              <a:gd name="T72" fmla="*/ 49 w 482"/>
              <a:gd name="T73" fmla="*/ 980 h 1022"/>
              <a:gd name="T74" fmla="*/ 54 w 482"/>
              <a:gd name="T75" fmla="*/ 964 h 1022"/>
              <a:gd name="T76" fmla="*/ 61 w 482"/>
              <a:gd name="T77" fmla="*/ 954 h 1022"/>
              <a:gd name="T78" fmla="*/ 78 w 482"/>
              <a:gd name="T79" fmla="*/ 933 h 1022"/>
              <a:gd name="T80" fmla="*/ 101 w 482"/>
              <a:gd name="T81" fmla="*/ 844 h 1022"/>
              <a:gd name="T82" fmla="*/ 97 w 482"/>
              <a:gd name="T83" fmla="*/ 767 h 1022"/>
              <a:gd name="T84" fmla="*/ 140 w 482"/>
              <a:gd name="T85" fmla="*/ 594 h 1022"/>
              <a:gd name="T86" fmla="*/ 153 w 482"/>
              <a:gd name="T87" fmla="*/ 520 h 1022"/>
              <a:gd name="T88" fmla="*/ 147 w 482"/>
              <a:gd name="T89" fmla="*/ 482 h 1022"/>
              <a:gd name="T90" fmla="*/ 138 w 482"/>
              <a:gd name="T91" fmla="*/ 412 h 1022"/>
              <a:gd name="T92" fmla="*/ 129 w 482"/>
              <a:gd name="T93" fmla="*/ 382 h 1022"/>
              <a:gd name="T94" fmla="*/ 91 w 482"/>
              <a:gd name="T95" fmla="*/ 365 h 1022"/>
              <a:gd name="T96" fmla="*/ 82 w 482"/>
              <a:gd name="T97" fmla="*/ 353 h 1022"/>
              <a:gd name="T98" fmla="*/ 90 w 482"/>
              <a:gd name="T99" fmla="*/ 328 h 1022"/>
              <a:gd name="T100" fmla="*/ 115 w 482"/>
              <a:gd name="T101" fmla="*/ 328 h 1022"/>
              <a:gd name="T102" fmla="*/ 130 w 482"/>
              <a:gd name="T103" fmla="*/ 268 h 1022"/>
              <a:gd name="T104" fmla="*/ 165 w 482"/>
              <a:gd name="T105" fmla="*/ 189 h 1022"/>
              <a:gd name="T106" fmla="*/ 190 w 482"/>
              <a:gd name="T107" fmla="*/ 159 h 1022"/>
              <a:gd name="T108" fmla="*/ 188 w 482"/>
              <a:gd name="T109" fmla="*/ 146 h 1022"/>
              <a:gd name="T110" fmla="*/ 161 w 482"/>
              <a:gd name="T111" fmla="*/ 130 h 1022"/>
              <a:gd name="T112" fmla="*/ 159 w 482"/>
              <a:gd name="T113" fmla="*/ 114 h 1022"/>
              <a:gd name="T114" fmla="*/ 161 w 482"/>
              <a:gd name="T115" fmla="*/ 90 h 1022"/>
              <a:gd name="T116" fmla="*/ 158 w 482"/>
              <a:gd name="T117" fmla="*/ 79 h 1022"/>
              <a:gd name="T118" fmla="*/ 165 w 482"/>
              <a:gd name="T119" fmla="*/ 55 h 10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82" h="1022">
                <a:moveTo>
                  <a:pt x="165" y="55"/>
                </a:moveTo>
                <a:lnTo>
                  <a:pt x="165" y="55"/>
                </a:lnTo>
                <a:lnTo>
                  <a:pt x="161" y="53"/>
                </a:lnTo>
                <a:lnTo>
                  <a:pt x="160" y="49"/>
                </a:lnTo>
                <a:lnTo>
                  <a:pt x="159" y="44"/>
                </a:lnTo>
                <a:lnTo>
                  <a:pt x="159" y="44"/>
                </a:lnTo>
                <a:lnTo>
                  <a:pt x="159" y="41"/>
                </a:lnTo>
                <a:lnTo>
                  <a:pt x="161" y="36"/>
                </a:lnTo>
                <a:lnTo>
                  <a:pt x="165" y="31"/>
                </a:lnTo>
                <a:lnTo>
                  <a:pt x="170" y="25"/>
                </a:lnTo>
                <a:lnTo>
                  <a:pt x="174" y="19"/>
                </a:lnTo>
                <a:lnTo>
                  <a:pt x="182" y="14"/>
                </a:lnTo>
                <a:lnTo>
                  <a:pt x="189" y="10"/>
                </a:lnTo>
                <a:lnTo>
                  <a:pt x="196" y="7"/>
                </a:lnTo>
                <a:lnTo>
                  <a:pt x="196" y="7"/>
                </a:lnTo>
                <a:lnTo>
                  <a:pt x="220" y="1"/>
                </a:lnTo>
                <a:lnTo>
                  <a:pt x="226" y="0"/>
                </a:lnTo>
                <a:lnTo>
                  <a:pt x="228" y="0"/>
                </a:lnTo>
                <a:lnTo>
                  <a:pt x="228" y="1"/>
                </a:lnTo>
                <a:lnTo>
                  <a:pt x="228" y="1"/>
                </a:lnTo>
                <a:lnTo>
                  <a:pt x="230" y="4"/>
                </a:lnTo>
                <a:lnTo>
                  <a:pt x="234" y="6"/>
                </a:lnTo>
                <a:lnTo>
                  <a:pt x="240" y="10"/>
                </a:lnTo>
                <a:lnTo>
                  <a:pt x="240" y="10"/>
                </a:lnTo>
                <a:lnTo>
                  <a:pt x="248" y="8"/>
                </a:lnTo>
                <a:lnTo>
                  <a:pt x="256" y="10"/>
                </a:lnTo>
                <a:lnTo>
                  <a:pt x="261" y="11"/>
                </a:lnTo>
                <a:lnTo>
                  <a:pt x="266" y="12"/>
                </a:lnTo>
                <a:lnTo>
                  <a:pt x="266" y="12"/>
                </a:lnTo>
                <a:lnTo>
                  <a:pt x="270" y="16"/>
                </a:lnTo>
                <a:lnTo>
                  <a:pt x="272" y="18"/>
                </a:lnTo>
                <a:lnTo>
                  <a:pt x="277" y="25"/>
                </a:lnTo>
                <a:lnTo>
                  <a:pt x="279" y="32"/>
                </a:lnTo>
                <a:lnTo>
                  <a:pt x="279" y="32"/>
                </a:lnTo>
                <a:lnTo>
                  <a:pt x="285" y="51"/>
                </a:lnTo>
                <a:lnTo>
                  <a:pt x="285" y="51"/>
                </a:lnTo>
                <a:lnTo>
                  <a:pt x="287" y="55"/>
                </a:lnTo>
                <a:lnTo>
                  <a:pt x="288" y="65"/>
                </a:lnTo>
                <a:lnTo>
                  <a:pt x="288" y="75"/>
                </a:lnTo>
                <a:lnTo>
                  <a:pt x="285" y="85"/>
                </a:lnTo>
                <a:lnTo>
                  <a:pt x="285" y="85"/>
                </a:lnTo>
                <a:lnTo>
                  <a:pt x="281" y="99"/>
                </a:lnTo>
                <a:lnTo>
                  <a:pt x="278" y="105"/>
                </a:lnTo>
                <a:lnTo>
                  <a:pt x="277" y="111"/>
                </a:lnTo>
                <a:lnTo>
                  <a:pt x="277" y="111"/>
                </a:lnTo>
                <a:lnTo>
                  <a:pt x="277" y="120"/>
                </a:lnTo>
                <a:lnTo>
                  <a:pt x="276" y="123"/>
                </a:lnTo>
                <a:lnTo>
                  <a:pt x="275" y="125"/>
                </a:lnTo>
                <a:lnTo>
                  <a:pt x="275" y="125"/>
                </a:lnTo>
                <a:lnTo>
                  <a:pt x="272" y="130"/>
                </a:lnTo>
                <a:lnTo>
                  <a:pt x="270" y="135"/>
                </a:lnTo>
                <a:lnTo>
                  <a:pt x="269" y="141"/>
                </a:lnTo>
                <a:lnTo>
                  <a:pt x="269" y="146"/>
                </a:lnTo>
                <a:lnTo>
                  <a:pt x="269" y="146"/>
                </a:lnTo>
                <a:lnTo>
                  <a:pt x="267" y="147"/>
                </a:lnTo>
                <a:lnTo>
                  <a:pt x="266" y="149"/>
                </a:lnTo>
                <a:lnTo>
                  <a:pt x="261" y="154"/>
                </a:lnTo>
                <a:lnTo>
                  <a:pt x="254" y="160"/>
                </a:lnTo>
                <a:lnTo>
                  <a:pt x="269" y="163"/>
                </a:lnTo>
                <a:lnTo>
                  <a:pt x="275" y="172"/>
                </a:lnTo>
                <a:lnTo>
                  <a:pt x="275" y="172"/>
                </a:lnTo>
                <a:lnTo>
                  <a:pt x="278" y="176"/>
                </a:lnTo>
                <a:lnTo>
                  <a:pt x="288" y="186"/>
                </a:lnTo>
                <a:lnTo>
                  <a:pt x="294" y="193"/>
                </a:lnTo>
                <a:lnTo>
                  <a:pt x="299" y="201"/>
                </a:lnTo>
                <a:lnTo>
                  <a:pt x="303" y="210"/>
                </a:lnTo>
                <a:lnTo>
                  <a:pt x="306" y="218"/>
                </a:lnTo>
                <a:lnTo>
                  <a:pt x="306" y="218"/>
                </a:lnTo>
                <a:lnTo>
                  <a:pt x="307" y="229"/>
                </a:lnTo>
                <a:lnTo>
                  <a:pt x="308" y="243"/>
                </a:lnTo>
                <a:lnTo>
                  <a:pt x="308" y="277"/>
                </a:lnTo>
                <a:lnTo>
                  <a:pt x="308" y="305"/>
                </a:lnTo>
                <a:lnTo>
                  <a:pt x="308" y="317"/>
                </a:lnTo>
                <a:lnTo>
                  <a:pt x="308" y="317"/>
                </a:lnTo>
                <a:lnTo>
                  <a:pt x="306" y="325"/>
                </a:lnTo>
                <a:lnTo>
                  <a:pt x="303" y="333"/>
                </a:lnTo>
                <a:lnTo>
                  <a:pt x="303" y="337"/>
                </a:lnTo>
                <a:lnTo>
                  <a:pt x="303" y="337"/>
                </a:lnTo>
                <a:lnTo>
                  <a:pt x="308" y="348"/>
                </a:lnTo>
                <a:lnTo>
                  <a:pt x="312" y="358"/>
                </a:lnTo>
                <a:lnTo>
                  <a:pt x="314" y="363"/>
                </a:lnTo>
                <a:lnTo>
                  <a:pt x="314" y="369"/>
                </a:lnTo>
                <a:lnTo>
                  <a:pt x="314" y="369"/>
                </a:lnTo>
                <a:lnTo>
                  <a:pt x="316" y="389"/>
                </a:lnTo>
                <a:lnTo>
                  <a:pt x="314" y="398"/>
                </a:lnTo>
                <a:lnTo>
                  <a:pt x="314" y="398"/>
                </a:lnTo>
                <a:lnTo>
                  <a:pt x="316" y="407"/>
                </a:lnTo>
                <a:lnTo>
                  <a:pt x="316" y="415"/>
                </a:lnTo>
                <a:lnTo>
                  <a:pt x="314" y="421"/>
                </a:lnTo>
                <a:lnTo>
                  <a:pt x="314" y="421"/>
                </a:lnTo>
                <a:lnTo>
                  <a:pt x="314" y="423"/>
                </a:lnTo>
                <a:lnTo>
                  <a:pt x="316" y="424"/>
                </a:lnTo>
                <a:lnTo>
                  <a:pt x="319" y="430"/>
                </a:lnTo>
                <a:lnTo>
                  <a:pt x="320" y="434"/>
                </a:lnTo>
                <a:lnTo>
                  <a:pt x="322" y="441"/>
                </a:lnTo>
                <a:lnTo>
                  <a:pt x="323" y="450"/>
                </a:lnTo>
                <a:lnTo>
                  <a:pt x="323" y="462"/>
                </a:lnTo>
                <a:lnTo>
                  <a:pt x="323" y="462"/>
                </a:lnTo>
                <a:lnTo>
                  <a:pt x="322" y="505"/>
                </a:lnTo>
                <a:lnTo>
                  <a:pt x="320" y="522"/>
                </a:lnTo>
                <a:lnTo>
                  <a:pt x="314" y="526"/>
                </a:lnTo>
                <a:lnTo>
                  <a:pt x="314" y="526"/>
                </a:lnTo>
                <a:lnTo>
                  <a:pt x="312" y="639"/>
                </a:lnTo>
                <a:lnTo>
                  <a:pt x="312" y="639"/>
                </a:lnTo>
                <a:lnTo>
                  <a:pt x="316" y="644"/>
                </a:lnTo>
                <a:lnTo>
                  <a:pt x="323" y="658"/>
                </a:lnTo>
                <a:lnTo>
                  <a:pt x="334" y="680"/>
                </a:lnTo>
                <a:lnTo>
                  <a:pt x="343" y="705"/>
                </a:lnTo>
                <a:lnTo>
                  <a:pt x="343" y="705"/>
                </a:lnTo>
                <a:lnTo>
                  <a:pt x="363" y="753"/>
                </a:lnTo>
                <a:lnTo>
                  <a:pt x="370" y="770"/>
                </a:lnTo>
                <a:lnTo>
                  <a:pt x="372" y="778"/>
                </a:lnTo>
                <a:lnTo>
                  <a:pt x="372" y="778"/>
                </a:lnTo>
                <a:lnTo>
                  <a:pt x="375" y="785"/>
                </a:lnTo>
                <a:lnTo>
                  <a:pt x="382" y="798"/>
                </a:lnTo>
                <a:lnTo>
                  <a:pt x="393" y="819"/>
                </a:lnTo>
                <a:lnTo>
                  <a:pt x="413" y="852"/>
                </a:lnTo>
                <a:lnTo>
                  <a:pt x="422" y="856"/>
                </a:lnTo>
                <a:lnTo>
                  <a:pt x="436" y="870"/>
                </a:lnTo>
                <a:lnTo>
                  <a:pt x="436" y="870"/>
                </a:lnTo>
                <a:lnTo>
                  <a:pt x="446" y="875"/>
                </a:lnTo>
                <a:lnTo>
                  <a:pt x="453" y="880"/>
                </a:lnTo>
                <a:lnTo>
                  <a:pt x="455" y="882"/>
                </a:lnTo>
                <a:lnTo>
                  <a:pt x="455" y="885"/>
                </a:lnTo>
                <a:lnTo>
                  <a:pt x="455" y="885"/>
                </a:lnTo>
                <a:lnTo>
                  <a:pt x="460" y="892"/>
                </a:lnTo>
                <a:lnTo>
                  <a:pt x="469" y="904"/>
                </a:lnTo>
                <a:lnTo>
                  <a:pt x="482" y="920"/>
                </a:lnTo>
                <a:lnTo>
                  <a:pt x="482" y="928"/>
                </a:lnTo>
                <a:lnTo>
                  <a:pt x="459" y="945"/>
                </a:lnTo>
                <a:lnTo>
                  <a:pt x="445" y="934"/>
                </a:lnTo>
                <a:lnTo>
                  <a:pt x="410" y="984"/>
                </a:lnTo>
                <a:lnTo>
                  <a:pt x="404" y="986"/>
                </a:lnTo>
                <a:lnTo>
                  <a:pt x="355" y="986"/>
                </a:lnTo>
                <a:lnTo>
                  <a:pt x="355" y="968"/>
                </a:lnTo>
                <a:lnTo>
                  <a:pt x="355" y="968"/>
                </a:lnTo>
                <a:lnTo>
                  <a:pt x="354" y="968"/>
                </a:lnTo>
                <a:lnTo>
                  <a:pt x="354" y="967"/>
                </a:lnTo>
                <a:lnTo>
                  <a:pt x="357" y="966"/>
                </a:lnTo>
                <a:lnTo>
                  <a:pt x="364" y="963"/>
                </a:lnTo>
                <a:lnTo>
                  <a:pt x="364" y="963"/>
                </a:lnTo>
                <a:lnTo>
                  <a:pt x="372" y="961"/>
                </a:lnTo>
                <a:lnTo>
                  <a:pt x="377" y="961"/>
                </a:lnTo>
                <a:lnTo>
                  <a:pt x="381" y="961"/>
                </a:lnTo>
                <a:lnTo>
                  <a:pt x="383" y="960"/>
                </a:lnTo>
                <a:lnTo>
                  <a:pt x="384" y="957"/>
                </a:lnTo>
                <a:lnTo>
                  <a:pt x="384" y="957"/>
                </a:lnTo>
                <a:lnTo>
                  <a:pt x="385" y="951"/>
                </a:lnTo>
                <a:lnTo>
                  <a:pt x="384" y="946"/>
                </a:lnTo>
                <a:lnTo>
                  <a:pt x="383" y="940"/>
                </a:lnTo>
                <a:lnTo>
                  <a:pt x="381" y="934"/>
                </a:lnTo>
                <a:lnTo>
                  <a:pt x="381" y="934"/>
                </a:lnTo>
                <a:lnTo>
                  <a:pt x="378" y="926"/>
                </a:lnTo>
                <a:lnTo>
                  <a:pt x="375" y="917"/>
                </a:lnTo>
                <a:lnTo>
                  <a:pt x="372" y="909"/>
                </a:lnTo>
                <a:lnTo>
                  <a:pt x="372" y="907"/>
                </a:lnTo>
                <a:lnTo>
                  <a:pt x="372" y="905"/>
                </a:lnTo>
                <a:lnTo>
                  <a:pt x="372" y="905"/>
                </a:lnTo>
                <a:lnTo>
                  <a:pt x="375" y="903"/>
                </a:lnTo>
                <a:lnTo>
                  <a:pt x="376" y="903"/>
                </a:lnTo>
                <a:lnTo>
                  <a:pt x="377" y="904"/>
                </a:lnTo>
                <a:lnTo>
                  <a:pt x="378" y="905"/>
                </a:lnTo>
                <a:lnTo>
                  <a:pt x="378" y="905"/>
                </a:lnTo>
                <a:lnTo>
                  <a:pt x="382" y="909"/>
                </a:lnTo>
                <a:lnTo>
                  <a:pt x="383" y="911"/>
                </a:lnTo>
                <a:lnTo>
                  <a:pt x="384" y="911"/>
                </a:lnTo>
                <a:lnTo>
                  <a:pt x="384" y="910"/>
                </a:lnTo>
                <a:lnTo>
                  <a:pt x="384" y="910"/>
                </a:lnTo>
                <a:lnTo>
                  <a:pt x="384" y="896"/>
                </a:lnTo>
                <a:lnTo>
                  <a:pt x="372" y="873"/>
                </a:lnTo>
                <a:lnTo>
                  <a:pt x="312" y="804"/>
                </a:lnTo>
                <a:lnTo>
                  <a:pt x="289" y="804"/>
                </a:lnTo>
                <a:lnTo>
                  <a:pt x="289" y="804"/>
                </a:lnTo>
                <a:lnTo>
                  <a:pt x="284" y="832"/>
                </a:lnTo>
                <a:lnTo>
                  <a:pt x="281" y="851"/>
                </a:lnTo>
                <a:lnTo>
                  <a:pt x="278" y="858"/>
                </a:lnTo>
                <a:lnTo>
                  <a:pt x="277" y="862"/>
                </a:lnTo>
                <a:lnTo>
                  <a:pt x="277" y="862"/>
                </a:lnTo>
                <a:lnTo>
                  <a:pt x="271" y="862"/>
                </a:lnTo>
                <a:lnTo>
                  <a:pt x="258" y="861"/>
                </a:lnTo>
                <a:lnTo>
                  <a:pt x="218" y="858"/>
                </a:lnTo>
                <a:lnTo>
                  <a:pt x="161" y="852"/>
                </a:lnTo>
                <a:lnTo>
                  <a:pt x="132" y="925"/>
                </a:lnTo>
                <a:lnTo>
                  <a:pt x="132" y="925"/>
                </a:lnTo>
                <a:lnTo>
                  <a:pt x="143" y="949"/>
                </a:lnTo>
                <a:lnTo>
                  <a:pt x="150" y="967"/>
                </a:lnTo>
                <a:lnTo>
                  <a:pt x="153" y="975"/>
                </a:lnTo>
                <a:lnTo>
                  <a:pt x="153" y="980"/>
                </a:lnTo>
                <a:lnTo>
                  <a:pt x="153" y="980"/>
                </a:lnTo>
                <a:lnTo>
                  <a:pt x="153" y="991"/>
                </a:lnTo>
                <a:lnTo>
                  <a:pt x="153" y="1003"/>
                </a:lnTo>
                <a:lnTo>
                  <a:pt x="153" y="1018"/>
                </a:lnTo>
                <a:lnTo>
                  <a:pt x="153" y="1018"/>
                </a:lnTo>
                <a:lnTo>
                  <a:pt x="131" y="1018"/>
                </a:lnTo>
                <a:lnTo>
                  <a:pt x="117" y="1018"/>
                </a:lnTo>
                <a:lnTo>
                  <a:pt x="109" y="1018"/>
                </a:lnTo>
                <a:lnTo>
                  <a:pt x="109" y="1003"/>
                </a:lnTo>
                <a:lnTo>
                  <a:pt x="109" y="1003"/>
                </a:lnTo>
                <a:lnTo>
                  <a:pt x="72" y="1021"/>
                </a:lnTo>
                <a:lnTo>
                  <a:pt x="72" y="1021"/>
                </a:lnTo>
                <a:lnTo>
                  <a:pt x="68" y="1022"/>
                </a:lnTo>
                <a:lnTo>
                  <a:pt x="60" y="1022"/>
                </a:lnTo>
                <a:lnTo>
                  <a:pt x="41" y="1022"/>
                </a:lnTo>
                <a:lnTo>
                  <a:pt x="14" y="1021"/>
                </a:lnTo>
                <a:lnTo>
                  <a:pt x="0" y="1018"/>
                </a:lnTo>
                <a:lnTo>
                  <a:pt x="0" y="1018"/>
                </a:lnTo>
                <a:lnTo>
                  <a:pt x="0" y="1012"/>
                </a:lnTo>
                <a:lnTo>
                  <a:pt x="1" y="1005"/>
                </a:lnTo>
                <a:lnTo>
                  <a:pt x="1" y="1003"/>
                </a:lnTo>
                <a:lnTo>
                  <a:pt x="3" y="1001"/>
                </a:lnTo>
                <a:lnTo>
                  <a:pt x="3" y="1001"/>
                </a:lnTo>
                <a:lnTo>
                  <a:pt x="4" y="999"/>
                </a:lnTo>
                <a:lnTo>
                  <a:pt x="8" y="998"/>
                </a:lnTo>
                <a:lnTo>
                  <a:pt x="14" y="997"/>
                </a:lnTo>
                <a:lnTo>
                  <a:pt x="19" y="996"/>
                </a:lnTo>
                <a:lnTo>
                  <a:pt x="23" y="995"/>
                </a:lnTo>
                <a:lnTo>
                  <a:pt x="23" y="995"/>
                </a:lnTo>
                <a:lnTo>
                  <a:pt x="27" y="992"/>
                </a:lnTo>
                <a:lnTo>
                  <a:pt x="36" y="990"/>
                </a:lnTo>
                <a:lnTo>
                  <a:pt x="43" y="985"/>
                </a:lnTo>
                <a:lnTo>
                  <a:pt x="47" y="983"/>
                </a:lnTo>
                <a:lnTo>
                  <a:pt x="49" y="980"/>
                </a:lnTo>
                <a:lnTo>
                  <a:pt x="49" y="980"/>
                </a:lnTo>
                <a:lnTo>
                  <a:pt x="54" y="973"/>
                </a:lnTo>
                <a:lnTo>
                  <a:pt x="55" y="971"/>
                </a:lnTo>
                <a:lnTo>
                  <a:pt x="55" y="968"/>
                </a:lnTo>
                <a:lnTo>
                  <a:pt x="55" y="968"/>
                </a:lnTo>
                <a:lnTo>
                  <a:pt x="54" y="964"/>
                </a:lnTo>
                <a:lnTo>
                  <a:pt x="54" y="962"/>
                </a:lnTo>
                <a:lnTo>
                  <a:pt x="55" y="960"/>
                </a:lnTo>
                <a:lnTo>
                  <a:pt x="55" y="960"/>
                </a:lnTo>
                <a:lnTo>
                  <a:pt x="58" y="957"/>
                </a:lnTo>
                <a:lnTo>
                  <a:pt x="61" y="954"/>
                </a:lnTo>
                <a:lnTo>
                  <a:pt x="61" y="954"/>
                </a:lnTo>
                <a:lnTo>
                  <a:pt x="64" y="952"/>
                </a:lnTo>
                <a:lnTo>
                  <a:pt x="67" y="951"/>
                </a:lnTo>
                <a:lnTo>
                  <a:pt x="71" y="950"/>
                </a:lnTo>
                <a:lnTo>
                  <a:pt x="72" y="949"/>
                </a:lnTo>
                <a:lnTo>
                  <a:pt x="72" y="949"/>
                </a:lnTo>
                <a:lnTo>
                  <a:pt x="78" y="933"/>
                </a:lnTo>
                <a:lnTo>
                  <a:pt x="84" y="920"/>
                </a:lnTo>
                <a:lnTo>
                  <a:pt x="84" y="920"/>
                </a:lnTo>
                <a:lnTo>
                  <a:pt x="86" y="917"/>
                </a:lnTo>
                <a:lnTo>
                  <a:pt x="90" y="916"/>
                </a:lnTo>
                <a:lnTo>
                  <a:pt x="101" y="844"/>
                </a:lnTo>
                <a:lnTo>
                  <a:pt x="101" y="844"/>
                </a:lnTo>
                <a:lnTo>
                  <a:pt x="97" y="841"/>
                </a:lnTo>
                <a:lnTo>
                  <a:pt x="92" y="838"/>
                </a:lnTo>
                <a:lnTo>
                  <a:pt x="92" y="838"/>
                </a:lnTo>
                <a:lnTo>
                  <a:pt x="92" y="832"/>
                </a:lnTo>
                <a:lnTo>
                  <a:pt x="92" y="816"/>
                </a:lnTo>
                <a:lnTo>
                  <a:pt x="97" y="767"/>
                </a:lnTo>
                <a:lnTo>
                  <a:pt x="102" y="712"/>
                </a:lnTo>
                <a:lnTo>
                  <a:pt x="107" y="676"/>
                </a:lnTo>
                <a:lnTo>
                  <a:pt x="107" y="676"/>
                </a:lnTo>
                <a:lnTo>
                  <a:pt x="111" y="662"/>
                </a:lnTo>
                <a:lnTo>
                  <a:pt x="119" y="643"/>
                </a:lnTo>
                <a:lnTo>
                  <a:pt x="140" y="594"/>
                </a:lnTo>
                <a:lnTo>
                  <a:pt x="167" y="534"/>
                </a:lnTo>
                <a:lnTo>
                  <a:pt x="167" y="534"/>
                </a:lnTo>
                <a:lnTo>
                  <a:pt x="166" y="534"/>
                </a:lnTo>
                <a:lnTo>
                  <a:pt x="164" y="533"/>
                </a:lnTo>
                <a:lnTo>
                  <a:pt x="160" y="529"/>
                </a:lnTo>
                <a:lnTo>
                  <a:pt x="153" y="520"/>
                </a:lnTo>
                <a:lnTo>
                  <a:pt x="153" y="520"/>
                </a:lnTo>
                <a:lnTo>
                  <a:pt x="148" y="509"/>
                </a:lnTo>
                <a:lnTo>
                  <a:pt x="146" y="501"/>
                </a:lnTo>
                <a:lnTo>
                  <a:pt x="147" y="493"/>
                </a:lnTo>
                <a:lnTo>
                  <a:pt x="147" y="482"/>
                </a:lnTo>
                <a:lnTo>
                  <a:pt x="147" y="482"/>
                </a:lnTo>
                <a:lnTo>
                  <a:pt x="147" y="459"/>
                </a:lnTo>
                <a:lnTo>
                  <a:pt x="144" y="439"/>
                </a:lnTo>
                <a:lnTo>
                  <a:pt x="144" y="439"/>
                </a:lnTo>
                <a:lnTo>
                  <a:pt x="142" y="428"/>
                </a:lnTo>
                <a:lnTo>
                  <a:pt x="141" y="419"/>
                </a:lnTo>
                <a:lnTo>
                  <a:pt x="138" y="412"/>
                </a:lnTo>
                <a:lnTo>
                  <a:pt x="138" y="410"/>
                </a:lnTo>
                <a:lnTo>
                  <a:pt x="138" y="410"/>
                </a:lnTo>
                <a:lnTo>
                  <a:pt x="140" y="397"/>
                </a:lnTo>
                <a:lnTo>
                  <a:pt x="138" y="386"/>
                </a:lnTo>
                <a:lnTo>
                  <a:pt x="138" y="386"/>
                </a:lnTo>
                <a:lnTo>
                  <a:pt x="129" y="382"/>
                </a:lnTo>
                <a:lnTo>
                  <a:pt x="113" y="375"/>
                </a:lnTo>
                <a:lnTo>
                  <a:pt x="113" y="375"/>
                </a:lnTo>
                <a:lnTo>
                  <a:pt x="101" y="366"/>
                </a:lnTo>
                <a:lnTo>
                  <a:pt x="95" y="363"/>
                </a:lnTo>
                <a:lnTo>
                  <a:pt x="95" y="363"/>
                </a:lnTo>
                <a:lnTo>
                  <a:pt x="91" y="365"/>
                </a:lnTo>
                <a:lnTo>
                  <a:pt x="88" y="365"/>
                </a:lnTo>
                <a:lnTo>
                  <a:pt x="85" y="365"/>
                </a:lnTo>
                <a:lnTo>
                  <a:pt x="84" y="363"/>
                </a:lnTo>
                <a:lnTo>
                  <a:pt x="84" y="363"/>
                </a:lnTo>
                <a:lnTo>
                  <a:pt x="82" y="358"/>
                </a:lnTo>
                <a:lnTo>
                  <a:pt x="82" y="353"/>
                </a:lnTo>
                <a:lnTo>
                  <a:pt x="84" y="342"/>
                </a:lnTo>
                <a:lnTo>
                  <a:pt x="84" y="342"/>
                </a:lnTo>
                <a:lnTo>
                  <a:pt x="85" y="334"/>
                </a:lnTo>
                <a:lnTo>
                  <a:pt x="86" y="331"/>
                </a:lnTo>
                <a:lnTo>
                  <a:pt x="90" y="328"/>
                </a:lnTo>
                <a:lnTo>
                  <a:pt x="90" y="328"/>
                </a:lnTo>
                <a:lnTo>
                  <a:pt x="94" y="327"/>
                </a:lnTo>
                <a:lnTo>
                  <a:pt x="100" y="325"/>
                </a:lnTo>
                <a:lnTo>
                  <a:pt x="109" y="325"/>
                </a:lnTo>
                <a:lnTo>
                  <a:pt x="109" y="325"/>
                </a:lnTo>
                <a:lnTo>
                  <a:pt x="113" y="327"/>
                </a:lnTo>
                <a:lnTo>
                  <a:pt x="115" y="328"/>
                </a:lnTo>
                <a:lnTo>
                  <a:pt x="118" y="331"/>
                </a:lnTo>
                <a:lnTo>
                  <a:pt x="127" y="337"/>
                </a:lnTo>
                <a:lnTo>
                  <a:pt x="127" y="337"/>
                </a:lnTo>
                <a:lnTo>
                  <a:pt x="127" y="304"/>
                </a:lnTo>
                <a:lnTo>
                  <a:pt x="129" y="280"/>
                </a:lnTo>
                <a:lnTo>
                  <a:pt x="130" y="268"/>
                </a:lnTo>
                <a:lnTo>
                  <a:pt x="130" y="268"/>
                </a:lnTo>
                <a:lnTo>
                  <a:pt x="156" y="227"/>
                </a:lnTo>
                <a:lnTo>
                  <a:pt x="156" y="227"/>
                </a:lnTo>
                <a:lnTo>
                  <a:pt x="158" y="216"/>
                </a:lnTo>
                <a:lnTo>
                  <a:pt x="160" y="204"/>
                </a:lnTo>
                <a:lnTo>
                  <a:pt x="165" y="189"/>
                </a:lnTo>
                <a:lnTo>
                  <a:pt x="165" y="189"/>
                </a:lnTo>
                <a:lnTo>
                  <a:pt x="168" y="182"/>
                </a:lnTo>
                <a:lnTo>
                  <a:pt x="172" y="176"/>
                </a:lnTo>
                <a:lnTo>
                  <a:pt x="177" y="170"/>
                </a:lnTo>
                <a:lnTo>
                  <a:pt x="182" y="165"/>
                </a:lnTo>
                <a:lnTo>
                  <a:pt x="190" y="159"/>
                </a:lnTo>
                <a:lnTo>
                  <a:pt x="194" y="158"/>
                </a:lnTo>
                <a:lnTo>
                  <a:pt x="194" y="158"/>
                </a:lnTo>
                <a:lnTo>
                  <a:pt x="193" y="153"/>
                </a:lnTo>
                <a:lnTo>
                  <a:pt x="190" y="149"/>
                </a:lnTo>
                <a:lnTo>
                  <a:pt x="188" y="146"/>
                </a:lnTo>
                <a:lnTo>
                  <a:pt x="188" y="146"/>
                </a:lnTo>
                <a:lnTo>
                  <a:pt x="184" y="143"/>
                </a:lnTo>
                <a:lnTo>
                  <a:pt x="179" y="141"/>
                </a:lnTo>
                <a:lnTo>
                  <a:pt x="171" y="137"/>
                </a:lnTo>
                <a:lnTo>
                  <a:pt x="171" y="137"/>
                </a:lnTo>
                <a:lnTo>
                  <a:pt x="164" y="134"/>
                </a:lnTo>
                <a:lnTo>
                  <a:pt x="161" y="130"/>
                </a:lnTo>
                <a:lnTo>
                  <a:pt x="161" y="125"/>
                </a:lnTo>
                <a:lnTo>
                  <a:pt x="161" y="125"/>
                </a:lnTo>
                <a:lnTo>
                  <a:pt x="162" y="119"/>
                </a:lnTo>
                <a:lnTo>
                  <a:pt x="161" y="117"/>
                </a:lnTo>
                <a:lnTo>
                  <a:pt x="161" y="117"/>
                </a:lnTo>
                <a:lnTo>
                  <a:pt x="159" y="114"/>
                </a:lnTo>
                <a:lnTo>
                  <a:pt x="156" y="113"/>
                </a:lnTo>
                <a:lnTo>
                  <a:pt x="156" y="111"/>
                </a:lnTo>
                <a:lnTo>
                  <a:pt x="156" y="111"/>
                </a:lnTo>
                <a:lnTo>
                  <a:pt x="155" y="104"/>
                </a:lnTo>
                <a:lnTo>
                  <a:pt x="156" y="100"/>
                </a:lnTo>
                <a:lnTo>
                  <a:pt x="161" y="90"/>
                </a:lnTo>
                <a:lnTo>
                  <a:pt x="161" y="90"/>
                </a:lnTo>
                <a:lnTo>
                  <a:pt x="159" y="90"/>
                </a:lnTo>
                <a:lnTo>
                  <a:pt x="156" y="88"/>
                </a:lnTo>
                <a:lnTo>
                  <a:pt x="156" y="85"/>
                </a:lnTo>
                <a:lnTo>
                  <a:pt x="156" y="85"/>
                </a:lnTo>
                <a:lnTo>
                  <a:pt x="158" y="79"/>
                </a:lnTo>
                <a:lnTo>
                  <a:pt x="160" y="73"/>
                </a:lnTo>
                <a:lnTo>
                  <a:pt x="165" y="65"/>
                </a:lnTo>
                <a:lnTo>
                  <a:pt x="165" y="65"/>
                </a:lnTo>
                <a:lnTo>
                  <a:pt x="165" y="59"/>
                </a:lnTo>
                <a:lnTo>
                  <a:pt x="165" y="55"/>
                </a:lnTo>
                <a:lnTo>
                  <a:pt x="165" y="5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4" name="Freeform 10">
            <a:extLst>
              <a:ext uri="{FF2B5EF4-FFF2-40B4-BE49-F238E27FC236}">
                <a16:creationId xmlns:a16="http://schemas.microsoft.com/office/drawing/2014/main" id="{A3CCFE42-25B3-433E-83C2-DEE0472A5176}"/>
              </a:ext>
            </a:extLst>
          </p:cNvPr>
          <p:cNvSpPr>
            <a:spLocks/>
          </p:cNvSpPr>
          <p:nvPr/>
        </p:nvSpPr>
        <p:spPr bwMode="auto">
          <a:xfrm>
            <a:off x="852348" y="735966"/>
            <a:ext cx="765175" cy="1728788"/>
          </a:xfrm>
          <a:custGeom>
            <a:avLst/>
            <a:gdLst>
              <a:gd name="T0" fmla="*/ 174 w 482"/>
              <a:gd name="T1" fmla="*/ 37 h 1089"/>
              <a:gd name="T2" fmla="*/ 151 w 482"/>
              <a:gd name="T3" fmla="*/ 130 h 1089"/>
              <a:gd name="T4" fmla="*/ 167 w 482"/>
              <a:gd name="T5" fmla="*/ 178 h 1089"/>
              <a:gd name="T6" fmla="*/ 148 w 482"/>
              <a:gd name="T7" fmla="*/ 249 h 1089"/>
              <a:gd name="T8" fmla="*/ 122 w 482"/>
              <a:gd name="T9" fmla="*/ 289 h 1089"/>
              <a:gd name="T10" fmla="*/ 93 w 482"/>
              <a:gd name="T11" fmla="*/ 274 h 1089"/>
              <a:gd name="T12" fmla="*/ 54 w 482"/>
              <a:gd name="T13" fmla="*/ 324 h 1089"/>
              <a:gd name="T14" fmla="*/ 5 w 482"/>
              <a:gd name="T15" fmla="*/ 397 h 1089"/>
              <a:gd name="T16" fmla="*/ 7 w 482"/>
              <a:gd name="T17" fmla="*/ 448 h 1089"/>
              <a:gd name="T18" fmla="*/ 38 w 482"/>
              <a:gd name="T19" fmla="*/ 466 h 1089"/>
              <a:gd name="T20" fmla="*/ 88 w 482"/>
              <a:gd name="T21" fmla="*/ 456 h 1089"/>
              <a:gd name="T22" fmla="*/ 137 w 482"/>
              <a:gd name="T23" fmla="*/ 479 h 1089"/>
              <a:gd name="T24" fmla="*/ 140 w 482"/>
              <a:gd name="T25" fmla="*/ 532 h 1089"/>
              <a:gd name="T26" fmla="*/ 152 w 482"/>
              <a:gd name="T27" fmla="*/ 589 h 1089"/>
              <a:gd name="T28" fmla="*/ 160 w 482"/>
              <a:gd name="T29" fmla="*/ 665 h 1089"/>
              <a:gd name="T30" fmla="*/ 227 w 482"/>
              <a:gd name="T31" fmla="*/ 753 h 1089"/>
              <a:gd name="T32" fmla="*/ 205 w 482"/>
              <a:gd name="T33" fmla="*/ 799 h 1089"/>
              <a:gd name="T34" fmla="*/ 117 w 482"/>
              <a:gd name="T35" fmla="*/ 879 h 1089"/>
              <a:gd name="T36" fmla="*/ 75 w 482"/>
              <a:gd name="T37" fmla="*/ 901 h 1089"/>
              <a:gd name="T38" fmla="*/ 62 w 482"/>
              <a:gd name="T39" fmla="*/ 927 h 1089"/>
              <a:gd name="T40" fmla="*/ 78 w 482"/>
              <a:gd name="T41" fmla="*/ 993 h 1089"/>
              <a:gd name="T42" fmla="*/ 102 w 482"/>
              <a:gd name="T43" fmla="*/ 1041 h 1089"/>
              <a:gd name="T44" fmla="*/ 133 w 482"/>
              <a:gd name="T45" fmla="*/ 1045 h 1089"/>
              <a:gd name="T46" fmla="*/ 142 w 482"/>
              <a:gd name="T47" fmla="*/ 1013 h 1089"/>
              <a:gd name="T48" fmla="*/ 168 w 482"/>
              <a:gd name="T49" fmla="*/ 930 h 1089"/>
              <a:gd name="T50" fmla="*/ 198 w 482"/>
              <a:gd name="T51" fmla="*/ 908 h 1089"/>
              <a:gd name="T52" fmla="*/ 254 w 482"/>
              <a:gd name="T53" fmla="*/ 857 h 1089"/>
              <a:gd name="T54" fmla="*/ 235 w 482"/>
              <a:gd name="T55" fmla="*/ 949 h 1089"/>
              <a:gd name="T56" fmla="*/ 276 w 482"/>
              <a:gd name="T57" fmla="*/ 1072 h 1089"/>
              <a:gd name="T58" fmla="*/ 335 w 482"/>
              <a:gd name="T59" fmla="*/ 1089 h 1089"/>
              <a:gd name="T60" fmla="*/ 399 w 482"/>
              <a:gd name="T61" fmla="*/ 1074 h 1089"/>
              <a:gd name="T62" fmla="*/ 368 w 482"/>
              <a:gd name="T63" fmla="*/ 1062 h 1089"/>
              <a:gd name="T64" fmla="*/ 299 w 482"/>
              <a:gd name="T65" fmla="*/ 1017 h 1089"/>
              <a:gd name="T66" fmla="*/ 322 w 482"/>
              <a:gd name="T67" fmla="*/ 931 h 1089"/>
              <a:gd name="T68" fmla="*/ 368 w 482"/>
              <a:gd name="T69" fmla="*/ 691 h 1089"/>
              <a:gd name="T70" fmla="*/ 452 w 482"/>
              <a:gd name="T71" fmla="*/ 604 h 1089"/>
              <a:gd name="T72" fmla="*/ 481 w 482"/>
              <a:gd name="T73" fmla="*/ 584 h 1089"/>
              <a:gd name="T74" fmla="*/ 440 w 482"/>
              <a:gd name="T75" fmla="*/ 508 h 1089"/>
              <a:gd name="T76" fmla="*/ 368 w 482"/>
              <a:gd name="T77" fmla="*/ 394 h 1089"/>
              <a:gd name="T78" fmla="*/ 388 w 482"/>
              <a:gd name="T79" fmla="*/ 383 h 1089"/>
              <a:gd name="T80" fmla="*/ 389 w 482"/>
              <a:gd name="T81" fmla="*/ 330 h 1089"/>
              <a:gd name="T82" fmla="*/ 373 w 482"/>
              <a:gd name="T83" fmla="*/ 256 h 1089"/>
              <a:gd name="T84" fmla="*/ 340 w 482"/>
              <a:gd name="T85" fmla="*/ 232 h 1089"/>
              <a:gd name="T86" fmla="*/ 316 w 482"/>
              <a:gd name="T87" fmla="*/ 193 h 1089"/>
              <a:gd name="T88" fmla="*/ 325 w 482"/>
              <a:gd name="T89" fmla="*/ 173 h 1089"/>
              <a:gd name="T90" fmla="*/ 324 w 482"/>
              <a:gd name="T91" fmla="*/ 146 h 1089"/>
              <a:gd name="T92" fmla="*/ 325 w 482"/>
              <a:gd name="T93" fmla="*/ 128 h 1089"/>
              <a:gd name="T94" fmla="*/ 334 w 482"/>
              <a:gd name="T95" fmla="*/ 122 h 1089"/>
              <a:gd name="T96" fmla="*/ 341 w 482"/>
              <a:gd name="T97" fmla="*/ 105 h 1089"/>
              <a:gd name="T98" fmla="*/ 342 w 482"/>
              <a:gd name="T99" fmla="*/ 121 h 1089"/>
              <a:gd name="T100" fmla="*/ 348 w 482"/>
              <a:gd name="T101" fmla="*/ 88 h 1089"/>
              <a:gd name="T102" fmla="*/ 356 w 482"/>
              <a:gd name="T103" fmla="*/ 87 h 1089"/>
              <a:gd name="T104" fmla="*/ 344 w 482"/>
              <a:gd name="T105" fmla="*/ 57 h 1089"/>
              <a:gd name="T106" fmla="*/ 300 w 482"/>
              <a:gd name="T107" fmla="*/ 15 h 10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82" h="1089">
                <a:moveTo>
                  <a:pt x="231" y="0"/>
                </a:moveTo>
                <a:lnTo>
                  <a:pt x="231" y="0"/>
                </a:lnTo>
                <a:lnTo>
                  <a:pt x="222" y="4"/>
                </a:lnTo>
                <a:lnTo>
                  <a:pt x="203" y="15"/>
                </a:lnTo>
                <a:lnTo>
                  <a:pt x="191" y="21"/>
                </a:lnTo>
                <a:lnTo>
                  <a:pt x="183" y="29"/>
                </a:lnTo>
                <a:lnTo>
                  <a:pt x="174" y="37"/>
                </a:lnTo>
                <a:lnTo>
                  <a:pt x="171" y="40"/>
                </a:lnTo>
                <a:lnTo>
                  <a:pt x="169" y="44"/>
                </a:lnTo>
                <a:lnTo>
                  <a:pt x="169" y="44"/>
                </a:lnTo>
                <a:lnTo>
                  <a:pt x="162" y="66"/>
                </a:lnTo>
                <a:lnTo>
                  <a:pt x="156" y="98"/>
                </a:lnTo>
                <a:lnTo>
                  <a:pt x="153" y="114"/>
                </a:lnTo>
                <a:lnTo>
                  <a:pt x="151" y="130"/>
                </a:lnTo>
                <a:lnTo>
                  <a:pt x="150" y="142"/>
                </a:lnTo>
                <a:lnTo>
                  <a:pt x="152" y="151"/>
                </a:lnTo>
                <a:lnTo>
                  <a:pt x="152" y="151"/>
                </a:lnTo>
                <a:lnTo>
                  <a:pt x="155" y="158"/>
                </a:lnTo>
                <a:lnTo>
                  <a:pt x="157" y="163"/>
                </a:lnTo>
                <a:lnTo>
                  <a:pt x="162" y="172"/>
                </a:lnTo>
                <a:lnTo>
                  <a:pt x="167" y="178"/>
                </a:lnTo>
                <a:lnTo>
                  <a:pt x="169" y="180"/>
                </a:lnTo>
                <a:lnTo>
                  <a:pt x="176" y="180"/>
                </a:lnTo>
                <a:lnTo>
                  <a:pt x="189" y="187"/>
                </a:lnTo>
                <a:lnTo>
                  <a:pt x="185" y="208"/>
                </a:lnTo>
                <a:lnTo>
                  <a:pt x="185" y="208"/>
                </a:lnTo>
                <a:lnTo>
                  <a:pt x="165" y="230"/>
                </a:lnTo>
                <a:lnTo>
                  <a:pt x="148" y="249"/>
                </a:lnTo>
                <a:lnTo>
                  <a:pt x="141" y="257"/>
                </a:lnTo>
                <a:lnTo>
                  <a:pt x="137" y="265"/>
                </a:lnTo>
                <a:lnTo>
                  <a:pt x="137" y="265"/>
                </a:lnTo>
                <a:lnTo>
                  <a:pt x="127" y="286"/>
                </a:lnTo>
                <a:lnTo>
                  <a:pt x="123" y="294"/>
                </a:lnTo>
                <a:lnTo>
                  <a:pt x="123" y="294"/>
                </a:lnTo>
                <a:lnTo>
                  <a:pt x="122" y="289"/>
                </a:lnTo>
                <a:lnTo>
                  <a:pt x="120" y="286"/>
                </a:lnTo>
                <a:lnTo>
                  <a:pt x="117" y="281"/>
                </a:lnTo>
                <a:lnTo>
                  <a:pt x="112" y="278"/>
                </a:lnTo>
                <a:lnTo>
                  <a:pt x="108" y="275"/>
                </a:lnTo>
                <a:lnTo>
                  <a:pt x="101" y="274"/>
                </a:lnTo>
                <a:lnTo>
                  <a:pt x="93" y="274"/>
                </a:lnTo>
                <a:lnTo>
                  <a:pt x="93" y="274"/>
                </a:lnTo>
                <a:lnTo>
                  <a:pt x="85" y="276"/>
                </a:lnTo>
                <a:lnTo>
                  <a:pt x="79" y="279"/>
                </a:lnTo>
                <a:lnTo>
                  <a:pt x="73" y="284"/>
                </a:lnTo>
                <a:lnTo>
                  <a:pt x="67" y="290"/>
                </a:lnTo>
                <a:lnTo>
                  <a:pt x="64" y="297"/>
                </a:lnTo>
                <a:lnTo>
                  <a:pt x="60" y="305"/>
                </a:lnTo>
                <a:lnTo>
                  <a:pt x="54" y="324"/>
                </a:lnTo>
                <a:lnTo>
                  <a:pt x="54" y="324"/>
                </a:lnTo>
                <a:lnTo>
                  <a:pt x="52" y="330"/>
                </a:lnTo>
                <a:lnTo>
                  <a:pt x="49" y="335"/>
                </a:lnTo>
                <a:lnTo>
                  <a:pt x="41" y="346"/>
                </a:lnTo>
                <a:lnTo>
                  <a:pt x="22" y="370"/>
                </a:lnTo>
                <a:lnTo>
                  <a:pt x="13" y="383"/>
                </a:lnTo>
                <a:lnTo>
                  <a:pt x="5" y="397"/>
                </a:lnTo>
                <a:lnTo>
                  <a:pt x="3" y="403"/>
                </a:lnTo>
                <a:lnTo>
                  <a:pt x="0" y="410"/>
                </a:lnTo>
                <a:lnTo>
                  <a:pt x="0" y="418"/>
                </a:lnTo>
                <a:lnTo>
                  <a:pt x="2" y="424"/>
                </a:lnTo>
                <a:lnTo>
                  <a:pt x="2" y="424"/>
                </a:lnTo>
                <a:lnTo>
                  <a:pt x="4" y="438"/>
                </a:lnTo>
                <a:lnTo>
                  <a:pt x="7" y="448"/>
                </a:lnTo>
                <a:lnTo>
                  <a:pt x="12" y="455"/>
                </a:lnTo>
                <a:lnTo>
                  <a:pt x="15" y="460"/>
                </a:lnTo>
                <a:lnTo>
                  <a:pt x="21" y="464"/>
                </a:lnTo>
                <a:lnTo>
                  <a:pt x="25" y="466"/>
                </a:lnTo>
                <a:lnTo>
                  <a:pt x="32" y="466"/>
                </a:lnTo>
                <a:lnTo>
                  <a:pt x="38" y="466"/>
                </a:lnTo>
                <a:lnTo>
                  <a:pt x="38" y="466"/>
                </a:lnTo>
                <a:lnTo>
                  <a:pt x="71" y="464"/>
                </a:lnTo>
                <a:lnTo>
                  <a:pt x="71" y="464"/>
                </a:lnTo>
                <a:lnTo>
                  <a:pt x="73" y="461"/>
                </a:lnTo>
                <a:lnTo>
                  <a:pt x="74" y="460"/>
                </a:lnTo>
                <a:lnTo>
                  <a:pt x="78" y="458"/>
                </a:lnTo>
                <a:lnTo>
                  <a:pt x="82" y="457"/>
                </a:lnTo>
                <a:lnTo>
                  <a:pt x="88" y="456"/>
                </a:lnTo>
                <a:lnTo>
                  <a:pt x="95" y="457"/>
                </a:lnTo>
                <a:lnTo>
                  <a:pt x="104" y="459"/>
                </a:lnTo>
                <a:lnTo>
                  <a:pt x="104" y="459"/>
                </a:lnTo>
                <a:lnTo>
                  <a:pt x="120" y="467"/>
                </a:lnTo>
                <a:lnTo>
                  <a:pt x="130" y="472"/>
                </a:lnTo>
                <a:lnTo>
                  <a:pt x="134" y="477"/>
                </a:lnTo>
                <a:lnTo>
                  <a:pt x="137" y="479"/>
                </a:lnTo>
                <a:lnTo>
                  <a:pt x="137" y="479"/>
                </a:lnTo>
                <a:lnTo>
                  <a:pt x="140" y="485"/>
                </a:lnTo>
                <a:lnTo>
                  <a:pt x="143" y="488"/>
                </a:lnTo>
                <a:lnTo>
                  <a:pt x="143" y="488"/>
                </a:lnTo>
                <a:lnTo>
                  <a:pt x="142" y="495"/>
                </a:lnTo>
                <a:lnTo>
                  <a:pt x="141" y="513"/>
                </a:lnTo>
                <a:lnTo>
                  <a:pt x="140" y="532"/>
                </a:lnTo>
                <a:lnTo>
                  <a:pt x="141" y="541"/>
                </a:lnTo>
                <a:lnTo>
                  <a:pt x="143" y="547"/>
                </a:lnTo>
                <a:lnTo>
                  <a:pt x="143" y="547"/>
                </a:lnTo>
                <a:lnTo>
                  <a:pt x="147" y="556"/>
                </a:lnTo>
                <a:lnTo>
                  <a:pt x="149" y="565"/>
                </a:lnTo>
                <a:lnTo>
                  <a:pt x="152" y="589"/>
                </a:lnTo>
                <a:lnTo>
                  <a:pt x="152" y="589"/>
                </a:lnTo>
                <a:lnTo>
                  <a:pt x="152" y="609"/>
                </a:lnTo>
                <a:lnTo>
                  <a:pt x="153" y="633"/>
                </a:lnTo>
                <a:lnTo>
                  <a:pt x="155" y="644"/>
                </a:lnTo>
                <a:lnTo>
                  <a:pt x="156" y="655"/>
                </a:lnTo>
                <a:lnTo>
                  <a:pt x="158" y="661"/>
                </a:lnTo>
                <a:lnTo>
                  <a:pt x="159" y="663"/>
                </a:lnTo>
                <a:lnTo>
                  <a:pt x="160" y="665"/>
                </a:lnTo>
                <a:lnTo>
                  <a:pt x="160" y="665"/>
                </a:lnTo>
                <a:lnTo>
                  <a:pt x="171" y="667"/>
                </a:lnTo>
                <a:lnTo>
                  <a:pt x="185" y="669"/>
                </a:lnTo>
                <a:lnTo>
                  <a:pt x="203" y="669"/>
                </a:lnTo>
                <a:lnTo>
                  <a:pt x="203" y="669"/>
                </a:lnTo>
                <a:lnTo>
                  <a:pt x="217" y="718"/>
                </a:lnTo>
                <a:lnTo>
                  <a:pt x="227" y="753"/>
                </a:lnTo>
                <a:lnTo>
                  <a:pt x="231" y="765"/>
                </a:lnTo>
                <a:lnTo>
                  <a:pt x="231" y="772"/>
                </a:lnTo>
                <a:lnTo>
                  <a:pt x="231" y="772"/>
                </a:lnTo>
                <a:lnTo>
                  <a:pt x="228" y="775"/>
                </a:lnTo>
                <a:lnTo>
                  <a:pt x="225" y="780"/>
                </a:lnTo>
                <a:lnTo>
                  <a:pt x="215" y="789"/>
                </a:lnTo>
                <a:lnTo>
                  <a:pt x="205" y="799"/>
                </a:lnTo>
                <a:lnTo>
                  <a:pt x="198" y="805"/>
                </a:lnTo>
                <a:lnTo>
                  <a:pt x="198" y="805"/>
                </a:lnTo>
                <a:lnTo>
                  <a:pt x="183" y="819"/>
                </a:lnTo>
                <a:lnTo>
                  <a:pt x="156" y="843"/>
                </a:lnTo>
                <a:lnTo>
                  <a:pt x="130" y="867"/>
                </a:lnTo>
                <a:lnTo>
                  <a:pt x="117" y="879"/>
                </a:lnTo>
                <a:lnTo>
                  <a:pt x="117" y="879"/>
                </a:lnTo>
                <a:lnTo>
                  <a:pt x="114" y="882"/>
                </a:lnTo>
                <a:lnTo>
                  <a:pt x="112" y="883"/>
                </a:lnTo>
                <a:lnTo>
                  <a:pt x="91" y="895"/>
                </a:lnTo>
                <a:lnTo>
                  <a:pt x="91" y="895"/>
                </a:lnTo>
                <a:lnTo>
                  <a:pt x="82" y="899"/>
                </a:lnTo>
                <a:lnTo>
                  <a:pt x="75" y="901"/>
                </a:lnTo>
                <a:lnTo>
                  <a:pt x="75" y="901"/>
                </a:lnTo>
                <a:lnTo>
                  <a:pt x="67" y="905"/>
                </a:lnTo>
                <a:lnTo>
                  <a:pt x="62" y="908"/>
                </a:lnTo>
                <a:lnTo>
                  <a:pt x="62" y="908"/>
                </a:lnTo>
                <a:lnTo>
                  <a:pt x="62" y="916"/>
                </a:lnTo>
                <a:lnTo>
                  <a:pt x="62" y="921"/>
                </a:lnTo>
                <a:lnTo>
                  <a:pt x="62" y="927"/>
                </a:lnTo>
                <a:lnTo>
                  <a:pt x="62" y="927"/>
                </a:lnTo>
                <a:lnTo>
                  <a:pt x="65" y="931"/>
                </a:lnTo>
                <a:lnTo>
                  <a:pt x="70" y="936"/>
                </a:lnTo>
                <a:lnTo>
                  <a:pt x="75" y="940"/>
                </a:lnTo>
                <a:lnTo>
                  <a:pt x="75" y="940"/>
                </a:lnTo>
                <a:lnTo>
                  <a:pt x="75" y="958"/>
                </a:lnTo>
                <a:lnTo>
                  <a:pt x="75" y="975"/>
                </a:lnTo>
                <a:lnTo>
                  <a:pt x="78" y="993"/>
                </a:lnTo>
                <a:lnTo>
                  <a:pt x="78" y="993"/>
                </a:lnTo>
                <a:lnTo>
                  <a:pt x="82" y="1017"/>
                </a:lnTo>
                <a:lnTo>
                  <a:pt x="84" y="1024"/>
                </a:lnTo>
                <a:lnTo>
                  <a:pt x="86" y="1028"/>
                </a:lnTo>
                <a:lnTo>
                  <a:pt x="86" y="1028"/>
                </a:lnTo>
                <a:lnTo>
                  <a:pt x="92" y="1033"/>
                </a:lnTo>
                <a:lnTo>
                  <a:pt x="102" y="1041"/>
                </a:lnTo>
                <a:lnTo>
                  <a:pt x="114" y="1049"/>
                </a:lnTo>
                <a:lnTo>
                  <a:pt x="121" y="1051"/>
                </a:lnTo>
                <a:lnTo>
                  <a:pt x="126" y="1052"/>
                </a:lnTo>
                <a:lnTo>
                  <a:pt x="126" y="1052"/>
                </a:lnTo>
                <a:lnTo>
                  <a:pt x="128" y="1051"/>
                </a:lnTo>
                <a:lnTo>
                  <a:pt x="130" y="1050"/>
                </a:lnTo>
                <a:lnTo>
                  <a:pt x="133" y="1045"/>
                </a:lnTo>
                <a:lnTo>
                  <a:pt x="136" y="1040"/>
                </a:lnTo>
                <a:lnTo>
                  <a:pt x="137" y="1033"/>
                </a:lnTo>
                <a:lnTo>
                  <a:pt x="139" y="1021"/>
                </a:lnTo>
                <a:lnTo>
                  <a:pt x="139" y="1015"/>
                </a:lnTo>
                <a:lnTo>
                  <a:pt x="139" y="1015"/>
                </a:lnTo>
                <a:lnTo>
                  <a:pt x="141" y="1014"/>
                </a:lnTo>
                <a:lnTo>
                  <a:pt x="142" y="1013"/>
                </a:lnTo>
                <a:lnTo>
                  <a:pt x="143" y="1011"/>
                </a:lnTo>
                <a:lnTo>
                  <a:pt x="143" y="1011"/>
                </a:lnTo>
                <a:lnTo>
                  <a:pt x="148" y="975"/>
                </a:lnTo>
                <a:lnTo>
                  <a:pt x="148" y="958"/>
                </a:lnTo>
                <a:lnTo>
                  <a:pt x="148" y="958"/>
                </a:lnTo>
                <a:lnTo>
                  <a:pt x="158" y="942"/>
                </a:lnTo>
                <a:lnTo>
                  <a:pt x="168" y="930"/>
                </a:lnTo>
                <a:lnTo>
                  <a:pt x="172" y="926"/>
                </a:lnTo>
                <a:lnTo>
                  <a:pt x="176" y="923"/>
                </a:lnTo>
                <a:lnTo>
                  <a:pt x="176" y="923"/>
                </a:lnTo>
                <a:lnTo>
                  <a:pt x="183" y="919"/>
                </a:lnTo>
                <a:lnTo>
                  <a:pt x="189" y="916"/>
                </a:lnTo>
                <a:lnTo>
                  <a:pt x="195" y="911"/>
                </a:lnTo>
                <a:lnTo>
                  <a:pt x="198" y="908"/>
                </a:lnTo>
                <a:lnTo>
                  <a:pt x="198" y="908"/>
                </a:lnTo>
                <a:lnTo>
                  <a:pt x="206" y="899"/>
                </a:lnTo>
                <a:lnTo>
                  <a:pt x="223" y="883"/>
                </a:lnTo>
                <a:lnTo>
                  <a:pt x="239" y="868"/>
                </a:lnTo>
                <a:lnTo>
                  <a:pt x="251" y="860"/>
                </a:lnTo>
                <a:lnTo>
                  <a:pt x="251" y="860"/>
                </a:lnTo>
                <a:lnTo>
                  <a:pt x="254" y="857"/>
                </a:lnTo>
                <a:lnTo>
                  <a:pt x="257" y="854"/>
                </a:lnTo>
                <a:lnTo>
                  <a:pt x="261" y="851"/>
                </a:lnTo>
                <a:lnTo>
                  <a:pt x="261" y="851"/>
                </a:lnTo>
                <a:lnTo>
                  <a:pt x="249" y="892"/>
                </a:lnTo>
                <a:lnTo>
                  <a:pt x="241" y="926"/>
                </a:lnTo>
                <a:lnTo>
                  <a:pt x="235" y="949"/>
                </a:lnTo>
                <a:lnTo>
                  <a:pt x="235" y="949"/>
                </a:lnTo>
                <a:lnTo>
                  <a:pt x="232" y="974"/>
                </a:lnTo>
                <a:lnTo>
                  <a:pt x="231" y="984"/>
                </a:lnTo>
                <a:lnTo>
                  <a:pt x="228" y="1011"/>
                </a:lnTo>
                <a:lnTo>
                  <a:pt x="219" y="1030"/>
                </a:lnTo>
                <a:lnTo>
                  <a:pt x="222" y="1052"/>
                </a:lnTo>
                <a:lnTo>
                  <a:pt x="239" y="1066"/>
                </a:lnTo>
                <a:lnTo>
                  <a:pt x="276" y="1072"/>
                </a:lnTo>
                <a:lnTo>
                  <a:pt x="276" y="1072"/>
                </a:lnTo>
                <a:lnTo>
                  <a:pt x="282" y="1074"/>
                </a:lnTo>
                <a:lnTo>
                  <a:pt x="296" y="1081"/>
                </a:lnTo>
                <a:lnTo>
                  <a:pt x="305" y="1084"/>
                </a:lnTo>
                <a:lnTo>
                  <a:pt x="315" y="1087"/>
                </a:lnTo>
                <a:lnTo>
                  <a:pt x="325" y="1089"/>
                </a:lnTo>
                <a:lnTo>
                  <a:pt x="335" y="1089"/>
                </a:lnTo>
                <a:lnTo>
                  <a:pt x="335" y="1089"/>
                </a:lnTo>
                <a:lnTo>
                  <a:pt x="356" y="1088"/>
                </a:lnTo>
                <a:lnTo>
                  <a:pt x="376" y="1084"/>
                </a:lnTo>
                <a:lnTo>
                  <a:pt x="385" y="1082"/>
                </a:lnTo>
                <a:lnTo>
                  <a:pt x="391" y="1079"/>
                </a:lnTo>
                <a:lnTo>
                  <a:pt x="397" y="1077"/>
                </a:lnTo>
                <a:lnTo>
                  <a:pt x="399" y="1074"/>
                </a:lnTo>
                <a:lnTo>
                  <a:pt x="399" y="1074"/>
                </a:lnTo>
                <a:lnTo>
                  <a:pt x="398" y="1072"/>
                </a:lnTo>
                <a:lnTo>
                  <a:pt x="398" y="1071"/>
                </a:lnTo>
                <a:lnTo>
                  <a:pt x="394" y="1069"/>
                </a:lnTo>
                <a:lnTo>
                  <a:pt x="388" y="1067"/>
                </a:lnTo>
                <a:lnTo>
                  <a:pt x="380" y="1064"/>
                </a:lnTo>
                <a:lnTo>
                  <a:pt x="368" y="1062"/>
                </a:lnTo>
                <a:lnTo>
                  <a:pt x="361" y="1061"/>
                </a:lnTo>
                <a:lnTo>
                  <a:pt x="304" y="1032"/>
                </a:lnTo>
                <a:lnTo>
                  <a:pt x="304" y="1032"/>
                </a:lnTo>
                <a:lnTo>
                  <a:pt x="301" y="1026"/>
                </a:lnTo>
                <a:lnTo>
                  <a:pt x="299" y="1021"/>
                </a:lnTo>
                <a:lnTo>
                  <a:pt x="299" y="1017"/>
                </a:lnTo>
                <a:lnTo>
                  <a:pt x="299" y="1017"/>
                </a:lnTo>
                <a:lnTo>
                  <a:pt x="299" y="999"/>
                </a:lnTo>
                <a:lnTo>
                  <a:pt x="299" y="982"/>
                </a:lnTo>
                <a:lnTo>
                  <a:pt x="299" y="982"/>
                </a:lnTo>
                <a:lnTo>
                  <a:pt x="310" y="961"/>
                </a:lnTo>
                <a:lnTo>
                  <a:pt x="318" y="944"/>
                </a:lnTo>
                <a:lnTo>
                  <a:pt x="321" y="937"/>
                </a:lnTo>
                <a:lnTo>
                  <a:pt x="322" y="931"/>
                </a:lnTo>
                <a:lnTo>
                  <a:pt x="322" y="931"/>
                </a:lnTo>
                <a:lnTo>
                  <a:pt x="330" y="887"/>
                </a:lnTo>
                <a:lnTo>
                  <a:pt x="338" y="847"/>
                </a:lnTo>
                <a:lnTo>
                  <a:pt x="338" y="847"/>
                </a:lnTo>
                <a:lnTo>
                  <a:pt x="342" y="831"/>
                </a:lnTo>
                <a:lnTo>
                  <a:pt x="347" y="810"/>
                </a:lnTo>
                <a:lnTo>
                  <a:pt x="368" y="691"/>
                </a:lnTo>
                <a:lnTo>
                  <a:pt x="372" y="632"/>
                </a:lnTo>
                <a:lnTo>
                  <a:pt x="372" y="632"/>
                </a:lnTo>
                <a:lnTo>
                  <a:pt x="382" y="630"/>
                </a:lnTo>
                <a:lnTo>
                  <a:pt x="406" y="622"/>
                </a:lnTo>
                <a:lnTo>
                  <a:pt x="431" y="613"/>
                </a:lnTo>
                <a:lnTo>
                  <a:pt x="443" y="609"/>
                </a:lnTo>
                <a:lnTo>
                  <a:pt x="452" y="604"/>
                </a:lnTo>
                <a:lnTo>
                  <a:pt x="452" y="604"/>
                </a:lnTo>
                <a:lnTo>
                  <a:pt x="457" y="600"/>
                </a:lnTo>
                <a:lnTo>
                  <a:pt x="463" y="596"/>
                </a:lnTo>
                <a:lnTo>
                  <a:pt x="473" y="593"/>
                </a:lnTo>
                <a:lnTo>
                  <a:pt x="476" y="591"/>
                </a:lnTo>
                <a:lnTo>
                  <a:pt x="478" y="587"/>
                </a:lnTo>
                <a:lnTo>
                  <a:pt x="481" y="584"/>
                </a:lnTo>
                <a:lnTo>
                  <a:pt x="482" y="580"/>
                </a:lnTo>
                <a:lnTo>
                  <a:pt x="482" y="580"/>
                </a:lnTo>
                <a:lnTo>
                  <a:pt x="481" y="573"/>
                </a:lnTo>
                <a:lnTo>
                  <a:pt x="477" y="566"/>
                </a:lnTo>
                <a:lnTo>
                  <a:pt x="465" y="546"/>
                </a:lnTo>
                <a:lnTo>
                  <a:pt x="449" y="522"/>
                </a:lnTo>
                <a:lnTo>
                  <a:pt x="440" y="508"/>
                </a:lnTo>
                <a:lnTo>
                  <a:pt x="431" y="493"/>
                </a:lnTo>
                <a:lnTo>
                  <a:pt x="431" y="493"/>
                </a:lnTo>
                <a:lnTo>
                  <a:pt x="413" y="459"/>
                </a:lnTo>
                <a:lnTo>
                  <a:pt x="391" y="427"/>
                </a:lnTo>
                <a:lnTo>
                  <a:pt x="375" y="402"/>
                </a:lnTo>
                <a:lnTo>
                  <a:pt x="368" y="394"/>
                </a:lnTo>
                <a:lnTo>
                  <a:pt x="368" y="394"/>
                </a:lnTo>
                <a:lnTo>
                  <a:pt x="370" y="394"/>
                </a:lnTo>
                <a:lnTo>
                  <a:pt x="377" y="393"/>
                </a:lnTo>
                <a:lnTo>
                  <a:pt x="380" y="391"/>
                </a:lnTo>
                <a:lnTo>
                  <a:pt x="383" y="389"/>
                </a:lnTo>
                <a:lnTo>
                  <a:pt x="386" y="386"/>
                </a:lnTo>
                <a:lnTo>
                  <a:pt x="388" y="383"/>
                </a:lnTo>
                <a:lnTo>
                  <a:pt x="388" y="383"/>
                </a:lnTo>
                <a:lnTo>
                  <a:pt x="395" y="364"/>
                </a:lnTo>
                <a:lnTo>
                  <a:pt x="397" y="355"/>
                </a:lnTo>
                <a:lnTo>
                  <a:pt x="397" y="350"/>
                </a:lnTo>
                <a:lnTo>
                  <a:pt x="397" y="346"/>
                </a:lnTo>
                <a:lnTo>
                  <a:pt x="397" y="346"/>
                </a:lnTo>
                <a:lnTo>
                  <a:pt x="392" y="337"/>
                </a:lnTo>
                <a:lnTo>
                  <a:pt x="389" y="330"/>
                </a:lnTo>
                <a:lnTo>
                  <a:pt x="385" y="322"/>
                </a:lnTo>
                <a:lnTo>
                  <a:pt x="383" y="316"/>
                </a:lnTo>
                <a:lnTo>
                  <a:pt x="383" y="311"/>
                </a:lnTo>
                <a:lnTo>
                  <a:pt x="383" y="311"/>
                </a:lnTo>
                <a:lnTo>
                  <a:pt x="381" y="295"/>
                </a:lnTo>
                <a:lnTo>
                  <a:pt x="378" y="274"/>
                </a:lnTo>
                <a:lnTo>
                  <a:pt x="373" y="256"/>
                </a:lnTo>
                <a:lnTo>
                  <a:pt x="370" y="247"/>
                </a:lnTo>
                <a:lnTo>
                  <a:pt x="370" y="247"/>
                </a:lnTo>
                <a:lnTo>
                  <a:pt x="354" y="241"/>
                </a:lnTo>
                <a:lnTo>
                  <a:pt x="346" y="236"/>
                </a:lnTo>
                <a:lnTo>
                  <a:pt x="341" y="233"/>
                </a:lnTo>
                <a:lnTo>
                  <a:pt x="340" y="232"/>
                </a:lnTo>
                <a:lnTo>
                  <a:pt x="340" y="232"/>
                </a:lnTo>
                <a:lnTo>
                  <a:pt x="327" y="203"/>
                </a:lnTo>
                <a:lnTo>
                  <a:pt x="327" y="203"/>
                </a:lnTo>
                <a:lnTo>
                  <a:pt x="322" y="199"/>
                </a:lnTo>
                <a:lnTo>
                  <a:pt x="319" y="197"/>
                </a:lnTo>
                <a:lnTo>
                  <a:pt x="318" y="194"/>
                </a:lnTo>
                <a:lnTo>
                  <a:pt x="318" y="194"/>
                </a:lnTo>
                <a:lnTo>
                  <a:pt x="316" y="193"/>
                </a:lnTo>
                <a:lnTo>
                  <a:pt x="314" y="191"/>
                </a:lnTo>
                <a:lnTo>
                  <a:pt x="311" y="189"/>
                </a:lnTo>
                <a:lnTo>
                  <a:pt x="315" y="178"/>
                </a:lnTo>
                <a:lnTo>
                  <a:pt x="315" y="178"/>
                </a:lnTo>
                <a:lnTo>
                  <a:pt x="318" y="178"/>
                </a:lnTo>
                <a:lnTo>
                  <a:pt x="321" y="176"/>
                </a:lnTo>
                <a:lnTo>
                  <a:pt x="325" y="173"/>
                </a:lnTo>
                <a:lnTo>
                  <a:pt x="328" y="171"/>
                </a:lnTo>
                <a:lnTo>
                  <a:pt x="329" y="169"/>
                </a:lnTo>
                <a:lnTo>
                  <a:pt x="329" y="169"/>
                </a:lnTo>
                <a:lnTo>
                  <a:pt x="330" y="162"/>
                </a:lnTo>
                <a:lnTo>
                  <a:pt x="329" y="156"/>
                </a:lnTo>
                <a:lnTo>
                  <a:pt x="327" y="151"/>
                </a:lnTo>
                <a:lnTo>
                  <a:pt x="324" y="146"/>
                </a:lnTo>
                <a:lnTo>
                  <a:pt x="324" y="146"/>
                </a:lnTo>
                <a:lnTo>
                  <a:pt x="323" y="142"/>
                </a:lnTo>
                <a:lnTo>
                  <a:pt x="322" y="137"/>
                </a:lnTo>
                <a:lnTo>
                  <a:pt x="323" y="133"/>
                </a:lnTo>
                <a:lnTo>
                  <a:pt x="324" y="130"/>
                </a:lnTo>
                <a:lnTo>
                  <a:pt x="324" y="130"/>
                </a:lnTo>
                <a:lnTo>
                  <a:pt x="325" y="128"/>
                </a:lnTo>
                <a:lnTo>
                  <a:pt x="327" y="128"/>
                </a:lnTo>
                <a:lnTo>
                  <a:pt x="329" y="130"/>
                </a:lnTo>
                <a:lnTo>
                  <a:pt x="331" y="130"/>
                </a:lnTo>
                <a:lnTo>
                  <a:pt x="332" y="130"/>
                </a:lnTo>
                <a:lnTo>
                  <a:pt x="333" y="127"/>
                </a:lnTo>
                <a:lnTo>
                  <a:pt x="333" y="127"/>
                </a:lnTo>
                <a:lnTo>
                  <a:pt x="334" y="122"/>
                </a:lnTo>
                <a:lnTo>
                  <a:pt x="335" y="117"/>
                </a:lnTo>
                <a:lnTo>
                  <a:pt x="335" y="112"/>
                </a:lnTo>
                <a:lnTo>
                  <a:pt x="335" y="112"/>
                </a:lnTo>
                <a:lnTo>
                  <a:pt x="337" y="106"/>
                </a:lnTo>
                <a:lnTo>
                  <a:pt x="338" y="101"/>
                </a:lnTo>
                <a:lnTo>
                  <a:pt x="338" y="101"/>
                </a:lnTo>
                <a:lnTo>
                  <a:pt x="341" y="105"/>
                </a:lnTo>
                <a:lnTo>
                  <a:pt x="343" y="108"/>
                </a:lnTo>
                <a:lnTo>
                  <a:pt x="344" y="111"/>
                </a:lnTo>
                <a:lnTo>
                  <a:pt x="344" y="112"/>
                </a:lnTo>
                <a:lnTo>
                  <a:pt x="344" y="112"/>
                </a:lnTo>
                <a:lnTo>
                  <a:pt x="342" y="117"/>
                </a:lnTo>
                <a:lnTo>
                  <a:pt x="342" y="121"/>
                </a:lnTo>
                <a:lnTo>
                  <a:pt x="342" y="121"/>
                </a:lnTo>
                <a:lnTo>
                  <a:pt x="346" y="118"/>
                </a:lnTo>
                <a:lnTo>
                  <a:pt x="349" y="115"/>
                </a:lnTo>
                <a:lnTo>
                  <a:pt x="351" y="109"/>
                </a:lnTo>
                <a:lnTo>
                  <a:pt x="351" y="109"/>
                </a:lnTo>
                <a:lnTo>
                  <a:pt x="351" y="105"/>
                </a:lnTo>
                <a:lnTo>
                  <a:pt x="350" y="101"/>
                </a:lnTo>
                <a:lnTo>
                  <a:pt x="348" y="88"/>
                </a:lnTo>
                <a:lnTo>
                  <a:pt x="344" y="75"/>
                </a:lnTo>
                <a:lnTo>
                  <a:pt x="344" y="75"/>
                </a:lnTo>
                <a:lnTo>
                  <a:pt x="348" y="76"/>
                </a:lnTo>
                <a:lnTo>
                  <a:pt x="351" y="78"/>
                </a:lnTo>
                <a:lnTo>
                  <a:pt x="352" y="82"/>
                </a:lnTo>
                <a:lnTo>
                  <a:pt x="352" y="82"/>
                </a:lnTo>
                <a:lnTo>
                  <a:pt x="356" y="87"/>
                </a:lnTo>
                <a:lnTo>
                  <a:pt x="357" y="89"/>
                </a:lnTo>
                <a:lnTo>
                  <a:pt x="357" y="89"/>
                </a:lnTo>
                <a:lnTo>
                  <a:pt x="354" y="78"/>
                </a:lnTo>
                <a:lnTo>
                  <a:pt x="350" y="67"/>
                </a:lnTo>
                <a:lnTo>
                  <a:pt x="348" y="61"/>
                </a:lnTo>
                <a:lnTo>
                  <a:pt x="344" y="57"/>
                </a:lnTo>
                <a:lnTo>
                  <a:pt x="344" y="57"/>
                </a:lnTo>
                <a:lnTo>
                  <a:pt x="335" y="46"/>
                </a:lnTo>
                <a:lnTo>
                  <a:pt x="333" y="44"/>
                </a:lnTo>
                <a:lnTo>
                  <a:pt x="333" y="44"/>
                </a:lnTo>
                <a:lnTo>
                  <a:pt x="329" y="39"/>
                </a:lnTo>
                <a:lnTo>
                  <a:pt x="316" y="27"/>
                </a:lnTo>
                <a:lnTo>
                  <a:pt x="309" y="20"/>
                </a:lnTo>
                <a:lnTo>
                  <a:pt x="300" y="15"/>
                </a:lnTo>
                <a:lnTo>
                  <a:pt x="291" y="10"/>
                </a:lnTo>
                <a:lnTo>
                  <a:pt x="281" y="7"/>
                </a:lnTo>
                <a:lnTo>
                  <a:pt x="281" y="7"/>
                </a:lnTo>
                <a:lnTo>
                  <a:pt x="246" y="2"/>
                </a:lnTo>
                <a:lnTo>
                  <a:pt x="231" y="0"/>
                </a:lnTo>
                <a:lnTo>
                  <a:pt x="231" y="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5" name="Freeform 17">
            <a:extLst>
              <a:ext uri="{FF2B5EF4-FFF2-40B4-BE49-F238E27FC236}">
                <a16:creationId xmlns:a16="http://schemas.microsoft.com/office/drawing/2014/main" id="{D0CC9D5F-65B7-4377-A813-C9E215D17A36}"/>
              </a:ext>
            </a:extLst>
          </p:cNvPr>
          <p:cNvSpPr>
            <a:spLocks/>
          </p:cNvSpPr>
          <p:nvPr/>
        </p:nvSpPr>
        <p:spPr bwMode="auto">
          <a:xfrm>
            <a:off x="6416354" y="730091"/>
            <a:ext cx="694332" cy="1691103"/>
          </a:xfrm>
          <a:custGeom>
            <a:avLst/>
            <a:gdLst>
              <a:gd name="T0" fmla="*/ 129 w 326"/>
              <a:gd name="T1" fmla="*/ 137 h 794"/>
              <a:gd name="T2" fmla="*/ 124 w 326"/>
              <a:gd name="T3" fmla="*/ 163 h 794"/>
              <a:gd name="T4" fmla="*/ 124 w 326"/>
              <a:gd name="T5" fmla="*/ 181 h 794"/>
              <a:gd name="T6" fmla="*/ 82 w 326"/>
              <a:gd name="T7" fmla="*/ 263 h 794"/>
              <a:gd name="T8" fmla="*/ 30 w 326"/>
              <a:gd name="T9" fmla="*/ 331 h 794"/>
              <a:gd name="T10" fmla="*/ 18 w 326"/>
              <a:gd name="T11" fmla="*/ 361 h 794"/>
              <a:gd name="T12" fmla="*/ 56 w 326"/>
              <a:gd name="T13" fmla="*/ 398 h 794"/>
              <a:gd name="T14" fmla="*/ 99 w 326"/>
              <a:gd name="T15" fmla="*/ 412 h 794"/>
              <a:gd name="T16" fmla="*/ 143 w 326"/>
              <a:gd name="T17" fmla="*/ 401 h 794"/>
              <a:gd name="T18" fmla="*/ 110 w 326"/>
              <a:gd name="T19" fmla="*/ 461 h 794"/>
              <a:gd name="T20" fmla="*/ 85 w 326"/>
              <a:gd name="T21" fmla="*/ 517 h 794"/>
              <a:gd name="T22" fmla="*/ 134 w 326"/>
              <a:gd name="T23" fmla="*/ 531 h 794"/>
              <a:gd name="T24" fmla="*/ 145 w 326"/>
              <a:gd name="T25" fmla="*/ 557 h 794"/>
              <a:gd name="T26" fmla="*/ 70 w 326"/>
              <a:gd name="T27" fmla="*/ 605 h 794"/>
              <a:gd name="T28" fmla="*/ 31 w 326"/>
              <a:gd name="T29" fmla="*/ 638 h 794"/>
              <a:gd name="T30" fmla="*/ 6 w 326"/>
              <a:gd name="T31" fmla="*/ 642 h 794"/>
              <a:gd name="T32" fmla="*/ 0 w 326"/>
              <a:gd name="T33" fmla="*/ 653 h 794"/>
              <a:gd name="T34" fmla="*/ 14 w 326"/>
              <a:gd name="T35" fmla="*/ 679 h 794"/>
              <a:gd name="T36" fmla="*/ 20 w 326"/>
              <a:gd name="T37" fmla="*/ 714 h 794"/>
              <a:gd name="T38" fmla="*/ 58 w 326"/>
              <a:gd name="T39" fmla="*/ 754 h 794"/>
              <a:gd name="T40" fmla="*/ 66 w 326"/>
              <a:gd name="T41" fmla="*/ 753 h 794"/>
              <a:gd name="T42" fmla="*/ 61 w 326"/>
              <a:gd name="T43" fmla="*/ 709 h 794"/>
              <a:gd name="T44" fmla="*/ 62 w 326"/>
              <a:gd name="T45" fmla="*/ 674 h 794"/>
              <a:gd name="T46" fmla="*/ 116 w 326"/>
              <a:gd name="T47" fmla="*/ 629 h 794"/>
              <a:gd name="T48" fmla="*/ 214 w 326"/>
              <a:gd name="T49" fmla="*/ 580 h 794"/>
              <a:gd name="T50" fmla="*/ 229 w 326"/>
              <a:gd name="T51" fmla="*/ 552 h 794"/>
              <a:gd name="T52" fmla="*/ 241 w 326"/>
              <a:gd name="T53" fmla="*/ 526 h 794"/>
              <a:gd name="T54" fmla="*/ 227 w 326"/>
              <a:gd name="T55" fmla="*/ 642 h 794"/>
              <a:gd name="T56" fmla="*/ 225 w 326"/>
              <a:gd name="T57" fmla="*/ 731 h 794"/>
              <a:gd name="T58" fmla="*/ 215 w 326"/>
              <a:gd name="T59" fmla="*/ 766 h 794"/>
              <a:gd name="T60" fmla="*/ 214 w 326"/>
              <a:gd name="T61" fmla="*/ 790 h 794"/>
              <a:gd name="T62" fmla="*/ 309 w 326"/>
              <a:gd name="T63" fmla="*/ 792 h 794"/>
              <a:gd name="T64" fmla="*/ 309 w 326"/>
              <a:gd name="T65" fmla="*/ 783 h 794"/>
              <a:gd name="T66" fmla="*/ 281 w 326"/>
              <a:gd name="T67" fmla="*/ 770 h 794"/>
              <a:gd name="T68" fmla="*/ 263 w 326"/>
              <a:gd name="T69" fmla="*/ 751 h 794"/>
              <a:gd name="T70" fmla="*/ 265 w 326"/>
              <a:gd name="T71" fmla="*/ 732 h 794"/>
              <a:gd name="T72" fmla="*/ 272 w 326"/>
              <a:gd name="T73" fmla="*/ 660 h 794"/>
              <a:gd name="T74" fmla="*/ 303 w 326"/>
              <a:gd name="T75" fmla="*/ 508 h 794"/>
              <a:gd name="T76" fmla="*/ 326 w 326"/>
              <a:gd name="T77" fmla="*/ 504 h 794"/>
              <a:gd name="T78" fmla="*/ 310 w 326"/>
              <a:gd name="T79" fmla="*/ 383 h 794"/>
              <a:gd name="T80" fmla="*/ 286 w 326"/>
              <a:gd name="T81" fmla="*/ 303 h 794"/>
              <a:gd name="T82" fmla="*/ 267 w 326"/>
              <a:gd name="T83" fmla="*/ 212 h 794"/>
              <a:gd name="T84" fmla="*/ 259 w 326"/>
              <a:gd name="T85" fmla="*/ 163 h 794"/>
              <a:gd name="T86" fmla="*/ 254 w 326"/>
              <a:gd name="T87" fmla="*/ 115 h 794"/>
              <a:gd name="T88" fmla="*/ 259 w 326"/>
              <a:gd name="T89" fmla="*/ 101 h 794"/>
              <a:gd name="T90" fmla="*/ 274 w 326"/>
              <a:gd name="T91" fmla="*/ 89 h 794"/>
              <a:gd name="T92" fmla="*/ 281 w 326"/>
              <a:gd name="T93" fmla="*/ 79 h 794"/>
              <a:gd name="T94" fmla="*/ 277 w 326"/>
              <a:gd name="T95" fmla="*/ 66 h 794"/>
              <a:gd name="T96" fmla="*/ 272 w 326"/>
              <a:gd name="T97" fmla="*/ 57 h 794"/>
              <a:gd name="T98" fmla="*/ 276 w 326"/>
              <a:gd name="T99" fmla="*/ 37 h 794"/>
              <a:gd name="T100" fmla="*/ 259 w 326"/>
              <a:gd name="T101" fmla="*/ 14 h 794"/>
              <a:gd name="T102" fmla="*/ 238 w 326"/>
              <a:gd name="T103" fmla="*/ 1 h 794"/>
              <a:gd name="T104" fmla="*/ 210 w 326"/>
              <a:gd name="T105" fmla="*/ 3 h 794"/>
              <a:gd name="T106" fmla="*/ 187 w 326"/>
              <a:gd name="T107" fmla="*/ 26 h 794"/>
              <a:gd name="T108" fmla="*/ 173 w 326"/>
              <a:gd name="T109" fmla="*/ 59 h 794"/>
              <a:gd name="T110" fmla="*/ 157 w 326"/>
              <a:gd name="T111" fmla="*/ 93 h 794"/>
              <a:gd name="T112" fmla="*/ 158 w 326"/>
              <a:gd name="T113" fmla="*/ 102 h 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26" h="794">
                <a:moveTo>
                  <a:pt x="169" y="111"/>
                </a:moveTo>
                <a:lnTo>
                  <a:pt x="169" y="111"/>
                </a:lnTo>
                <a:lnTo>
                  <a:pt x="153" y="122"/>
                </a:lnTo>
                <a:lnTo>
                  <a:pt x="129" y="137"/>
                </a:lnTo>
                <a:lnTo>
                  <a:pt x="129" y="137"/>
                </a:lnTo>
                <a:lnTo>
                  <a:pt x="127" y="140"/>
                </a:lnTo>
                <a:lnTo>
                  <a:pt x="125" y="144"/>
                </a:lnTo>
                <a:lnTo>
                  <a:pt x="124" y="149"/>
                </a:lnTo>
                <a:lnTo>
                  <a:pt x="124" y="154"/>
                </a:lnTo>
                <a:lnTo>
                  <a:pt x="124" y="163"/>
                </a:lnTo>
                <a:lnTo>
                  <a:pt x="125" y="169"/>
                </a:lnTo>
                <a:lnTo>
                  <a:pt x="125" y="169"/>
                </a:lnTo>
                <a:lnTo>
                  <a:pt x="125" y="170"/>
                </a:lnTo>
                <a:lnTo>
                  <a:pt x="125" y="173"/>
                </a:lnTo>
                <a:lnTo>
                  <a:pt x="124" y="181"/>
                </a:lnTo>
                <a:lnTo>
                  <a:pt x="120" y="191"/>
                </a:lnTo>
                <a:lnTo>
                  <a:pt x="120" y="191"/>
                </a:lnTo>
                <a:lnTo>
                  <a:pt x="104" y="225"/>
                </a:lnTo>
                <a:lnTo>
                  <a:pt x="89" y="251"/>
                </a:lnTo>
                <a:lnTo>
                  <a:pt x="82" y="263"/>
                </a:lnTo>
                <a:lnTo>
                  <a:pt x="76" y="271"/>
                </a:lnTo>
                <a:lnTo>
                  <a:pt x="76" y="271"/>
                </a:lnTo>
                <a:lnTo>
                  <a:pt x="59" y="292"/>
                </a:lnTo>
                <a:lnTo>
                  <a:pt x="39" y="317"/>
                </a:lnTo>
                <a:lnTo>
                  <a:pt x="30" y="331"/>
                </a:lnTo>
                <a:lnTo>
                  <a:pt x="22" y="343"/>
                </a:lnTo>
                <a:lnTo>
                  <a:pt x="19" y="353"/>
                </a:lnTo>
                <a:lnTo>
                  <a:pt x="18" y="357"/>
                </a:lnTo>
                <a:lnTo>
                  <a:pt x="18" y="361"/>
                </a:lnTo>
                <a:lnTo>
                  <a:pt x="18" y="361"/>
                </a:lnTo>
                <a:lnTo>
                  <a:pt x="21" y="366"/>
                </a:lnTo>
                <a:lnTo>
                  <a:pt x="25" y="373"/>
                </a:lnTo>
                <a:lnTo>
                  <a:pt x="32" y="380"/>
                </a:lnTo>
                <a:lnTo>
                  <a:pt x="40" y="387"/>
                </a:lnTo>
                <a:lnTo>
                  <a:pt x="56" y="398"/>
                </a:lnTo>
                <a:lnTo>
                  <a:pt x="71" y="406"/>
                </a:lnTo>
                <a:lnTo>
                  <a:pt x="71" y="406"/>
                </a:lnTo>
                <a:lnTo>
                  <a:pt x="78" y="408"/>
                </a:lnTo>
                <a:lnTo>
                  <a:pt x="86" y="410"/>
                </a:lnTo>
                <a:lnTo>
                  <a:pt x="99" y="412"/>
                </a:lnTo>
                <a:lnTo>
                  <a:pt x="111" y="412"/>
                </a:lnTo>
                <a:lnTo>
                  <a:pt x="120" y="410"/>
                </a:lnTo>
                <a:lnTo>
                  <a:pt x="120" y="410"/>
                </a:lnTo>
                <a:lnTo>
                  <a:pt x="143" y="401"/>
                </a:lnTo>
                <a:lnTo>
                  <a:pt x="143" y="401"/>
                </a:lnTo>
                <a:lnTo>
                  <a:pt x="135" y="413"/>
                </a:lnTo>
                <a:lnTo>
                  <a:pt x="128" y="427"/>
                </a:lnTo>
                <a:lnTo>
                  <a:pt x="120" y="441"/>
                </a:lnTo>
                <a:lnTo>
                  <a:pt x="120" y="441"/>
                </a:lnTo>
                <a:lnTo>
                  <a:pt x="110" y="461"/>
                </a:lnTo>
                <a:lnTo>
                  <a:pt x="97" y="486"/>
                </a:lnTo>
                <a:lnTo>
                  <a:pt x="86" y="507"/>
                </a:lnTo>
                <a:lnTo>
                  <a:pt x="83" y="514"/>
                </a:lnTo>
                <a:lnTo>
                  <a:pt x="83" y="516"/>
                </a:lnTo>
                <a:lnTo>
                  <a:pt x="85" y="517"/>
                </a:lnTo>
                <a:lnTo>
                  <a:pt x="85" y="517"/>
                </a:lnTo>
                <a:lnTo>
                  <a:pt x="98" y="521"/>
                </a:lnTo>
                <a:lnTo>
                  <a:pt x="120" y="526"/>
                </a:lnTo>
                <a:lnTo>
                  <a:pt x="120" y="526"/>
                </a:lnTo>
                <a:lnTo>
                  <a:pt x="134" y="531"/>
                </a:lnTo>
                <a:lnTo>
                  <a:pt x="147" y="536"/>
                </a:lnTo>
                <a:lnTo>
                  <a:pt x="161" y="544"/>
                </a:lnTo>
                <a:lnTo>
                  <a:pt x="165" y="548"/>
                </a:lnTo>
                <a:lnTo>
                  <a:pt x="165" y="548"/>
                </a:lnTo>
                <a:lnTo>
                  <a:pt x="145" y="557"/>
                </a:lnTo>
                <a:lnTo>
                  <a:pt x="127" y="566"/>
                </a:lnTo>
                <a:lnTo>
                  <a:pt x="111" y="575"/>
                </a:lnTo>
                <a:lnTo>
                  <a:pt x="111" y="575"/>
                </a:lnTo>
                <a:lnTo>
                  <a:pt x="83" y="594"/>
                </a:lnTo>
                <a:lnTo>
                  <a:pt x="70" y="605"/>
                </a:lnTo>
                <a:lnTo>
                  <a:pt x="58" y="615"/>
                </a:lnTo>
                <a:lnTo>
                  <a:pt x="58" y="615"/>
                </a:lnTo>
                <a:lnTo>
                  <a:pt x="39" y="632"/>
                </a:lnTo>
                <a:lnTo>
                  <a:pt x="31" y="638"/>
                </a:lnTo>
                <a:lnTo>
                  <a:pt x="31" y="638"/>
                </a:lnTo>
                <a:lnTo>
                  <a:pt x="22" y="638"/>
                </a:lnTo>
                <a:lnTo>
                  <a:pt x="15" y="638"/>
                </a:lnTo>
                <a:lnTo>
                  <a:pt x="13" y="638"/>
                </a:lnTo>
                <a:lnTo>
                  <a:pt x="13" y="638"/>
                </a:lnTo>
                <a:lnTo>
                  <a:pt x="6" y="642"/>
                </a:lnTo>
                <a:lnTo>
                  <a:pt x="2" y="647"/>
                </a:lnTo>
                <a:lnTo>
                  <a:pt x="1" y="649"/>
                </a:lnTo>
                <a:lnTo>
                  <a:pt x="0" y="651"/>
                </a:lnTo>
                <a:lnTo>
                  <a:pt x="0" y="651"/>
                </a:lnTo>
                <a:lnTo>
                  <a:pt x="0" y="653"/>
                </a:lnTo>
                <a:lnTo>
                  <a:pt x="2" y="656"/>
                </a:lnTo>
                <a:lnTo>
                  <a:pt x="5" y="662"/>
                </a:lnTo>
                <a:lnTo>
                  <a:pt x="13" y="674"/>
                </a:lnTo>
                <a:lnTo>
                  <a:pt x="13" y="674"/>
                </a:lnTo>
                <a:lnTo>
                  <a:pt x="14" y="679"/>
                </a:lnTo>
                <a:lnTo>
                  <a:pt x="14" y="689"/>
                </a:lnTo>
                <a:lnTo>
                  <a:pt x="15" y="700"/>
                </a:lnTo>
                <a:lnTo>
                  <a:pt x="18" y="709"/>
                </a:lnTo>
                <a:lnTo>
                  <a:pt x="18" y="709"/>
                </a:lnTo>
                <a:lnTo>
                  <a:pt x="20" y="714"/>
                </a:lnTo>
                <a:lnTo>
                  <a:pt x="24" y="720"/>
                </a:lnTo>
                <a:lnTo>
                  <a:pt x="35" y="734"/>
                </a:lnTo>
                <a:lnTo>
                  <a:pt x="48" y="746"/>
                </a:lnTo>
                <a:lnTo>
                  <a:pt x="53" y="752"/>
                </a:lnTo>
                <a:lnTo>
                  <a:pt x="58" y="754"/>
                </a:lnTo>
                <a:lnTo>
                  <a:pt x="58" y="754"/>
                </a:lnTo>
                <a:lnTo>
                  <a:pt x="61" y="755"/>
                </a:lnTo>
                <a:lnTo>
                  <a:pt x="63" y="755"/>
                </a:lnTo>
                <a:lnTo>
                  <a:pt x="66" y="754"/>
                </a:lnTo>
                <a:lnTo>
                  <a:pt x="66" y="753"/>
                </a:lnTo>
                <a:lnTo>
                  <a:pt x="67" y="747"/>
                </a:lnTo>
                <a:lnTo>
                  <a:pt x="67" y="741"/>
                </a:lnTo>
                <a:lnTo>
                  <a:pt x="67" y="741"/>
                </a:lnTo>
                <a:lnTo>
                  <a:pt x="64" y="728"/>
                </a:lnTo>
                <a:lnTo>
                  <a:pt x="61" y="709"/>
                </a:lnTo>
                <a:lnTo>
                  <a:pt x="60" y="698"/>
                </a:lnTo>
                <a:lnTo>
                  <a:pt x="60" y="689"/>
                </a:lnTo>
                <a:lnTo>
                  <a:pt x="60" y="680"/>
                </a:lnTo>
                <a:lnTo>
                  <a:pt x="62" y="674"/>
                </a:lnTo>
                <a:lnTo>
                  <a:pt x="62" y="674"/>
                </a:lnTo>
                <a:lnTo>
                  <a:pt x="67" y="667"/>
                </a:lnTo>
                <a:lnTo>
                  <a:pt x="73" y="660"/>
                </a:lnTo>
                <a:lnTo>
                  <a:pt x="91" y="646"/>
                </a:lnTo>
                <a:lnTo>
                  <a:pt x="116" y="629"/>
                </a:lnTo>
                <a:lnTo>
                  <a:pt x="116" y="629"/>
                </a:lnTo>
                <a:lnTo>
                  <a:pt x="162" y="609"/>
                </a:lnTo>
                <a:lnTo>
                  <a:pt x="195" y="592"/>
                </a:lnTo>
                <a:lnTo>
                  <a:pt x="207" y="585"/>
                </a:lnTo>
                <a:lnTo>
                  <a:pt x="212" y="582"/>
                </a:lnTo>
                <a:lnTo>
                  <a:pt x="214" y="580"/>
                </a:lnTo>
                <a:lnTo>
                  <a:pt x="214" y="580"/>
                </a:lnTo>
                <a:lnTo>
                  <a:pt x="223" y="566"/>
                </a:lnTo>
                <a:lnTo>
                  <a:pt x="227" y="557"/>
                </a:lnTo>
                <a:lnTo>
                  <a:pt x="227" y="557"/>
                </a:lnTo>
                <a:lnTo>
                  <a:pt x="229" y="552"/>
                </a:lnTo>
                <a:lnTo>
                  <a:pt x="229" y="544"/>
                </a:lnTo>
                <a:lnTo>
                  <a:pt x="227" y="535"/>
                </a:lnTo>
                <a:lnTo>
                  <a:pt x="227" y="535"/>
                </a:lnTo>
                <a:lnTo>
                  <a:pt x="241" y="526"/>
                </a:lnTo>
                <a:lnTo>
                  <a:pt x="241" y="526"/>
                </a:lnTo>
                <a:lnTo>
                  <a:pt x="238" y="542"/>
                </a:lnTo>
                <a:lnTo>
                  <a:pt x="233" y="578"/>
                </a:lnTo>
                <a:lnTo>
                  <a:pt x="229" y="617"/>
                </a:lnTo>
                <a:lnTo>
                  <a:pt x="227" y="632"/>
                </a:lnTo>
                <a:lnTo>
                  <a:pt x="227" y="642"/>
                </a:lnTo>
                <a:lnTo>
                  <a:pt x="227" y="642"/>
                </a:lnTo>
                <a:lnTo>
                  <a:pt x="229" y="652"/>
                </a:lnTo>
                <a:lnTo>
                  <a:pt x="229" y="666"/>
                </a:lnTo>
                <a:lnTo>
                  <a:pt x="227" y="698"/>
                </a:lnTo>
                <a:lnTo>
                  <a:pt x="225" y="731"/>
                </a:lnTo>
                <a:lnTo>
                  <a:pt x="224" y="743"/>
                </a:lnTo>
                <a:lnTo>
                  <a:pt x="223" y="750"/>
                </a:lnTo>
                <a:lnTo>
                  <a:pt x="223" y="750"/>
                </a:lnTo>
                <a:lnTo>
                  <a:pt x="220" y="758"/>
                </a:lnTo>
                <a:lnTo>
                  <a:pt x="215" y="766"/>
                </a:lnTo>
                <a:lnTo>
                  <a:pt x="211" y="772"/>
                </a:lnTo>
                <a:lnTo>
                  <a:pt x="210" y="776"/>
                </a:lnTo>
                <a:lnTo>
                  <a:pt x="210" y="776"/>
                </a:lnTo>
                <a:lnTo>
                  <a:pt x="212" y="784"/>
                </a:lnTo>
                <a:lnTo>
                  <a:pt x="214" y="790"/>
                </a:lnTo>
                <a:lnTo>
                  <a:pt x="214" y="790"/>
                </a:lnTo>
                <a:lnTo>
                  <a:pt x="294" y="794"/>
                </a:lnTo>
                <a:lnTo>
                  <a:pt x="294" y="794"/>
                </a:lnTo>
                <a:lnTo>
                  <a:pt x="305" y="793"/>
                </a:lnTo>
                <a:lnTo>
                  <a:pt x="309" y="792"/>
                </a:lnTo>
                <a:lnTo>
                  <a:pt x="312" y="790"/>
                </a:lnTo>
                <a:lnTo>
                  <a:pt x="312" y="790"/>
                </a:lnTo>
                <a:lnTo>
                  <a:pt x="312" y="789"/>
                </a:lnTo>
                <a:lnTo>
                  <a:pt x="312" y="786"/>
                </a:lnTo>
                <a:lnTo>
                  <a:pt x="309" y="783"/>
                </a:lnTo>
                <a:lnTo>
                  <a:pt x="303" y="779"/>
                </a:lnTo>
                <a:lnTo>
                  <a:pt x="299" y="776"/>
                </a:lnTo>
                <a:lnTo>
                  <a:pt x="299" y="776"/>
                </a:lnTo>
                <a:lnTo>
                  <a:pt x="288" y="772"/>
                </a:lnTo>
                <a:lnTo>
                  <a:pt x="281" y="770"/>
                </a:lnTo>
                <a:lnTo>
                  <a:pt x="277" y="767"/>
                </a:lnTo>
                <a:lnTo>
                  <a:pt x="277" y="767"/>
                </a:lnTo>
                <a:lnTo>
                  <a:pt x="272" y="763"/>
                </a:lnTo>
                <a:lnTo>
                  <a:pt x="267" y="757"/>
                </a:lnTo>
                <a:lnTo>
                  <a:pt x="263" y="751"/>
                </a:lnTo>
                <a:lnTo>
                  <a:pt x="263" y="748"/>
                </a:lnTo>
                <a:lnTo>
                  <a:pt x="263" y="745"/>
                </a:lnTo>
                <a:lnTo>
                  <a:pt x="263" y="745"/>
                </a:lnTo>
                <a:lnTo>
                  <a:pt x="264" y="741"/>
                </a:lnTo>
                <a:lnTo>
                  <a:pt x="265" y="732"/>
                </a:lnTo>
                <a:lnTo>
                  <a:pt x="267" y="707"/>
                </a:lnTo>
                <a:lnTo>
                  <a:pt x="269" y="681"/>
                </a:lnTo>
                <a:lnTo>
                  <a:pt x="270" y="669"/>
                </a:lnTo>
                <a:lnTo>
                  <a:pt x="272" y="660"/>
                </a:lnTo>
                <a:lnTo>
                  <a:pt x="272" y="660"/>
                </a:lnTo>
                <a:lnTo>
                  <a:pt x="277" y="633"/>
                </a:lnTo>
                <a:lnTo>
                  <a:pt x="283" y="594"/>
                </a:lnTo>
                <a:lnTo>
                  <a:pt x="290" y="544"/>
                </a:lnTo>
                <a:lnTo>
                  <a:pt x="303" y="508"/>
                </a:lnTo>
                <a:lnTo>
                  <a:pt x="303" y="508"/>
                </a:lnTo>
                <a:lnTo>
                  <a:pt x="315" y="507"/>
                </a:lnTo>
                <a:lnTo>
                  <a:pt x="322" y="506"/>
                </a:lnTo>
                <a:lnTo>
                  <a:pt x="325" y="505"/>
                </a:lnTo>
                <a:lnTo>
                  <a:pt x="326" y="504"/>
                </a:lnTo>
                <a:lnTo>
                  <a:pt x="326" y="504"/>
                </a:lnTo>
                <a:lnTo>
                  <a:pt x="324" y="483"/>
                </a:lnTo>
                <a:lnTo>
                  <a:pt x="317" y="423"/>
                </a:lnTo>
                <a:lnTo>
                  <a:pt x="317" y="423"/>
                </a:lnTo>
                <a:lnTo>
                  <a:pt x="315" y="403"/>
                </a:lnTo>
                <a:lnTo>
                  <a:pt x="310" y="383"/>
                </a:lnTo>
                <a:lnTo>
                  <a:pt x="306" y="364"/>
                </a:lnTo>
                <a:lnTo>
                  <a:pt x="301" y="347"/>
                </a:lnTo>
                <a:lnTo>
                  <a:pt x="291" y="320"/>
                </a:lnTo>
                <a:lnTo>
                  <a:pt x="286" y="303"/>
                </a:lnTo>
                <a:lnTo>
                  <a:pt x="286" y="303"/>
                </a:lnTo>
                <a:lnTo>
                  <a:pt x="282" y="289"/>
                </a:lnTo>
                <a:lnTo>
                  <a:pt x="280" y="274"/>
                </a:lnTo>
                <a:lnTo>
                  <a:pt x="277" y="249"/>
                </a:lnTo>
                <a:lnTo>
                  <a:pt x="277" y="249"/>
                </a:lnTo>
                <a:lnTo>
                  <a:pt x="267" y="212"/>
                </a:lnTo>
                <a:lnTo>
                  <a:pt x="261" y="188"/>
                </a:lnTo>
                <a:lnTo>
                  <a:pt x="259" y="179"/>
                </a:lnTo>
                <a:lnTo>
                  <a:pt x="259" y="173"/>
                </a:lnTo>
                <a:lnTo>
                  <a:pt x="259" y="173"/>
                </a:lnTo>
                <a:lnTo>
                  <a:pt x="259" y="163"/>
                </a:lnTo>
                <a:lnTo>
                  <a:pt x="257" y="150"/>
                </a:lnTo>
                <a:lnTo>
                  <a:pt x="254" y="133"/>
                </a:lnTo>
                <a:lnTo>
                  <a:pt x="245" y="133"/>
                </a:lnTo>
                <a:lnTo>
                  <a:pt x="254" y="115"/>
                </a:lnTo>
                <a:lnTo>
                  <a:pt x="254" y="115"/>
                </a:lnTo>
                <a:lnTo>
                  <a:pt x="259" y="106"/>
                </a:lnTo>
                <a:lnTo>
                  <a:pt x="259" y="103"/>
                </a:lnTo>
                <a:lnTo>
                  <a:pt x="259" y="102"/>
                </a:lnTo>
                <a:lnTo>
                  <a:pt x="259" y="102"/>
                </a:lnTo>
                <a:lnTo>
                  <a:pt x="259" y="101"/>
                </a:lnTo>
                <a:lnTo>
                  <a:pt x="261" y="100"/>
                </a:lnTo>
                <a:lnTo>
                  <a:pt x="268" y="97"/>
                </a:lnTo>
                <a:lnTo>
                  <a:pt x="268" y="97"/>
                </a:lnTo>
                <a:lnTo>
                  <a:pt x="271" y="94"/>
                </a:lnTo>
                <a:lnTo>
                  <a:pt x="274" y="89"/>
                </a:lnTo>
                <a:lnTo>
                  <a:pt x="277" y="84"/>
                </a:lnTo>
                <a:lnTo>
                  <a:pt x="277" y="84"/>
                </a:lnTo>
                <a:lnTo>
                  <a:pt x="279" y="83"/>
                </a:lnTo>
                <a:lnTo>
                  <a:pt x="280" y="82"/>
                </a:lnTo>
                <a:lnTo>
                  <a:pt x="281" y="79"/>
                </a:lnTo>
                <a:lnTo>
                  <a:pt x="281" y="79"/>
                </a:lnTo>
                <a:lnTo>
                  <a:pt x="281" y="76"/>
                </a:lnTo>
                <a:lnTo>
                  <a:pt x="280" y="72"/>
                </a:lnTo>
                <a:lnTo>
                  <a:pt x="278" y="68"/>
                </a:lnTo>
                <a:lnTo>
                  <a:pt x="277" y="66"/>
                </a:lnTo>
                <a:lnTo>
                  <a:pt x="277" y="66"/>
                </a:lnTo>
                <a:lnTo>
                  <a:pt x="273" y="62"/>
                </a:lnTo>
                <a:lnTo>
                  <a:pt x="272" y="59"/>
                </a:lnTo>
                <a:lnTo>
                  <a:pt x="272" y="57"/>
                </a:lnTo>
                <a:lnTo>
                  <a:pt x="272" y="57"/>
                </a:lnTo>
                <a:lnTo>
                  <a:pt x="274" y="51"/>
                </a:lnTo>
                <a:lnTo>
                  <a:pt x="277" y="44"/>
                </a:lnTo>
                <a:lnTo>
                  <a:pt x="277" y="44"/>
                </a:lnTo>
                <a:lnTo>
                  <a:pt x="277" y="41"/>
                </a:lnTo>
                <a:lnTo>
                  <a:pt x="276" y="37"/>
                </a:lnTo>
                <a:lnTo>
                  <a:pt x="273" y="29"/>
                </a:lnTo>
                <a:lnTo>
                  <a:pt x="268" y="22"/>
                </a:lnTo>
                <a:lnTo>
                  <a:pt x="263" y="17"/>
                </a:lnTo>
                <a:lnTo>
                  <a:pt x="263" y="17"/>
                </a:lnTo>
                <a:lnTo>
                  <a:pt x="259" y="14"/>
                </a:lnTo>
                <a:lnTo>
                  <a:pt x="255" y="9"/>
                </a:lnTo>
                <a:lnTo>
                  <a:pt x="251" y="6"/>
                </a:lnTo>
                <a:lnTo>
                  <a:pt x="245" y="3"/>
                </a:lnTo>
                <a:lnTo>
                  <a:pt x="245" y="3"/>
                </a:lnTo>
                <a:lnTo>
                  <a:pt x="238" y="1"/>
                </a:lnTo>
                <a:lnTo>
                  <a:pt x="230" y="0"/>
                </a:lnTo>
                <a:lnTo>
                  <a:pt x="220" y="1"/>
                </a:lnTo>
                <a:lnTo>
                  <a:pt x="214" y="1"/>
                </a:lnTo>
                <a:lnTo>
                  <a:pt x="210" y="3"/>
                </a:lnTo>
                <a:lnTo>
                  <a:pt x="210" y="3"/>
                </a:lnTo>
                <a:lnTo>
                  <a:pt x="201" y="8"/>
                </a:lnTo>
                <a:lnTo>
                  <a:pt x="195" y="15"/>
                </a:lnTo>
                <a:lnTo>
                  <a:pt x="191" y="20"/>
                </a:lnTo>
                <a:lnTo>
                  <a:pt x="187" y="26"/>
                </a:lnTo>
                <a:lnTo>
                  <a:pt x="187" y="26"/>
                </a:lnTo>
                <a:lnTo>
                  <a:pt x="179" y="40"/>
                </a:lnTo>
                <a:lnTo>
                  <a:pt x="175" y="48"/>
                </a:lnTo>
                <a:lnTo>
                  <a:pt x="174" y="53"/>
                </a:lnTo>
                <a:lnTo>
                  <a:pt x="174" y="53"/>
                </a:lnTo>
                <a:lnTo>
                  <a:pt x="173" y="59"/>
                </a:lnTo>
                <a:lnTo>
                  <a:pt x="168" y="69"/>
                </a:lnTo>
                <a:lnTo>
                  <a:pt x="164" y="81"/>
                </a:lnTo>
                <a:lnTo>
                  <a:pt x="161" y="88"/>
                </a:lnTo>
                <a:lnTo>
                  <a:pt x="161" y="88"/>
                </a:lnTo>
                <a:lnTo>
                  <a:pt x="157" y="93"/>
                </a:lnTo>
                <a:lnTo>
                  <a:pt x="156" y="95"/>
                </a:lnTo>
                <a:lnTo>
                  <a:pt x="156" y="97"/>
                </a:lnTo>
                <a:lnTo>
                  <a:pt x="156" y="97"/>
                </a:lnTo>
                <a:lnTo>
                  <a:pt x="157" y="100"/>
                </a:lnTo>
                <a:lnTo>
                  <a:pt x="158" y="102"/>
                </a:lnTo>
                <a:lnTo>
                  <a:pt x="163" y="106"/>
                </a:lnTo>
                <a:lnTo>
                  <a:pt x="169" y="111"/>
                </a:lnTo>
                <a:lnTo>
                  <a:pt x="169" y="11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6" name="Freeform 9">
            <a:extLst>
              <a:ext uri="{FF2B5EF4-FFF2-40B4-BE49-F238E27FC236}">
                <a16:creationId xmlns:a16="http://schemas.microsoft.com/office/drawing/2014/main" id="{AFAB5D37-9D4E-4F58-811E-FAD7E9151133}"/>
              </a:ext>
            </a:extLst>
          </p:cNvPr>
          <p:cNvSpPr>
            <a:spLocks/>
          </p:cNvSpPr>
          <p:nvPr/>
        </p:nvSpPr>
        <p:spPr bwMode="auto">
          <a:xfrm>
            <a:off x="4661896" y="775245"/>
            <a:ext cx="579438" cy="1692275"/>
          </a:xfrm>
          <a:custGeom>
            <a:avLst/>
            <a:gdLst>
              <a:gd name="T0" fmla="*/ 588 w 730"/>
              <a:gd name="T1" fmla="*/ 1 h 2133"/>
              <a:gd name="T2" fmla="*/ 532 w 730"/>
              <a:gd name="T3" fmla="*/ 14 h 2133"/>
              <a:gd name="T4" fmla="*/ 471 w 730"/>
              <a:gd name="T5" fmla="*/ 86 h 2133"/>
              <a:gd name="T6" fmla="*/ 439 w 730"/>
              <a:gd name="T7" fmla="*/ 205 h 2133"/>
              <a:gd name="T8" fmla="*/ 400 w 730"/>
              <a:gd name="T9" fmla="*/ 278 h 2133"/>
              <a:gd name="T10" fmla="*/ 351 w 730"/>
              <a:gd name="T11" fmla="*/ 325 h 2133"/>
              <a:gd name="T12" fmla="*/ 267 w 730"/>
              <a:gd name="T13" fmla="*/ 493 h 2133"/>
              <a:gd name="T14" fmla="*/ 208 w 730"/>
              <a:gd name="T15" fmla="*/ 488 h 2133"/>
              <a:gd name="T16" fmla="*/ 81 w 730"/>
              <a:gd name="T17" fmla="*/ 714 h 2133"/>
              <a:gd name="T18" fmla="*/ 29 w 730"/>
              <a:gd name="T19" fmla="*/ 794 h 2133"/>
              <a:gd name="T20" fmla="*/ 6 w 730"/>
              <a:gd name="T21" fmla="*/ 829 h 2133"/>
              <a:gd name="T22" fmla="*/ 139 w 730"/>
              <a:gd name="T23" fmla="*/ 946 h 2133"/>
              <a:gd name="T24" fmla="*/ 252 w 730"/>
              <a:gd name="T25" fmla="*/ 1138 h 2133"/>
              <a:gd name="T26" fmla="*/ 258 w 730"/>
              <a:gd name="T27" fmla="*/ 1308 h 2133"/>
              <a:gd name="T28" fmla="*/ 311 w 730"/>
              <a:gd name="T29" fmla="*/ 1321 h 2133"/>
              <a:gd name="T30" fmla="*/ 317 w 730"/>
              <a:gd name="T31" fmla="*/ 1363 h 2133"/>
              <a:gd name="T32" fmla="*/ 405 w 730"/>
              <a:gd name="T33" fmla="*/ 1395 h 2133"/>
              <a:gd name="T34" fmla="*/ 412 w 730"/>
              <a:gd name="T35" fmla="*/ 1459 h 2133"/>
              <a:gd name="T36" fmla="*/ 420 w 730"/>
              <a:gd name="T37" fmla="*/ 1499 h 2133"/>
              <a:gd name="T38" fmla="*/ 395 w 730"/>
              <a:gd name="T39" fmla="*/ 1577 h 2133"/>
              <a:gd name="T40" fmla="*/ 341 w 730"/>
              <a:gd name="T41" fmla="*/ 1624 h 2133"/>
              <a:gd name="T42" fmla="*/ 258 w 730"/>
              <a:gd name="T43" fmla="*/ 1737 h 2133"/>
              <a:gd name="T44" fmla="*/ 236 w 730"/>
              <a:gd name="T45" fmla="*/ 1738 h 2133"/>
              <a:gd name="T46" fmla="*/ 226 w 730"/>
              <a:gd name="T47" fmla="*/ 1753 h 2133"/>
              <a:gd name="T48" fmla="*/ 182 w 730"/>
              <a:gd name="T49" fmla="*/ 1766 h 2133"/>
              <a:gd name="T50" fmla="*/ 149 w 730"/>
              <a:gd name="T51" fmla="*/ 1804 h 2133"/>
              <a:gd name="T52" fmla="*/ 124 w 730"/>
              <a:gd name="T53" fmla="*/ 1868 h 2133"/>
              <a:gd name="T54" fmla="*/ 182 w 730"/>
              <a:gd name="T55" fmla="*/ 1905 h 2133"/>
              <a:gd name="T56" fmla="*/ 210 w 730"/>
              <a:gd name="T57" fmla="*/ 1982 h 2133"/>
              <a:gd name="T58" fmla="*/ 287 w 730"/>
              <a:gd name="T59" fmla="*/ 2045 h 2133"/>
              <a:gd name="T60" fmla="*/ 306 w 730"/>
              <a:gd name="T61" fmla="*/ 2026 h 2133"/>
              <a:gd name="T62" fmla="*/ 275 w 730"/>
              <a:gd name="T63" fmla="*/ 1944 h 2133"/>
              <a:gd name="T64" fmla="*/ 308 w 730"/>
              <a:gd name="T65" fmla="*/ 1869 h 2133"/>
              <a:gd name="T66" fmla="*/ 356 w 730"/>
              <a:gd name="T67" fmla="*/ 1789 h 2133"/>
              <a:gd name="T68" fmla="*/ 340 w 730"/>
              <a:gd name="T69" fmla="*/ 1946 h 2133"/>
              <a:gd name="T70" fmla="*/ 327 w 730"/>
              <a:gd name="T71" fmla="*/ 2022 h 2133"/>
              <a:gd name="T72" fmla="*/ 346 w 730"/>
              <a:gd name="T73" fmla="*/ 2075 h 2133"/>
              <a:gd name="T74" fmla="*/ 380 w 730"/>
              <a:gd name="T75" fmla="*/ 2109 h 2133"/>
              <a:gd name="T76" fmla="*/ 441 w 730"/>
              <a:gd name="T77" fmla="*/ 2112 h 2133"/>
              <a:gd name="T78" fmla="*/ 553 w 730"/>
              <a:gd name="T79" fmla="*/ 2133 h 2133"/>
              <a:gd name="T80" fmla="*/ 599 w 730"/>
              <a:gd name="T81" fmla="*/ 2114 h 2133"/>
              <a:gd name="T82" fmla="*/ 571 w 730"/>
              <a:gd name="T83" fmla="*/ 2090 h 2133"/>
              <a:gd name="T84" fmla="*/ 511 w 730"/>
              <a:gd name="T85" fmla="*/ 2042 h 2133"/>
              <a:gd name="T86" fmla="*/ 484 w 730"/>
              <a:gd name="T87" fmla="*/ 1962 h 2133"/>
              <a:gd name="T88" fmla="*/ 470 w 730"/>
              <a:gd name="T89" fmla="*/ 1928 h 2133"/>
              <a:gd name="T90" fmla="*/ 476 w 730"/>
              <a:gd name="T91" fmla="*/ 1860 h 2133"/>
              <a:gd name="T92" fmla="*/ 498 w 730"/>
              <a:gd name="T93" fmla="*/ 1676 h 2133"/>
              <a:gd name="T94" fmla="*/ 543 w 730"/>
              <a:gd name="T95" fmla="*/ 1592 h 2133"/>
              <a:gd name="T96" fmla="*/ 648 w 730"/>
              <a:gd name="T97" fmla="*/ 1477 h 2133"/>
              <a:gd name="T98" fmla="*/ 661 w 730"/>
              <a:gd name="T99" fmla="*/ 1360 h 2133"/>
              <a:gd name="T100" fmla="*/ 604 w 730"/>
              <a:gd name="T101" fmla="*/ 1130 h 2133"/>
              <a:gd name="T102" fmla="*/ 607 w 730"/>
              <a:gd name="T103" fmla="*/ 976 h 2133"/>
              <a:gd name="T104" fmla="*/ 627 w 730"/>
              <a:gd name="T105" fmla="*/ 794 h 2133"/>
              <a:gd name="T106" fmla="*/ 633 w 730"/>
              <a:gd name="T107" fmla="*/ 636 h 2133"/>
              <a:gd name="T108" fmla="*/ 683 w 730"/>
              <a:gd name="T109" fmla="*/ 531 h 2133"/>
              <a:gd name="T110" fmla="*/ 691 w 730"/>
              <a:gd name="T111" fmla="*/ 453 h 2133"/>
              <a:gd name="T112" fmla="*/ 627 w 730"/>
              <a:gd name="T113" fmla="*/ 359 h 2133"/>
              <a:gd name="T114" fmla="*/ 686 w 730"/>
              <a:gd name="T115" fmla="*/ 320 h 2133"/>
              <a:gd name="T116" fmla="*/ 704 w 730"/>
              <a:gd name="T117" fmla="*/ 255 h 2133"/>
              <a:gd name="T118" fmla="*/ 719 w 730"/>
              <a:gd name="T119" fmla="*/ 230 h 2133"/>
              <a:gd name="T120" fmla="*/ 710 w 730"/>
              <a:gd name="T121" fmla="*/ 192 h 2133"/>
              <a:gd name="T122" fmla="*/ 730 w 730"/>
              <a:gd name="T123" fmla="*/ 134 h 2133"/>
              <a:gd name="T124" fmla="*/ 696 w 730"/>
              <a:gd name="T125" fmla="*/ 33 h 2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30" h="2133">
                <a:moveTo>
                  <a:pt x="622" y="19"/>
                </a:moveTo>
                <a:lnTo>
                  <a:pt x="622" y="19"/>
                </a:lnTo>
                <a:lnTo>
                  <a:pt x="618" y="14"/>
                </a:lnTo>
                <a:lnTo>
                  <a:pt x="613" y="9"/>
                </a:lnTo>
                <a:lnTo>
                  <a:pt x="606" y="5"/>
                </a:lnTo>
                <a:lnTo>
                  <a:pt x="596" y="1"/>
                </a:lnTo>
                <a:lnTo>
                  <a:pt x="588" y="1"/>
                </a:lnTo>
                <a:lnTo>
                  <a:pt x="582" y="0"/>
                </a:lnTo>
                <a:lnTo>
                  <a:pt x="574" y="1"/>
                </a:lnTo>
                <a:lnTo>
                  <a:pt x="564" y="2"/>
                </a:lnTo>
                <a:lnTo>
                  <a:pt x="554" y="6"/>
                </a:lnTo>
                <a:lnTo>
                  <a:pt x="543" y="9"/>
                </a:lnTo>
                <a:lnTo>
                  <a:pt x="543" y="9"/>
                </a:lnTo>
                <a:lnTo>
                  <a:pt x="532" y="14"/>
                </a:lnTo>
                <a:lnTo>
                  <a:pt x="522" y="21"/>
                </a:lnTo>
                <a:lnTo>
                  <a:pt x="512" y="27"/>
                </a:lnTo>
                <a:lnTo>
                  <a:pt x="505" y="34"/>
                </a:lnTo>
                <a:lnTo>
                  <a:pt x="497" y="43"/>
                </a:lnTo>
                <a:lnTo>
                  <a:pt x="491" y="50"/>
                </a:lnTo>
                <a:lnTo>
                  <a:pt x="480" y="67"/>
                </a:lnTo>
                <a:lnTo>
                  <a:pt x="471" y="86"/>
                </a:lnTo>
                <a:lnTo>
                  <a:pt x="465" y="103"/>
                </a:lnTo>
                <a:lnTo>
                  <a:pt x="454" y="138"/>
                </a:lnTo>
                <a:lnTo>
                  <a:pt x="454" y="138"/>
                </a:lnTo>
                <a:lnTo>
                  <a:pt x="449" y="152"/>
                </a:lnTo>
                <a:lnTo>
                  <a:pt x="447" y="165"/>
                </a:lnTo>
                <a:lnTo>
                  <a:pt x="443" y="187"/>
                </a:lnTo>
                <a:lnTo>
                  <a:pt x="439" y="205"/>
                </a:lnTo>
                <a:lnTo>
                  <a:pt x="438" y="213"/>
                </a:lnTo>
                <a:lnTo>
                  <a:pt x="434" y="221"/>
                </a:lnTo>
                <a:lnTo>
                  <a:pt x="434" y="221"/>
                </a:lnTo>
                <a:lnTo>
                  <a:pt x="426" y="240"/>
                </a:lnTo>
                <a:lnTo>
                  <a:pt x="415" y="258"/>
                </a:lnTo>
                <a:lnTo>
                  <a:pt x="405" y="273"/>
                </a:lnTo>
                <a:lnTo>
                  <a:pt x="400" y="278"/>
                </a:lnTo>
                <a:lnTo>
                  <a:pt x="395" y="281"/>
                </a:lnTo>
                <a:lnTo>
                  <a:pt x="395" y="281"/>
                </a:lnTo>
                <a:lnTo>
                  <a:pt x="367" y="292"/>
                </a:lnTo>
                <a:lnTo>
                  <a:pt x="346" y="300"/>
                </a:lnTo>
                <a:lnTo>
                  <a:pt x="390" y="290"/>
                </a:lnTo>
                <a:lnTo>
                  <a:pt x="351" y="325"/>
                </a:lnTo>
                <a:lnTo>
                  <a:pt x="351" y="325"/>
                </a:lnTo>
                <a:lnTo>
                  <a:pt x="376" y="316"/>
                </a:lnTo>
                <a:lnTo>
                  <a:pt x="394" y="311"/>
                </a:lnTo>
                <a:lnTo>
                  <a:pt x="400" y="310"/>
                </a:lnTo>
                <a:lnTo>
                  <a:pt x="400" y="310"/>
                </a:lnTo>
                <a:lnTo>
                  <a:pt x="349" y="380"/>
                </a:lnTo>
                <a:lnTo>
                  <a:pt x="301" y="448"/>
                </a:lnTo>
                <a:lnTo>
                  <a:pt x="267" y="493"/>
                </a:lnTo>
                <a:lnTo>
                  <a:pt x="267" y="493"/>
                </a:lnTo>
                <a:lnTo>
                  <a:pt x="258" y="491"/>
                </a:lnTo>
                <a:lnTo>
                  <a:pt x="241" y="488"/>
                </a:lnTo>
                <a:lnTo>
                  <a:pt x="220" y="485"/>
                </a:lnTo>
                <a:lnTo>
                  <a:pt x="213" y="485"/>
                </a:lnTo>
                <a:lnTo>
                  <a:pt x="208" y="488"/>
                </a:lnTo>
                <a:lnTo>
                  <a:pt x="208" y="488"/>
                </a:lnTo>
                <a:lnTo>
                  <a:pt x="202" y="496"/>
                </a:lnTo>
                <a:lnTo>
                  <a:pt x="189" y="515"/>
                </a:lnTo>
                <a:lnTo>
                  <a:pt x="156" y="571"/>
                </a:lnTo>
                <a:lnTo>
                  <a:pt x="120" y="636"/>
                </a:lnTo>
                <a:lnTo>
                  <a:pt x="94" y="685"/>
                </a:lnTo>
                <a:lnTo>
                  <a:pt x="94" y="685"/>
                </a:lnTo>
                <a:lnTo>
                  <a:pt x="81" y="714"/>
                </a:lnTo>
                <a:lnTo>
                  <a:pt x="71" y="738"/>
                </a:lnTo>
                <a:lnTo>
                  <a:pt x="66" y="749"/>
                </a:lnTo>
                <a:lnTo>
                  <a:pt x="60" y="759"/>
                </a:lnTo>
                <a:lnTo>
                  <a:pt x="51" y="771"/>
                </a:lnTo>
                <a:lnTo>
                  <a:pt x="40" y="783"/>
                </a:lnTo>
                <a:lnTo>
                  <a:pt x="40" y="783"/>
                </a:lnTo>
                <a:lnTo>
                  <a:pt x="29" y="794"/>
                </a:lnTo>
                <a:lnTo>
                  <a:pt x="19" y="803"/>
                </a:lnTo>
                <a:lnTo>
                  <a:pt x="7" y="814"/>
                </a:lnTo>
                <a:lnTo>
                  <a:pt x="1" y="819"/>
                </a:lnTo>
                <a:lnTo>
                  <a:pt x="0" y="820"/>
                </a:lnTo>
                <a:lnTo>
                  <a:pt x="1" y="823"/>
                </a:lnTo>
                <a:lnTo>
                  <a:pt x="1" y="823"/>
                </a:lnTo>
                <a:lnTo>
                  <a:pt x="6" y="829"/>
                </a:lnTo>
                <a:lnTo>
                  <a:pt x="18" y="841"/>
                </a:lnTo>
                <a:lnTo>
                  <a:pt x="56" y="878"/>
                </a:lnTo>
                <a:lnTo>
                  <a:pt x="78" y="899"/>
                </a:lnTo>
                <a:lnTo>
                  <a:pt x="101" y="918"/>
                </a:lnTo>
                <a:lnTo>
                  <a:pt x="121" y="934"/>
                </a:lnTo>
                <a:lnTo>
                  <a:pt x="139" y="946"/>
                </a:lnTo>
                <a:lnTo>
                  <a:pt x="139" y="946"/>
                </a:lnTo>
                <a:lnTo>
                  <a:pt x="173" y="965"/>
                </a:lnTo>
                <a:lnTo>
                  <a:pt x="210" y="982"/>
                </a:lnTo>
                <a:lnTo>
                  <a:pt x="252" y="1000"/>
                </a:lnTo>
                <a:lnTo>
                  <a:pt x="252" y="1000"/>
                </a:lnTo>
                <a:lnTo>
                  <a:pt x="252" y="1048"/>
                </a:lnTo>
                <a:lnTo>
                  <a:pt x="252" y="1138"/>
                </a:lnTo>
                <a:lnTo>
                  <a:pt x="252" y="1138"/>
                </a:lnTo>
                <a:lnTo>
                  <a:pt x="251" y="1188"/>
                </a:lnTo>
                <a:lnTo>
                  <a:pt x="250" y="1243"/>
                </a:lnTo>
                <a:lnTo>
                  <a:pt x="251" y="1269"/>
                </a:lnTo>
                <a:lnTo>
                  <a:pt x="252" y="1290"/>
                </a:lnTo>
                <a:lnTo>
                  <a:pt x="255" y="1297"/>
                </a:lnTo>
                <a:lnTo>
                  <a:pt x="256" y="1305"/>
                </a:lnTo>
                <a:lnTo>
                  <a:pt x="258" y="1308"/>
                </a:lnTo>
                <a:lnTo>
                  <a:pt x="262" y="1311"/>
                </a:lnTo>
                <a:lnTo>
                  <a:pt x="262" y="1311"/>
                </a:lnTo>
                <a:lnTo>
                  <a:pt x="277" y="1315"/>
                </a:lnTo>
                <a:lnTo>
                  <a:pt x="293" y="1317"/>
                </a:lnTo>
                <a:lnTo>
                  <a:pt x="305" y="1318"/>
                </a:lnTo>
                <a:lnTo>
                  <a:pt x="311" y="1321"/>
                </a:lnTo>
                <a:lnTo>
                  <a:pt x="311" y="1321"/>
                </a:lnTo>
                <a:lnTo>
                  <a:pt x="311" y="1323"/>
                </a:lnTo>
                <a:lnTo>
                  <a:pt x="311" y="1328"/>
                </a:lnTo>
                <a:lnTo>
                  <a:pt x="310" y="1335"/>
                </a:lnTo>
                <a:lnTo>
                  <a:pt x="310" y="1343"/>
                </a:lnTo>
                <a:lnTo>
                  <a:pt x="311" y="1352"/>
                </a:lnTo>
                <a:lnTo>
                  <a:pt x="315" y="1359"/>
                </a:lnTo>
                <a:lnTo>
                  <a:pt x="317" y="1363"/>
                </a:lnTo>
                <a:lnTo>
                  <a:pt x="321" y="1366"/>
                </a:lnTo>
                <a:lnTo>
                  <a:pt x="326" y="1369"/>
                </a:lnTo>
                <a:lnTo>
                  <a:pt x="331" y="1370"/>
                </a:lnTo>
                <a:lnTo>
                  <a:pt x="331" y="1370"/>
                </a:lnTo>
                <a:lnTo>
                  <a:pt x="356" y="1377"/>
                </a:lnTo>
                <a:lnTo>
                  <a:pt x="379" y="1385"/>
                </a:lnTo>
                <a:lnTo>
                  <a:pt x="405" y="1395"/>
                </a:lnTo>
                <a:lnTo>
                  <a:pt x="405" y="1395"/>
                </a:lnTo>
                <a:lnTo>
                  <a:pt x="411" y="1416"/>
                </a:lnTo>
                <a:lnTo>
                  <a:pt x="415" y="1434"/>
                </a:lnTo>
                <a:lnTo>
                  <a:pt x="415" y="1441"/>
                </a:lnTo>
                <a:lnTo>
                  <a:pt x="415" y="1449"/>
                </a:lnTo>
                <a:lnTo>
                  <a:pt x="415" y="1449"/>
                </a:lnTo>
                <a:lnTo>
                  <a:pt x="412" y="1459"/>
                </a:lnTo>
                <a:lnTo>
                  <a:pt x="410" y="1466"/>
                </a:lnTo>
                <a:lnTo>
                  <a:pt x="409" y="1472"/>
                </a:lnTo>
                <a:lnTo>
                  <a:pt x="409" y="1475"/>
                </a:lnTo>
                <a:lnTo>
                  <a:pt x="410" y="1478"/>
                </a:lnTo>
                <a:lnTo>
                  <a:pt x="410" y="1478"/>
                </a:lnTo>
                <a:lnTo>
                  <a:pt x="417" y="1492"/>
                </a:lnTo>
                <a:lnTo>
                  <a:pt x="420" y="1499"/>
                </a:lnTo>
                <a:lnTo>
                  <a:pt x="420" y="1508"/>
                </a:lnTo>
                <a:lnTo>
                  <a:pt x="420" y="1508"/>
                </a:lnTo>
                <a:lnTo>
                  <a:pt x="416" y="1524"/>
                </a:lnTo>
                <a:lnTo>
                  <a:pt x="407" y="1549"/>
                </a:lnTo>
                <a:lnTo>
                  <a:pt x="399" y="1570"/>
                </a:lnTo>
                <a:lnTo>
                  <a:pt x="396" y="1576"/>
                </a:lnTo>
                <a:lnTo>
                  <a:pt x="395" y="1577"/>
                </a:lnTo>
                <a:lnTo>
                  <a:pt x="395" y="1577"/>
                </a:lnTo>
                <a:lnTo>
                  <a:pt x="393" y="1577"/>
                </a:lnTo>
                <a:lnTo>
                  <a:pt x="386" y="1582"/>
                </a:lnTo>
                <a:lnTo>
                  <a:pt x="378" y="1588"/>
                </a:lnTo>
                <a:lnTo>
                  <a:pt x="367" y="1598"/>
                </a:lnTo>
                <a:lnTo>
                  <a:pt x="354" y="1610"/>
                </a:lnTo>
                <a:lnTo>
                  <a:pt x="341" y="1624"/>
                </a:lnTo>
                <a:lnTo>
                  <a:pt x="328" y="1640"/>
                </a:lnTo>
                <a:lnTo>
                  <a:pt x="316" y="1656"/>
                </a:lnTo>
                <a:lnTo>
                  <a:pt x="316" y="1656"/>
                </a:lnTo>
                <a:lnTo>
                  <a:pt x="278" y="1714"/>
                </a:lnTo>
                <a:lnTo>
                  <a:pt x="262" y="1740"/>
                </a:lnTo>
                <a:lnTo>
                  <a:pt x="262" y="1740"/>
                </a:lnTo>
                <a:lnTo>
                  <a:pt x="258" y="1737"/>
                </a:lnTo>
                <a:lnTo>
                  <a:pt x="252" y="1734"/>
                </a:lnTo>
                <a:lnTo>
                  <a:pt x="247" y="1732"/>
                </a:lnTo>
                <a:lnTo>
                  <a:pt x="243" y="1732"/>
                </a:lnTo>
                <a:lnTo>
                  <a:pt x="240" y="1732"/>
                </a:lnTo>
                <a:lnTo>
                  <a:pt x="237" y="1735"/>
                </a:lnTo>
                <a:lnTo>
                  <a:pt x="237" y="1735"/>
                </a:lnTo>
                <a:lnTo>
                  <a:pt x="236" y="1738"/>
                </a:lnTo>
                <a:lnTo>
                  <a:pt x="235" y="1742"/>
                </a:lnTo>
                <a:lnTo>
                  <a:pt x="235" y="1748"/>
                </a:lnTo>
                <a:lnTo>
                  <a:pt x="235" y="1753"/>
                </a:lnTo>
                <a:lnTo>
                  <a:pt x="234" y="1754"/>
                </a:lnTo>
                <a:lnTo>
                  <a:pt x="232" y="1754"/>
                </a:lnTo>
                <a:lnTo>
                  <a:pt x="232" y="1754"/>
                </a:lnTo>
                <a:lnTo>
                  <a:pt x="226" y="1753"/>
                </a:lnTo>
                <a:lnTo>
                  <a:pt x="219" y="1752"/>
                </a:lnTo>
                <a:lnTo>
                  <a:pt x="210" y="1753"/>
                </a:lnTo>
                <a:lnTo>
                  <a:pt x="203" y="1754"/>
                </a:lnTo>
                <a:lnTo>
                  <a:pt x="203" y="1754"/>
                </a:lnTo>
                <a:lnTo>
                  <a:pt x="198" y="1757"/>
                </a:lnTo>
                <a:lnTo>
                  <a:pt x="190" y="1761"/>
                </a:lnTo>
                <a:lnTo>
                  <a:pt x="182" y="1766"/>
                </a:lnTo>
                <a:lnTo>
                  <a:pt x="173" y="1772"/>
                </a:lnTo>
                <a:lnTo>
                  <a:pt x="165" y="1779"/>
                </a:lnTo>
                <a:lnTo>
                  <a:pt x="157" y="1787"/>
                </a:lnTo>
                <a:lnTo>
                  <a:pt x="151" y="1795"/>
                </a:lnTo>
                <a:lnTo>
                  <a:pt x="150" y="1800"/>
                </a:lnTo>
                <a:lnTo>
                  <a:pt x="149" y="1804"/>
                </a:lnTo>
                <a:lnTo>
                  <a:pt x="149" y="1804"/>
                </a:lnTo>
                <a:lnTo>
                  <a:pt x="147" y="1812"/>
                </a:lnTo>
                <a:lnTo>
                  <a:pt x="144" y="1821"/>
                </a:lnTo>
                <a:lnTo>
                  <a:pt x="136" y="1838"/>
                </a:lnTo>
                <a:lnTo>
                  <a:pt x="129" y="1854"/>
                </a:lnTo>
                <a:lnTo>
                  <a:pt x="125" y="1862"/>
                </a:lnTo>
                <a:lnTo>
                  <a:pt x="124" y="1868"/>
                </a:lnTo>
                <a:lnTo>
                  <a:pt x="124" y="1868"/>
                </a:lnTo>
                <a:lnTo>
                  <a:pt x="120" y="1886"/>
                </a:lnTo>
                <a:lnTo>
                  <a:pt x="119" y="1893"/>
                </a:lnTo>
                <a:lnTo>
                  <a:pt x="134" y="1907"/>
                </a:lnTo>
                <a:lnTo>
                  <a:pt x="178" y="1863"/>
                </a:lnTo>
                <a:lnTo>
                  <a:pt x="178" y="1863"/>
                </a:lnTo>
                <a:lnTo>
                  <a:pt x="179" y="1875"/>
                </a:lnTo>
                <a:lnTo>
                  <a:pt x="182" y="1905"/>
                </a:lnTo>
                <a:lnTo>
                  <a:pt x="183" y="1922"/>
                </a:lnTo>
                <a:lnTo>
                  <a:pt x="186" y="1938"/>
                </a:lnTo>
                <a:lnTo>
                  <a:pt x="189" y="1952"/>
                </a:lnTo>
                <a:lnTo>
                  <a:pt x="193" y="1962"/>
                </a:lnTo>
                <a:lnTo>
                  <a:pt x="193" y="1962"/>
                </a:lnTo>
                <a:lnTo>
                  <a:pt x="199" y="1970"/>
                </a:lnTo>
                <a:lnTo>
                  <a:pt x="210" y="1982"/>
                </a:lnTo>
                <a:lnTo>
                  <a:pt x="236" y="2010"/>
                </a:lnTo>
                <a:lnTo>
                  <a:pt x="251" y="2023"/>
                </a:lnTo>
                <a:lnTo>
                  <a:pt x="263" y="2034"/>
                </a:lnTo>
                <a:lnTo>
                  <a:pt x="274" y="2042"/>
                </a:lnTo>
                <a:lnTo>
                  <a:pt x="282" y="2045"/>
                </a:lnTo>
                <a:lnTo>
                  <a:pt x="282" y="2045"/>
                </a:lnTo>
                <a:lnTo>
                  <a:pt x="287" y="2045"/>
                </a:lnTo>
                <a:lnTo>
                  <a:pt x="291" y="2045"/>
                </a:lnTo>
                <a:lnTo>
                  <a:pt x="296" y="2044"/>
                </a:lnTo>
                <a:lnTo>
                  <a:pt x="300" y="2042"/>
                </a:lnTo>
                <a:lnTo>
                  <a:pt x="304" y="2038"/>
                </a:lnTo>
                <a:lnTo>
                  <a:pt x="306" y="2034"/>
                </a:lnTo>
                <a:lnTo>
                  <a:pt x="306" y="2031"/>
                </a:lnTo>
                <a:lnTo>
                  <a:pt x="306" y="2026"/>
                </a:lnTo>
                <a:lnTo>
                  <a:pt x="306" y="2026"/>
                </a:lnTo>
                <a:lnTo>
                  <a:pt x="304" y="2019"/>
                </a:lnTo>
                <a:lnTo>
                  <a:pt x="299" y="2010"/>
                </a:lnTo>
                <a:lnTo>
                  <a:pt x="287" y="1986"/>
                </a:lnTo>
                <a:lnTo>
                  <a:pt x="282" y="1973"/>
                </a:lnTo>
                <a:lnTo>
                  <a:pt x="277" y="1958"/>
                </a:lnTo>
                <a:lnTo>
                  <a:pt x="275" y="1944"/>
                </a:lnTo>
                <a:lnTo>
                  <a:pt x="275" y="1938"/>
                </a:lnTo>
                <a:lnTo>
                  <a:pt x="277" y="1932"/>
                </a:lnTo>
                <a:lnTo>
                  <a:pt x="277" y="1932"/>
                </a:lnTo>
                <a:lnTo>
                  <a:pt x="280" y="1920"/>
                </a:lnTo>
                <a:lnTo>
                  <a:pt x="285" y="1907"/>
                </a:lnTo>
                <a:lnTo>
                  <a:pt x="298" y="1885"/>
                </a:lnTo>
                <a:lnTo>
                  <a:pt x="308" y="1869"/>
                </a:lnTo>
                <a:lnTo>
                  <a:pt x="311" y="1863"/>
                </a:lnTo>
                <a:lnTo>
                  <a:pt x="301" y="1853"/>
                </a:lnTo>
                <a:lnTo>
                  <a:pt x="301" y="1853"/>
                </a:lnTo>
                <a:lnTo>
                  <a:pt x="327" y="1821"/>
                </a:lnTo>
                <a:lnTo>
                  <a:pt x="346" y="1800"/>
                </a:lnTo>
                <a:lnTo>
                  <a:pt x="356" y="1789"/>
                </a:lnTo>
                <a:lnTo>
                  <a:pt x="356" y="1789"/>
                </a:lnTo>
                <a:lnTo>
                  <a:pt x="357" y="1794"/>
                </a:lnTo>
                <a:lnTo>
                  <a:pt x="358" y="1809"/>
                </a:lnTo>
                <a:lnTo>
                  <a:pt x="359" y="1856"/>
                </a:lnTo>
                <a:lnTo>
                  <a:pt x="360" y="1922"/>
                </a:lnTo>
                <a:lnTo>
                  <a:pt x="360" y="1922"/>
                </a:lnTo>
                <a:lnTo>
                  <a:pt x="348" y="1936"/>
                </a:lnTo>
                <a:lnTo>
                  <a:pt x="340" y="1946"/>
                </a:lnTo>
                <a:lnTo>
                  <a:pt x="336" y="1952"/>
                </a:lnTo>
                <a:lnTo>
                  <a:pt x="336" y="1952"/>
                </a:lnTo>
                <a:lnTo>
                  <a:pt x="331" y="1979"/>
                </a:lnTo>
                <a:lnTo>
                  <a:pt x="327" y="2000"/>
                </a:lnTo>
                <a:lnTo>
                  <a:pt x="326" y="2016"/>
                </a:lnTo>
                <a:lnTo>
                  <a:pt x="326" y="2016"/>
                </a:lnTo>
                <a:lnTo>
                  <a:pt x="327" y="2022"/>
                </a:lnTo>
                <a:lnTo>
                  <a:pt x="330" y="2028"/>
                </a:lnTo>
                <a:lnTo>
                  <a:pt x="336" y="2042"/>
                </a:lnTo>
                <a:lnTo>
                  <a:pt x="340" y="2049"/>
                </a:lnTo>
                <a:lnTo>
                  <a:pt x="343" y="2056"/>
                </a:lnTo>
                <a:lnTo>
                  <a:pt x="344" y="2065"/>
                </a:lnTo>
                <a:lnTo>
                  <a:pt x="346" y="2075"/>
                </a:lnTo>
                <a:lnTo>
                  <a:pt x="346" y="2075"/>
                </a:lnTo>
                <a:lnTo>
                  <a:pt x="346" y="2084"/>
                </a:lnTo>
                <a:lnTo>
                  <a:pt x="347" y="2091"/>
                </a:lnTo>
                <a:lnTo>
                  <a:pt x="351" y="2102"/>
                </a:lnTo>
                <a:lnTo>
                  <a:pt x="354" y="2108"/>
                </a:lnTo>
                <a:lnTo>
                  <a:pt x="356" y="2109"/>
                </a:lnTo>
                <a:lnTo>
                  <a:pt x="380" y="2109"/>
                </a:lnTo>
                <a:lnTo>
                  <a:pt x="380" y="2109"/>
                </a:lnTo>
                <a:lnTo>
                  <a:pt x="385" y="2086"/>
                </a:lnTo>
                <a:lnTo>
                  <a:pt x="390" y="2065"/>
                </a:lnTo>
                <a:lnTo>
                  <a:pt x="390" y="2065"/>
                </a:lnTo>
                <a:lnTo>
                  <a:pt x="393" y="2068"/>
                </a:lnTo>
                <a:lnTo>
                  <a:pt x="397" y="2074"/>
                </a:lnTo>
                <a:lnTo>
                  <a:pt x="417" y="2092"/>
                </a:lnTo>
                <a:lnTo>
                  <a:pt x="441" y="2112"/>
                </a:lnTo>
                <a:lnTo>
                  <a:pt x="450" y="2119"/>
                </a:lnTo>
                <a:lnTo>
                  <a:pt x="459" y="2124"/>
                </a:lnTo>
                <a:lnTo>
                  <a:pt x="459" y="2124"/>
                </a:lnTo>
                <a:lnTo>
                  <a:pt x="470" y="2127"/>
                </a:lnTo>
                <a:lnTo>
                  <a:pt x="487" y="2129"/>
                </a:lnTo>
                <a:lnTo>
                  <a:pt x="530" y="2132"/>
                </a:lnTo>
                <a:lnTo>
                  <a:pt x="553" y="2133"/>
                </a:lnTo>
                <a:lnTo>
                  <a:pt x="571" y="2133"/>
                </a:lnTo>
                <a:lnTo>
                  <a:pt x="586" y="2132"/>
                </a:lnTo>
                <a:lnTo>
                  <a:pt x="590" y="2130"/>
                </a:lnTo>
                <a:lnTo>
                  <a:pt x="592" y="2129"/>
                </a:lnTo>
                <a:lnTo>
                  <a:pt x="592" y="2129"/>
                </a:lnTo>
                <a:lnTo>
                  <a:pt x="596" y="2123"/>
                </a:lnTo>
                <a:lnTo>
                  <a:pt x="599" y="2114"/>
                </a:lnTo>
                <a:lnTo>
                  <a:pt x="599" y="2107"/>
                </a:lnTo>
                <a:lnTo>
                  <a:pt x="598" y="2103"/>
                </a:lnTo>
                <a:lnTo>
                  <a:pt x="597" y="2100"/>
                </a:lnTo>
                <a:lnTo>
                  <a:pt x="597" y="2100"/>
                </a:lnTo>
                <a:lnTo>
                  <a:pt x="593" y="2097"/>
                </a:lnTo>
                <a:lnTo>
                  <a:pt x="587" y="2095"/>
                </a:lnTo>
                <a:lnTo>
                  <a:pt x="571" y="2090"/>
                </a:lnTo>
                <a:lnTo>
                  <a:pt x="554" y="2084"/>
                </a:lnTo>
                <a:lnTo>
                  <a:pt x="545" y="2080"/>
                </a:lnTo>
                <a:lnTo>
                  <a:pt x="538" y="2075"/>
                </a:lnTo>
                <a:lnTo>
                  <a:pt x="538" y="2075"/>
                </a:lnTo>
                <a:lnTo>
                  <a:pt x="527" y="2064"/>
                </a:lnTo>
                <a:lnTo>
                  <a:pt x="518" y="2053"/>
                </a:lnTo>
                <a:lnTo>
                  <a:pt x="511" y="2042"/>
                </a:lnTo>
                <a:lnTo>
                  <a:pt x="503" y="2031"/>
                </a:lnTo>
                <a:lnTo>
                  <a:pt x="503" y="2031"/>
                </a:lnTo>
                <a:lnTo>
                  <a:pt x="500" y="2023"/>
                </a:lnTo>
                <a:lnTo>
                  <a:pt x="496" y="2013"/>
                </a:lnTo>
                <a:lnTo>
                  <a:pt x="490" y="1990"/>
                </a:lnTo>
                <a:lnTo>
                  <a:pt x="484" y="1962"/>
                </a:lnTo>
                <a:lnTo>
                  <a:pt x="484" y="1962"/>
                </a:lnTo>
                <a:lnTo>
                  <a:pt x="481" y="1959"/>
                </a:lnTo>
                <a:lnTo>
                  <a:pt x="475" y="1950"/>
                </a:lnTo>
                <a:lnTo>
                  <a:pt x="470" y="1942"/>
                </a:lnTo>
                <a:lnTo>
                  <a:pt x="469" y="1937"/>
                </a:lnTo>
                <a:lnTo>
                  <a:pt x="469" y="1932"/>
                </a:lnTo>
                <a:lnTo>
                  <a:pt x="469" y="1932"/>
                </a:lnTo>
                <a:lnTo>
                  <a:pt x="470" y="1928"/>
                </a:lnTo>
                <a:lnTo>
                  <a:pt x="473" y="1923"/>
                </a:lnTo>
                <a:lnTo>
                  <a:pt x="480" y="1916"/>
                </a:lnTo>
                <a:lnTo>
                  <a:pt x="489" y="1907"/>
                </a:lnTo>
                <a:lnTo>
                  <a:pt x="489" y="1907"/>
                </a:lnTo>
                <a:lnTo>
                  <a:pt x="486" y="1899"/>
                </a:lnTo>
                <a:lnTo>
                  <a:pt x="480" y="1875"/>
                </a:lnTo>
                <a:lnTo>
                  <a:pt x="476" y="1860"/>
                </a:lnTo>
                <a:lnTo>
                  <a:pt x="475" y="1844"/>
                </a:lnTo>
                <a:lnTo>
                  <a:pt x="474" y="1828"/>
                </a:lnTo>
                <a:lnTo>
                  <a:pt x="474" y="1814"/>
                </a:lnTo>
                <a:lnTo>
                  <a:pt x="474" y="1814"/>
                </a:lnTo>
                <a:lnTo>
                  <a:pt x="479" y="1777"/>
                </a:lnTo>
                <a:lnTo>
                  <a:pt x="486" y="1734"/>
                </a:lnTo>
                <a:lnTo>
                  <a:pt x="498" y="1676"/>
                </a:lnTo>
                <a:lnTo>
                  <a:pt x="498" y="1676"/>
                </a:lnTo>
                <a:lnTo>
                  <a:pt x="505" y="1660"/>
                </a:lnTo>
                <a:lnTo>
                  <a:pt x="518" y="1631"/>
                </a:lnTo>
                <a:lnTo>
                  <a:pt x="532" y="1605"/>
                </a:lnTo>
                <a:lnTo>
                  <a:pt x="538" y="1596"/>
                </a:lnTo>
                <a:lnTo>
                  <a:pt x="540" y="1593"/>
                </a:lnTo>
                <a:lnTo>
                  <a:pt x="543" y="1592"/>
                </a:lnTo>
                <a:lnTo>
                  <a:pt x="543" y="1592"/>
                </a:lnTo>
                <a:lnTo>
                  <a:pt x="550" y="1588"/>
                </a:lnTo>
                <a:lnTo>
                  <a:pt x="564" y="1578"/>
                </a:lnTo>
                <a:lnTo>
                  <a:pt x="598" y="1554"/>
                </a:lnTo>
                <a:lnTo>
                  <a:pt x="646" y="1518"/>
                </a:lnTo>
                <a:lnTo>
                  <a:pt x="646" y="1518"/>
                </a:lnTo>
                <a:lnTo>
                  <a:pt x="648" y="1477"/>
                </a:lnTo>
                <a:lnTo>
                  <a:pt x="649" y="1446"/>
                </a:lnTo>
                <a:lnTo>
                  <a:pt x="650" y="1433"/>
                </a:lnTo>
                <a:lnTo>
                  <a:pt x="651" y="1424"/>
                </a:lnTo>
                <a:lnTo>
                  <a:pt x="651" y="1424"/>
                </a:lnTo>
                <a:lnTo>
                  <a:pt x="655" y="1411"/>
                </a:lnTo>
                <a:lnTo>
                  <a:pt x="657" y="1397"/>
                </a:lnTo>
                <a:lnTo>
                  <a:pt x="661" y="1360"/>
                </a:lnTo>
                <a:lnTo>
                  <a:pt x="661" y="1360"/>
                </a:lnTo>
                <a:lnTo>
                  <a:pt x="661" y="1353"/>
                </a:lnTo>
                <a:lnTo>
                  <a:pt x="660" y="1342"/>
                </a:lnTo>
                <a:lnTo>
                  <a:pt x="652" y="1313"/>
                </a:lnTo>
                <a:lnTo>
                  <a:pt x="633" y="1237"/>
                </a:lnTo>
                <a:lnTo>
                  <a:pt x="612" y="1159"/>
                </a:lnTo>
                <a:lnTo>
                  <a:pt x="604" y="1130"/>
                </a:lnTo>
                <a:lnTo>
                  <a:pt x="603" y="1117"/>
                </a:lnTo>
                <a:lnTo>
                  <a:pt x="602" y="1109"/>
                </a:lnTo>
                <a:lnTo>
                  <a:pt x="602" y="1109"/>
                </a:lnTo>
                <a:lnTo>
                  <a:pt x="603" y="1073"/>
                </a:lnTo>
                <a:lnTo>
                  <a:pt x="604" y="1032"/>
                </a:lnTo>
                <a:lnTo>
                  <a:pt x="607" y="976"/>
                </a:lnTo>
                <a:lnTo>
                  <a:pt x="607" y="976"/>
                </a:lnTo>
                <a:lnTo>
                  <a:pt x="609" y="953"/>
                </a:lnTo>
                <a:lnTo>
                  <a:pt x="616" y="915"/>
                </a:lnTo>
                <a:lnTo>
                  <a:pt x="627" y="847"/>
                </a:lnTo>
                <a:lnTo>
                  <a:pt x="627" y="847"/>
                </a:lnTo>
                <a:lnTo>
                  <a:pt x="628" y="838"/>
                </a:lnTo>
                <a:lnTo>
                  <a:pt x="628" y="827"/>
                </a:lnTo>
                <a:lnTo>
                  <a:pt x="627" y="794"/>
                </a:lnTo>
                <a:lnTo>
                  <a:pt x="625" y="756"/>
                </a:lnTo>
                <a:lnTo>
                  <a:pt x="625" y="733"/>
                </a:lnTo>
                <a:lnTo>
                  <a:pt x="627" y="709"/>
                </a:lnTo>
                <a:lnTo>
                  <a:pt x="627" y="709"/>
                </a:lnTo>
                <a:lnTo>
                  <a:pt x="629" y="668"/>
                </a:lnTo>
                <a:lnTo>
                  <a:pt x="630" y="650"/>
                </a:lnTo>
                <a:lnTo>
                  <a:pt x="633" y="636"/>
                </a:lnTo>
                <a:lnTo>
                  <a:pt x="636" y="621"/>
                </a:lnTo>
                <a:lnTo>
                  <a:pt x="641" y="607"/>
                </a:lnTo>
                <a:lnTo>
                  <a:pt x="648" y="592"/>
                </a:lnTo>
                <a:lnTo>
                  <a:pt x="656" y="576"/>
                </a:lnTo>
                <a:lnTo>
                  <a:pt x="656" y="576"/>
                </a:lnTo>
                <a:lnTo>
                  <a:pt x="675" y="546"/>
                </a:lnTo>
                <a:lnTo>
                  <a:pt x="683" y="531"/>
                </a:lnTo>
                <a:lnTo>
                  <a:pt x="689" y="516"/>
                </a:lnTo>
                <a:lnTo>
                  <a:pt x="694" y="501"/>
                </a:lnTo>
                <a:lnTo>
                  <a:pt x="696" y="486"/>
                </a:lnTo>
                <a:lnTo>
                  <a:pt x="696" y="479"/>
                </a:lnTo>
                <a:lnTo>
                  <a:pt x="694" y="470"/>
                </a:lnTo>
                <a:lnTo>
                  <a:pt x="693" y="462"/>
                </a:lnTo>
                <a:lnTo>
                  <a:pt x="691" y="453"/>
                </a:lnTo>
                <a:lnTo>
                  <a:pt x="691" y="453"/>
                </a:lnTo>
                <a:lnTo>
                  <a:pt x="683" y="436"/>
                </a:lnTo>
                <a:lnTo>
                  <a:pt x="673" y="419"/>
                </a:lnTo>
                <a:lnTo>
                  <a:pt x="664" y="403"/>
                </a:lnTo>
                <a:lnTo>
                  <a:pt x="652" y="388"/>
                </a:lnTo>
                <a:lnTo>
                  <a:pt x="634" y="367"/>
                </a:lnTo>
                <a:lnTo>
                  <a:pt x="627" y="359"/>
                </a:lnTo>
                <a:lnTo>
                  <a:pt x="636" y="330"/>
                </a:lnTo>
                <a:lnTo>
                  <a:pt x="636" y="330"/>
                </a:lnTo>
                <a:lnTo>
                  <a:pt x="659" y="327"/>
                </a:lnTo>
                <a:lnTo>
                  <a:pt x="676" y="324"/>
                </a:lnTo>
                <a:lnTo>
                  <a:pt x="682" y="322"/>
                </a:lnTo>
                <a:lnTo>
                  <a:pt x="686" y="320"/>
                </a:lnTo>
                <a:lnTo>
                  <a:pt x="686" y="320"/>
                </a:lnTo>
                <a:lnTo>
                  <a:pt x="688" y="316"/>
                </a:lnTo>
                <a:lnTo>
                  <a:pt x="691" y="313"/>
                </a:lnTo>
                <a:lnTo>
                  <a:pt x="694" y="302"/>
                </a:lnTo>
                <a:lnTo>
                  <a:pt x="701" y="281"/>
                </a:lnTo>
                <a:lnTo>
                  <a:pt x="701" y="281"/>
                </a:lnTo>
                <a:lnTo>
                  <a:pt x="703" y="268"/>
                </a:lnTo>
                <a:lnTo>
                  <a:pt x="704" y="255"/>
                </a:lnTo>
                <a:lnTo>
                  <a:pt x="705" y="236"/>
                </a:lnTo>
                <a:lnTo>
                  <a:pt x="705" y="236"/>
                </a:lnTo>
                <a:lnTo>
                  <a:pt x="708" y="236"/>
                </a:lnTo>
                <a:lnTo>
                  <a:pt x="713" y="235"/>
                </a:lnTo>
                <a:lnTo>
                  <a:pt x="715" y="235"/>
                </a:lnTo>
                <a:lnTo>
                  <a:pt x="718" y="233"/>
                </a:lnTo>
                <a:lnTo>
                  <a:pt x="719" y="230"/>
                </a:lnTo>
                <a:lnTo>
                  <a:pt x="720" y="226"/>
                </a:lnTo>
                <a:lnTo>
                  <a:pt x="720" y="226"/>
                </a:lnTo>
                <a:lnTo>
                  <a:pt x="720" y="221"/>
                </a:lnTo>
                <a:lnTo>
                  <a:pt x="719" y="216"/>
                </a:lnTo>
                <a:lnTo>
                  <a:pt x="715" y="205"/>
                </a:lnTo>
                <a:lnTo>
                  <a:pt x="710" y="192"/>
                </a:lnTo>
                <a:lnTo>
                  <a:pt x="710" y="192"/>
                </a:lnTo>
                <a:lnTo>
                  <a:pt x="714" y="187"/>
                </a:lnTo>
                <a:lnTo>
                  <a:pt x="720" y="175"/>
                </a:lnTo>
                <a:lnTo>
                  <a:pt x="728" y="159"/>
                </a:lnTo>
                <a:lnTo>
                  <a:pt x="729" y="150"/>
                </a:lnTo>
                <a:lnTo>
                  <a:pt x="730" y="143"/>
                </a:lnTo>
                <a:lnTo>
                  <a:pt x="730" y="143"/>
                </a:lnTo>
                <a:lnTo>
                  <a:pt x="730" y="134"/>
                </a:lnTo>
                <a:lnTo>
                  <a:pt x="728" y="124"/>
                </a:lnTo>
                <a:lnTo>
                  <a:pt x="723" y="99"/>
                </a:lnTo>
                <a:lnTo>
                  <a:pt x="715" y="72"/>
                </a:lnTo>
                <a:lnTo>
                  <a:pt x="705" y="49"/>
                </a:lnTo>
                <a:lnTo>
                  <a:pt x="705" y="49"/>
                </a:lnTo>
                <a:lnTo>
                  <a:pt x="701" y="39"/>
                </a:lnTo>
                <a:lnTo>
                  <a:pt x="696" y="33"/>
                </a:lnTo>
                <a:lnTo>
                  <a:pt x="691" y="27"/>
                </a:lnTo>
                <a:lnTo>
                  <a:pt x="684" y="23"/>
                </a:lnTo>
                <a:lnTo>
                  <a:pt x="678" y="22"/>
                </a:lnTo>
                <a:lnTo>
                  <a:pt x="672" y="21"/>
                </a:lnTo>
                <a:lnTo>
                  <a:pt x="656" y="19"/>
                </a:lnTo>
                <a:lnTo>
                  <a:pt x="622" y="1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7" name="Freeform 12">
            <a:extLst>
              <a:ext uri="{FF2B5EF4-FFF2-40B4-BE49-F238E27FC236}">
                <a16:creationId xmlns:a16="http://schemas.microsoft.com/office/drawing/2014/main" id="{A001CCAF-E11B-4B7C-959E-204634FD5292}"/>
              </a:ext>
            </a:extLst>
          </p:cNvPr>
          <p:cNvSpPr>
            <a:spLocks/>
          </p:cNvSpPr>
          <p:nvPr/>
        </p:nvSpPr>
        <p:spPr bwMode="auto">
          <a:xfrm>
            <a:off x="8285707" y="893485"/>
            <a:ext cx="660337" cy="1527709"/>
          </a:xfrm>
          <a:custGeom>
            <a:avLst/>
            <a:gdLst>
              <a:gd name="T0" fmla="*/ 269 w 606"/>
              <a:gd name="T1" fmla="*/ 197 h 1402"/>
              <a:gd name="T2" fmla="*/ 219 w 606"/>
              <a:gd name="T3" fmla="*/ 281 h 1402"/>
              <a:gd name="T4" fmla="*/ 228 w 606"/>
              <a:gd name="T5" fmla="*/ 345 h 1402"/>
              <a:gd name="T6" fmla="*/ 108 w 606"/>
              <a:gd name="T7" fmla="*/ 582 h 1402"/>
              <a:gd name="T8" fmla="*/ 118 w 606"/>
              <a:gd name="T9" fmla="*/ 616 h 1402"/>
              <a:gd name="T10" fmla="*/ 232 w 606"/>
              <a:gd name="T11" fmla="*/ 744 h 1402"/>
              <a:gd name="T12" fmla="*/ 254 w 606"/>
              <a:gd name="T13" fmla="*/ 791 h 1402"/>
              <a:gd name="T14" fmla="*/ 261 w 606"/>
              <a:gd name="T15" fmla="*/ 1015 h 1402"/>
              <a:gd name="T16" fmla="*/ 144 w 606"/>
              <a:gd name="T17" fmla="*/ 1113 h 1402"/>
              <a:gd name="T18" fmla="*/ 123 w 606"/>
              <a:gd name="T19" fmla="*/ 1134 h 1402"/>
              <a:gd name="T20" fmla="*/ 123 w 606"/>
              <a:gd name="T21" fmla="*/ 1148 h 1402"/>
              <a:gd name="T22" fmla="*/ 16 w 606"/>
              <a:gd name="T23" fmla="*/ 1210 h 1402"/>
              <a:gd name="T24" fmla="*/ 2 w 606"/>
              <a:gd name="T25" fmla="*/ 1236 h 1402"/>
              <a:gd name="T26" fmla="*/ 83 w 606"/>
              <a:gd name="T27" fmla="*/ 1336 h 1402"/>
              <a:gd name="T28" fmla="*/ 149 w 606"/>
              <a:gd name="T29" fmla="*/ 1390 h 1402"/>
              <a:gd name="T30" fmla="*/ 168 w 606"/>
              <a:gd name="T31" fmla="*/ 1365 h 1402"/>
              <a:gd name="T32" fmla="*/ 152 w 606"/>
              <a:gd name="T33" fmla="*/ 1321 h 1402"/>
              <a:gd name="T34" fmla="*/ 156 w 606"/>
              <a:gd name="T35" fmla="*/ 1268 h 1402"/>
              <a:gd name="T36" fmla="*/ 163 w 606"/>
              <a:gd name="T37" fmla="*/ 1232 h 1402"/>
              <a:gd name="T38" fmla="*/ 168 w 606"/>
              <a:gd name="T39" fmla="*/ 1213 h 1402"/>
              <a:gd name="T40" fmla="*/ 218 w 606"/>
              <a:gd name="T41" fmla="*/ 1162 h 1402"/>
              <a:gd name="T42" fmla="*/ 349 w 606"/>
              <a:gd name="T43" fmla="*/ 1075 h 1402"/>
              <a:gd name="T44" fmla="*/ 335 w 606"/>
              <a:gd name="T45" fmla="*/ 1198 h 1402"/>
              <a:gd name="T46" fmla="*/ 330 w 606"/>
              <a:gd name="T47" fmla="*/ 1296 h 1402"/>
              <a:gd name="T48" fmla="*/ 309 w 606"/>
              <a:gd name="T49" fmla="*/ 1383 h 1402"/>
              <a:gd name="T50" fmla="*/ 463 w 606"/>
              <a:gd name="T51" fmla="*/ 1401 h 1402"/>
              <a:gd name="T52" fmla="*/ 542 w 606"/>
              <a:gd name="T53" fmla="*/ 1391 h 1402"/>
              <a:gd name="T54" fmla="*/ 493 w 606"/>
              <a:gd name="T55" fmla="*/ 1365 h 1402"/>
              <a:gd name="T56" fmla="*/ 448 w 606"/>
              <a:gd name="T57" fmla="*/ 1321 h 1402"/>
              <a:gd name="T58" fmla="*/ 419 w 606"/>
              <a:gd name="T59" fmla="*/ 1296 h 1402"/>
              <a:gd name="T60" fmla="*/ 460 w 606"/>
              <a:gd name="T61" fmla="*/ 1084 h 1402"/>
              <a:gd name="T62" fmla="*/ 479 w 606"/>
              <a:gd name="T63" fmla="*/ 1018 h 1402"/>
              <a:gd name="T64" fmla="*/ 483 w 606"/>
              <a:gd name="T65" fmla="*/ 759 h 1402"/>
              <a:gd name="T66" fmla="*/ 483 w 606"/>
              <a:gd name="T67" fmla="*/ 705 h 1402"/>
              <a:gd name="T68" fmla="*/ 522 w 606"/>
              <a:gd name="T69" fmla="*/ 734 h 1402"/>
              <a:gd name="T70" fmla="*/ 529 w 606"/>
              <a:gd name="T71" fmla="*/ 691 h 1402"/>
              <a:gd name="T72" fmla="*/ 563 w 606"/>
              <a:gd name="T73" fmla="*/ 737 h 1402"/>
              <a:gd name="T74" fmla="*/ 604 w 606"/>
              <a:gd name="T75" fmla="*/ 742 h 1402"/>
              <a:gd name="T76" fmla="*/ 594 w 606"/>
              <a:gd name="T77" fmla="*/ 686 h 1402"/>
              <a:gd name="T78" fmla="*/ 577 w 606"/>
              <a:gd name="T79" fmla="*/ 577 h 1402"/>
              <a:gd name="T80" fmla="*/ 547 w 606"/>
              <a:gd name="T81" fmla="*/ 365 h 1402"/>
              <a:gd name="T82" fmla="*/ 510 w 606"/>
              <a:gd name="T83" fmla="*/ 272 h 1402"/>
              <a:gd name="T84" fmla="*/ 506 w 606"/>
              <a:gd name="T85" fmla="*/ 249 h 1402"/>
              <a:gd name="T86" fmla="*/ 527 w 606"/>
              <a:gd name="T87" fmla="*/ 222 h 1402"/>
              <a:gd name="T88" fmla="*/ 526 w 606"/>
              <a:gd name="T89" fmla="*/ 196 h 1402"/>
              <a:gd name="T90" fmla="*/ 522 w 606"/>
              <a:gd name="T91" fmla="*/ 177 h 1402"/>
              <a:gd name="T92" fmla="*/ 542 w 606"/>
              <a:gd name="T93" fmla="*/ 168 h 1402"/>
              <a:gd name="T94" fmla="*/ 551 w 606"/>
              <a:gd name="T95" fmla="*/ 154 h 1402"/>
              <a:gd name="T96" fmla="*/ 549 w 606"/>
              <a:gd name="T97" fmla="*/ 133 h 1402"/>
              <a:gd name="T98" fmla="*/ 563 w 606"/>
              <a:gd name="T99" fmla="*/ 129 h 1402"/>
              <a:gd name="T100" fmla="*/ 558 w 606"/>
              <a:gd name="T101" fmla="*/ 124 h 1402"/>
              <a:gd name="T102" fmla="*/ 517 w 606"/>
              <a:gd name="T103" fmla="*/ 54 h 1402"/>
              <a:gd name="T104" fmla="*/ 463 w 606"/>
              <a:gd name="T105" fmla="*/ 0 h 1402"/>
              <a:gd name="T106" fmla="*/ 402 w 606"/>
              <a:gd name="T107" fmla="*/ 9 h 1402"/>
              <a:gd name="T108" fmla="*/ 372 w 606"/>
              <a:gd name="T109" fmla="*/ 36 h 1402"/>
              <a:gd name="T110" fmla="*/ 330 w 606"/>
              <a:gd name="T111" fmla="*/ 95 h 1402"/>
              <a:gd name="T112" fmla="*/ 323 w 606"/>
              <a:gd name="T113" fmla="*/ 131 h 1402"/>
              <a:gd name="T114" fmla="*/ 312 w 606"/>
              <a:gd name="T115" fmla="*/ 154 h 1402"/>
              <a:gd name="T116" fmla="*/ 306 w 606"/>
              <a:gd name="T117" fmla="*/ 182 h 1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06" h="1402">
                <a:moveTo>
                  <a:pt x="306" y="182"/>
                </a:moveTo>
                <a:lnTo>
                  <a:pt x="306" y="182"/>
                </a:lnTo>
                <a:lnTo>
                  <a:pt x="298" y="184"/>
                </a:lnTo>
                <a:lnTo>
                  <a:pt x="290" y="186"/>
                </a:lnTo>
                <a:lnTo>
                  <a:pt x="276" y="192"/>
                </a:lnTo>
                <a:lnTo>
                  <a:pt x="276" y="192"/>
                </a:lnTo>
                <a:lnTo>
                  <a:pt x="269" y="197"/>
                </a:lnTo>
                <a:lnTo>
                  <a:pt x="260" y="206"/>
                </a:lnTo>
                <a:lnTo>
                  <a:pt x="253" y="216"/>
                </a:lnTo>
                <a:lnTo>
                  <a:pt x="245" y="227"/>
                </a:lnTo>
                <a:lnTo>
                  <a:pt x="232" y="250"/>
                </a:lnTo>
                <a:lnTo>
                  <a:pt x="222" y="271"/>
                </a:lnTo>
                <a:lnTo>
                  <a:pt x="222" y="271"/>
                </a:lnTo>
                <a:lnTo>
                  <a:pt x="219" y="281"/>
                </a:lnTo>
                <a:lnTo>
                  <a:pt x="218" y="291"/>
                </a:lnTo>
                <a:lnTo>
                  <a:pt x="218" y="301"/>
                </a:lnTo>
                <a:lnTo>
                  <a:pt x="219" y="310"/>
                </a:lnTo>
                <a:lnTo>
                  <a:pt x="223" y="329"/>
                </a:lnTo>
                <a:lnTo>
                  <a:pt x="227" y="340"/>
                </a:lnTo>
                <a:lnTo>
                  <a:pt x="227" y="340"/>
                </a:lnTo>
                <a:lnTo>
                  <a:pt x="228" y="345"/>
                </a:lnTo>
                <a:lnTo>
                  <a:pt x="230" y="354"/>
                </a:lnTo>
                <a:lnTo>
                  <a:pt x="234" y="373"/>
                </a:lnTo>
                <a:lnTo>
                  <a:pt x="237" y="399"/>
                </a:lnTo>
                <a:lnTo>
                  <a:pt x="113" y="547"/>
                </a:lnTo>
                <a:lnTo>
                  <a:pt x="113" y="547"/>
                </a:lnTo>
                <a:lnTo>
                  <a:pt x="111" y="559"/>
                </a:lnTo>
                <a:lnTo>
                  <a:pt x="108" y="582"/>
                </a:lnTo>
                <a:lnTo>
                  <a:pt x="108" y="582"/>
                </a:lnTo>
                <a:lnTo>
                  <a:pt x="106" y="591"/>
                </a:lnTo>
                <a:lnTo>
                  <a:pt x="105" y="601"/>
                </a:lnTo>
                <a:lnTo>
                  <a:pt x="105" y="605"/>
                </a:lnTo>
                <a:lnTo>
                  <a:pt x="107" y="610"/>
                </a:lnTo>
                <a:lnTo>
                  <a:pt x="111" y="614"/>
                </a:lnTo>
                <a:lnTo>
                  <a:pt x="118" y="616"/>
                </a:lnTo>
                <a:lnTo>
                  <a:pt x="118" y="616"/>
                </a:lnTo>
                <a:lnTo>
                  <a:pt x="129" y="621"/>
                </a:lnTo>
                <a:lnTo>
                  <a:pt x="145" y="628"/>
                </a:lnTo>
                <a:lnTo>
                  <a:pt x="181" y="648"/>
                </a:lnTo>
                <a:lnTo>
                  <a:pt x="227" y="675"/>
                </a:lnTo>
                <a:lnTo>
                  <a:pt x="232" y="744"/>
                </a:lnTo>
                <a:lnTo>
                  <a:pt x="232" y="744"/>
                </a:lnTo>
                <a:lnTo>
                  <a:pt x="233" y="755"/>
                </a:lnTo>
                <a:lnTo>
                  <a:pt x="237" y="765"/>
                </a:lnTo>
                <a:lnTo>
                  <a:pt x="239" y="770"/>
                </a:lnTo>
                <a:lnTo>
                  <a:pt x="241" y="774"/>
                </a:lnTo>
                <a:lnTo>
                  <a:pt x="241" y="774"/>
                </a:lnTo>
                <a:lnTo>
                  <a:pt x="249" y="784"/>
                </a:lnTo>
                <a:lnTo>
                  <a:pt x="254" y="791"/>
                </a:lnTo>
                <a:lnTo>
                  <a:pt x="257" y="801"/>
                </a:lnTo>
                <a:lnTo>
                  <a:pt x="261" y="811"/>
                </a:lnTo>
                <a:lnTo>
                  <a:pt x="264" y="821"/>
                </a:lnTo>
                <a:lnTo>
                  <a:pt x="266" y="832"/>
                </a:lnTo>
                <a:lnTo>
                  <a:pt x="266" y="843"/>
                </a:lnTo>
                <a:lnTo>
                  <a:pt x="266" y="843"/>
                </a:lnTo>
                <a:lnTo>
                  <a:pt x="261" y="1015"/>
                </a:lnTo>
                <a:lnTo>
                  <a:pt x="261" y="1015"/>
                </a:lnTo>
                <a:lnTo>
                  <a:pt x="224" y="1049"/>
                </a:lnTo>
                <a:lnTo>
                  <a:pt x="187" y="1084"/>
                </a:lnTo>
                <a:lnTo>
                  <a:pt x="187" y="1084"/>
                </a:lnTo>
                <a:lnTo>
                  <a:pt x="179" y="1091"/>
                </a:lnTo>
                <a:lnTo>
                  <a:pt x="163" y="1102"/>
                </a:lnTo>
                <a:lnTo>
                  <a:pt x="144" y="1113"/>
                </a:lnTo>
                <a:lnTo>
                  <a:pt x="133" y="1119"/>
                </a:lnTo>
                <a:lnTo>
                  <a:pt x="133" y="1119"/>
                </a:lnTo>
                <a:lnTo>
                  <a:pt x="131" y="1120"/>
                </a:lnTo>
                <a:lnTo>
                  <a:pt x="129" y="1121"/>
                </a:lnTo>
                <a:lnTo>
                  <a:pt x="126" y="1126"/>
                </a:lnTo>
                <a:lnTo>
                  <a:pt x="123" y="1134"/>
                </a:lnTo>
                <a:lnTo>
                  <a:pt x="123" y="1134"/>
                </a:lnTo>
                <a:lnTo>
                  <a:pt x="126" y="1135"/>
                </a:lnTo>
                <a:lnTo>
                  <a:pt x="131" y="1137"/>
                </a:lnTo>
                <a:lnTo>
                  <a:pt x="132" y="1140"/>
                </a:lnTo>
                <a:lnTo>
                  <a:pt x="131" y="1142"/>
                </a:lnTo>
                <a:lnTo>
                  <a:pt x="128" y="1145"/>
                </a:lnTo>
                <a:lnTo>
                  <a:pt x="123" y="1148"/>
                </a:lnTo>
                <a:lnTo>
                  <a:pt x="123" y="1148"/>
                </a:lnTo>
                <a:lnTo>
                  <a:pt x="103" y="1160"/>
                </a:lnTo>
                <a:lnTo>
                  <a:pt x="76" y="1177"/>
                </a:lnTo>
                <a:lnTo>
                  <a:pt x="44" y="1198"/>
                </a:lnTo>
                <a:lnTo>
                  <a:pt x="44" y="1198"/>
                </a:lnTo>
                <a:lnTo>
                  <a:pt x="38" y="1200"/>
                </a:lnTo>
                <a:lnTo>
                  <a:pt x="23" y="1206"/>
                </a:lnTo>
                <a:lnTo>
                  <a:pt x="16" y="1210"/>
                </a:lnTo>
                <a:lnTo>
                  <a:pt x="9" y="1215"/>
                </a:lnTo>
                <a:lnTo>
                  <a:pt x="2" y="1221"/>
                </a:lnTo>
                <a:lnTo>
                  <a:pt x="1" y="1224"/>
                </a:lnTo>
                <a:lnTo>
                  <a:pt x="0" y="1227"/>
                </a:lnTo>
                <a:lnTo>
                  <a:pt x="0" y="1227"/>
                </a:lnTo>
                <a:lnTo>
                  <a:pt x="0" y="1231"/>
                </a:lnTo>
                <a:lnTo>
                  <a:pt x="2" y="1236"/>
                </a:lnTo>
                <a:lnTo>
                  <a:pt x="10" y="1250"/>
                </a:lnTo>
                <a:lnTo>
                  <a:pt x="21" y="1266"/>
                </a:lnTo>
                <a:lnTo>
                  <a:pt x="36" y="1283"/>
                </a:lnTo>
                <a:lnTo>
                  <a:pt x="62" y="1312"/>
                </a:lnTo>
                <a:lnTo>
                  <a:pt x="74" y="1326"/>
                </a:lnTo>
                <a:lnTo>
                  <a:pt x="74" y="1326"/>
                </a:lnTo>
                <a:lnTo>
                  <a:pt x="83" y="1336"/>
                </a:lnTo>
                <a:lnTo>
                  <a:pt x="102" y="1357"/>
                </a:lnTo>
                <a:lnTo>
                  <a:pt x="113" y="1368"/>
                </a:lnTo>
                <a:lnTo>
                  <a:pt x="124" y="1378"/>
                </a:lnTo>
                <a:lnTo>
                  <a:pt x="134" y="1386"/>
                </a:lnTo>
                <a:lnTo>
                  <a:pt x="143" y="1390"/>
                </a:lnTo>
                <a:lnTo>
                  <a:pt x="143" y="1390"/>
                </a:lnTo>
                <a:lnTo>
                  <a:pt x="149" y="1390"/>
                </a:lnTo>
                <a:lnTo>
                  <a:pt x="154" y="1389"/>
                </a:lnTo>
                <a:lnTo>
                  <a:pt x="159" y="1385"/>
                </a:lnTo>
                <a:lnTo>
                  <a:pt x="163" y="1381"/>
                </a:lnTo>
                <a:lnTo>
                  <a:pt x="165" y="1376"/>
                </a:lnTo>
                <a:lnTo>
                  <a:pt x="166" y="1372"/>
                </a:lnTo>
                <a:lnTo>
                  <a:pt x="168" y="1365"/>
                </a:lnTo>
                <a:lnTo>
                  <a:pt x="168" y="1365"/>
                </a:lnTo>
                <a:lnTo>
                  <a:pt x="165" y="1359"/>
                </a:lnTo>
                <a:lnTo>
                  <a:pt x="160" y="1349"/>
                </a:lnTo>
                <a:lnTo>
                  <a:pt x="155" y="1339"/>
                </a:lnTo>
                <a:lnTo>
                  <a:pt x="154" y="1335"/>
                </a:lnTo>
                <a:lnTo>
                  <a:pt x="153" y="1331"/>
                </a:lnTo>
                <a:lnTo>
                  <a:pt x="153" y="1331"/>
                </a:lnTo>
                <a:lnTo>
                  <a:pt x="152" y="1321"/>
                </a:lnTo>
                <a:lnTo>
                  <a:pt x="149" y="1307"/>
                </a:lnTo>
                <a:lnTo>
                  <a:pt x="148" y="1294"/>
                </a:lnTo>
                <a:lnTo>
                  <a:pt x="148" y="1289"/>
                </a:lnTo>
                <a:lnTo>
                  <a:pt x="148" y="1286"/>
                </a:lnTo>
                <a:lnTo>
                  <a:pt x="148" y="1286"/>
                </a:lnTo>
                <a:lnTo>
                  <a:pt x="154" y="1274"/>
                </a:lnTo>
                <a:lnTo>
                  <a:pt x="156" y="1268"/>
                </a:lnTo>
                <a:lnTo>
                  <a:pt x="158" y="1262"/>
                </a:lnTo>
                <a:lnTo>
                  <a:pt x="158" y="1262"/>
                </a:lnTo>
                <a:lnTo>
                  <a:pt x="158" y="1256"/>
                </a:lnTo>
                <a:lnTo>
                  <a:pt x="158" y="1247"/>
                </a:lnTo>
                <a:lnTo>
                  <a:pt x="160" y="1238"/>
                </a:lnTo>
                <a:lnTo>
                  <a:pt x="161" y="1235"/>
                </a:lnTo>
                <a:lnTo>
                  <a:pt x="163" y="1232"/>
                </a:lnTo>
                <a:lnTo>
                  <a:pt x="163" y="1232"/>
                </a:lnTo>
                <a:lnTo>
                  <a:pt x="164" y="1230"/>
                </a:lnTo>
                <a:lnTo>
                  <a:pt x="165" y="1227"/>
                </a:lnTo>
                <a:lnTo>
                  <a:pt x="165" y="1222"/>
                </a:lnTo>
                <a:lnTo>
                  <a:pt x="165" y="1216"/>
                </a:lnTo>
                <a:lnTo>
                  <a:pt x="166" y="1214"/>
                </a:lnTo>
                <a:lnTo>
                  <a:pt x="168" y="1213"/>
                </a:lnTo>
                <a:lnTo>
                  <a:pt x="168" y="1213"/>
                </a:lnTo>
                <a:lnTo>
                  <a:pt x="182" y="1206"/>
                </a:lnTo>
                <a:lnTo>
                  <a:pt x="192" y="1203"/>
                </a:lnTo>
                <a:lnTo>
                  <a:pt x="192" y="1203"/>
                </a:lnTo>
                <a:lnTo>
                  <a:pt x="212" y="1168"/>
                </a:lnTo>
                <a:lnTo>
                  <a:pt x="212" y="1168"/>
                </a:lnTo>
                <a:lnTo>
                  <a:pt x="218" y="1162"/>
                </a:lnTo>
                <a:lnTo>
                  <a:pt x="232" y="1152"/>
                </a:lnTo>
                <a:lnTo>
                  <a:pt x="271" y="1128"/>
                </a:lnTo>
                <a:lnTo>
                  <a:pt x="325" y="1094"/>
                </a:lnTo>
                <a:lnTo>
                  <a:pt x="325" y="1094"/>
                </a:lnTo>
                <a:lnTo>
                  <a:pt x="336" y="1084"/>
                </a:lnTo>
                <a:lnTo>
                  <a:pt x="345" y="1077"/>
                </a:lnTo>
                <a:lnTo>
                  <a:pt x="349" y="1075"/>
                </a:lnTo>
                <a:lnTo>
                  <a:pt x="350" y="1075"/>
                </a:lnTo>
                <a:lnTo>
                  <a:pt x="350" y="1075"/>
                </a:lnTo>
                <a:lnTo>
                  <a:pt x="350" y="1081"/>
                </a:lnTo>
                <a:lnTo>
                  <a:pt x="349" y="1094"/>
                </a:lnTo>
                <a:lnTo>
                  <a:pt x="344" y="1136"/>
                </a:lnTo>
                <a:lnTo>
                  <a:pt x="335" y="1198"/>
                </a:lnTo>
                <a:lnTo>
                  <a:pt x="335" y="1198"/>
                </a:lnTo>
                <a:lnTo>
                  <a:pt x="333" y="1219"/>
                </a:lnTo>
                <a:lnTo>
                  <a:pt x="330" y="1247"/>
                </a:lnTo>
                <a:lnTo>
                  <a:pt x="330" y="1247"/>
                </a:lnTo>
                <a:lnTo>
                  <a:pt x="331" y="1272"/>
                </a:lnTo>
                <a:lnTo>
                  <a:pt x="331" y="1285"/>
                </a:lnTo>
                <a:lnTo>
                  <a:pt x="330" y="1296"/>
                </a:lnTo>
                <a:lnTo>
                  <a:pt x="330" y="1296"/>
                </a:lnTo>
                <a:lnTo>
                  <a:pt x="326" y="1307"/>
                </a:lnTo>
                <a:lnTo>
                  <a:pt x="320" y="1323"/>
                </a:lnTo>
                <a:lnTo>
                  <a:pt x="314" y="1342"/>
                </a:lnTo>
                <a:lnTo>
                  <a:pt x="312" y="1352"/>
                </a:lnTo>
                <a:lnTo>
                  <a:pt x="310" y="1360"/>
                </a:lnTo>
                <a:lnTo>
                  <a:pt x="310" y="1360"/>
                </a:lnTo>
                <a:lnTo>
                  <a:pt x="309" y="1383"/>
                </a:lnTo>
                <a:lnTo>
                  <a:pt x="309" y="1388"/>
                </a:lnTo>
                <a:lnTo>
                  <a:pt x="310" y="1390"/>
                </a:lnTo>
                <a:lnTo>
                  <a:pt x="310" y="1390"/>
                </a:lnTo>
                <a:lnTo>
                  <a:pt x="320" y="1391"/>
                </a:lnTo>
                <a:lnTo>
                  <a:pt x="345" y="1394"/>
                </a:lnTo>
                <a:lnTo>
                  <a:pt x="423" y="1399"/>
                </a:lnTo>
                <a:lnTo>
                  <a:pt x="463" y="1401"/>
                </a:lnTo>
                <a:lnTo>
                  <a:pt x="499" y="1402"/>
                </a:lnTo>
                <a:lnTo>
                  <a:pt x="526" y="1402"/>
                </a:lnTo>
                <a:lnTo>
                  <a:pt x="533" y="1401"/>
                </a:lnTo>
                <a:lnTo>
                  <a:pt x="537" y="1400"/>
                </a:lnTo>
                <a:lnTo>
                  <a:pt x="537" y="1400"/>
                </a:lnTo>
                <a:lnTo>
                  <a:pt x="541" y="1395"/>
                </a:lnTo>
                <a:lnTo>
                  <a:pt x="542" y="1391"/>
                </a:lnTo>
                <a:lnTo>
                  <a:pt x="541" y="1389"/>
                </a:lnTo>
                <a:lnTo>
                  <a:pt x="537" y="1385"/>
                </a:lnTo>
                <a:lnTo>
                  <a:pt x="537" y="1385"/>
                </a:lnTo>
                <a:lnTo>
                  <a:pt x="533" y="1383"/>
                </a:lnTo>
                <a:lnTo>
                  <a:pt x="527" y="1379"/>
                </a:lnTo>
                <a:lnTo>
                  <a:pt x="510" y="1373"/>
                </a:lnTo>
                <a:lnTo>
                  <a:pt x="493" y="1365"/>
                </a:lnTo>
                <a:lnTo>
                  <a:pt x="487" y="1363"/>
                </a:lnTo>
                <a:lnTo>
                  <a:pt x="483" y="1360"/>
                </a:lnTo>
                <a:lnTo>
                  <a:pt x="483" y="1360"/>
                </a:lnTo>
                <a:lnTo>
                  <a:pt x="464" y="1341"/>
                </a:lnTo>
                <a:lnTo>
                  <a:pt x="453" y="1330"/>
                </a:lnTo>
                <a:lnTo>
                  <a:pt x="450" y="1325"/>
                </a:lnTo>
                <a:lnTo>
                  <a:pt x="448" y="1321"/>
                </a:lnTo>
                <a:lnTo>
                  <a:pt x="448" y="1321"/>
                </a:lnTo>
                <a:lnTo>
                  <a:pt x="447" y="1319"/>
                </a:lnTo>
                <a:lnTo>
                  <a:pt x="444" y="1315"/>
                </a:lnTo>
                <a:lnTo>
                  <a:pt x="434" y="1307"/>
                </a:lnTo>
                <a:lnTo>
                  <a:pt x="424" y="1300"/>
                </a:lnTo>
                <a:lnTo>
                  <a:pt x="419" y="1296"/>
                </a:lnTo>
                <a:lnTo>
                  <a:pt x="419" y="1296"/>
                </a:lnTo>
                <a:lnTo>
                  <a:pt x="420" y="1274"/>
                </a:lnTo>
                <a:lnTo>
                  <a:pt x="426" y="1229"/>
                </a:lnTo>
                <a:lnTo>
                  <a:pt x="434" y="1158"/>
                </a:lnTo>
                <a:lnTo>
                  <a:pt x="434" y="1158"/>
                </a:lnTo>
                <a:lnTo>
                  <a:pt x="439" y="1142"/>
                </a:lnTo>
                <a:lnTo>
                  <a:pt x="448" y="1113"/>
                </a:lnTo>
                <a:lnTo>
                  <a:pt x="460" y="1084"/>
                </a:lnTo>
                <a:lnTo>
                  <a:pt x="463" y="1070"/>
                </a:lnTo>
                <a:lnTo>
                  <a:pt x="463" y="1070"/>
                </a:lnTo>
                <a:lnTo>
                  <a:pt x="464" y="1063"/>
                </a:lnTo>
                <a:lnTo>
                  <a:pt x="469" y="1054"/>
                </a:lnTo>
                <a:lnTo>
                  <a:pt x="478" y="1030"/>
                </a:lnTo>
                <a:lnTo>
                  <a:pt x="478" y="1030"/>
                </a:lnTo>
                <a:lnTo>
                  <a:pt x="479" y="1018"/>
                </a:lnTo>
                <a:lnTo>
                  <a:pt x="480" y="992"/>
                </a:lnTo>
                <a:lnTo>
                  <a:pt x="482" y="920"/>
                </a:lnTo>
                <a:lnTo>
                  <a:pt x="483" y="818"/>
                </a:lnTo>
                <a:lnTo>
                  <a:pt x="483" y="818"/>
                </a:lnTo>
                <a:lnTo>
                  <a:pt x="483" y="790"/>
                </a:lnTo>
                <a:lnTo>
                  <a:pt x="483" y="770"/>
                </a:lnTo>
                <a:lnTo>
                  <a:pt x="483" y="759"/>
                </a:lnTo>
                <a:lnTo>
                  <a:pt x="483" y="759"/>
                </a:lnTo>
                <a:lnTo>
                  <a:pt x="483" y="749"/>
                </a:lnTo>
                <a:lnTo>
                  <a:pt x="483" y="731"/>
                </a:lnTo>
                <a:lnTo>
                  <a:pt x="484" y="713"/>
                </a:lnTo>
                <a:lnTo>
                  <a:pt x="484" y="707"/>
                </a:lnTo>
                <a:lnTo>
                  <a:pt x="483" y="705"/>
                </a:lnTo>
                <a:lnTo>
                  <a:pt x="483" y="705"/>
                </a:lnTo>
                <a:lnTo>
                  <a:pt x="487" y="710"/>
                </a:lnTo>
                <a:lnTo>
                  <a:pt x="496" y="722"/>
                </a:lnTo>
                <a:lnTo>
                  <a:pt x="504" y="728"/>
                </a:lnTo>
                <a:lnTo>
                  <a:pt x="510" y="733"/>
                </a:lnTo>
                <a:lnTo>
                  <a:pt x="516" y="736"/>
                </a:lnTo>
                <a:lnTo>
                  <a:pt x="520" y="736"/>
                </a:lnTo>
                <a:lnTo>
                  <a:pt x="522" y="734"/>
                </a:lnTo>
                <a:lnTo>
                  <a:pt x="522" y="734"/>
                </a:lnTo>
                <a:lnTo>
                  <a:pt x="525" y="732"/>
                </a:lnTo>
                <a:lnTo>
                  <a:pt x="526" y="729"/>
                </a:lnTo>
                <a:lnTo>
                  <a:pt x="529" y="723"/>
                </a:lnTo>
                <a:lnTo>
                  <a:pt x="530" y="715"/>
                </a:lnTo>
                <a:lnTo>
                  <a:pt x="530" y="706"/>
                </a:lnTo>
                <a:lnTo>
                  <a:pt x="529" y="691"/>
                </a:lnTo>
                <a:lnTo>
                  <a:pt x="527" y="685"/>
                </a:lnTo>
                <a:lnTo>
                  <a:pt x="527" y="685"/>
                </a:lnTo>
                <a:lnTo>
                  <a:pt x="532" y="695"/>
                </a:lnTo>
                <a:lnTo>
                  <a:pt x="537" y="705"/>
                </a:lnTo>
                <a:lnTo>
                  <a:pt x="545" y="716"/>
                </a:lnTo>
                <a:lnTo>
                  <a:pt x="553" y="727"/>
                </a:lnTo>
                <a:lnTo>
                  <a:pt x="563" y="737"/>
                </a:lnTo>
                <a:lnTo>
                  <a:pt x="568" y="741"/>
                </a:lnTo>
                <a:lnTo>
                  <a:pt x="574" y="743"/>
                </a:lnTo>
                <a:lnTo>
                  <a:pt x="580" y="744"/>
                </a:lnTo>
                <a:lnTo>
                  <a:pt x="586" y="744"/>
                </a:lnTo>
                <a:lnTo>
                  <a:pt x="586" y="744"/>
                </a:lnTo>
                <a:lnTo>
                  <a:pt x="598" y="743"/>
                </a:lnTo>
                <a:lnTo>
                  <a:pt x="604" y="742"/>
                </a:lnTo>
                <a:lnTo>
                  <a:pt x="606" y="741"/>
                </a:lnTo>
                <a:lnTo>
                  <a:pt x="606" y="737"/>
                </a:lnTo>
                <a:lnTo>
                  <a:pt x="602" y="725"/>
                </a:lnTo>
                <a:lnTo>
                  <a:pt x="599" y="713"/>
                </a:lnTo>
                <a:lnTo>
                  <a:pt x="596" y="700"/>
                </a:lnTo>
                <a:lnTo>
                  <a:pt x="596" y="700"/>
                </a:lnTo>
                <a:lnTo>
                  <a:pt x="594" y="686"/>
                </a:lnTo>
                <a:lnTo>
                  <a:pt x="591" y="676"/>
                </a:lnTo>
                <a:lnTo>
                  <a:pt x="586" y="660"/>
                </a:lnTo>
                <a:lnTo>
                  <a:pt x="584" y="649"/>
                </a:lnTo>
                <a:lnTo>
                  <a:pt x="581" y="633"/>
                </a:lnTo>
                <a:lnTo>
                  <a:pt x="579" y="610"/>
                </a:lnTo>
                <a:lnTo>
                  <a:pt x="577" y="577"/>
                </a:lnTo>
                <a:lnTo>
                  <a:pt x="577" y="577"/>
                </a:lnTo>
                <a:lnTo>
                  <a:pt x="574" y="540"/>
                </a:lnTo>
                <a:lnTo>
                  <a:pt x="570" y="504"/>
                </a:lnTo>
                <a:lnTo>
                  <a:pt x="567" y="473"/>
                </a:lnTo>
                <a:lnTo>
                  <a:pt x="562" y="445"/>
                </a:lnTo>
                <a:lnTo>
                  <a:pt x="553" y="397"/>
                </a:lnTo>
                <a:lnTo>
                  <a:pt x="547" y="365"/>
                </a:lnTo>
                <a:lnTo>
                  <a:pt x="547" y="365"/>
                </a:lnTo>
                <a:lnTo>
                  <a:pt x="543" y="351"/>
                </a:lnTo>
                <a:lnTo>
                  <a:pt x="540" y="336"/>
                </a:lnTo>
                <a:lnTo>
                  <a:pt x="527" y="308"/>
                </a:lnTo>
                <a:lnTo>
                  <a:pt x="517" y="285"/>
                </a:lnTo>
                <a:lnTo>
                  <a:pt x="513" y="276"/>
                </a:lnTo>
                <a:lnTo>
                  <a:pt x="513" y="276"/>
                </a:lnTo>
                <a:lnTo>
                  <a:pt x="510" y="272"/>
                </a:lnTo>
                <a:lnTo>
                  <a:pt x="504" y="265"/>
                </a:lnTo>
                <a:lnTo>
                  <a:pt x="501" y="260"/>
                </a:lnTo>
                <a:lnTo>
                  <a:pt x="500" y="256"/>
                </a:lnTo>
                <a:lnTo>
                  <a:pt x="500" y="253"/>
                </a:lnTo>
                <a:lnTo>
                  <a:pt x="503" y="251"/>
                </a:lnTo>
                <a:lnTo>
                  <a:pt x="503" y="251"/>
                </a:lnTo>
                <a:lnTo>
                  <a:pt x="506" y="249"/>
                </a:lnTo>
                <a:lnTo>
                  <a:pt x="511" y="246"/>
                </a:lnTo>
                <a:lnTo>
                  <a:pt x="521" y="237"/>
                </a:lnTo>
                <a:lnTo>
                  <a:pt x="527" y="227"/>
                </a:lnTo>
                <a:lnTo>
                  <a:pt x="529" y="223"/>
                </a:lnTo>
                <a:lnTo>
                  <a:pt x="529" y="222"/>
                </a:lnTo>
                <a:lnTo>
                  <a:pt x="527" y="222"/>
                </a:lnTo>
                <a:lnTo>
                  <a:pt x="527" y="222"/>
                </a:lnTo>
                <a:lnTo>
                  <a:pt x="526" y="220"/>
                </a:lnTo>
                <a:lnTo>
                  <a:pt x="525" y="218"/>
                </a:lnTo>
                <a:lnTo>
                  <a:pt x="525" y="211"/>
                </a:lnTo>
                <a:lnTo>
                  <a:pt x="526" y="202"/>
                </a:lnTo>
                <a:lnTo>
                  <a:pt x="527" y="197"/>
                </a:lnTo>
                <a:lnTo>
                  <a:pt x="527" y="197"/>
                </a:lnTo>
                <a:lnTo>
                  <a:pt x="526" y="196"/>
                </a:lnTo>
                <a:lnTo>
                  <a:pt x="524" y="193"/>
                </a:lnTo>
                <a:lnTo>
                  <a:pt x="515" y="191"/>
                </a:lnTo>
                <a:lnTo>
                  <a:pt x="503" y="187"/>
                </a:lnTo>
                <a:lnTo>
                  <a:pt x="513" y="172"/>
                </a:lnTo>
                <a:lnTo>
                  <a:pt x="513" y="172"/>
                </a:lnTo>
                <a:lnTo>
                  <a:pt x="522" y="177"/>
                </a:lnTo>
                <a:lnTo>
                  <a:pt x="522" y="177"/>
                </a:lnTo>
                <a:lnTo>
                  <a:pt x="525" y="177"/>
                </a:lnTo>
                <a:lnTo>
                  <a:pt x="529" y="176"/>
                </a:lnTo>
                <a:lnTo>
                  <a:pt x="532" y="174"/>
                </a:lnTo>
                <a:lnTo>
                  <a:pt x="537" y="172"/>
                </a:lnTo>
                <a:lnTo>
                  <a:pt x="537" y="172"/>
                </a:lnTo>
                <a:lnTo>
                  <a:pt x="541" y="170"/>
                </a:lnTo>
                <a:lnTo>
                  <a:pt x="542" y="168"/>
                </a:lnTo>
                <a:lnTo>
                  <a:pt x="545" y="165"/>
                </a:lnTo>
                <a:lnTo>
                  <a:pt x="547" y="163"/>
                </a:lnTo>
                <a:lnTo>
                  <a:pt x="547" y="163"/>
                </a:lnTo>
                <a:lnTo>
                  <a:pt x="548" y="161"/>
                </a:lnTo>
                <a:lnTo>
                  <a:pt x="549" y="160"/>
                </a:lnTo>
                <a:lnTo>
                  <a:pt x="551" y="158"/>
                </a:lnTo>
                <a:lnTo>
                  <a:pt x="551" y="154"/>
                </a:lnTo>
                <a:lnTo>
                  <a:pt x="552" y="153"/>
                </a:lnTo>
                <a:lnTo>
                  <a:pt x="552" y="153"/>
                </a:lnTo>
                <a:lnTo>
                  <a:pt x="552" y="151"/>
                </a:lnTo>
                <a:lnTo>
                  <a:pt x="552" y="149"/>
                </a:lnTo>
                <a:lnTo>
                  <a:pt x="551" y="140"/>
                </a:lnTo>
                <a:lnTo>
                  <a:pt x="549" y="134"/>
                </a:lnTo>
                <a:lnTo>
                  <a:pt x="549" y="133"/>
                </a:lnTo>
                <a:lnTo>
                  <a:pt x="552" y="133"/>
                </a:lnTo>
                <a:lnTo>
                  <a:pt x="552" y="133"/>
                </a:lnTo>
                <a:lnTo>
                  <a:pt x="554" y="134"/>
                </a:lnTo>
                <a:lnTo>
                  <a:pt x="558" y="134"/>
                </a:lnTo>
                <a:lnTo>
                  <a:pt x="561" y="133"/>
                </a:lnTo>
                <a:lnTo>
                  <a:pt x="562" y="131"/>
                </a:lnTo>
                <a:lnTo>
                  <a:pt x="563" y="129"/>
                </a:lnTo>
                <a:lnTo>
                  <a:pt x="564" y="127"/>
                </a:lnTo>
                <a:lnTo>
                  <a:pt x="563" y="124"/>
                </a:lnTo>
                <a:lnTo>
                  <a:pt x="562" y="123"/>
                </a:lnTo>
                <a:lnTo>
                  <a:pt x="562" y="123"/>
                </a:lnTo>
                <a:lnTo>
                  <a:pt x="559" y="123"/>
                </a:lnTo>
                <a:lnTo>
                  <a:pt x="559" y="123"/>
                </a:lnTo>
                <a:lnTo>
                  <a:pt x="558" y="124"/>
                </a:lnTo>
                <a:lnTo>
                  <a:pt x="554" y="121"/>
                </a:lnTo>
                <a:lnTo>
                  <a:pt x="547" y="108"/>
                </a:lnTo>
                <a:lnTo>
                  <a:pt x="547" y="108"/>
                </a:lnTo>
                <a:lnTo>
                  <a:pt x="538" y="92"/>
                </a:lnTo>
                <a:lnTo>
                  <a:pt x="535" y="81"/>
                </a:lnTo>
                <a:lnTo>
                  <a:pt x="529" y="70"/>
                </a:lnTo>
                <a:lnTo>
                  <a:pt x="517" y="54"/>
                </a:lnTo>
                <a:lnTo>
                  <a:pt x="517" y="54"/>
                </a:lnTo>
                <a:lnTo>
                  <a:pt x="503" y="34"/>
                </a:lnTo>
                <a:lnTo>
                  <a:pt x="487" y="17"/>
                </a:lnTo>
                <a:lnTo>
                  <a:pt x="479" y="10"/>
                </a:lnTo>
                <a:lnTo>
                  <a:pt x="473" y="4"/>
                </a:lnTo>
                <a:lnTo>
                  <a:pt x="468" y="1"/>
                </a:lnTo>
                <a:lnTo>
                  <a:pt x="463" y="0"/>
                </a:lnTo>
                <a:lnTo>
                  <a:pt x="463" y="0"/>
                </a:lnTo>
                <a:lnTo>
                  <a:pt x="440" y="5"/>
                </a:lnTo>
                <a:lnTo>
                  <a:pt x="424" y="10"/>
                </a:lnTo>
                <a:lnTo>
                  <a:pt x="424" y="10"/>
                </a:lnTo>
                <a:lnTo>
                  <a:pt x="419" y="9"/>
                </a:lnTo>
                <a:lnTo>
                  <a:pt x="408" y="9"/>
                </a:lnTo>
                <a:lnTo>
                  <a:pt x="402" y="9"/>
                </a:lnTo>
                <a:lnTo>
                  <a:pt x="395" y="9"/>
                </a:lnTo>
                <a:lnTo>
                  <a:pt x="389" y="11"/>
                </a:lnTo>
                <a:lnTo>
                  <a:pt x="384" y="15"/>
                </a:lnTo>
                <a:lnTo>
                  <a:pt x="384" y="15"/>
                </a:lnTo>
                <a:lnTo>
                  <a:pt x="381" y="20"/>
                </a:lnTo>
                <a:lnTo>
                  <a:pt x="377" y="25"/>
                </a:lnTo>
                <a:lnTo>
                  <a:pt x="372" y="36"/>
                </a:lnTo>
                <a:lnTo>
                  <a:pt x="367" y="48"/>
                </a:lnTo>
                <a:lnTo>
                  <a:pt x="363" y="54"/>
                </a:lnTo>
                <a:lnTo>
                  <a:pt x="360" y="59"/>
                </a:lnTo>
                <a:lnTo>
                  <a:pt x="360" y="59"/>
                </a:lnTo>
                <a:lnTo>
                  <a:pt x="335" y="89"/>
                </a:lnTo>
                <a:lnTo>
                  <a:pt x="335" y="89"/>
                </a:lnTo>
                <a:lnTo>
                  <a:pt x="330" y="95"/>
                </a:lnTo>
                <a:lnTo>
                  <a:pt x="326" y="102"/>
                </a:lnTo>
                <a:lnTo>
                  <a:pt x="322" y="113"/>
                </a:lnTo>
                <a:lnTo>
                  <a:pt x="319" y="123"/>
                </a:lnTo>
                <a:lnTo>
                  <a:pt x="319" y="127"/>
                </a:lnTo>
                <a:lnTo>
                  <a:pt x="320" y="128"/>
                </a:lnTo>
                <a:lnTo>
                  <a:pt x="320" y="128"/>
                </a:lnTo>
                <a:lnTo>
                  <a:pt x="323" y="131"/>
                </a:lnTo>
                <a:lnTo>
                  <a:pt x="324" y="133"/>
                </a:lnTo>
                <a:lnTo>
                  <a:pt x="325" y="134"/>
                </a:lnTo>
                <a:lnTo>
                  <a:pt x="324" y="137"/>
                </a:lnTo>
                <a:lnTo>
                  <a:pt x="320" y="143"/>
                </a:lnTo>
                <a:lnTo>
                  <a:pt x="320" y="143"/>
                </a:lnTo>
                <a:lnTo>
                  <a:pt x="315" y="149"/>
                </a:lnTo>
                <a:lnTo>
                  <a:pt x="312" y="154"/>
                </a:lnTo>
                <a:lnTo>
                  <a:pt x="310" y="158"/>
                </a:lnTo>
                <a:lnTo>
                  <a:pt x="310" y="163"/>
                </a:lnTo>
                <a:lnTo>
                  <a:pt x="310" y="163"/>
                </a:lnTo>
                <a:lnTo>
                  <a:pt x="310" y="169"/>
                </a:lnTo>
                <a:lnTo>
                  <a:pt x="308" y="175"/>
                </a:lnTo>
                <a:lnTo>
                  <a:pt x="306" y="182"/>
                </a:lnTo>
                <a:lnTo>
                  <a:pt x="306" y="18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7" name="Freeform 6">
            <a:extLst>
              <a:ext uri="{FF2B5EF4-FFF2-40B4-BE49-F238E27FC236}">
                <a16:creationId xmlns:a16="http://schemas.microsoft.com/office/drawing/2014/main" id="{2551130D-CAC0-4779-9D50-C0F2FF4D5FE3}"/>
              </a:ext>
            </a:extLst>
          </p:cNvPr>
          <p:cNvSpPr>
            <a:spLocks noEditPoints="1"/>
          </p:cNvSpPr>
          <p:nvPr/>
        </p:nvSpPr>
        <p:spPr bwMode="auto">
          <a:xfrm>
            <a:off x="2781755" y="731396"/>
            <a:ext cx="590550" cy="1741488"/>
          </a:xfrm>
          <a:custGeom>
            <a:avLst/>
            <a:gdLst>
              <a:gd name="T0" fmla="*/ 221 w 372"/>
              <a:gd name="T1" fmla="*/ 1 h 1097"/>
              <a:gd name="T2" fmla="*/ 197 w 372"/>
              <a:gd name="T3" fmla="*/ 8 h 1097"/>
              <a:gd name="T4" fmla="*/ 171 w 372"/>
              <a:gd name="T5" fmla="*/ 50 h 1097"/>
              <a:gd name="T6" fmla="*/ 155 w 372"/>
              <a:gd name="T7" fmla="*/ 119 h 1097"/>
              <a:gd name="T8" fmla="*/ 114 w 372"/>
              <a:gd name="T9" fmla="*/ 163 h 1097"/>
              <a:gd name="T10" fmla="*/ 91 w 372"/>
              <a:gd name="T11" fmla="*/ 180 h 1097"/>
              <a:gd name="T12" fmla="*/ 22 w 372"/>
              <a:gd name="T13" fmla="*/ 320 h 1097"/>
              <a:gd name="T14" fmla="*/ 20 w 372"/>
              <a:gd name="T15" fmla="*/ 357 h 1097"/>
              <a:gd name="T16" fmla="*/ 32 w 372"/>
              <a:gd name="T17" fmla="*/ 382 h 1097"/>
              <a:gd name="T18" fmla="*/ 47 w 372"/>
              <a:gd name="T19" fmla="*/ 435 h 1097"/>
              <a:gd name="T20" fmla="*/ 17 w 372"/>
              <a:gd name="T21" fmla="*/ 500 h 1097"/>
              <a:gd name="T22" fmla="*/ 53 w 372"/>
              <a:gd name="T23" fmla="*/ 597 h 1097"/>
              <a:gd name="T24" fmla="*/ 47 w 372"/>
              <a:gd name="T25" fmla="*/ 654 h 1097"/>
              <a:gd name="T26" fmla="*/ 72 w 372"/>
              <a:gd name="T27" fmla="*/ 663 h 1097"/>
              <a:gd name="T28" fmla="*/ 109 w 372"/>
              <a:gd name="T29" fmla="*/ 691 h 1097"/>
              <a:gd name="T30" fmla="*/ 93 w 372"/>
              <a:gd name="T31" fmla="*/ 883 h 1097"/>
              <a:gd name="T32" fmla="*/ 59 w 372"/>
              <a:gd name="T33" fmla="*/ 951 h 1097"/>
              <a:gd name="T34" fmla="*/ 43 w 372"/>
              <a:gd name="T35" fmla="*/ 972 h 1097"/>
              <a:gd name="T36" fmla="*/ 22 w 372"/>
              <a:gd name="T37" fmla="*/ 997 h 1097"/>
              <a:gd name="T38" fmla="*/ 24 w 372"/>
              <a:gd name="T39" fmla="*/ 1016 h 1097"/>
              <a:gd name="T40" fmla="*/ 50 w 372"/>
              <a:gd name="T41" fmla="*/ 1050 h 1097"/>
              <a:gd name="T42" fmla="*/ 91 w 372"/>
              <a:gd name="T43" fmla="*/ 1084 h 1097"/>
              <a:gd name="T44" fmla="*/ 137 w 372"/>
              <a:gd name="T45" fmla="*/ 1096 h 1097"/>
              <a:gd name="T46" fmla="*/ 267 w 372"/>
              <a:gd name="T47" fmla="*/ 1080 h 1097"/>
              <a:gd name="T48" fmla="*/ 275 w 372"/>
              <a:gd name="T49" fmla="*/ 1062 h 1097"/>
              <a:gd name="T50" fmla="*/ 256 w 372"/>
              <a:gd name="T51" fmla="*/ 1054 h 1097"/>
              <a:gd name="T52" fmla="*/ 200 w 372"/>
              <a:gd name="T53" fmla="*/ 1031 h 1097"/>
              <a:gd name="T54" fmla="*/ 189 w 372"/>
              <a:gd name="T55" fmla="*/ 1014 h 1097"/>
              <a:gd name="T56" fmla="*/ 188 w 372"/>
              <a:gd name="T57" fmla="*/ 989 h 1097"/>
              <a:gd name="T58" fmla="*/ 196 w 372"/>
              <a:gd name="T59" fmla="*/ 914 h 1097"/>
              <a:gd name="T60" fmla="*/ 222 w 372"/>
              <a:gd name="T61" fmla="*/ 845 h 1097"/>
              <a:gd name="T62" fmla="*/ 255 w 372"/>
              <a:gd name="T63" fmla="*/ 812 h 1097"/>
              <a:gd name="T64" fmla="*/ 267 w 372"/>
              <a:gd name="T65" fmla="*/ 722 h 1097"/>
              <a:gd name="T66" fmla="*/ 292 w 372"/>
              <a:gd name="T67" fmla="*/ 645 h 1097"/>
              <a:gd name="T68" fmla="*/ 310 w 372"/>
              <a:gd name="T69" fmla="*/ 620 h 1097"/>
              <a:gd name="T70" fmla="*/ 326 w 372"/>
              <a:gd name="T71" fmla="*/ 622 h 1097"/>
              <a:gd name="T72" fmla="*/ 335 w 372"/>
              <a:gd name="T73" fmla="*/ 604 h 1097"/>
              <a:gd name="T74" fmla="*/ 351 w 372"/>
              <a:gd name="T75" fmla="*/ 538 h 1097"/>
              <a:gd name="T76" fmla="*/ 321 w 372"/>
              <a:gd name="T77" fmla="*/ 463 h 1097"/>
              <a:gd name="T78" fmla="*/ 310 w 372"/>
              <a:gd name="T79" fmla="*/ 422 h 1097"/>
              <a:gd name="T80" fmla="*/ 330 w 372"/>
              <a:gd name="T81" fmla="*/ 441 h 1097"/>
              <a:gd name="T82" fmla="*/ 330 w 372"/>
              <a:gd name="T83" fmla="*/ 422 h 1097"/>
              <a:gd name="T84" fmla="*/ 339 w 372"/>
              <a:gd name="T85" fmla="*/ 417 h 1097"/>
              <a:gd name="T86" fmla="*/ 350 w 372"/>
              <a:gd name="T87" fmla="*/ 438 h 1097"/>
              <a:gd name="T88" fmla="*/ 358 w 372"/>
              <a:gd name="T89" fmla="*/ 450 h 1097"/>
              <a:gd name="T90" fmla="*/ 367 w 372"/>
              <a:gd name="T91" fmla="*/ 450 h 1097"/>
              <a:gd name="T92" fmla="*/ 372 w 372"/>
              <a:gd name="T93" fmla="*/ 442 h 1097"/>
              <a:gd name="T94" fmla="*/ 324 w 372"/>
              <a:gd name="T95" fmla="*/ 388 h 1097"/>
              <a:gd name="T96" fmla="*/ 310 w 372"/>
              <a:gd name="T97" fmla="*/ 357 h 1097"/>
              <a:gd name="T98" fmla="*/ 305 w 372"/>
              <a:gd name="T99" fmla="*/ 299 h 1097"/>
              <a:gd name="T100" fmla="*/ 284 w 372"/>
              <a:gd name="T101" fmla="*/ 240 h 1097"/>
              <a:gd name="T102" fmla="*/ 242 w 372"/>
              <a:gd name="T103" fmla="*/ 159 h 1097"/>
              <a:gd name="T104" fmla="*/ 283 w 372"/>
              <a:gd name="T105" fmla="*/ 168 h 1097"/>
              <a:gd name="T106" fmla="*/ 305 w 372"/>
              <a:gd name="T107" fmla="*/ 151 h 1097"/>
              <a:gd name="T108" fmla="*/ 308 w 372"/>
              <a:gd name="T109" fmla="*/ 97 h 1097"/>
              <a:gd name="T110" fmla="*/ 300 w 372"/>
              <a:gd name="T111" fmla="*/ 46 h 1097"/>
              <a:gd name="T112" fmla="*/ 288 w 372"/>
              <a:gd name="T113" fmla="*/ 13 h 1097"/>
              <a:gd name="T114" fmla="*/ 258 w 372"/>
              <a:gd name="T115" fmla="*/ 8 h 1097"/>
              <a:gd name="T116" fmla="*/ 114 w 372"/>
              <a:gd name="T117" fmla="*/ 976 h 1097"/>
              <a:gd name="T118" fmla="*/ 110 w 372"/>
              <a:gd name="T119" fmla="*/ 1035 h 1097"/>
              <a:gd name="T120" fmla="*/ 105 w 372"/>
              <a:gd name="T121" fmla="*/ 1001 h 10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72" h="1097">
                <a:moveTo>
                  <a:pt x="246" y="11"/>
                </a:moveTo>
                <a:lnTo>
                  <a:pt x="246" y="11"/>
                </a:lnTo>
                <a:lnTo>
                  <a:pt x="242" y="8"/>
                </a:lnTo>
                <a:lnTo>
                  <a:pt x="233" y="4"/>
                </a:lnTo>
                <a:lnTo>
                  <a:pt x="221" y="1"/>
                </a:lnTo>
                <a:lnTo>
                  <a:pt x="214" y="0"/>
                </a:lnTo>
                <a:lnTo>
                  <a:pt x="208" y="1"/>
                </a:lnTo>
                <a:lnTo>
                  <a:pt x="208" y="1"/>
                </a:lnTo>
                <a:lnTo>
                  <a:pt x="203" y="3"/>
                </a:lnTo>
                <a:lnTo>
                  <a:pt x="197" y="8"/>
                </a:lnTo>
                <a:lnTo>
                  <a:pt x="191" y="13"/>
                </a:lnTo>
                <a:lnTo>
                  <a:pt x="187" y="20"/>
                </a:lnTo>
                <a:lnTo>
                  <a:pt x="178" y="36"/>
                </a:lnTo>
                <a:lnTo>
                  <a:pt x="171" y="50"/>
                </a:lnTo>
                <a:lnTo>
                  <a:pt x="171" y="50"/>
                </a:lnTo>
                <a:lnTo>
                  <a:pt x="160" y="87"/>
                </a:lnTo>
                <a:lnTo>
                  <a:pt x="157" y="105"/>
                </a:lnTo>
                <a:lnTo>
                  <a:pt x="155" y="113"/>
                </a:lnTo>
                <a:lnTo>
                  <a:pt x="155" y="119"/>
                </a:lnTo>
                <a:lnTo>
                  <a:pt x="155" y="119"/>
                </a:lnTo>
                <a:lnTo>
                  <a:pt x="159" y="141"/>
                </a:lnTo>
                <a:lnTo>
                  <a:pt x="130" y="159"/>
                </a:lnTo>
                <a:lnTo>
                  <a:pt x="130" y="159"/>
                </a:lnTo>
                <a:lnTo>
                  <a:pt x="126" y="159"/>
                </a:lnTo>
                <a:lnTo>
                  <a:pt x="114" y="163"/>
                </a:lnTo>
                <a:lnTo>
                  <a:pt x="108" y="166"/>
                </a:lnTo>
                <a:lnTo>
                  <a:pt x="101" y="170"/>
                </a:lnTo>
                <a:lnTo>
                  <a:pt x="95" y="175"/>
                </a:lnTo>
                <a:lnTo>
                  <a:pt x="91" y="180"/>
                </a:lnTo>
                <a:lnTo>
                  <a:pt x="91" y="180"/>
                </a:lnTo>
                <a:lnTo>
                  <a:pt x="76" y="205"/>
                </a:lnTo>
                <a:lnTo>
                  <a:pt x="55" y="246"/>
                </a:lnTo>
                <a:lnTo>
                  <a:pt x="34" y="288"/>
                </a:lnTo>
                <a:lnTo>
                  <a:pt x="26" y="307"/>
                </a:lnTo>
                <a:lnTo>
                  <a:pt x="22" y="320"/>
                </a:lnTo>
                <a:lnTo>
                  <a:pt x="22" y="320"/>
                </a:lnTo>
                <a:lnTo>
                  <a:pt x="20" y="330"/>
                </a:lnTo>
                <a:lnTo>
                  <a:pt x="18" y="339"/>
                </a:lnTo>
                <a:lnTo>
                  <a:pt x="18" y="349"/>
                </a:lnTo>
                <a:lnTo>
                  <a:pt x="20" y="357"/>
                </a:lnTo>
                <a:lnTo>
                  <a:pt x="21" y="364"/>
                </a:lnTo>
                <a:lnTo>
                  <a:pt x="24" y="371"/>
                </a:lnTo>
                <a:lnTo>
                  <a:pt x="28" y="376"/>
                </a:lnTo>
                <a:lnTo>
                  <a:pt x="32" y="382"/>
                </a:lnTo>
                <a:lnTo>
                  <a:pt x="32" y="382"/>
                </a:lnTo>
                <a:lnTo>
                  <a:pt x="50" y="403"/>
                </a:lnTo>
                <a:lnTo>
                  <a:pt x="50" y="403"/>
                </a:lnTo>
                <a:lnTo>
                  <a:pt x="50" y="409"/>
                </a:lnTo>
                <a:lnTo>
                  <a:pt x="49" y="425"/>
                </a:lnTo>
                <a:lnTo>
                  <a:pt x="47" y="435"/>
                </a:lnTo>
                <a:lnTo>
                  <a:pt x="43" y="447"/>
                </a:lnTo>
                <a:lnTo>
                  <a:pt x="38" y="460"/>
                </a:lnTo>
                <a:lnTo>
                  <a:pt x="32" y="475"/>
                </a:lnTo>
                <a:lnTo>
                  <a:pt x="32" y="475"/>
                </a:lnTo>
                <a:lnTo>
                  <a:pt x="17" y="500"/>
                </a:lnTo>
                <a:lnTo>
                  <a:pt x="7" y="521"/>
                </a:lnTo>
                <a:lnTo>
                  <a:pt x="0" y="539"/>
                </a:lnTo>
                <a:lnTo>
                  <a:pt x="46" y="558"/>
                </a:lnTo>
                <a:lnTo>
                  <a:pt x="46" y="558"/>
                </a:lnTo>
                <a:lnTo>
                  <a:pt x="53" y="597"/>
                </a:lnTo>
                <a:lnTo>
                  <a:pt x="54" y="628"/>
                </a:lnTo>
                <a:lnTo>
                  <a:pt x="54" y="638"/>
                </a:lnTo>
                <a:lnTo>
                  <a:pt x="53" y="645"/>
                </a:lnTo>
                <a:lnTo>
                  <a:pt x="53" y="645"/>
                </a:lnTo>
                <a:lnTo>
                  <a:pt x="47" y="654"/>
                </a:lnTo>
                <a:lnTo>
                  <a:pt x="46" y="656"/>
                </a:lnTo>
                <a:lnTo>
                  <a:pt x="46" y="656"/>
                </a:lnTo>
                <a:lnTo>
                  <a:pt x="50" y="658"/>
                </a:lnTo>
                <a:lnTo>
                  <a:pt x="60" y="659"/>
                </a:lnTo>
                <a:lnTo>
                  <a:pt x="72" y="663"/>
                </a:lnTo>
                <a:lnTo>
                  <a:pt x="79" y="666"/>
                </a:lnTo>
                <a:lnTo>
                  <a:pt x="84" y="670"/>
                </a:lnTo>
                <a:lnTo>
                  <a:pt x="84" y="670"/>
                </a:lnTo>
                <a:lnTo>
                  <a:pt x="109" y="691"/>
                </a:lnTo>
                <a:lnTo>
                  <a:pt x="109" y="691"/>
                </a:lnTo>
                <a:lnTo>
                  <a:pt x="137" y="713"/>
                </a:lnTo>
                <a:lnTo>
                  <a:pt x="143" y="814"/>
                </a:lnTo>
                <a:lnTo>
                  <a:pt x="143" y="814"/>
                </a:lnTo>
                <a:lnTo>
                  <a:pt x="116" y="851"/>
                </a:lnTo>
                <a:lnTo>
                  <a:pt x="93" y="883"/>
                </a:lnTo>
                <a:lnTo>
                  <a:pt x="78" y="908"/>
                </a:lnTo>
                <a:lnTo>
                  <a:pt x="78" y="908"/>
                </a:lnTo>
                <a:lnTo>
                  <a:pt x="70" y="923"/>
                </a:lnTo>
                <a:lnTo>
                  <a:pt x="64" y="935"/>
                </a:lnTo>
                <a:lnTo>
                  <a:pt x="59" y="951"/>
                </a:lnTo>
                <a:lnTo>
                  <a:pt x="59" y="951"/>
                </a:lnTo>
                <a:lnTo>
                  <a:pt x="57" y="956"/>
                </a:lnTo>
                <a:lnTo>
                  <a:pt x="53" y="962"/>
                </a:lnTo>
                <a:lnTo>
                  <a:pt x="43" y="972"/>
                </a:lnTo>
                <a:lnTo>
                  <a:pt x="43" y="972"/>
                </a:lnTo>
                <a:lnTo>
                  <a:pt x="38" y="977"/>
                </a:lnTo>
                <a:lnTo>
                  <a:pt x="33" y="983"/>
                </a:lnTo>
                <a:lnTo>
                  <a:pt x="26" y="988"/>
                </a:lnTo>
                <a:lnTo>
                  <a:pt x="24" y="992"/>
                </a:lnTo>
                <a:lnTo>
                  <a:pt x="22" y="997"/>
                </a:lnTo>
                <a:lnTo>
                  <a:pt x="22" y="997"/>
                </a:lnTo>
                <a:lnTo>
                  <a:pt x="21" y="1002"/>
                </a:lnTo>
                <a:lnTo>
                  <a:pt x="21" y="1008"/>
                </a:lnTo>
                <a:lnTo>
                  <a:pt x="22" y="1012"/>
                </a:lnTo>
                <a:lnTo>
                  <a:pt x="24" y="1016"/>
                </a:lnTo>
                <a:lnTo>
                  <a:pt x="29" y="1022"/>
                </a:lnTo>
                <a:lnTo>
                  <a:pt x="34" y="1027"/>
                </a:lnTo>
                <a:lnTo>
                  <a:pt x="34" y="1027"/>
                </a:lnTo>
                <a:lnTo>
                  <a:pt x="41" y="1037"/>
                </a:lnTo>
                <a:lnTo>
                  <a:pt x="50" y="1050"/>
                </a:lnTo>
                <a:lnTo>
                  <a:pt x="62" y="1063"/>
                </a:lnTo>
                <a:lnTo>
                  <a:pt x="68" y="1069"/>
                </a:lnTo>
                <a:lnTo>
                  <a:pt x="75" y="1075"/>
                </a:lnTo>
                <a:lnTo>
                  <a:pt x="75" y="1075"/>
                </a:lnTo>
                <a:lnTo>
                  <a:pt x="91" y="1084"/>
                </a:lnTo>
                <a:lnTo>
                  <a:pt x="110" y="1092"/>
                </a:lnTo>
                <a:lnTo>
                  <a:pt x="128" y="1097"/>
                </a:lnTo>
                <a:lnTo>
                  <a:pt x="134" y="1097"/>
                </a:lnTo>
                <a:lnTo>
                  <a:pt x="137" y="1096"/>
                </a:lnTo>
                <a:lnTo>
                  <a:pt x="137" y="1096"/>
                </a:lnTo>
                <a:lnTo>
                  <a:pt x="139" y="1092"/>
                </a:lnTo>
                <a:lnTo>
                  <a:pt x="139" y="1087"/>
                </a:lnTo>
                <a:lnTo>
                  <a:pt x="139" y="1080"/>
                </a:lnTo>
                <a:lnTo>
                  <a:pt x="267" y="1080"/>
                </a:lnTo>
                <a:lnTo>
                  <a:pt x="267" y="1080"/>
                </a:lnTo>
                <a:lnTo>
                  <a:pt x="270" y="1079"/>
                </a:lnTo>
                <a:lnTo>
                  <a:pt x="274" y="1072"/>
                </a:lnTo>
                <a:lnTo>
                  <a:pt x="275" y="1068"/>
                </a:lnTo>
                <a:lnTo>
                  <a:pt x="276" y="1065"/>
                </a:lnTo>
                <a:lnTo>
                  <a:pt x="275" y="1062"/>
                </a:lnTo>
                <a:lnTo>
                  <a:pt x="274" y="1059"/>
                </a:lnTo>
                <a:lnTo>
                  <a:pt x="274" y="1059"/>
                </a:lnTo>
                <a:lnTo>
                  <a:pt x="271" y="1058"/>
                </a:lnTo>
                <a:lnTo>
                  <a:pt x="266" y="1056"/>
                </a:lnTo>
                <a:lnTo>
                  <a:pt x="256" y="1054"/>
                </a:lnTo>
                <a:lnTo>
                  <a:pt x="243" y="1051"/>
                </a:lnTo>
                <a:lnTo>
                  <a:pt x="237" y="1050"/>
                </a:lnTo>
                <a:lnTo>
                  <a:pt x="230" y="1047"/>
                </a:lnTo>
                <a:lnTo>
                  <a:pt x="230" y="1047"/>
                </a:lnTo>
                <a:lnTo>
                  <a:pt x="200" y="1031"/>
                </a:lnTo>
                <a:lnTo>
                  <a:pt x="188" y="1025"/>
                </a:lnTo>
                <a:lnTo>
                  <a:pt x="184" y="1023"/>
                </a:lnTo>
                <a:lnTo>
                  <a:pt x="183" y="1022"/>
                </a:lnTo>
                <a:lnTo>
                  <a:pt x="183" y="1022"/>
                </a:lnTo>
                <a:lnTo>
                  <a:pt x="189" y="1014"/>
                </a:lnTo>
                <a:lnTo>
                  <a:pt x="192" y="1009"/>
                </a:lnTo>
                <a:lnTo>
                  <a:pt x="193" y="1004"/>
                </a:lnTo>
                <a:lnTo>
                  <a:pt x="193" y="1004"/>
                </a:lnTo>
                <a:lnTo>
                  <a:pt x="191" y="997"/>
                </a:lnTo>
                <a:lnTo>
                  <a:pt x="188" y="989"/>
                </a:lnTo>
                <a:lnTo>
                  <a:pt x="184" y="981"/>
                </a:lnTo>
                <a:lnTo>
                  <a:pt x="183" y="976"/>
                </a:lnTo>
                <a:lnTo>
                  <a:pt x="183" y="976"/>
                </a:lnTo>
                <a:lnTo>
                  <a:pt x="187" y="955"/>
                </a:lnTo>
                <a:lnTo>
                  <a:pt x="196" y="914"/>
                </a:lnTo>
                <a:lnTo>
                  <a:pt x="207" y="873"/>
                </a:lnTo>
                <a:lnTo>
                  <a:pt x="212" y="859"/>
                </a:lnTo>
                <a:lnTo>
                  <a:pt x="214" y="851"/>
                </a:lnTo>
                <a:lnTo>
                  <a:pt x="214" y="851"/>
                </a:lnTo>
                <a:lnTo>
                  <a:pt x="222" y="845"/>
                </a:lnTo>
                <a:lnTo>
                  <a:pt x="235" y="835"/>
                </a:lnTo>
                <a:lnTo>
                  <a:pt x="242" y="830"/>
                </a:lnTo>
                <a:lnTo>
                  <a:pt x="247" y="823"/>
                </a:lnTo>
                <a:lnTo>
                  <a:pt x="253" y="818"/>
                </a:lnTo>
                <a:lnTo>
                  <a:pt x="255" y="812"/>
                </a:lnTo>
                <a:lnTo>
                  <a:pt x="255" y="812"/>
                </a:lnTo>
                <a:lnTo>
                  <a:pt x="259" y="791"/>
                </a:lnTo>
                <a:lnTo>
                  <a:pt x="263" y="760"/>
                </a:lnTo>
                <a:lnTo>
                  <a:pt x="267" y="722"/>
                </a:lnTo>
                <a:lnTo>
                  <a:pt x="267" y="722"/>
                </a:lnTo>
                <a:lnTo>
                  <a:pt x="271" y="713"/>
                </a:lnTo>
                <a:lnTo>
                  <a:pt x="271" y="713"/>
                </a:lnTo>
                <a:lnTo>
                  <a:pt x="279" y="681"/>
                </a:lnTo>
                <a:lnTo>
                  <a:pt x="287" y="659"/>
                </a:lnTo>
                <a:lnTo>
                  <a:pt x="292" y="645"/>
                </a:lnTo>
                <a:lnTo>
                  <a:pt x="292" y="645"/>
                </a:lnTo>
                <a:lnTo>
                  <a:pt x="297" y="635"/>
                </a:lnTo>
                <a:lnTo>
                  <a:pt x="303" y="628"/>
                </a:lnTo>
                <a:lnTo>
                  <a:pt x="308" y="621"/>
                </a:lnTo>
                <a:lnTo>
                  <a:pt x="310" y="620"/>
                </a:lnTo>
                <a:lnTo>
                  <a:pt x="314" y="620"/>
                </a:lnTo>
                <a:lnTo>
                  <a:pt x="314" y="620"/>
                </a:lnTo>
                <a:lnTo>
                  <a:pt x="321" y="621"/>
                </a:lnTo>
                <a:lnTo>
                  <a:pt x="324" y="622"/>
                </a:lnTo>
                <a:lnTo>
                  <a:pt x="326" y="622"/>
                </a:lnTo>
                <a:lnTo>
                  <a:pt x="329" y="621"/>
                </a:lnTo>
                <a:lnTo>
                  <a:pt x="331" y="618"/>
                </a:lnTo>
                <a:lnTo>
                  <a:pt x="334" y="613"/>
                </a:lnTo>
                <a:lnTo>
                  <a:pt x="335" y="604"/>
                </a:lnTo>
                <a:lnTo>
                  <a:pt x="335" y="604"/>
                </a:lnTo>
                <a:lnTo>
                  <a:pt x="345" y="566"/>
                </a:lnTo>
                <a:lnTo>
                  <a:pt x="349" y="551"/>
                </a:lnTo>
                <a:lnTo>
                  <a:pt x="351" y="542"/>
                </a:lnTo>
                <a:lnTo>
                  <a:pt x="351" y="542"/>
                </a:lnTo>
                <a:lnTo>
                  <a:pt x="351" y="538"/>
                </a:lnTo>
                <a:lnTo>
                  <a:pt x="349" y="530"/>
                </a:lnTo>
                <a:lnTo>
                  <a:pt x="341" y="509"/>
                </a:lnTo>
                <a:lnTo>
                  <a:pt x="326" y="480"/>
                </a:lnTo>
                <a:lnTo>
                  <a:pt x="326" y="480"/>
                </a:lnTo>
                <a:lnTo>
                  <a:pt x="321" y="463"/>
                </a:lnTo>
                <a:lnTo>
                  <a:pt x="314" y="441"/>
                </a:lnTo>
                <a:lnTo>
                  <a:pt x="314" y="441"/>
                </a:lnTo>
                <a:lnTo>
                  <a:pt x="312" y="434"/>
                </a:lnTo>
                <a:lnTo>
                  <a:pt x="312" y="429"/>
                </a:lnTo>
                <a:lnTo>
                  <a:pt x="310" y="422"/>
                </a:lnTo>
                <a:lnTo>
                  <a:pt x="310" y="422"/>
                </a:lnTo>
                <a:lnTo>
                  <a:pt x="318" y="433"/>
                </a:lnTo>
                <a:lnTo>
                  <a:pt x="325" y="439"/>
                </a:lnTo>
                <a:lnTo>
                  <a:pt x="328" y="441"/>
                </a:lnTo>
                <a:lnTo>
                  <a:pt x="330" y="441"/>
                </a:lnTo>
                <a:lnTo>
                  <a:pt x="330" y="441"/>
                </a:lnTo>
                <a:lnTo>
                  <a:pt x="331" y="438"/>
                </a:lnTo>
                <a:lnTo>
                  <a:pt x="331" y="435"/>
                </a:lnTo>
                <a:lnTo>
                  <a:pt x="331" y="429"/>
                </a:lnTo>
                <a:lnTo>
                  <a:pt x="330" y="422"/>
                </a:lnTo>
                <a:lnTo>
                  <a:pt x="330" y="422"/>
                </a:lnTo>
                <a:lnTo>
                  <a:pt x="330" y="421"/>
                </a:lnTo>
                <a:lnTo>
                  <a:pt x="333" y="418"/>
                </a:lnTo>
                <a:lnTo>
                  <a:pt x="337" y="417"/>
                </a:lnTo>
                <a:lnTo>
                  <a:pt x="339" y="417"/>
                </a:lnTo>
                <a:lnTo>
                  <a:pt x="342" y="418"/>
                </a:lnTo>
                <a:lnTo>
                  <a:pt x="342" y="418"/>
                </a:lnTo>
                <a:lnTo>
                  <a:pt x="345" y="421"/>
                </a:lnTo>
                <a:lnTo>
                  <a:pt x="347" y="426"/>
                </a:lnTo>
                <a:lnTo>
                  <a:pt x="350" y="438"/>
                </a:lnTo>
                <a:lnTo>
                  <a:pt x="351" y="449"/>
                </a:lnTo>
                <a:lnTo>
                  <a:pt x="353" y="453"/>
                </a:lnTo>
                <a:lnTo>
                  <a:pt x="354" y="453"/>
                </a:lnTo>
                <a:lnTo>
                  <a:pt x="354" y="453"/>
                </a:lnTo>
                <a:lnTo>
                  <a:pt x="358" y="450"/>
                </a:lnTo>
                <a:lnTo>
                  <a:pt x="360" y="446"/>
                </a:lnTo>
                <a:lnTo>
                  <a:pt x="364" y="441"/>
                </a:lnTo>
                <a:lnTo>
                  <a:pt x="364" y="441"/>
                </a:lnTo>
                <a:lnTo>
                  <a:pt x="364" y="446"/>
                </a:lnTo>
                <a:lnTo>
                  <a:pt x="367" y="450"/>
                </a:lnTo>
                <a:lnTo>
                  <a:pt x="368" y="450"/>
                </a:lnTo>
                <a:lnTo>
                  <a:pt x="370" y="450"/>
                </a:lnTo>
                <a:lnTo>
                  <a:pt x="370" y="450"/>
                </a:lnTo>
                <a:lnTo>
                  <a:pt x="372" y="447"/>
                </a:lnTo>
                <a:lnTo>
                  <a:pt x="372" y="442"/>
                </a:lnTo>
                <a:lnTo>
                  <a:pt x="371" y="426"/>
                </a:lnTo>
                <a:lnTo>
                  <a:pt x="367" y="407"/>
                </a:lnTo>
                <a:lnTo>
                  <a:pt x="367" y="407"/>
                </a:lnTo>
                <a:lnTo>
                  <a:pt x="347" y="397"/>
                </a:lnTo>
                <a:lnTo>
                  <a:pt x="324" y="388"/>
                </a:lnTo>
                <a:lnTo>
                  <a:pt x="324" y="388"/>
                </a:lnTo>
                <a:lnTo>
                  <a:pt x="320" y="386"/>
                </a:lnTo>
                <a:lnTo>
                  <a:pt x="316" y="379"/>
                </a:lnTo>
                <a:lnTo>
                  <a:pt x="312" y="368"/>
                </a:lnTo>
                <a:lnTo>
                  <a:pt x="310" y="357"/>
                </a:lnTo>
                <a:lnTo>
                  <a:pt x="310" y="357"/>
                </a:lnTo>
                <a:lnTo>
                  <a:pt x="310" y="342"/>
                </a:lnTo>
                <a:lnTo>
                  <a:pt x="309" y="326"/>
                </a:lnTo>
                <a:lnTo>
                  <a:pt x="305" y="299"/>
                </a:lnTo>
                <a:lnTo>
                  <a:pt x="305" y="299"/>
                </a:lnTo>
                <a:lnTo>
                  <a:pt x="297" y="272"/>
                </a:lnTo>
                <a:lnTo>
                  <a:pt x="292" y="255"/>
                </a:lnTo>
                <a:lnTo>
                  <a:pt x="292" y="255"/>
                </a:lnTo>
                <a:lnTo>
                  <a:pt x="289" y="249"/>
                </a:lnTo>
                <a:lnTo>
                  <a:pt x="284" y="240"/>
                </a:lnTo>
                <a:lnTo>
                  <a:pt x="276" y="226"/>
                </a:lnTo>
                <a:lnTo>
                  <a:pt x="274" y="205"/>
                </a:lnTo>
                <a:lnTo>
                  <a:pt x="242" y="171"/>
                </a:lnTo>
                <a:lnTo>
                  <a:pt x="242" y="159"/>
                </a:lnTo>
                <a:lnTo>
                  <a:pt x="242" y="159"/>
                </a:lnTo>
                <a:lnTo>
                  <a:pt x="250" y="162"/>
                </a:lnTo>
                <a:lnTo>
                  <a:pt x="271" y="168"/>
                </a:lnTo>
                <a:lnTo>
                  <a:pt x="271" y="168"/>
                </a:lnTo>
                <a:lnTo>
                  <a:pt x="278" y="170"/>
                </a:lnTo>
                <a:lnTo>
                  <a:pt x="283" y="168"/>
                </a:lnTo>
                <a:lnTo>
                  <a:pt x="289" y="167"/>
                </a:lnTo>
                <a:lnTo>
                  <a:pt x="295" y="165"/>
                </a:lnTo>
                <a:lnTo>
                  <a:pt x="299" y="161"/>
                </a:lnTo>
                <a:lnTo>
                  <a:pt x="303" y="157"/>
                </a:lnTo>
                <a:lnTo>
                  <a:pt x="305" y="151"/>
                </a:lnTo>
                <a:lnTo>
                  <a:pt x="308" y="146"/>
                </a:lnTo>
                <a:lnTo>
                  <a:pt x="308" y="146"/>
                </a:lnTo>
                <a:lnTo>
                  <a:pt x="309" y="138"/>
                </a:lnTo>
                <a:lnTo>
                  <a:pt x="309" y="126"/>
                </a:lnTo>
                <a:lnTo>
                  <a:pt x="308" y="97"/>
                </a:lnTo>
                <a:lnTo>
                  <a:pt x="305" y="69"/>
                </a:lnTo>
                <a:lnTo>
                  <a:pt x="304" y="58"/>
                </a:lnTo>
                <a:lnTo>
                  <a:pt x="301" y="50"/>
                </a:lnTo>
                <a:lnTo>
                  <a:pt x="301" y="50"/>
                </a:lnTo>
                <a:lnTo>
                  <a:pt x="300" y="46"/>
                </a:lnTo>
                <a:lnTo>
                  <a:pt x="299" y="41"/>
                </a:lnTo>
                <a:lnTo>
                  <a:pt x="297" y="29"/>
                </a:lnTo>
                <a:lnTo>
                  <a:pt x="295" y="24"/>
                </a:lnTo>
                <a:lnTo>
                  <a:pt x="292" y="19"/>
                </a:lnTo>
                <a:lnTo>
                  <a:pt x="288" y="13"/>
                </a:lnTo>
                <a:lnTo>
                  <a:pt x="283" y="11"/>
                </a:lnTo>
                <a:lnTo>
                  <a:pt x="283" y="11"/>
                </a:lnTo>
                <a:lnTo>
                  <a:pt x="276" y="8"/>
                </a:lnTo>
                <a:lnTo>
                  <a:pt x="270" y="7"/>
                </a:lnTo>
                <a:lnTo>
                  <a:pt x="258" y="8"/>
                </a:lnTo>
                <a:lnTo>
                  <a:pt x="249" y="9"/>
                </a:lnTo>
                <a:lnTo>
                  <a:pt x="246" y="11"/>
                </a:lnTo>
                <a:lnTo>
                  <a:pt x="246" y="11"/>
                </a:lnTo>
                <a:close/>
                <a:moveTo>
                  <a:pt x="114" y="976"/>
                </a:moveTo>
                <a:lnTo>
                  <a:pt x="114" y="976"/>
                </a:lnTo>
                <a:lnTo>
                  <a:pt x="116" y="993"/>
                </a:lnTo>
                <a:lnTo>
                  <a:pt x="116" y="1008"/>
                </a:lnTo>
                <a:lnTo>
                  <a:pt x="114" y="1018"/>
                </a:lnTo>
                <a:lnTo>
                  <a:pt x="114" y="1018"/>
                </a:lnTo>
                <a:lnTo>
                  <a:pt x="110" y="1035"/>
                </a:lnTo>
                <a:lnTo>
                  <a:pt x="109" y="1043"/>
                </a:lnTo>
                <a:lnTo>
                  <a:pt x="109" y="1043"/>
                </a:lnTo>
                <a:lnTo>
                  <a:pt x="105" y="1006"/>
                </a:lnTo>
                <a:lnTo>
                  <a:pt x="105" y="1006"/>
                </a:lnTo>
                <a:lnTo>
                  <a:pt x="105" y="1001"/>
                </a:lnTo>
                <a:lnTo>
                  <a:pt x="107" y="996"/>
                </a:lnTo>
                <a:lnTo>
                  <a:pt x="110" y="987"/>
                </a:lnTo>
                <a:lnTo>
                  <a:pt x="114" y="976"/>
                </a:lnTo>
                <a:lnTo>
                  <a:pt x="114" y="97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8" name="Freeform 19">
            <a:extLst>
              <a:ext uri="{FF2B5EF4-FFF2-40B4-BE49-F238E27FC236}">
                <a16:creationId xmlns:a16="http://schemas.microsoft.com/office/drawing/2014/main" id="{CD438754-4368-4B2B-BB9E-0E410BF17C71}"/>
              </a:ext>
            </a:extLst>
          </p:cNvPr>
          <p:cNvSpPr>
            <a:spLocks/>
          </p:cNvSpPr>
          <p:nvPr/>
        </p:nvSpPr>
        <p:spPr bwMode="auto">
          <a:xfrm>
            <a:off x="4457946" y="4632966"/>
            <a:ext cx="892548" cy="1679166"/>
          </a:xfrm>
          <a:custGeom>
            <a:avLst/>
            <a:gdLst>
              <a:gd name="T0" fmla="*/ 223 w 455"/>
              <a:gd name="T1" fmla="*/ 5 h 856"/>
              <a:gd name="T2" fmla="*/ 200 w 455"/>
              <a:gd name="T3" fmla="*/ 31 h 856"/>
              <a:gd name="T4" fmla="*/ 196 w 455"/>
              <a:gd name="T5" fmla="*/ 72 h 856"/>
              <a:gd name="T6" fmla="*/ 198 w 455"/>
              <a:gd name="T7" fmla="*/ 106 h 856"/>
              <a:gd name="T8" fmla="*/ 209 w 455"/>
              <a:gd name="T9" fmla="*/ 124 h 856"/>
              <a:gd name="T10" fmla="*/ 229 w 455"/>
              <a:gd name="T11" fmla="*/ 136 h 856"/>
              <a:gd name="T12" fmla="*/ 201 w 455"/>
              <a:gd name="T13" fmla="*/ 168 h 856"/>
              <a:gd name="T14" fmla="*/ 191 w 455"/>
              <a:gd name="T15" fmla="*/ 212 h 856"/>
              <a:gd name="T16" fmla="*/ 189 w 455"/>
              <a:gd name="T17" fmla="*/ 240 h 856"/>
              <a:gd name="T18" fmla="*/ 146 w 455"/>
              <a:gd name="T19" fmla="*/ 231 h 856"/>
              <a:gd name="T20" fmla="*/ 92 w 455"/>
              <a:gd name="T21" fmla="*/ 327 h 856"/>
              <a:gd name="T22" fmla="*/ 95 w 455"/>
              <a:gd name="T23" fmla="*/ 383 h 856"/>
              <a:gd name="T24" fmla="*/ 108 w 455"/>
              <a:gd name="T25" fmla="*/ 398 h 856"/>
              <a:gd name="T26" fmla="*/ 128 w 455"/>
              <a:gd name="T27" fmla="*/ 381 h 856"/>
              <a:gd name="T28" fmla="*/ 118 w 455"/>
              <a:gd name="T29" fmla="*/ 462 h 856"/>
              <a:gd name="T30" fmla="*/ 144 w 455"/>
              <a:gd name="T31" fmla="*/ 477 h 856"/>
              <a:gd name="T32" fmla="*/ 105 w 455"/>
              <a:gd name="T33" fmla="*/ 573 h 856"/>
              <a:gd name="T34" fmla="*/ 81 w 455"/>
              <a:gd name="T35" fmla="*/ 617 h 856"/>
              <a:gd name="T36" fmla="*/ 65 w 455"/>
              <a:gd name="T37" fmla="*/ 718 h 856"/>
              <a:gd name="T38" fmla="*/ 76 w 455"/>
              <a:gd name="T39" fmla="*/ 736 h 856"/>
              <a:gd name="T40" fmla="*/ 63 w 455"/>
              <a:gd name="T41" fmla="*/ 755 h 856"/>
              <a:gd name="T42" fmla="*/ 32 w 455"/>
              <a:gd name="T43" fmla="*/ 748 h 856"/>
              <a:gd name="T44" fmla="*/ 5 w 455"/>
              <a:gd name="T45" fmla="*/ 744 h 856"/>
              <a:gd name="T46" fmla="*/ 9 w 455"/>
              <a:gd name="T47" fmla="*/ 769 h 856"/>
              <a:gd name="T48" fmla="*/ 69 w 455"/>
              <a:gd name="T49" fmla="*/ 804 h 856"/>
              <a:gd name="T50" fmla="*/ 99 w 455"/>
              <a:gd name="T51" fmla="*/ 806 h 856"/>
              <a:gd name="T52" fmla="*/ 107 w 455"/>
              <a:gd name="T53" fmla="*/ 765 h 856"/>
              <a:gd name="T54" fmla="*/ 145 w 455"/>
              <a:gd name="T55" fmla="*/ 725 h 856"/>
              <a:gd name="T56" fmla="*/ 183 w 455"/>
              <a:gd name="T57" fmla="*/ 722 h 856"/>
              <a:gd name="T58" fmla="*/ 310 w 455"/>
              <a:gd name="T59" fmla="*/ 686 h 856"/>
              <a:gd name="T60" fmla="*/ 324 w 455"/>
              <a:gd name="T61" fmla="*/ 727 h 856"/>
              <a:gd name="T62" fmla="*/ 360 w 455"/>
              <a:gd name="T63" fmla="*/ 757 h 856"/>
              <a:gd name="T64" fmla="*/ 364 w 455"/>
              <a:gd name="T65" fmla="*/ 807 h 856"/>
              <a:gd name="T66" fmla="*/ 350 w 455"/>
              <a:gd name="T67" fmla="*/ 828 h 856"/>
              <a:gd name="T68" fmla="*/ 309 w 455"/>
              <a:gd name="T69" fmla="*/ 847 h 856"/>
              <a:gd name="T70" fmla="*/ 346 w 455"/>
              <a:gd name="T71" fmla="*/ 854 h 856"/>
              <a:gd name="T72" fmla="*/ 415 w 455"/>
              <a:gd name="T73" fmla="*/ 852 h 856"/>
              <a:gd name="T74" fmla="*/ 406 w 455"/>
              <a:gd name="T75" fmla="*/ 813 h 856"/>
              <a:gd name="T76" fmla="*/ 401 w 455"/>
              <a:gd name="T77" fmla="*/ 753 h 856"/>
              <a:gd name="T78" fmla="*/ 454 w 455"/>
              <a:gd name="T79" fmla="*/ 751 h 856"/>
              <a:gd name="T80" fmla="*/ 440 w 455"/>
              <a:gd name="T81" fmla="*/ 722 h 856"/>
              <a:gd name="T82" fmla="*/ 418 w 455"/>
              <a:gd name="T83" fmla="*/ 645 h 856"/>
              <a:gd name="T84" fmla="*/ 405 w 455"/>
              <a:gd name="T85" fmla="*/ 623 h 856"/>
              <a:gd name="T86" fmla="*/ 400 w 455"/>
              <a:gd name="T87" fmla="*/ 541 h 856"/>
              <a:gd name="T88" fmla="*/ 391 w 455"/>
              <a:gd name="T89" fmla="*/ 456 h 856"/>
              <a:gd name="T90" fmla="*/ 372 w 455"/>
              <a:gd name="T91" fmla="*/ 365 h 856"/>
              <a:gd name="T92" fmla="*/ 353 w 455"/>
              <a:gd name="T93" fmla="*/ 225 h 856"/>
              <a:gd name="T94" fmla="*/ 354 w 455"/>
              <a:gd name="T95" fmla="*/ 191 h 856"/>
              <a:gd name="T96" fmla="*/ 328 w 455"/>
              <a:gd name="T97" fmla="*/ 152 h 856"/>
              <a:gd name="T98" fmla="*/ 346 w 455"/>
              <a:gd name="T99" fmla="*/ 125 h 856"/>
              <a:gd name="T100" fmla="*/ 354 w 455"/>
              <a:gd name="T101" fmla="*/ 108 h 856"/>
              <a:gd name="T102" fmla="*/ 337 w 455"/>
              <a:gd name="T103" fmla="*/ 85 h 856"/>
              <a:gd name="T104" fmla="*/ 321 w 455"/>
              <a:gd name="T105" fmla="*/ 69 h 856"/>
              <a:gd name="T106" fmla="*/ 297 w 455"/>
              <a:gd name="T107" fmla="*/ 33 h 856"/>
              <a:gd name="T108" fmla="*/ 277 w 455"/>
              <a:gd name="T109" fmla="*/ 4 h 856"/>
              <a:gd name="T110" fmla="*/ 247 w 455"/>
              <a:gd name="T111" fmla="*/ 4 h 8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55" h="856">
                <a:moveTo>
                  <a:pt x="247" y="4"/>
                </a:moveTo>
                <a:lnTo>
                  <a:pt x="247" y="4"/>
                </a:lnTo>
                <a:lnTo>
                  <a:pt x="244" y="4"/>
                </a:lnTo>
                <a:lnTo>
                  <a:pt x="235" y="3"/>
                </a:lnTo>
                <a:lnTo>
                  <a:pt x="228" y="4"/>
                </a:lnTo>
                <a:lnTo>
                  <a:pt x="223" y="5"/>
                </a:lnTo>
                <a:lnTo>
                  <a:pt x="217" y="7"/>
                </a:lnTo>
                <a:lnTo>
                  <a:pt x="211" y="12"/>
                </a:lnTo>
                <a:lnTo>
                  <a:pt x="211" y="12"/>
                </a:lnTo>
                <a:lnTo>
                  <a:pt x="207" y="17"/>
                </a:lnTo>
                <a:lnTo>
                  <a:pt x="202" y="24"/>
                </a:lnTo>
                <a:lnTo>
                  <a:pt x="200" y="31"/>
                </a:lnTo>
                <a:lnTo>
                  <a:pt x="198" y="37"/>
                </a:lnTo>
                <a:lnTo>
                  <a:pt x="196" y="49"/>
                </a:lnTo>
                <a:lnTo>
                  <a:pt x="196" y="53"/>
                </a:lnTo>
                <a:lnTo>
                  <a:pt x="196" y="53"/>
                </a:lnTo>
                <a:lnTo>
                  <a:pt x="196" y="62"/>
                </a:lnTo>
                <a:lnTo>
                  <a:pt x="196" y="72"/>
                </a:lnTo>
                <a:lnTo>
                  <a:pt x="196" y="72"/>
                </a:lnTo>
                <a:lnTo>
                  <a:pt x="195" y="86"/>
                </a:lnTo>
                <a:lnTo>
                  <a:pt x="196" y="96"/>
                </a:lnTo>
                <a:lnTo>
                  <a:pt x="197" y="102"/>
                </a:lnTo>
                <a:lnTo>
                  <a:pt x="198" y="106"/>
                </a:lnTo>
                <a:lnTo>
                  <a:pt x="198" y="106"/>
                </a:lnTo>
                <a:lnTo>
                  <a:pt x="201" y="113"/>
                </a:lnTo>
                <a:lnTo>
                  <a:pt x="202" y="118"/>
                </a:lnTo>
                <a:lnTo>
                  <a:pt x="205" y="122"/>
                </a:lnTo>
                <a:lnTo>
                  <a:pt x="206" y="123"/>
                </a:lnTo>
                <a:lnTo>
                  <a:pt x="209" y="124"/>
                </a:lnTo>
                <a:lnTo>
                  <a:pt x="209" y="124"/>
                </a:lnTo>
                <a:lnTo>
                  <a:pt x="220" y="124"/>
                </a:lnTo>
                <a:lnTo>
                  <a:pt x="227" y="124"/>
                </a:lnTo>
                <a:lnTo>
                  <a:pt x="227" y="124"/>
                </a:lnTo>
                <a:lnTo>
                  <a:pt x="228" y="131"/>
                </a:lnTo>
                <a:lnTo>
                  <a:pt x="229" y="135"/>
                </a:lnTo>
                <a:lnTo>
                  <a:pt x="229" y="136"/>
                </a:lnTo>
                <a:lnTo>
                  <a:pt x="229" y="136"/>
                </a:lnTo>
                <a:lnTo>
                  <a:pt x="226" y="140"/>
                </a:lnTo>
                <a:lnTo>
                  <a:pt x="218" y="146"/>
                </a:lnTo>
                <a:lnTo>
                  <a:pt x="209" y="157"/>
                </a:lnTo>
                <a:lnTo>
                  <a:pt x="201" y="168"/>
                </a:lnTo>
                <a:lnTo>
                  <a:pt x="201" y="168"/>
                </a:lnTo>
                <a:lnTo>
                  <a:pt x="195" y="177"/>
                </a:lnTo>
                <a:lnTo>
                  <a:pt x="192" y="182"/>
                </a:lnTo>
                <a:lnTo>
                  <a:pt x="191" y="189"/>
                </a:lnTo>
                <a:lnTo>
                  <a:pt x="190" y="199"/>
                </a:lnTo>
                <a:lnTo>
                  <a:pt x="190" y="199"/>
                </a:lnTo>
                <a:lnTo>
                  <a:pt x="191" y="212"/>
                </a:lnTo>
                <a:lnTo>
                  <a:pt x="192" y="225"/>
                </a:lnTo>
                <a:lnTo>
                  <a:pt x="193" y="234"/>
                </a:lnTo>
                <a:lnTo>
                  <a:pt x="193" y="237"/>
                </a:lnTo>
                <a:lnTo>
                  <a:pt x="193" y="239"/>
                </a:lnTo>
                <a:lnTo>
                  <a:pt x="193" y="239"/>
                </a:lnTo>
                <a:lnTo>
                  <a:pt x="189" y="240"/>
                </a:lnTo>
                <a:lnTo>
                  <a:pt x="186" y="240"/>
                </a:lnTo>
                <a:lnTo>
                  <a:pt x="180" y="239"/>
                </a:lnTo>
                <a:lnTo>
                  <a:pt x="180" y="239"/>
                </a:lnTo>
                <a:lnTo>
                  <a:pt x="171" y="235"/>
                </a:lnTo>
                <a:lnTo>
                  <a:pt x="158" y="233"/>
                </a:lnTo>
                <a:lnTo>
                  <a:pt x="146" y="231"/>
                </a:lnTo>
                <a:lnTo>
                  <a:pt x="138" y="231"/>
                </a:lnTo>
                <a:lnTo>
                  <a:pt x="138" y="231"/>
                </a:lnTo>
                <a:lnTo>
                  <a:pt x="135" y="235"/>
                </a:lnTo>
                <a:lnTo>
                  <a:pt x="128" y="248"/>
                </a:lnTo>
                <a:lnTo>
                  <a:pt x="110" y="287"/>
                </a:lnTo>
                <a:lnTo>
                  <a:pt x="92" y="327"/>
                </a:lnTo>
                <a:lnTo>
                  <a:pt x="87" y="342"/>
                </a:lnTo>
                <a:lnTo>
                  <a:pt x="83" y="350"/>
                </a:lnTo>
                <a:lnTo>
                  <a:pt x="83" y="350"/>
                </a:lnTo>
                <a:lnTo>
                  <a:pt x="85" y="358"/>
                </a:lnTo>
                <a:lnTo>
                  <a:pt x="87" y="364"/>
                </a:lnTo>
                <a:lnTo>
                  <a:pt x="95" y="383"/>
                </a:lnTo>
                <a:lnTo>
                  <a:pt x="95" y="383"/>
                </a:lnTo>
                <a:lnTo>
                  <a:pt x="97" y="389"/>
                </a:lnTo>
                <a:lnTo>
                  <a:pt x="99" y="392"/>
                </a:lnTo>
                <a:lnTo>
                  <a:pt x="102" y="396"/>
                </a:lnTo>
                <a:lnTo>
                  <a:pt x="105" y="397"/>
                </a:lnTo>
                <a:lnTo>
                  <a:pt x="108" y="398"/>
                </a:lnTo>
                <a:lnTo>
                  <a:pt x="109" y="398"/>
                </a:lnTo>
                <a:lnTo>
                  <a:pt x="111" y="398"/>
                </a:lnTo>
                <a:lnTo>
                  <a:pt x="113" y="397"/>
                </a:lnTo>
                <a:lnTo>
                  <a:pt x="113" y="397"/>
                </a:lnTo>
                <a:lnTo>
                  <a:pt x="122" y="388"/>
                </a:lnTo>
                <a:lnTo>
                  <a:pt x="128" y="381"/>
                </a:lnTo>
                <a:lnTo>
                  <a:pt x="128" y="381"/>
                </a:lnTo>
                <a:lnTo>
                  <a:pt x="126" y="410"/>
                </a:lnTo>
                <a:lnTo>
                  <a:pt x="123" y="446"/>
                </a:lnTo>
                <a:lnTo>
                  <a:pt x="123" y="446"/>
                </a:lnTo>
                <a:lnTo>
                  <a:pt x="120" y="454"/>
                </a:lnTo>
                <a:lnTo>
                  <a:pt x="118" y="462"/>
                </a:lnTo>
                <a:lnTo>
                  <a:pt x="117" y="465"/>
                </a:lnTo>
                <a:lnTo>
                  <a:pt x="118" y="468"/>
                </a:lnTo>
                <a:lnTo>
                  <a:pt x="119" y="471"/>
                </a:lnTo>
                <a:lnTo>
                  <a:pt x="123" y="472"/>
                </a:lnTo>
                <a:lnTo>
                  <a:pt x="123" y="472"/>
                </a:lnTo>
                <a:lnTo>
                  <a:pt x="144" y="477"/>
                </a:lnTo>
                <a:lnTo>
                  <a:pt x="144" y="477"/>
                </a:lnTo>
                <a:lnTo>
                  <a:pt x="128" y="520"/>
                </a:lnTo>
                <a:lnTo>
                  <a:pt x="115" y="553"/>
                </a:lnTo>
                <a:lnTo>
                  <a:pt x="109" y="565"/>
                </a:lnTo>
                <a:lnTo>
                  <a:pt x="105" y="573"/>
                </a:lnTo>
                <a:lnTo>
                  <a:pt x="105" y="573"/>
                </a:lnTo>
                <a:lnTo>
                  <a:pt x="97" y="584"/>
                </a:lnTo>
                <a:lnTo>
                  <a:pt x="89" y="596"/>
                </a:lnTo>
                <a:lnTo>
                  <a:pt x="83" y="607"/>
                </a:lnTo>
                <a:lnTo>
                  <a:pt x="82" y="613"/>
                </a:lnTo>
                <a:lnTo>
                  <a:pt x="81" y="617"/>
                </a:lnTo>
                <a:lnTo>
                  <a:pt x="81" y="617"/>
                </a:lnTo>
                <a:lnTo>
                  <a:pt x="79" y="635"/>
                </a:lnTo>
                <a:lnTo>
                  <a:pt x="74" y="662"/>
                </a:lnTo>
                <a:lnTo>
                  <a:pt x="65" y="708"/>
                </a:lnTo>
                <a:lnTo>
                  <a:pt x="65" y="708"/>
                </a:lnTo>
                <a:lnTo>
                  <a:pt x="65" y="714"/>
                </a:lnTo>
                <a:lnTo>
                  <a:pt x="65" y="718"/>
                </a:lnTo>
                <a:lnTo>
                  <a:pt x="68" y="723"/>
                </a:lnTo>
                <a:lnTo>
                  <a:pt x="70" y="726"/>
                </a:lnTo>
                <a:lnTo>
                  <a:pt x="74" y="729"/>
                </a:lnTo>
                <a:lnTo>
                  <a:pt x="77" y="732"/>
                </a:lnTo>
                <a:lnTo>
                  <a:pt x="77" y="732"/>
                </a:lnTo>
                <a:lnTo>
                  <a:pt x="76" y="736"/>
                </a:lnTo>
                <a:lnTo>
                  <a:pt x="73" y="743"/>
                </a:lnTo>
                <a:lnTo>
                  <a:pt x="72" y="747"/>
                </a:lnTo>
                <a:lnTo>
                  <a:pt x="70" y="751"/>
                </a:lnTo>
                <a:lnTo>
                  <a:pt x="67" y="753"/>
                </a:lnTo>
                <a:lnTo>
                  <a:pt x="63" y="755"/>
                </a:lnTo>
                <a:lnTo>
                  <a:pt x="63" y="755"/>
                </a:lnTo>
                <a:lnTo>
                  <a:pt x="59" y="756"/>
                </a:lnTo>
                <a:lnTo>
                  <a:pt x="54" y="756"/>
                </a:lnTo>
                <a:lnTo>
                  <a:pt x="45" y="755"/>
                </a:lnTo>
                <a:lnTo>
                  <a:pt x="35" y="753"/>
                </a:lnTo>
                <a:lnTo>
                  <a:pt x="35" y="753"/>
                </a:lnTo>
                <a:lnTo>
                  <a:pt x="32" y="748"/>
                </a:lnTo>
                <a:lnTo>
                  <a:pt x="28" y="745"/>
                </a:lnTo>
                <a:lnTo>
                  <a:pt x="24" y="742"/>
                </a:lnTo>
                <a:lnTo>
                  <a:pt x="24" y="742"/>
                </a:lnTo>
                <a:lnTo>
                  <a:pt x="17" y="742"/>
                </a:lnTo>
                <a:lnTo>
                  <a:pt x="9" y="743"/>
                </a:lnTo>
                <a:lnTo>
                  <a:pt x="5" y="744"/>
                </a:lnTo>
                <a:lnTo>
                  <a:pt x="1" y="746"/>
                </a:lnTo>
                <a:lnTo>
                  <a:pt x="0" y="748"/>
                </a:lnTo>
                <a:lnTo>
                  <a:pt x="0" y="753"/>
                </a:lnTo>
                <a:lnTo>
                  <a:pt x="0" y="753"/>
                </a:lnTo>
                <a:lnTo>
                  <a:pt x="4" y="761"/>
                </a:lnTo>
                <a:lnTo>
                  <a:pt x="9" y="769"/>
                </a:lnTo>
                <a:lnTo>
                  <a:pt x="14" y="773"/>
                </a:lnTo>
                <a:lnTo>
                  <a:pt x="18" y="778"/>
                </a:lnTo>
                <a:lnTo>
                  <a:pt x="32" y="787"/>
                </a:lnTo>
                <a:lnTo>
                  <a:pt x="32" y="787"/>
                </a:lnTo>
                <a:lnTo>
                  <a:pt x="50" y="796"/>
                </a:lnTo>
                <a:lnTo>
                  <a:pt x="69" y="804"/>
                </a:lnTo>
                <a:lnTo>
                  <a:pt x="85" y="809"/>
                </a:lnTo>
                <a:lnTo>
                  <a:pt x="90" y="810"/>
                </a:lnTo>
                <a:lnTo>
                  <a:pt x="95" y="810"/>
                </a:lnTo>
                <a:lnTo>
                  <a:pt x="95" y="810"/>
                </a:lnTo>
                <a:lnTo>
                  <a:pt x="97" y="808"/>
                </a:lnTo>
                <a:lnTo>
                  <a:pt x="99" y="806"/>
                </a:lnTo>
                <a:lnTo>
                  <a:pt x="102" y="798"/>
                </a:lnTo>
                <a:lnTo>
                  <a:pt x="105" y="791"/>
                </a:lnTo>
                <a:lnTo>
                  <a:pt x="105" y="787"/>
                </a:lnTo>
                <a:lnTo>
                  <a:pt x="105" y="787"/>
                </a:lnTo>
                <a:lnTo>
                  <a:pt x="107" y="765"/>
                </a:lnTo>
                <a:lnTo>
                  <a:pt x="107" y="765"/>
                </a:lnTo>
                <a:lnTo>
                  <a:pt x="108" y="751"/>
                </a:lnTo>
                <a:lnTo>
                  <a:pt x="107" y="740"/>
                </a:lnTo>
                <a:lnTo>
                  <a:pt x="107" y="740"/>
                </a:lnTo>
                <a:lnTo>
                  <a:pt x="113" y="737"/>
                </a:lnTo>
                <a:lnTo>
                  <a:pt x="127" y="731"/>
                </a:lnTo>
                <a:lnTo>
                  <a:pt x="145" y="725"/>
                </a:lnTo>
                <a:lnTo>
                  <a:pt x="154" y="723"/>
                </a:lnTo>
                <a:lnTo>
                  <a:pt x="162" y="722"/>
                </a:lnTo>
                <a:lnTo>
                  <a:pt x="162" y="722"/>
                </a:lnTo>
                <a:lnTo>
                  <a:pt x="174" y="722"/>
                </a:lnTo>
                <a:lnTo>
                  <a:pt x="180" y="722"/>
                </a:lnTo>
                <a:lnTo>
                  <a:pt x="183" y="722"/>
                </a:lnTo>
                <a:lnTo>
                  <a:pt x="186" y="719"/>
                </a:lnTo>
                <a:lnTo>
                  <a:pt x="186" y="719"/>
                </a:lnTo>
                <a:lnTo>
                  <a:pt x="251" y="609"/>
                </a:lnTo>
                <a:lnTo>
                  <a:pt x="273" y="609"/>
                </a:lnTo>
                <a:lnTo>
                  <a:pt x="273" y="609"/>
                </a:lnTo>
                <a:lnTo>
                  <a:pt x="310" y="686"/>
                </a:lnTo>
                <a:lnTo>
                  <a:pt x="310" y="686"/>
                </a:lnTo>
                <a:lnTo>
                  <a:pt x="315" y="695"/>
                </a:lnTo>
                <a:lnTo>
                  <a:pt x="317" y="705"/>
                </a:lnTo>
                <a:lnTo>
                  <a:pt x="320" y="719"/>
                </a:lnTo>
                <a:lnTo>
                  <a:pt x="320" y="719"/>
                </a:lnTo>
                <a:lnTo>
                  <a:pt x="324" y="727"/>
                </a:lnTo>
                <a:lnTo>
                  <a:pt x="329" y="740"/>
                </a:lnTo>
                <a:lnTo>
                  <a:pt x="335" y="751"/>
                </a:lnTo>
                <a:lnTo>
                  <a:pt x="338" y="755"/>
                </a:lnTo>
                <a:lnTo>
                  <a:pt x="338" y="755"/>
                </a:lnTo>
                <a:lnTo>
                  <a:pt x="350" y="756"/>
                </a:lnTo>
                <a:lnTo>
                  <a:pt x="360" y="757"/>
                </a:lnTo>
                <a:lnTo>
                  <a:pt x="360" y="757"/>
                </a:lnTo>
                <a:lnTo>
                  <a:pt x="362" y="763"/>
                </a:lnTo>
                <a:lnTo>
                  <a:pt x="364" y="778"/>
                </a:lnTo>
                <a:lnTo>
                  <a:pt x="366" y="793"/>
                </a:lnTo>
                <a:lnTo>
                  <a:pt x="366" y="801"/>
                </a:lnTo>
                <a:lnTo>
                  <a:pt x="364" y="807"/>
                </a:lnTo>
                <a:lnTo>
                  <a:pt x="364" y="807"/>
                </a:lnTo>
                <a:lnTo>
                  <a:pt x="361" y="816"/>
                </a:lnTo>
                <a:lnTo>
                  <a:pt x="359" y="822"/>
                </a:lnTo>
                <a:lnTo>
                  <a:pt x="354" y="825"/>
                </a:lnTo>
                <a:lnTo>
                  <a:pt x="350" y="828"/>
                </a:lnTo>
                <a:lnTo>
                  <a:pt x="350" y="828"/>
                </a:lnTo>
                <a:lnTo>
                  <a:pt x="338" y="832"/>
                </a:lnTo>
                <a:lnTo>
                  <a:pt x="324" y="837"/>
                </a:lnTo>
                <a:lnTo>
                  <a:pt x="318" y="841"/>
                </a:lnTo>
                <a:lnTo>
                  <a:pt x="312" y="844"/>
                </a:lnTo>
                <a:lnTo>
                  <a:pt x="309" y="846"/>
                </a:lnTo>
                <a:lnTo>
                  <a:pt x="309" y="847"/>
                </a:lnTo>
                <a:lnTo>
                  <a:pt x="310" y="848"/>
                </a:lnTo>
                <a:lnTo>
                  <a:pt x="310" y="848"/>
                </a:lnTo>
                <a:lnTo>
                  <a:pt x="311" y="851"/>
                </a:lnTo>
                <a:lnTo>
                  <a:pt x="314" y="852"/>
                </a:lnTo>
                <a:lnTo>
                  <a:pt x="323" y="852"/>
                </a:lnTo>
                <a:lnTo>
                  <a:pt x="346" y="854"/>
                </a:lnTo>
                <a:lnTo>
                  <a:pt x="346" y="854"/>
                </a:lnTo>
                <a:lnTo>
                  <a:pt x="376" y="856"/>
                </a:lnTo>
                <a:lnTo>
                  <a:pt x="398" y="856"/>
                </a:lnTo>
                <a:lnTo>
                  <a:pt x="406" y="856"/>
                </a:lnTo>
                <a:lnTo>
                  <a:pt x="411" y="854"/>
                </a:lnTo>
                <a:lnTo>
                  <a:pt x="415" y="852"/>
                </a:lnTo>
                <a:lnTo>
                  <a:pt x="417" y="848"/>
                </a:lnTo>
                <a:lnTo>
                  <a:pt x="417" y="848"/>
                </a:lnTo>
                <a:lnTo>
                  <a:pt x="418" y="839"/>
                </a:lnTo>
                <a:lnTo>
                  <a:pt x="418" y="827"/>
                </a:lnTo>
                <a:lnTo>
                  <a:pt x="417" y="813"/>
                </a:lnTo>
                <a:lnTo>
                  <a:pt x="406" y="813"/>
                </a:lnTo>
                <a:lnTo>
                  <a:pt x="406" y="813"/>
                </a:lnTo>
                <a:lnTo>
                  <a:pt x="402" y="783"/>
                </a:lnTo>
                <a:lnTo>
                  <a:pt x="401" y="763"/>
                </a:lnTo>
                <a:lnTo>
                  <a:pt x="401" y="756"/>
                </a:lnTo>
                <a:lnTo>
                  <a:pt x="401" y="753"/>
                </a:lnTo>
                <a:lnTo>
                  <a:pt x="401" y="753"/>
                </a:lnTo>
                <a:lnTo>
                  <a:pt x="403" y="752"/>
                </a:lnTo>
                <a:lnTo>
                  <a:pt x="410" y="753"/>
                </a:lnTo>
                <a:lnTo>
                  <a:pt x="429" y="754"/>
                </a:lnTo>
                <a:lnTo>
                  <a:pt x="439" y="754"/>
                </a:lnTo>
                <a:lnTo>
                  <a:pt x="448" y="753"/>
                </a:lnTo>
                <a:lnTo>
                  <a:pt x="454" y="751"/>
                </a:lnTo>
                <a:lnTo>
                  <a:pt x="455" y="750"/>
                </a:lnTo>
                <a:lnTo>
                  <a:pt x="455" y="747"/>
                </a:lnTo>
                <a:lnTo>
                  <a:pt x="455" y="747"/>
                </a:lnTo>
                <a:lnTo>
                  <a:pt x="454" y="741"/>
                </a:lnTo>
                <a:lnTo>
                  <a:pt x="452" y="735"/>
                </a:lnTo>
                <a:lnTo>
                  <a:pt x="440" y="722"/>
                </a:lnTo>
                <a:lnTo>
                  <a:pt x="440" y="722"/>
                </a:lnTo>
                <a:lnTo>
                  <a:pt x="436" y="715"/>
                </a:lnTo>
                <a:lnTo>
                  <a:pt x="433" y="704"/>
                </a:lnTo>
                <a:lnTo>
                  <a:pt x="426" y="678"/>
                </a:lnTo>
                <a:lnTo>
                  <a:pt x="420" y="653"/>
                </a:lnTo>
                <a:lnTo>
                  <a:pt x="418" y="645"/>
                </a:lnTo>
                <a:lnTo>
                  <a:pt x="417" y="641"/>
                </a:lnTo>
                <a:lnTo>
                  <a:pt x="417" y="641"/>
                </a:lnTo>
                <a:lnTo>
                  <a:pt x="401" y="620"/>
                </a:lnTo>
                <a:lnTo>
                  <a:pt x="401" y="620"/>
                </a:lnTo>
                <a:lnTo>
                  <a:pt x="402" y="620"/>
                </a:lnTo>
                <a:lnTo>
                  <a:pt x="405" y="623"/>
                </a:lnTo>
                <a:lnTo>
                  <a:pt x="407" y="623"/>
                </a:lnTo>
                <a:lnTo>
                  <a:pt x="408" y="622"/>
                </a:lnTo>
                <a:lnTo>
                  <a:pt x="409" y="620"/>
                </a:lnTo>
                <a:lnTo>
                  <a:pt x="409" y="617"/>
                </a:lnTo>
                <a:lnTo>
                  <a:pt x="409" y="617"/>
                </a:lnTo>
                <a:lnTo>
                  <a:pt x="400" y="541"/>
                </a:lnTo>
                <a:lnTo>
                  <a:pt x="394" y="492"/>
                </a:lnTo>
                <a:lnTo>
                  <a:pt x="391" y="470"/>
                </a:lnTo>
                <a:lnTo>
                  <a:pt x="391" y="470"/>
                </a:lnTo>
                <a:lnTo>
                  <a:pt x="390" y="467"/>
                </a:lnTo>
                <a:lnTo>
                  <a:pt x="390" y="462"/>
                </a:lnTo>
                <a:lnTo>
                  <a:pt x="391" y="456"/>
                </a:lnTo>
                <a:lnTo>
                  <a:pt x="367" y="373"/>
                </a:lnTo>
                <a:lnTo>
                  <a:pt x="367" y="373"/>
                </a:lnTo>
                <a:lnTo>
                  <a:pt x="370" y="370"/>
                </a:lnTo>
                <a:lnTo>
                  <a:pt x="372" y="368"/>
                </a:lnTo>
                <a:lnTo>
                  <a:pt x="372" y="365"/>
                </a:lnTo>
                <a:lnTo>
                  <a:pt x="372" y="365"/>
                </a:lnTo>
                <a:lnTo>
                  <a:pt x="372" y="356"/>
                </a:lnTo>
                <a:lnTo>
                  <a:pt x="372" y="350"/>
                </a:lnTo>
                <a:lnTo>
                  <a:pt x="367" y="344"/>
                </a:lnTo>
                <a:lnTo>
                  <a:pt x="352" y="225"/>
                </a:lnTo>
                <a:lnTo>
                  <a:pt x="352" y="225"/>
                </a:lnTo>
                <a:lnTo>
                  <a:pt x="353" y="225"/>
                </a:lnTo>
                <a:lnTo>
                  <a:pt x="355" y="225"/>
                </a:lnTo>
                <a:lnTo>
                  <a:pt x="356" y="223"/>
                </a:lnTo>
                <a:lnTo>
                  <a:pt x="356" y="217"/>
                </a:lnTo>
                <a:lnTo>
                  <a:pt x="356" y="217"/>
                </a:lnTo>
                <a:lnTo>
                  <a:pt x="355" y="204"/>
                </a:lnTo>
                <a:lnTo>
                  <a:pt x="354" y="191"/>
                </a:lnTo>
                <a:lnTo>
                  <a:pt x="354" y="191"/>
                </a:lnTo>
                <a:lnTo>
                  <a:pt x="352" y="185"/>
                </a:lnTo>
                <a:lnTo>
                  <a:pt x="348" y="176"/>
                </a:lnTo>
                <a:lnTo>
                  <a:pt x="344" y="166"/>
                </a:lnTo>
                <a:lnTo>
                  <a:pt x="328" y="152"/>
                </a:lnTo>
                <a:lnTo>
                  <a:pt x="328" y="152"/>
                </a:lnTo>
                <a:lnTo>
                  <a:pt x="333" y="146"/>
                </a:lnTo>
                <a:lnTo>
                  <a:pt x="337" y="140"/>
                </a:lnTo>
                <a:lnTo>
                  <a:pt x="342" y="132"/>
                </a:lnTo>
                <a:lnTo>
                  <a:pt x="342" y="132"/>
                </a:lnTo>
                <a:lnTo>
                  <a:pt x="344" y="127"/>
                </a:lnTo>
                <a:lnTo>
                  <a:pt x="346" y="125"/>
                </a:lnTo>
                <a:lnTo>
                  <a:pt x="353" y="122"/>
                </a:lnTo>
                <a:lnTo>
                  <a:pt x="355" y="121"/>
                </a:lnTo>
                <a:lnTo>
                  <a:pt x="356" y="118"/>
                </a:lnTo>
                <a:lnTo>
                  <a:pt x="356" y="114"/>
                </a:lnTo>
                <a:lnTo>
                  <a:pt x="354" y="108"/>
                </a:lnTo>
                <a:lnTo>
                  <a:pt x="354" y="108"/>
                </a:lnTo>
                <a:lnTo>
                  <a:pt x="351" y="97"/>
                </a:lnTo>
                <a:lnTo>
                  <a:pt x="350" y="93"/>
                </a:lnTo>
                <a:lnTo>
                  <a:pt x="348" y="90"/>
                </a:lnTo>
                <a:lnTo>
                  <a:pt x="344" y="87"/>
                </a:lnTo>
                <a:lnTo>
                  <a:pt x="344" y="87"/>
                </a:lnTo>
                <a:lnTo>
                  <a:pt x="337" y="85"/>
                </a:lnTo>
                <a:lnTo>
                  <a:pt x="332" y="82"/>
                </a:lnTo>
                <a:lnTo>
                  <a:pt x="327" y="79"/>
                </a:lnTo>
                <a:lnTo>
                  <a:pt x="323" y="75"/>
                </a:lnTo>
                <a:lnTo>
                  <a:pt x="323" y="75"/>
                </a:lnTo>
                <a:lnTo>
                  <a:pt x="321" y="70"/>
                </a:lnTo>
                <a:lnTo>
                  <a:pt x="321" y="69"/>
                </a:lnTo>
                <a:lnTo>
                  <a:pt x="321" y="68"/>
                </a:lnTo>
                <a:lnTo>
                  <a:pt x="318" y="64"/>
                </a:lnTo>
                <a:lnTo>
                  <a:pt x="318" y="64"/>
                </a:lnTo>
                <a:lnTo>
                  <a:pt x="308" y="51"/>
                </a:lnTo>
                <a:lnTo>
                  <a:pt x="297" y="33"/>
                </a:lnTo>
                <a:lnTo>
                  <a:pt x="297" y="33"/>
                </a:lnTo>
                <a:lnTo>
                  <a:pt x="292" y="24"/>
                </a:lnTo>
                <a:lnTo>
                  <a:pt x="289" y="16"/>
                </a:lnTo>
                <a:lnTo>
                  <a:pt x="284" y="11"/>
                </a:lnTo>
                <a:lnTo>
                  <a:pt x="281" y="7"/>
                </a:lnTo>
                <a:lnTo>
                  <a:pt x="277" y="4"/>
                </a:lnTo>
                <a:lnTo>
                  <a:pt x="277" y="4"/>
                </a:lnTo>
                <a:lnTo>
                  <a:pt x="271" y="2"/>
                </a:lnTo>
                <a:lnTo>
                  <a:pt x="265" y="0"/>
                </a:lnTo>
                <a:lnTo>
                  <a:pt x="261" y="0"/>
                </a:lnTo>
                <a:lnTo>
                  <a:pt x="256" y="2"/>
                </a:lnTo>
                <a:lnTo>
                  <a:pt x="250" y="3"/>
                </a:lnTo>
                <a:lnTo>
                  <a:pt x="247" y="4"/>
                </a:lnTo>
                <a:lnTo>
                  <a:pt x="247" y="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1" name="Freeform 7">
            <a:extLst>
              <a:ext uri="{FF2B5EF4-FFF2-40B4-BE49-F238E27FC236}">
                <a16:creationId xmlns:a16="http://schemas.microsoft.com/office/drawing/2014/main" id="{4E00EFD8-9950-4B5D-A4DD-75E1FFA9AF64}"/>
              </a:ext>
            </a:extLst>
          </p:cNvPr>
          <p:cNvSpPr>
            <a:spLocks/>
          </p:cNvSpPr>
          <p:nvPr/>
        </p:nvSpPr>
        <p:spPr bwMode="auto">
          <a:xfrm>
            <a:off x="8309369" y="4779150"/>
            <a:ext cx="802595" cy="1532982"/>
          </a:xfrm>
          <a:custGeom>
            <a:avLst/>
            <a:gdLst>
              <a:gd name="T0" fmla="*/ 137 w 289"/>
              <a:gd name="T1" fmla="*/ 95 h 552"/>
              <a:gd name="T2" fmla="*/ 122 w 289"/>
              <a:gd name="T3" fmla="*/ 114 h 552"/>
              <a:gd name="T4" fmla="*/ 102 w 289"/>
              <a:gd name="T5" fmla="*/ 146 h 552"/>
              <a:gd name="T6" fmla="*/ 90 w 289"/>
              <a:gd name="T7" fmla="*/ 166 h 552"/>
              <a:gd name="T8" fmla="*/ 22 w 289"/>
              <a:gd name="T9" fmla="*/ 221 h 552"/>
              <a:gd name="T10" fmla="*/ 0 w 289"/>
              <a:gd name="T11" fmla="*/ 242 h 552"/>
              <a:gd name="T12" fmla="*/ 6 w 289"/>
              <a:gd name="T13" fmla="*/ 250 h 552"/>
              <a:gd name="T14" fmla="*/ 23 w 289"/>
              <a:gd name="T15" fmla="*/ 248 h 552"/>
              <a:gd name="T16" fmla="*/ 38 w 289"/>
              <a:gd name="T17" fmla="*/ 242 h 552"/>
              <a:gd name="T18" fmla="*/ 64 w 289"/>
              <a:gd name="T19" fmla="*/ 239 h 552"/>
              <a:gd name="T20" fmla="*/ 95 w 289"/>
              <a:gd name="T21" fmla="*/ 216 h 552"/>
              <a:gd name="T22" fmla="*/ 122 w 289"/>
              <a:gd name="T23" fmla="*/ 218 h 552"/>
              <a:gd name="T24" fmla="*/ 122 w 289"/>
              <a:gd name="T25" fmla="*/ 284 h 552"/>
              <a:gd name="T26" fmla="*/ 75 w 289"/>
              <a:gd name="T27" fmla="*/ 368 h 552"/>
              <a:gd name="T28" fmla="*/ 48 w 289"/>
              <a:gd name="T29" fmla="*/ 514 h 552"/>
              <a:gd name="T30" fmla="*/ 48 w 289"/>
              <a:gd name="T31" fmla="*/ 525 h 552"/>
              <a:gd name="T32" fmla="*/ 22 w 289"/>
              <a:gd name="T33" fmla="*/ 525 h 552"/>
              <a:gd name="T34" fmla="*/ 14 w 289"/>
              <a:gd name="T35" fmla="*/ 538 h 552"/>
              <a:gd name="T36" fmla="*/ 42 w 289"/>
              <a:gd name="T37" fmla="*/ 546 h 552"/>
              <a:gd name="T38" fmla="*/ 69 w 289"/>
              <a:gd name="T39" fmla="*/ 551 h 552"/>
              <a:gd name="T40" fmla="*/ 85 w 289"/>
              <a:gd name="T41" fmla="*/ 551 h 552"/>
              <a:gd name="T42" fmla="*/ 90 w 289"/>
              <a:gd name="T43" fmla="*/ 530 h 552"/>
              <a:gd name="T44" fmla="*/ 101 w 289"/>
              <a:gd name="T45" fmla="*/ 525 h 552"/>
              <a:gd name="T46" fmla="*/ 111 w 289"/>
              <a:gd name="T47" fmla="*/ 504 h 552"/>
              <a:gd name="T48" fmla="*/ 122 w 289"/>
              <a:gd name="T49" fmla="*/ 399 h 552"/>
              <a:gd name="T50" fmla="*/ 143 w 289"/>
              <a:gd name="T51" fmla="*/ 365 h 552"/>
              <a:gd name="T52" fmla="*/ 169 w 289"/>
              <a:gd name="T53" fmla="*/ 389 h 552"/>
              <a:gd name="T54" fmla="*/ 238 w 289"/>
              <a:gd name="T55" fmla="*/ 495 h 552"/>
              <a:gd name="T56" fmla="*/ 243 w 289"/>
              <a:gd name="T57" fmla="*/ 516 h 552"/>
              <a:gd name="T58" fmla="*/ 228 w 289"/>
              <a:gd name="T59" fmla="*/ 531 h 552"/>
              <a:gd name="T60" fmla="*/ 213 w 289"/>
              <a:gd name="T61" fmla="*/ 547 h 552"/>
              <a:gd name="T62" fmla="*/ 253 w 289"/>
              <a:gd name="T63" fmla="*/ 546 h 552"/>
              <a:gd name="T64" fmla="*/ 268 w 289"/>
              <a:gd name="T65" fmla="*/ 540 h 552"/>
              <a:gd name="T66" fmla="*/ 289 w 289"/>
              <a:gd name="T67" fmla="*/ 540 h 552"/>
              <a:gd name="T68" fmla="*/ 280 w 289"/>
              <a:gd name="T69" fmla="*/ 519 h 552"/>
              <a:gd name="T70" fmla="*/ 279 w 289"/>
              <a:gd name="T71" fmla="*/ 508 h 552"/>
              <a:gd name="T72" fmla="*/ 287 w 289"/>
              <a:gd name="T73" fmla="*/ 502 h 552"/>
              <a:gd name="T74" fmla="*/ 288 w 289"/>
              <a:gd name="T75" fmla="*/ 489 h 552"/>
              <a:gd name="T76" fmla="*/ 263 w 289"/>
              <a:gd name="T77" fmla="*/ 457 h 552"/>
              <a:gd name="T78" fmla="*/ 232 w 289"/>
              <a:gd name="T79" fmla="*/ 394 h 552"/>
              <a:gd name="T80" fmla="*/ 216 w 289"/>
              <a:gd name="T81" fmla="*/ 310 h 552"/>
              <a:gd name="T82" fmla="*/ 216 w 289"/>
              <a:gd name="T83" fmla="*/ 252 h 552"/>
              <a:gd name="T84" fmla="*/ 224 w 289"/>
              <a:gd name="T85" fmla="*/ 247 h 552"/>
              <a:gd name="T86" fmla="*/ 221 w 289"/>
              <a:gd name="T87" fmla="*/ 211 h 552"/>
              <a:gd name="T88" fmla="*/ 224 w 289"/>
              <a:gd name="T89" fmla="*/ 180 h 552"/>
              <a:gd name="T90" fmla="*/ 226 w 289"/>
              <a:gd name="T91" fmla="*/ 149 h 552"/>
              <a:gd name="T92" fmla="*/ 195 w 289"/>
              <a:gd name="T93" fmla="*/ 106 h 552"/>
              <a:gd name="T94" fmla="*/ 179 w 289"/>
              <a:gd name="T95" fmla="*/ 74 h 552"/>
              <a:gd name="T96" fmla="*/ 174 w 289"/>
              <a:gd name="T97" fmla="*/ 74 h 552"/>
              <a:gd name="T98" fmla="*/ 185 w 289"/>
              <a:gd name="T99" fmla="*/ 53 h 552"/>
              <a:gd name="T100" fmla="*/ 174 w 289"/>
              <a:gd name="T101" fmla="*/ 22 h 552"/>
              <a:gd name="T102" fmla="*/ 153 w 289"/>
              <a:gd name="T103" fmla="*/ 6 h 552"/>
              <a:gd name="T104" fmla="*/ 124 w 289"/>
              <a:gd name="T105" fmla="*/ 6 h 552"/>
              <a:gd name="T106" fmla="*/ 106 w 289"/>
              <a:gd name="T107" fmla="*/ 26 h 552"/>
              <a:gd name="T108" fmla="*/ 111 w 289"/>
              <a:gd name="T109" fmla="*/ 46 h 552"/>
              <a:gd name="T110" fmla="*/ 111 w 289"/>
              <a:gd name="T111" fmla="*/ 59 h 552"/>
              <a:gd name="T112" fmla="*/ 118 w 289"/>
              <a:gd name="T113" fmla="*/ 67 h 552"/>
              <a:gd name="T114" fmla="*/ 122 w 289"/>
              <a:gd name="T115" fmla="*/ 80 h 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89" h="552">
                <a:moveTo>
                  <a:pt x="135" y="82"/>
                </a:moveTo>
                <a:lnTo>
                  <a:pt x="135" y="82"/>
                </a:lnTo>
                <a:lnTo>
                  <a:pt x="136" y="85"/>
                </a:lnTo>
                <a:lnTo>
                  <a:pt x="137" y="89"/>
                </a:lnTo>
                <a:lnTo>
                  <a:pt x="137" y="95"/>
                </a:lnTo>
                <a:lnTo>
                  <a:pt x="137" y="95"/>
                </a:lnTo>
                <a:lnTo>
                  <a:pt x="137" y="95"/>
                </a:lnTo>
                <a:lnTo>
                  <a:pt x="132" y="101"/>
                </a:lnTo>
                <a:lnTo>
                  <a:pt x="132" y="101"/>
                </a:lnTo>
                <a:lnTo>
                  <a:pt x="122" y="114"/>
                </a:lnTo>
                <a:lnTo>
                  <a:pt x="116" y="123"/>
                </a:lnTo>
                <a:lnTo>
                  <a:pt x="111" y="132"/>
                </a:lnTo>
                <a:lnTo>
                  <a:pt x="111" y="132"/>
                </a:lnTo>
                <a:lnTo>
                  <a:pt x="106" y="140"/>
                </a:lnTo>
                <a:lnTo>
                  <a:pt x="102" y="146"/>
                </a:lnTo>
                <a:lnTo>
                  <a:pt x="98" y="152"/>
                </a:lnTo>
                <a:lnTo>
                  <a:pt x="95" y="158"/>
                </a:lnTo>
                <a:lnTo>
                  <a:pt x="95" y="158"/>
                </a:lnTo>
                <a:lnTo>
                  <a:pt x="93" y="162"/>
                </a:lnTo>
                <a:lnTo>
                  <a:pt x="90" y="166"/>
                </a:lnTo>
                <a:lnTo>
                  <a:pt x="80" y="178"/>
                </a:lnTo>
                <a:lnTo>
                  <a:pt x="59" y="195"/>
                </a:lnTo>
                <a:lnTo>
                  <a:pt x="59" y="195"/>
                </a:lnTo>
                <a:lnTo>
                  <a:pt x="38" y="211"/>
                </a:lnTo>
                <a:lnTo>
                  <a:pt x="22" y="221"/>
                </a:lnTo>
                <a:lnTo>
                  <a:pt x="12" y="226"/>
                </a:lnTo>
                <a:lnTo>
                  <a:pt x="12" y="226"/>
                </a:lnTo>
                <a:lnTo>
                  <a:pt x="9" y="229"/>
                </a:lnTo>
                <a:lnTo>
                  <a:pt x="4" y="234"/>
                </a:lnTo>
                <a:lnTo>
                  <a:pt x="0" y="242"/>
                </a:lnTo>
                <a:lnTo>
                  <a:pt x="0" y="245"/>
                </a:lnTo>
                <a:lnTo>
                  <a:pt x="1" y="247"/>
                </a:lnTo>
                <a:lnTo>
                  <a:pt x="1" y="247"/>
                </a:lnTo>
                <a:lnTo>
                  <a:pt x="4" y="248"/>
                </a:lnTo>
                <a:lnTo>
                  <a:pt x="6" y="250"/>
                </a:lnTo>
                <a:lnTo>
                  <a:pt x="12" y="248"/>
                </a:lnTo>
                <a:lnTo>
                  <a:pt x="17" y="247"/>
                </a:lnTo>
                <a:lnTo>
                  <a:pt x="17" y="247"/>
                </a:lnTo>
                <a:lnTo>
                  <a:pt x="20" y="247"/>
                </a:lnTo>
                <a:lnTo>
                  <a:pt x="23" y="248"/>
                </a:lnTo>
                <a:lnTo>
                  <a:pt x="27" y="247"/>
                </a:lnTo>
                <a:lnTo>
                  <a:pt x="27" y="247"/>
                </a:lnTo>
                <a:lnTo>
                  <a:pt x="31" y="246"/>
                </a:lnTo>
                <a:lnTo>
                  <a:pt x="35" y="245"/>
                </a:lnTo>
                <a:lnTo>
                  <a:pt x="38" y="242"/>
                </a:lnTo>
                <a:lnTo>
                  <a:pt x="38" y="242"/>
                </a:lnTo>
                <a:lnTo>
                  <a:pt x="42" y="242"/>
                </a:lnTo>
                <a:lnTo>
                  <a:pt x="50" y="243"/>
                </a:lnTo>
                <a:lnTo>
                  <a:pt x="60" y="241"/>
                </a:lnTo>
                <a:lnTo>
                  <a:pt x="64" y="239"/>
                </a:lnTo>
                <a:lnTo>
                  <a:pt x="69" y="237"/>
                </a:lnTo>
                <a:lnTo>
                  <a:pt x="69" y="237"/>
                </a:lnTo>
                <a:lnTo>
                  <a:pt x="86" y="224"/>
                </a:lnTo>
                <a:lnTo>
                  <a:pt x="95" y="216"/>
                </a:lnTo>
                <a:lnTo>
                  <a:pt x="95" y="216"/>
                </a:lnTo>
                <a:lnTo>
                  <a:pt x="107" y="203"/>
                </a:lnTo>
                <a:lnTo>
                  <a:pt x="114" y="197"/>
                </a:lnTo>
                <a:lnTo>
                  <a:pt x="116" y="195"/>
                </a:lnTo>
                <a:lnTo>
                  <a:pt x="116" y="195"/>
                </a:lnTo>
                <a:lnTo>
                  <a:pt x="122" y="218"/>
                </a:lnTo>
                <a:lnTo>
                  <a:pt x="126" y="237"/>
                </a:lnTo>
                <a:lnTo>
                  <a:pt x="127" y="247"/>
                </a:lnTo>
                <a:lnTo>
                  <a:pt x="127" y="247"/>
                </a:lnTo>
                <a:lnTo>
                  <a:pt x="122" y="284"/>
                </a:lnTo>
                <a:lnTo>
                  <a:pt x="122" y="284"/>
                </a:lnTo>
                <a:lnTo>
                  <a:pt x="98" y="322"/>
                </a:lnTo>
                <a:lnTo>
                  <a:pt x="82" y="351"/>
                </a:lnTo>
                <a:lnTo>
                  <a:pt x="77" y="361"/>
                </a:lnTo>
                <a:lnTo>
                  <a:pt x="75" y="368"/>
                </a:lnTo>
                <a:lnTo>
                  <a:pt x="75" y="368"/>
                </a:lnTo>
                <a:lnTo>
                  <a:pt x="68" y="412"/>
                </a:lnTo>
                <a:lnTo>
                  <a:pt x="59" y="462"/>
                </a:lnTo>
                <a:lnTo>
                  <a:pt x="59" y="462"/>
                </a:lnTo>
                <a:lnTo>
                  <a:pt x="48" y="514"/>
                </a:lnTo>
                <a:lnTo>
                  <a:pt x="48" y="514"/>
                </a:lnTo>
                <a:lnTo>
                  <a:pt x="54" y="514"/>
                </a:lnTo>
                <a:lnTo>
                  <a:pt x="54" y="514"/>
                </a:lnTo>
                <a:lnTo>
                  <a:pt x="54" y="516"/>
                </a:lnTo>
                <a:lnTo>
                  <a:pt x="52" y="519"/>
                </a:lnTo>
                <a:lnTo>
                  <a:pt x="48" y="525"/>
                </a:lnTo>
                <a:lnTo>
                  <a:pt x="48" y="525"/>
                </a:lnTo>
                <a:lnTo>
                  <a:pt x="38" y="523"/>
                </a:lnTo>
                <a:lnTo>
                  <a:pt x="29" y="523"/>
                </a:lnTo>
                <a:lnTo>
                  <a:pt x="22" y="525"/>
                </a:lnTo>
                <a:lnTo>
                  <a:pt x="22" y="525"/>
                </a:lnTo>
                <a:lnTo>
                  <a:pt x="14" y="530"/>
                </a:lnTo>
                <a:lnTo>
                  <a:pt x="12" y="533"/>
                </a:lnTo>
                <a:lnTo>
                  <a:pt x="12" y="535"/>
                </a:lnTo>
                <a:lnTo>
                  <a:pt x="12" y="535"/>
                </a:lnTo>
                <a:lnTo>
                  <a:pt x="14" y="538"/>
                </a:lnTo>
                <a:lnTo>
                  <a:pt x="17" y="542"/>
                </a:lnTo>
                <a:lnTo>
                  <a:pt x="22" y="544"/>
                </a:lnTo>
                <a:lnTo>
                  <a:pt x="27" y="546"/>
                </a:lnTo>
                <a:lnTo>
                  <a:pt x="27" y="546"/>
                </a:lnTo>
                <a:lnTo>
                  <a:pt x="42" y="546"/>
                </a:lnTo>
                <a:lnTo>
                  <a:pt x="54" y="546"/>
                </a:lnTo>
                <a:lnTo>
                  <a:pt x="54" y="546"/>
                </a:lnTo>
                <a:lnTo>
                  <a:pt x="60" y="547"/>
                </a:lnTo>
                <a:lnTo>
                  <a:pt x="69" y="551"/>
                </a:lnTo>
                <a:lnTo>
                  <a:pt x="69" y="551"/>
                </a:lnTo>
                <a:lnTo>
                  <a:pt x="75" y="552"/>
                </a:lnTo>
                <a:lnTo>
                  <a:pt x="80" y="552"/>
                </a:lnTo>
                <a:lnTo>
                  <a:pt x="85" y="551"/>
                </a:lnTo>
                <a:lnTo>
                  <a:pt x="85" y="551"/>
                </a:lnTo>
                <a:lnTo>
                  <a:pt x="85" y="551"/>
                </a:lnTo>
                <a:lnTo>
                  <a:pt x="85" y="551"/>
                </a:lnTo>
                <a:lnTo>
                  <a:pt x="88" y="543"/>
                </a:lnTo>
                <a:lnTo>
                  <a:pt x="89" y="535"/>
                </a:lnTo>
                <a:lnTo>
                  <a:pt x="90" y="530"/>
                </a:lnTo>
                <a:lnTo>
                  <a:pt x="90" y="530"/>
                </a:lnTo>
                <a:lnTo>
                  <a:pt x="90" y="519"/>
                </a:lnTo>
                <a:lnTo>
                  <a:pt x="90" y="519"/>
                </a:lnTo>
                <a:lnTo>
                  <a:pt x="94" y="523"/>
                </a:lnTo>
                <a:lnTo>
                  <a:pt x="97" y="525"/>
                </a:lnTo>
                <a:lnTo>
                  <a:pt x="101" y="525"/>
                </a:lnTo>
                <a:lnTo>
                  <a:pt x="101" y="525"/>
                </a:lnTo>
                <a:lnTo>
                  <a:pt x="105" y="522"/>
                </a:lnTo>
                <a:lnTo>
                  <a:pt x="109" y="517"/>
                </a:lnTo>
                <a:lnTo>
                  <a:pt x="111" y="510"/>
                </a:lnTo>
                <a:lnTo>
                  <a:pt x="111" y="504"/>
                </a:lnTo>
                <a:lnTo>
                  <a:pt x="111" y="504"/>
                </a:lnTo>
                <a:lnTo>
                  <a:pt x="111" y="485"/>
                </a:lnTo>
                <a:lnTo>
                  <a:pt x="115" y="451"/>
                </a:lnTo>
                <a:lnTo>
                  <a:pt x="119" y="417"/>
                </a:lnTo>
                <a:lnTo>
                  <a:pt x="122" y="399"/>
                </a:lnTo>
                <a:lnTo>
                  <a:pt x="122" y="399"/>
                </a:lnTo>
                <a:lnTo>
                  <a:pt x="137" y="347"/>
                </a:lnTo>
                <a:lnTo>
                  <a:pt x="137" y="347"/>
                </a:lnTo>
                <a:lnTo>
                  <a:pt x="140" y="356"/>
                </a:lnTo>
                <a:lnTo>
                  <a:pt x="143" y="365"/>
                </a:lnTo>
                <a:lnTo>
                  <a:pt x="148" y="373"/>
                </a:lnTo>
                <a:lnTo>
                  <a:pt x="148" y="373"/>
                </a:lnTo>
                <a:lnTo>
                  <a:pt x="154" y="379"/>
                </a:lnTo>
                <a:lnTo>
                  <a:pt x="161" y="385"/>
                </a:lnTo>
                <a:lnTo>
                  <a:pt x="169" y="389"/>
                </a:lnTo>
                <a:lnTo>
                  <a:pt x="169" y="389"/>
                </a:lnTo>
                <a:lnTo>
                  <a:pt x="199" y="434"/>
                </a:lnTo>
                <a:lnTo>
                  <a:pt x="232" y="483"/>
                </a:lnTo>
                <a:lnTo>
                  <a:pt x="232" y="483"/>
                </a:lnTo>
                <a:lnTo>
                  <a:pt x="238" y="495"/>
                </a:lnTo>
                <a:lnTo>
                  <a:pt x="242" y="504"/>
                </a:lnTo>
                <a:lnTo>
                  <a:pt x="242" y="504"/>
                </a:lnTo>
                <a:lnTo>
                  <a:pt x="242" y="514"/>
                </a:lnTo>
                <a:lnTo>
                  <a:pt x="242" y="514"/>
                </a:lnTo>
                <a:lnTo>
                  <a:pt x="243" y="516"/>
                </a:lnTo>
                <a:lnTo>
                  <a:pt x="245" y="517"/>
                </a:lnTo>
                <a:lnTo>
                  <a:pt x="247" y="518"/>
                </a:lnTo>
                <a:lnTo>
                  <a:pt x="247" y="519"/>
                </a:lnTo>
                <a:lnTo>
                  <a:pt x="247" y="519"/>
                </a:lnTo>
                <a:lnTo>
                  <a:pt x="228" y="531"/>
                </a:lnTo>
                <a:lnTo>
                  <a:pt x="215" y="540"/>
                </a:lnTo>
                <a:lnTo>
                  <a:pt x="212" y="544"/>
                </a:lnTo>
                <a:lnTo>
                  <a:pt x="211" y="546"/>
                </a:lnTo>
                <a:lnTo>
                  <a:pt x="211" y="546"/>
                </a:lnTo>
                <a:lnTo>
                  <a:pt x="213" y="547"/>
                </a:lnTo>
                <a:lnTo>
                  <a:pt x="217" y="547"/>
                </a:lnTo>
                <a:lnTo>
                  <a:pt x="232" y="547"/>
                </a:lnTo>
                <a:lnTo>
                  <a:pt x="245" y="547"/>
                </a:lnTo>
                <a:lnTo>
                  <a:pt x="253" y="546"/>
                </a:lnTo>
                <a:lnTo>
                  <a:pt x="253" y="546"/>
                </a:lnTo>
                <a:lnTo>
                  <a:pt x="259" y="543"/>
                </a:lnTo>
                <a:lnTo>
                  <a:pt x="263" y="540"/>
                </a:lnTo>
                <a:lnTo>
                  <a:pt x="263" y="540"/>
                </a:lnTo>
                <a:lnTo>
                  <a:pt x="266" y="540"/>
                </a:lnTo>
                <a:lnTo>
                  <a:pt x="268" y="540"/>
                </a:lnTo>
                <a:lnTo>
                  <a:pt x="268" y="540"/>
                </a:lnTo>
                <a:lnTo>
                  <a:pt x="279" y="543"/>
                </a:lnTo>
                <a:lnTo>
                  <a:pt x="285" y="543"/>
                </a:lnTo>
                <a:lnTo>
                  <a:pt x="288" y="542"/>
                </a:lnTo>
                <a:lnTo>
                  <a:pt x="289" y="540"/>
                </a:lnTo>
                <a:lnTo>
                  <a:pt x="289" y="540"/>
                </a:lnTo>
                <a:lnTo>
                  <a:pt x="289" y="538"/>
                </a:lnTo>
                <a:lnTo>
                  <a:pt x="288" y="534"/>
                </a:lnTo>
                <a:lnTo>
                  <a:pt x="284" y="526"/>
                </a:lnTo>
                <a:lnTo>
                  <a:pt x="280" y="519"/>
                </a:lnTo>
                <a:lnTo>
                  <a:pt x="279" y="516"/>
                </a:lnTo>
                <a:lnTo>
                  <a:pt x="279" y="514"/>
                </a:lnTo>
                <a:lnTo>
                  <a:pt x="279" y="514"/>
                </a:lnTo>
                <a:lnTo>
                  <a:pt x="280" y="512"/>
                </a:lnTo>
                <a:lnTo>
                  <a:pt x="279" y="508"/>
                </a:lnTo>
                <a:lnTo>
                  <a:pt x="279" y="504"/>
                </a:lnTo>
                <a:lnTo>
                  <a:pt x="279" y="504"/>
                </a:lnTo>
                <a:lnTo>
                  <a:pt x="281" y="504"/>
                </a:lnTo>
                <a:lnTo>
                  <a:pt x="285" y="504"/>
                </a:lnTo>
                <a:lnTo>
                  <a:pt x="287" y="502"/>
                </a:lnTo>
                <a:lnTo>
                  <a:pt x="289" y="500"/>
                </a:lnTo>
                <a:lnTo>
                  <a:pt x="289" y="497"/>
                </a:lnTo>
                <a:lnTo>
                  <a:pt x="289" y="493"/>
                </a:lnTo>
                <a:lnTo>
                  <a:pt x="289" y="493"/>
                </a:lnTo>
                <a:lnTo>
                  <a:pt x="288" y="489"/>
                </a:lnTo>
                <a:lnTo>
                  <a:pt x="285" y="485"/>
                </a:lnTo>
                <a:lnTo>
                  <a:pt x="279" y="476"/>
                </a:lnTo>
                <a:lnTo>
                  <a:pt x="271" y="468"/>
                </a:lnTo>
                <a:lnTo>
                  <a:pt x="267" y="463"/>
                </a:lnTo>
                <a:lnTo>
                  <a:pt x="263" y="457"/>
                </a:lnTo>
                <a:lnTo>
                  <a:pt x="263" y="457"/>
                </a:lnTo>
                <a:lnTo>
                  <a:pt x="243" y="419"/>
                </a:lnTo>
                <a:lnTo>
                  <a:pt x="234" y="402"/>
                </a:lnTo>
                <a:lnTo>
                  <a:pt x="232" y="394"/>
                </a:lnTo>
                <a:lnTo>
                  <a:pt x="232" y="394"/>
                </a:lnTo>
                <a:lnTo>
                  <a:pt x="230" y="382"/>
                </a:lnTo>
                <a:lnTo>
                  <a:pt x="226" y="355"/>
                </a:lnTo>
                <a:lnTo>
                  <a:pt x="220" y="326"/>
                </a:lnTo>
                <a:lnTo>
                  <a:pt x="216" y="310"/>
                </a:lnTo>
                <a:lnTo>
                  <a:pt x="216" y="310"/>
                </a:lnTo>
                <a:lnTo>
                  <a:pt x="215" y="306"/>
                </a:lnTo>
                <a:lnTo>
                  <a:pt x="215" y="298"/>
                </a:lnTo>
                <a:lnTo>
                  <a:pt x="215" y="280"/>
                </a:lnTo>
                <a:lnTo>
                  <a:pt x="216" y="252"/>
                </a:lnTo>
                <a:lnTo>
                  <a:pt x="216" y="252"/>
                </a:lnTo>
                <a:lnTo>
                  <a:pt x="217" y="250"/>
                </a:lnTo>
                <a:lnTo>
                  <a:pt x="219" y="248"/>
                </a:lnTo>
                <a:lnTo>
                  <a:pt x="221" y="247"/>
                </a:lnTo>
                <a:lnTo>
                  <a:pt x="221" y="247"/>
                </a:lnTo>
                <a:lnTo>
                  <a:pt x="224" y="247"/>
                </a:lnTo>
                <a:lnTo>
                  <a:pt x="225" y="246"/>
                </a:lnTo>
                <a:lnTo>
                  <a:pt x="226" y="242"/>
                </a:lnTo>
                <a:lnTo>
                  <a:pt x="226" y="242"/>
                </a:lnTo>
                <a:lnTo>
                  <a:pt x="225" y="229"/>
                </a:lnTo>
                <a:lnTo>
                  <a:pt x="221" y="211"/>
                </a:lnTo>
                <a:lnTo>
                  <a:pt x="216" y="184"/>
                </a:lnTo>
                <a:lnTo>
                  <a:pt x="216" y="184"/>
                </a:lnTo>
                <a:lnTo>
                  <a:pt x="217" y="184"/>
                </a:lnTo>
                <a:lnTo>
                  <a:pt x="220" y="183"/>
                </a:lnTo>
                <a:lnTo>
                  <a:pt x="224" y="180"/>
                </a:lnTo>
                <a:lnTo>
                  <a:pt x="226" y="174"/>
                </a:lnTo>
                <a:lnTo>
                  <a:pt x="226" y="174"/>
                </a:lnTo>
                <a:lnTo>
                  <a:pt x="228" y="165"/>
                </a:lnTo>
                <a:lnTo>
                  <a:pt x="228" y="157"/>
                </a:lnTo>
                <a:lnTo>
                  <a:pt x="226" y="149"/>
                </a:lnTo>
                <a:lnTo>
                  <a:pt x="221" y="142"/>
                </a:lnTo>
                <a:lnTo>
                  <a:pt x="221" y="142"/>
                </a:lnTo>
                <a:lnTo>
                  <a:pt x="215" y="133"/>
                </a:lnTo>
                <a:lnTo>
                  <a:pt x="207" y="123"/>
                </a:lnTo>
                <a:lnTo>
                  <a:pt x="195" y="106"/>
                </a:lnTo>
                <a:lnTo>
                  <a:pt x="195" y="106"/>
                </a:lnTo>
                <a:lnTo>
                  <a:pt x="186" y="91"/>
                </a:lnTo>
                <a:lnTo>
                  <a:pt x="179" y="80"/>
                </a:lnTo>
                <a:lnTo>
                  <a:pt x="179" y="80"/>
                </a:lnTo>
                <a:lnTo>
                  <a:pt x="179" y="74"/>
                </a:lnTo>
                <a:lnTo>
                  <a:pt x="179" y="74"/>
                </a:lnTo>
                <a:lnTo>
                  <a:pt x="177" y="77"/>
                </a:lnTo>
                <a:lnTo>
                  <a:pt x="175" y="77"/>
                </a:lnTo>
                <a:lnTo>
                  <a:pt x="174" y="74"/>
                </a:lnTo>
                <a:lnTo>
                  <a:pt x="174" y="74"/>
                </a:lnTo>
                <a:lnTo>
                  <a:pt x="175" y="72"/>
                </a:lnTo>
                <a:lnTo>
                  <a:pt x="178" y="68"/>
                </a:lnTo>
                <a:lnTo>
                  <a:pt x="182" y="63"/>
                </a:lnTo>
                <a:lnTo>
                  <a:pt x="185" y="53"/>
                </a:lnTo>
                <a:lnTo>
                  <a:pt x="185" y="53"/>
                </a:lnTo>
                <a:lnTo>
                  <a:pt x="185" y="48"/>
                </a:lnTo>
                <a:lnTo>
                  <a:pt x="185" y="44"/>
                </a:lnTo>
                <a:lnTo>
                  <a:pt x="182" y="36"/>
                </a:lnTo>
                <a:lnTo>
                  <a:pt x="174" y="22"/>
                </a:lnTo>
                <a:lnTo>
                  <a:pt x="174" y="22"/>
                </a:lnTo>
                <a:lnTo>
                  <a:pt x="170" y="15"/>
                </a:lnTo>
                <a:lnTo>
                  <a:pt x="166" y="12"/>
                </a:lnTo>
                <a:lnTo>
                  <a:pt x="161" y="9"/>
                </a:lnTo>
                <a:lnTo>
                  <a:pt x="153" y="6"/>
                </a:lnTo>
                <a:lnTo>
                  <a:pt x="153" y="6"/>
                </a:lnTo>
                <a:lnTo>
                  <a:pt x="141" y="1"/>
                </a:lnTo>
                <a:lnTo>
                  <a:pt x="136" y="0"/>
                </a:lnTo>
                <a:lnTo>
                  <a:pt x="132" y="1"/>
                </a:lnTo>
                <a:lnTo>
                  <a:pt x="132" y="1"/>
                </a:lnTo>
                <a:lnTo>
                  <a:pt x="124" y="6"/>
                </a:lnTo>
                <a:lnTo>
                  <a:pt x="116" y="12"/>
                </a:lnTo>
                <a:lnTo>
                  <a:pt x="116" y="12"/>
                </a:lnTo>
                <a:lnTo>
                  <a:pt x="113" y="15"/>
                </a:lnTo>
                <a:lnTo>
                  <a:pt x="109" y="19"/>
                </a:lnTo>
                <a:lnTo>
                  <a:pt x="106" y="26"/>
                </a:lnTo>
                <a:lnTo>
                  <a:pt x="106" y="32"/>
                </a:lnTo>
                <a:lnTo>
                  <a:pt x="106" y="32"/>
                </a:lnTo>
                <a:lnTo>
                  <a:pt x="107" y="38"/>
                </a:lnTo>
                <a:lnTo>
                  <a:pt x="109" y="42"/>
                </a:lnTo>
                <a:lnTo>
                  <a:pt x="111" y="46"/>
                </a:lnTo>
                <a:lnTo>
                  <a:pt x="111" y="48"/>
                </a:lnTo>
                <a:lnTo>
                  <a:pt x="111" y="48"/>
                </a:lnTo>
                <a:lnTo>
                  <a:pt x="110" y="55"/>
                </a:lnTo>
                <a:lnTo>
                  <a:pt x="110" y="57"/>
                </a:lnTo>
                <a:lnTo>
                  <a:pt x="111" y="59"/>
                </a:lnTo>
                <a:lnTo>
                  <a:pt x="111" y="59"/>
                </a:lnTo>
                <a:lnTo>
                  <a:pt x="114" y="61"/>
                </a:lnTo>
                <a:lnTo>
                  <a:pt x="116" y="64"/>
                </a:lnTo>
                <a:lnTo>
                  <a:pt x="116" y="64"/>
                </a:lnTo>
                <a:lnTo>
                  <a:pt x="118" y="67"/>
                </a:lnTo>
                <a:lnTo>
                  <a:pt x="118" y="72"/>
                </a:lnTo>
                <a:lnTo>
                  <a:pt x="118" y="76"/>
                </a:lnTo>
                <a:lnTo>
                  <a:pt x="119" y="77"/>
                </a:lnTo>
                <a:lnTo>
                  <a:pt x="122" y="80"/>
                </a:lnTo>
                <a:lnTo>
                  <a:pt x="122" y="80"/>
                </a:lnTo>
                <a:lnTo>
                  <a:pt x="127" y="82"/>
                </a:lnTo>
                <a:lnTo>
                  <a:pt x="131" y="82"/>
                </a:lnTo>
                <a:lnTo>
                  <a:pt x="135" y="82"/>
                </a:lnTo>
                <a:lnTo>
                  <a:pt x="135" y="8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3" name="Freeform 7">
            <a:extLst>
              <a:ext uri="{FF2B5EF4-FFF2-40B4-BE49-F238E27FC236}">
                <a16:creationId xmlns:a16="http://schemas.microsoft.com/office/drawing/2014/main" id="{89132553-573B-4F15-A838-7C91543A09BA}"/>
              </a:ext>
            </a:extLst>
          </p:cNvPr>
          <p:cNvSpPr>
            <a:spLocks/>
          </p:cNvSpPr>
          <p:nvPr/>
        </p:nvSpPr>
        <p:spPr bwMode="auto">
          <a:xfrm>
            <a:off x="2691925" y="4657983"/>
            <a:ext cx="840527" cy="1633956"/>
          </a:xfrm>
          <a:custGeom>
            <a:avLst/>
            <a:gdLst>
              <a:gd name="T0" fmla="*/ 168 w 464"/>
              <a:gd name="T1" fmla="*/ 9 h 902"/>
              <a:gd name="T2" fmla="*/ 138 w 464"/>
              <a:gd name="T3" fmla="*/ 65 h 902"/>
              <a:gd name="T4" fmla="*/ 152 w 464"/>
              <a:gd name="T5" fmla="*/ 160 h 902"/>
              <a:gd name="T6" fmla="*/ 176 w 464"/>
              <a:gd name="T7" fmla="*/ 171 h 902"/>
              <a:gd name="T8" fmla="*/ 195 w 464"/>
              <a:gd name="T9" fmla="*/ 176 h 902"/>
              <a:gd name="T10" fmla="*/ 170 w 464"/>
              <a:gd name="T11" fmla="*/ 244 h 902"/>
              <a:gd name="T12" fmla="*/ 173 w 464"/>
              <a:gd name="T13" fmla="*/ 274 h 902"/>
              <a:gd name="T14" fmla="*/ 134 w 464"/>
              <a:gd name="T15" fmla="*/ 338 h 902"/>
              <a:gd name="T16" fmla="*/ 79 w 464"/>
              <a:gd name="T17" fmla="*/ 415 h 902"/>
              <a:gd name="T18" fmla="*/ 35 w 464"/>
              <a:gd name="T19" fmla="*/ 460 h 902"/>
              <a:gd name="T20" fmla="*/ 45 w 464"/>
              <a:gd name="T21" fmla="*/ 482 h 902"/>
              <a:gd name="T22" fmla="*/ 56 w 464"/>
              <a:gd name="T23" fmla="*/ 490 h 902"/>
              <a:gd name="T24" fmla="*/ 64 w 464"/>
              <a:gd name="T25" fmla="*/ 473 h 902"/>
              <a:gd name="T26" fmla="*/ 73 w 464"/>
              <a:gd name="T27" fmla="*/ 484 h 902"/>
              <a:gd name="T28" fmla="*/ 109 w 464"/>
              <a:gd name="T29" fmla="*/ 422 h 902"/>
              <a:gd name="T30" fmla="*/ 177 w 464"/>
              <a:gd name="T31" fmla="*/ 400 h 902"/>
              <a:gd name="T32" fmla="*/ 182 w 464"/>
              <a:gd name="T33" fmla="*/ 420 h 902"/>
              <a:gd name="T34" fmla="*/ 185 w 464"/>
              <a:gd name="T35" fmla="*/ 446 h 902"/>
              <a:gd name="T36" fmla="*/ 141 w 464"/>
              <a:gd name="T37" fmla="*/ 567 h 902"/>
              <a:gd name="T38" fmla="*/ 105 w 464"/>
              <a:gd name="T39" fmla="*/ 651 h 902"/>
              <a:gd name="T40" fmla="*/ 98 w 464"/>
              <a:gd name="T41" fmla="*/ 778 h 902"/>
              <a:gd name="T42" fmla="*/ 46 w 464"/>
              <a:gd name="T43" fmla="*/ 803 h 902"/>
              <a:gd name="T44" fmla="*/ 38 w 464"/>
              <a:gd name="T45" fmla="*/ 800 h 902"/>
              <a:gd name="T46" fmla="*/ 27 w 464"/>
              <a:gd name="T47" fmla="*/ 798 h 902"/>
              <a:gd name="T48" fmla="*/ 16 w 464"/>
              <a:gd name="T49" fmla="*/ 796 h 902"/>
              <a:gd name="T50" fmla="*/ 1 w 464"/>
              <a:gd name="T51" fmla="*/ 801 h 902"/>
              <a:gd name="T52" fmla="*/ 4 w 464"/>
              <a:gd name="T53" fmla="*/ 814 h 902"/>
              <a:gd name="T54" fmla="*/ 40 w 464"/>
              <a:gd name="T55" fmla="*/ 839 h 902"/>
              <a:gd name="T56" fmla="*/ 93 w 464"/>
              <a:gd name="T57" fmla="*/ 866 h 902"/>
              <a:gd name="T58" fmla="*/ 127 w 464"/>
              <a:gd name="T59" fmla="*/ 855 h 902"/>
              <a:gd name="T60" fmla="*/ 129 w 464"/>
              <a:gd name="T61" fmla="*/ 822 h 902"/>
              <a:gd name="T62" fmla="*/ 171 w 464"/>
              <a:gd name="T63" fmla="*/ 755 h 902"/>
              <a:gd name="T64" fmla="*/ 252 w 464"/>
              <a:gd name="T65" fmla="*/ 716 h 902"/>
              <a:gd name="T66" fmla="*/ 290 w 464"/>
              <a:gd name="T67" fmla="*/ 721 h 902"/>
              <a:gd name="T68" fmla="*/ 332 w 464"/>
              <a:gd name="T69" fmla="*/ 769 h 902"/>
              <a:gd name="T70" fmla="*/ 351 w 464"/>
              <a:gd name="T71" fmla="*/ 841 h 902"/>
              <a:gd name="T72" fmla="*/ 312 w 464"/>
              <a:gd name="T73" fmla="*/ 866 h 902"/>
              <a:gd name="T74" fmla="*/ 303 w 464"/>
              <a:gd name="T75" fmla="*/ 869 h 902"/>
              <a:gd name="T76" fmla="*/ 285 w 464"/>
              <a:gd name="T77" fmla="*/ 875 h 902"/>
              <a:gd name="T78" fmla="*/ 292 w 464"/>
              <a:gd name="T79" fmla="*/ 897 h 902"/>
              <a:gd name="T80" fmla="*/ 352 w 464"/>
              <a:gd name="T81" fmla="*/ 901 h 902"/>
              <a:gd name="T82" fmla="*/ 419 w 464"/>
              <a:gd name="T83" fmla="*/ 869 h 902"/>
              <a:gd name="T84" fmla="*/ 390 w 464"/>
              <a:gd name="T85" fmla="*/ 809 h 902"/>
              <a:gd name="T86" fmla="*/ 405 w 464"/>
              <a:gd name="T87" fmla="*/ 708 h 902"/>
              <a:gd name="T88" fmla="*/ 350 w 464"/>
              <a:gd name="T89" fmla="*/ 563 h 902"/>
              <a:gd name="T90" fmla="*/ 356 w 464"/>
              <a:gd name="T91" fmla="*/ 508 h 902"/>
              <a:gd name="T92" fmla="*/ 399 w 464"/>
              <a:gd name="T93" fmla="*/ 507 h 902"/>
              <a:gd name="T94" fmla="*/ 437 w 464"/>
              <a:gd name="T95" fmla="*/ 453 h 902"/>
              <a:gd name="T96" fmla="*/ 445 w 464"/>
              <a:gd name="T97" fmla="*/ 479 h 902"/>
              <a:gd name="T98" fmla="*/ 458 w 464"/>
              <a:gd name="T99" fmla="*/ 469 h 902"/>
              <a:gd name="T100" fmla="*/ 456 w 464"/>
              <a:gd name="T101" fmla="*/ 449 h 902"/>
              <a:gd name="T102" fmla="*/ 451 w 464"/>
              <a:gd name="T103" fmla="*/ 417 h 902"/>
              <a:gd name="T104" fmla="*/ 399 w 464"/>
              <a:gd name="T105" fmla="*/ 344 h 902"/>
              <a:gd name="T106" fmla="*/ 347 w 464"/>
              <a:gd name="T107" fmla="*/ 263 h 902"/>
              <a:gd name="T108" fmla="*/ 337 w 464"/>
              <a:gd name="T109" fmla="*/ 253 h 902"/>
              <a:gd name="T110" fmla="*/ 303 w 464"/>
              <a:gd name="T111" fmla="*/ 168 h 902"/>
              <a:gd name="T112" fmla="*/ 302 w 464"/>
              <a:gd name="T113" fmla="*/ 153 h 902"/>
              <a:gd name="T114" fmla="*/ 286 w 464"/>
              <a:gd name="T115" fmla="*/ 128 h 902"/>
              <a:gd name="T116" fmla="*/ 261 w 464"/>
              <a:gd name="T117" fmla="*/ 80 h 902"/>
              <a:gd name="T118" fmla="*/ 241 w 464"/>
              <a:gd name="T119" fmla="*/ 19 h 902"/>
              <a:gd name="T120" fmla="*/ 199 w 464"/>
              <a:gd name="T121" fmla="*/ 0 h 9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64" h="902">
                <a:moveTo>
                  <a:pt x="192" y="4"/>
                </a:moveTo>
                <a:lnTo>
                  <a:pt x="192" y="4"/>
                </a:lnTo>
                <a:lnTo>
                  <a:pt x="189" y="3"/>
                </a:lnTo>
                <a:lnTo>
                  <a:pt x="185" y="3"/>
                </a:lnTo>
                <a:lnTo>
                  <a:pt x="177" y="4"/>
                </a:lnTo>
                <a:lnTo>
                  <a:pt x="168" y="9"/>
                </a:lnTo>
                <a:lnTo>
                  <a:pt x="168" y="9"/>
                </a:lnTo>
                <a:lnTo>
                  <a:pt x="163" y="12"/>
                </a:lnTo>
                <a:lnTo>
                  <a:pt x="158" y="18"/>
                </a:lnTo>
                <a:lnTo>
                  <a:pt x="153" y="27"/>
                </a:lnTo>
                <a:lnTo>
                  <a:pt x="150" y="35"/>
                </a:lnTo>
                <a:lnTo>
                  <a:pt x="142" y="53"/>
                </a:lnTo>
                <a:lnTo>
                  <a:pt x="138" y="65"/>
                </a:lnTo>
                <a:lnTo>
                  <a:pt x="138" y="65"/>
                </a:lnTo>
                <a:lnTo>
                  <a:pt x="138" y="74"/>
                </a:lnTo>
                <a:lnTo>
                  <a:pt x="138" y="85"/>
                </a:lnTo>
                <a:lnTo>
                  <a:pt x="140" y="115"/>
                </a:lnTo>
                <a:lnTo>
                  <a:pt x="146" y="144"/>
                </a:lnTo>
                <a:lnTo>
                  <a:pt x="150" y="154"/>
                </a:lnTo>
                <a:lnTo>
                  <a:pt x="152" y="160"/>
                </a:lnTo>
                <a:lnTo>
                  <a:pt x="152" y="160"/>
                </a:lnTo>
                <a:lnTo>
                  <a:pt x="158" y="167"/>
                </a:lnTo>
                <a:lnTo>
                  <a:pt x="165" y="170"/>
                </a:lnTo>
                <a:lnTo>
                  <a:pt x="173" y="174"/>
                </a:lnTo>
                <a:lnTo>
                  <a:pt x="169" y="165"/>
                </a:lnTo>
                <a:lnTo>
                  <a:pt x="169" y="165"/>
                </a:lnTo>
                <a:lnTo>
                  <a:pt x="173" y="169"/>
                </a:lnTo>
                <a:lnTo>
                  <a:pt x="176" y="171"/>
                </a:lnTo>
                <a:lnTo>
                  <a:pt x="180" y="174"/>
                </a:lnTo>
                <a:lnTo>
                  <a:pt x="180" y="174"/>
                </a:lnTo>
                <a:lnTo>
                  <a:pt x="188" y="176"/>
                </a:lnTo>
                <a:lnTo>
                  <a:pt x="185" y="171"/>
                </a:lnTo>
                <a:lnTo>
                  <a:pt x="185" y="171"/>
                </a:lnTo>
                <a:lnTo>
                  <a:pt x="191" y="175"/>
                </a:lnTo>
                <a:lnTo>
                  <a:pt x="195" y="176"/>
                </a:lnTo>
                <a:lnTo>
                  <a:pt x="195" y="176"/>
                </a:lnTo>
                <a:lnTo>
                  <a:pt x="187" y="199"/>
                </a:lnTo>
                <a:lnTo>
                  <a:pt x="177" y="226"/>
                </a:lnTo>
                <a:lnTo>
                  <a:pt x="177" y="226"/>
                </a:lnTo>
                <a:lnTo>
                  <a:pt x="175" y="230"/>
                </a:lnTo>
                <a:lnTo>
                  <a:pt x="171" y="236"/>
                </a:lnTo>
                <a:lnTo>
                  <a:pt x="170" y="244"/>
                </a:lnTo>
                <a:lnTo>
                  <a:pt x="170" y="247"/>
                </a:lnTo>
                <a:lnTo>
                  <a:pt x="171" y="252"/>
                </a:lnTo>
                <a:lnTo>
                  <a:pt x="171" y="252"/>
                </a:lnTo>
                <a:lnTo>
                  <a:pt x="173" y="259"/>
                </a:lnTo>
                <a:lnTo>
                  <a:pt x="173" y="267"/>
                </a:lnTo>
                <a:lnTo>
                  <a:pt x="173" y="274"/>
                </a:lnTo>
                <a:lnTo>
                  <a:pt x="173" y="274"/>
                </a:lnTo>
                <a:lnTo>
                  <a:pt x="158" y="309"/>
                </a:lnTo>
                <a:lnTo>
                  <a:pt x="158" y="309"/>
                </a:lnTo>
                <a:lnTo>
                  <a:pt x="146" y="321"/>
                </a:lnTo>
                <a:lnTo>
                  <a:pt x="138" y="329"/>
                </a:lnTo>
                <a:lnTo>
                  <a:pt x="134" y="334"/>
                </a:lnTo>
                <a:lnTo>
                  <a:pt x="134" y="338"/>
                </a:lnTo>
                <a:lnTo>
                  <a:pt x="134" y="338"/>
                </a:lnTo>
                <a:lnTo>
                  <a:pt x="134" y="343"/>
                </a:lnTo>
                <a:lnTo>
                  <a:pt x="135" y="346"/>
                </a:lnTo>
                <a:lnTo>
                  <a:pt x="136" y="349"/>
                </a:lnTo>
                <a:lnTo>
                  <a:pt x="136" y="349"/>
                </a:lnTo>
                <a:lnTo>
                  <a:pt x="109" y="380"/>
                </a:lnTo>
                <a:lnTo>
                  <a:pt x="79" y="415"/>
                </a:lnTo>
                <a:lnTo>
                  <a:pt x="79" y="415"/>
                </a:lnTo>
                <a:lnTo>
                  <a:pt x="74" y="420"/>
                </a:lnTo>
                <a:lnTo>
                  <a:pt x="67" y="425"/>
                </a:lnTo>
                <a:lnTo>
                  <a:pt x="51" y="434"/>
                </a:lnTo>
                <a:lnTo>
                  <a:pt x="51" y="434"/>
                </a:lnTo>
                <a:lnTo>
                  <a:pt x="45" y="440"/>
                </a:lnTo>
                <a:lnTo>
                  <a:pt x="40" y="447"/>
                </a:lnTo>
                <a:lnTo>
                  <a:pt x="35" y="460"/>
                </a:lnTo>
                <a:lnTo>
                  <a:pt x="35" y="460"/>
                </a:lnTo>
                <a:lnTo>
                  <a:pt x="35" y="463"/>
                </a:lnTo>
                <a:lnTo>
                  <a:pt x="36" y="469"/>
                </a:lnTo>
                <a:lnTo>
                  <a:pt x="40" y="476"/>
                </a:lnTo>
                <a:lnTo>
                  <a:pt x="40" y="476"/>
                </a:lnTo>
                <a:lnTo>
                  <a:pt x="42" y="480"/>
                </a:lnTo>
                <a:lnTo>
                  <a:pt x="45" y="482"/>
                </a:lnTo>
                <a:lnTo>
                  <a:pt x="47" y="484"/>
                </a:lnTo>
                <a:lnTo>
                  <a:pt x="47" y="484"/>
                </a:lnTo>
                <a:lnTo>
                  <a:pt x="51" y="485"/>
                </a:lnTo>
                <a:lnTo>
                  <a:pt x="51" y="484"/>
                </a:lnTo>
                <a:lnTo>
                  <a:pt x="51" y="484"/>
                </a:lnTo>
                <a:lnTo>
                  <a:pt x="53" y="487"/>
                </a:lnTo>
                <a:lnTo>
                  <a:pt x="56" y="490"/>
                </a:lnTo>
                <a:lnTo>
                  <a:pt x="58" y="491"/>
                </a:lnTo>
                <a:lnTo>
                  <a:pt x="58" y="491"/>
                </a:lnTo>
                <a:lnTo>
                  <a:pt x="59" y="490"/>
                </a:lnTo>
                <a:lnTo>
                  <a:pt x="60" y="487"/>
                </a:lnTo>
                <a:lnTo>
                  <a:pt x="63" y="482"/>
                </a:lnTo>
                <a:lnTo>
                  <a:pt x="64" y="473"/>
                </a:lnTo>
                <a:lnTo>
                  <a:pt x="64" y="473"/>
                </a:lnTo>
                <a:lnTo>
                  <a:pt x="65" y="479"/>
                </a:lnTo>
                <a:lnTo>
                  <a:pt x="67" y="484"/>
                </a:lnTo>
                <a:lnTo>
                  <a:pt x="68" y="485"/>
                </a:lnTo>
                <a:lnTo>
                  <a:pt x="69" y="486"/>
                </a:lnTo>
                <a:lnTo>
                  <a:pt x="69" y="486"/>
                </a:lnTo>
                <a:lnTo>
                  <a:pt x="71" y="485"/>
                </a:lnTo>
                <a:lnTo>
                  <a:pt x="73" y="484"/>
                </a:lnTo>
                <a:lnTo>
                  <a:pt x="74" y="479"/>
                </a:lnTo>
                <a:lnTo>
                  <a:pt x="79" y="467"/>
                </a:lnTo>
                <a:lnTo>
                  <a:pt x="79" y="467"/>
                </a:lnTo>
                <a:lnTo>
                  <a:pt x="92" y="444"/>
                </a:lnTo>
                <a:lnTo>
                  <a:pt x="100" y="431"/>
                </a:lnTo>
                <a:lnTo>
                  <a:pt x="105" y="425"/>
                </a:lnTo>
                <a:lnTo>
                  <a:pt x="109" y="422"/>
                </a:lnTo>
                <a:lnTo>
                  <a:pt x="109" y="422"/>
                </a:lnTo>
                <a:lnTo>
                  <a:pt x="177" y="370"/>
                </a:lnTo>
                <a:lnTo>
                  <a:pt x="177" y="370"/>
                </a:lnTo>
                <a:lnTo>
                  <a:pt x="179" y="382"/>
                </a:lnTo>
                <a:lnTo>
                  <a:pt x="179" y="397"/>
                </a:lnTo>
                <a:lnTo>
                  <a:pt x="179" y="397"/>
                </a:lnTo>
                <a:lnTo>
                  <a:pt x="177" y="400"/>
                </a:lnTo>
                <a:lnTo>
                  <a:pt x="176" y="403"/>
                </a:lnTo>
                <a:lnTo>
                  <a:pt x="177" y="408"/>
                </a:lnTo>
                <a:lnTo>
                  <a:pt x="177" y="408"/>
                </a:lnTo>
                <a:lnTo>
                  <a:pt x="179" y="411"/>
                </a:lnTo>
                <a:lnTo>
                  <a:pt x="180" y="414"/>
                </a:lnTo>
                <a:lnTo>
                  <a:pt x="181" y="416"/>
                </a:lnTo>
                <a:lnTo>
                  <a:pt x="182" y="420"/>
                </a:lnTo>
                <a:lnTo>
                  <a:pt x="182" y="420"/>
                </a:lnTo>
                <a:lnTo>
                  <a:pt x="182" y="432"/>
                </a:lnTo>
                <a:lnTo>
                  <a:pt x="182" y="440"/>
                </a:lnTo>
                <a:lnTo>
                  <a:pt x="182" y="440"/>
                </a:lnTo>
                <a:lnTo>
                  <a:pt x="183" y="445"/>
                </a:lnTo>
                <a:lnTo>
                  <a:pt x="185" y="446"/>
                </a:lnTo>
                <a:lnTo>
                  <a:pt x="185" y="446"/>
                </a:lnTo>
                <a:lnTo>
                  <a:pt x="170" y="484"/>
                </a:lnTo>
                <a:lnTo>
                  <a:pt x="158" y="511"/>
                </a:lnTo>
                <a:lnTo>
                  <a:pt x="150" y="531"/>
                </a:lnTo>
                <a:lnTo>
                  <a:pt x="150" y="531"/>
                </a:lnTo>
                <a:lnTo>
                  <a:pt x="146" y="538"/>
                </a:lnTo>
                <a:lnTo>
                  <a:pt x="145" y="546"/>
                </a:lnTo>
                <a:lnTo>
                  <a:pt x="141" y="567"/>
                </a:lnTo>
                <a:lnTo>
                  <a:pt x="139" y="579"/>
                </a:lnTo>
                <a:lnTo>
                  <a:pt x="135" y="591"/>
                </a:lnTo>
                <a:lnTo>
                  <a:pt x="130" y="604"/>
                </a:lnTo>
                <a:lnTo>
                  <a:pt x="124" y="617"/>
                </a:lnTo>
                <a:lnTo>
                  <a:pt x="124" y="617"/>
                </a:lnTo>
                <a:lnTo>
                  <a:pt x="111" y="638"/>
                </a:lnTo>
                <a:lnTo>
                  <a:pt x="105" y="651"/>
                </a:lnTo>
                <a:lnTo>
                  <a:pt x="100" y="661"/>
                </a:lnTo>
                <a:lnTo>
                  <a:pt x="100" y="661"/>
                </a:lnTo>
                <a:lnTo>
                  <a:pt x="140" y="683"/>
                </a:lnTo>
                <a:lnTo>
                  <a:pt x="138" y="698"/>
                </a:lnTo>
                <a:lnTo>
                  <a:pt x="138" y="698"/>
                </a:lnTo>
                <a:lnTo>
                  <a:pt x="115" y="745"/>
                </a:lnTo>
                <a:lnTo>
                  <a:pt x="98" y="778"/>
                </a:lnTo>
                <a:lnTo>
                  <a:pt x="91" y="790"/>
                </a:lnTo>
                <a:lnTo>
                  <a:pt x="87" y="793"/>
                </a:lnTo>
                <a:lnTo>
                  <a:pt x="85" y="795"/>
                </a:lnTo>
                <a:lnTo>
                  <a:pt x="85" y="795"/>
                </a:lnTo>
                <a:lnTo>
                  <a:pt x="63" y="800"/>
                </a:lnTo>
                <a:lnTo>
                  <a:pt x="46" y="803"/>
                </a:lnTo>
                <a:lnTo>
                  <a:pt x="46" y="803"/>
                </a:lnTo>
                <a:lnTo>
                  <a:pt x="44" y="803"/>
                </a:lnTo>
                <a:lnTo>
                  <a:pt x="42" y="803"/>
                </a:lnTo>
                <a:lnTo>
                  <a:pt x="42" y="803"/>
                </a:lnTo>
                <a:lnTo>
                  <a:pt x="41" y="801"/>
                </a:lnTo>
                <a:lnTo>
                  <a:pt x="40" y="800"/>
                </a:lnTo>
                <a:lnTo>
                  <a:pt x="38" y="800"/>
                </a:lnTo>
                <a:lnTo>
                  <a:pt x="38" y="800"/>
                </a:lnTo>
                <a:lnTo>
                  <a:pt x="35" y="801"/>
                </a:lnTo>
                <a:lnTo>
                  <a:pt x="33" y="801"/>
                </a:lnTo>
                <a:lnTo>
                  <a:pt x="33" y="801"/>
                </a:lnTo>
                <a:lnTo>
                  <a:pt x="30" y="802"/>
                </a:lnTo>
                <a:lnTo>
                  <a:pt x="29" y="801"/>
                </a:lnTo>
                <a:lnTo>
                  <a:pt x="29" y="801"/>
                </a:lnTo>
                <a:lnTo>
                  <a:pt x="27" y="798"/>
                </a:lnTo>
                <a:lnTo>
                  <a:pt x="26" y="797"/>
                </a:lnTo>
                <a:lnTo>
                  <a:pt x="24" y="796"/>
                </a:lnTo>
                <a:lnTo>
                  <a:pt x="24" y="796"/>
                </a:lnTo>
                <a:lnTo>
                  <a:pt x="21" y="796"/>
                </a:lnTo>
                <a:lnTo>
                  <a:pt x="16" y="795"/>
                </a:lnTo>
                <a:lnTo>
                  <a:pt x="16" y="795"/>
                </a:lnTo>
                <a:lnTo>
                  <a:pt x="16" y="796"/>
                </a:lnTo>
                <a:lnTo>
                  <a:pt x="15" y="796"/>
                </a:lnTo>
                <a:lnTo>
                  <a:pt x="15" y="797"/>
                </a:lnTo>
                <a:lnTo>
                  <a:pt x="15" y="798"/>
                </a:lnTo>
                <a:lnTo>
                  <a:pt x="15" y="798"/>
                </a:lnTo>
                <a:lnTo>
                  <a:pt x="7" y="798"/>
                </a:lnTo>
                <a:lnTo>
                  <a:pt x="3" y="800"/>
                </a:lnTo>
                <a:lnTo>
                  <a:pt x="1" y="801"/>
                </a:lnTo>
                <a:lnTo>
                  <a:pt x="0" y="803"/>
                </a:lnTo>
                <a:lnTo>
                  <a:pt x="0" y="803"/>
                </a:lnTo>
                <a:lnTo>
                  <a:pt x="0" y="807"/>
                </a:lnTo>
                <a:lnTo>
                  <a:pt x="1" y="810"/>
                </a:lnTo>
                <a:lnTo>
                  <a:pt x="3" y="813"/>
                </a:lnTo>
                <a:lnTo>
                  <a:pt x="4" y="814"/>
                </a:lnTo>
                <a:lnTo>
                  <a:pt x="4" y="814"/>
                </a:lnTo>
                <a:lnTo>
                  <a:pt x="5" y="816"/>
                </a:lnTo>
                <a:lnTo>
                  <a:pt x="9" y="820"/>
                </a:lnTo>
                <a:lnTo>
                  <a:pt x="16" y="830"/>
                </a:lnTo>
                <a:lnTo>
                  <a:pt x="16" y="830"/>
                </a:lnTo>
                <a:lnTo>
                  <a:pt x="19" y="831"/>
                </a:lnTo>
                <a:lnTo>
                  <a:pt x="24" y="834"/>
                </a:lnTo>
                <a:lnTo>
                  <a:pt x="40" y="839"/>
                </a:lnTo>
                <a:lnTo>
                  <a:pt x="58" y="847"/>
                </a:lnTo>
                <a:lnTo>
                  <a:pt x="65" y="850"/>
                </a:lnTo>
                <a:lnTo>
                  <a:pt x="71" y="854"/>
                </a:lnTo>
                <a:lnTo>
                  <a:pt x="71" y="854"/>
                </a:lnTo>
                <a:lnTo>
                  <a:pt x="76" y="857"/>
                </a:lnTo>
                <a:lnTo>
                  <a:pt x="81" y="861"/>
                </a:lnTo>
                <a:lnTo>
                  <a:pt x="93" y="866"/>
                </a:lnTo>
                <a:lnTo>
                  <a:pt x="104" y="868"/>
                </a:lnTo>
                <a:lnTo>
                  <a:pt x="111" y="868"/>
                </a:lnTo>
                <a:lnTo>
                  <a:pt x="111" y="868"/>
                </a:lnTo>
                <a:lnTo>
                  <a:pt x="115" y="867"/>
                </a:lnTo>
                <a:lnTo>
                  <a:pt x="117" y="866"/>
                </a:lnTo>
                <a:lnTo>
                  <a:pt x="122" y="861"/>
                </a:lnTo>
                <a:lnTo>
                  <a:pt x="127" y="855"/>
                </a:lnTo>
                <a:lnTo>
                  <a:pt x="129" y="849"/>
                </a:lnTo>
                <a:lnTo>
                  <a:pt x="129" y="849"/>
                </a:lnTo>
                <a:lnTo>
                  <a:pt x="129" y="844"/>
                </a:lnTo>
                <a:lnTo>
                  <a:pt x="128" y="837"/>
                </a:lnTo>
                <a:lnTo>
                  <a:pt x="128" y="830"/>
                </a:lnTo>
                <a:lnTo>
                  <a:pt x="129" y="822"/>
                </a:lnTo>
                <a:lnTo>
                  <a:pt x="129" y="822"/>
                </a:lnTo>
                <a:lnTo>
                  <a:pt x="133" y="814"/>
                </a:lnTo>
                <a:lnTo>
                  <a:pt x="139" y="801"/>
                </a:lnTo>
                <a:lnTo>
                  <a:pt x="146" y="786"/>
                </a:lnTo>
                <a:lnTo>
                  <a:pt x="151" y="780"/>
                </a:lnTo>
                <a:lnTo>
                  <a:pt x="157" y="773"/>
                </a:lnTo>
                <a:lnTo>
                  <a:pt x="157" y="773"/>
                </a:lnTo>
                <a:lnTo>
                  <a:pt x="171" y="755"/>
                </a:lnTo>
                <a:lnTo>
                  <a:pt x="187" y="733"/>
                </a:lnTo>
                <a:lnTo>
                  <a:pt x="205" y="705"/>
                </a:lnTo>
                <a:lnTo>
                  <a:pt x="252" y="704"/>
                </a:lnTo>
                <a:lnTo>
                  <a:pt x="252" y="704"/>
                </a:lnTo>
                <a:lnTo>
                  <a:pt x="252" y="710"/>
                </a:lnTo>
                <a:lnTo>
                  <a:pt x="252" y="715"/>
                </a:lnTo>
                <a:lnTo>
                  <a:pt x="252" y="716"/>
                </a:lnTo>
                <a:lnTo>
                  <a:pt x="252" y="716"/>
                </a:lnTo>
                <a:lnTo>
                  <a:pt x="269" y="715"/>
                </a:lnTo>
                <a:lnTo>
                  <a:pt x="285" y="714"/>
                </a:lnTo>
                <a:lnTo>
                  <a:pt x="285" y="714"/>
                </a:lnTo>
                <a:lnTo>
                  <a:pt x="286" y="715"/>
                </a:lnTo>
                <a:lnTo>
                  <a:pt x="287" y="718"/>
                </a:lnTo>
                <a:lnTo>
                  <a:pt x="290" y="721"/>
                </a:lnTo>
                <a:lnTo>
                  <a:pt x="290" y="722"/>
                </a:lnTo>
                <a:lnTo>
                  <a:pt x="292" y="724"/>
                </a:lnTo>
                <a:lnTo>
                  <a:pt x="292" y="724"/>
                </a:lnTo>
                <a:lnTo>
                  <a:pt x="303" y="724"/>
                </a:lnTo>
                <a:lnTo>
                  <a:pt x="311" y="724"/>
                </a:lnTo>
                <a:lnTo>
                  <a:pt x="311" y="724"/>
                </a:lnTo>
                <a:lnTo>
                  <a:pt x="332" y="769"/>
                </a:lnTo>
                <a:lnTo>
                  <a:pt x="346" y="804"/>
                </a:lnTo>
                <a:lnTo>
                  <a:pt x="351" y="818"/>
                </a:lnTo>
                <a:lnTo>
                  <a:pt x="352" y="825"/>
                </a:lnTo>
                <a:lnTo>
                  <a:pt x="352" y="825"/>
                </a:lnTo>
                <a:lnTo>
                  <a:pt x="353" y="831"/>
                </a:lnTo>
                <a:lnTo>
                  <a:pt x="353" y="836"/>
                </a:lnTo>
                <a:lnTo>
                  <a:pt x="351" y="841"/>
                </a:lnTo>
                <a:lnTo>
                  <a:pt x="345" y="847"/>
                </a:lnTo>
                <a:lnTo>
                  <a:pt x="345" y="847"/>
                </a:lnTo>
                <a:lnTo>
                  <a:pt x="334" y="854"/>
                </a:lnTo>
                <a:lnTo>
                  <a:pt x="326" y="861"/>
                </a:lnTo>
                <a:lnTo>
                  <a:pt x="315" y="867"/>
                </a:lnTo>
                <a:lnTo>
                  <a:pt x="315" y="867"/>
                </a:lnTo>
                <a:lnTo>
                  <a:pt x="312" y="866"/>
                </a:lnTo>
                <a:lnTo>
                  <a:pt x="309" y="865"/>
                </a:lnTo>
                <a:lnTo>
                  <a:pt x="309" y="865"/>
                </a:lnTo>
                <a:lnTo>
                  <a:pt x="306" y="867"/>
                </a:lnTo>
                <a:lnTo>
                  <a:pt x="304" y="868"/>
                </a:lnTo>
                <a:lnTo>
                  <a:pt x="304" y="868"/>
                </a:lnTo>
                <a:lnTo>
                  <a:pt x="303" y="869"/>
                </a:lnTo>
                <a:lnTo>
                  <a:pt x="303" y="869"/>
                </a:lnTo>
                <a:lnTo>
                  <a:pt x="303" y="869"/>
                </a:lnTo>
                <a:lnTo>
                  <a:pt x="299" y="869"/>
                </a:lnTo>
                <a:lnTo>
                  <a:pt x="297" y="869"/>
                </a:lnTo>
                <a:lnTo>
                  <a:pt x="293" y="869"/>
                </a:lnTo>
                <a:lnTo>
                  <a:pt x="293" y="869"/>
                </a:lnTo>
                <a:lnTo>
                  <a:pt x="290" y="872"/>
                </a:lnTo>
                <a:lnTo>
                  <a:pt x="285" y="875"/>
                </a:lnTo>
                <a:lnTo>
                  <a:pt x="282" y="880"/>
                </a:lnTo>
                <a:lnTo>
                  <a:pt x="281" y="885"/>
                </a:lnTo>
                <a:lnTo>
                  <a:pt x="281" y="885"/>
                </a:lnTo>
                <a:lnTo>
                  <a:pt x="281" y="888"/>
                </a:lnTo>
                <a:lnTo>
                  <a:pt x="282" y="890"/>
                </a:lnTo>
                <a:lnTo>
                  <a:pt x="286" y="894"/>
                </a:lnTo>
                <a:lnTo>
                  <a:pt x="292" y="897"/>
                </a:lnTo>
                <a:lnTo>
                  <a:pt x="300" y="900"/>
                </a:lnTo>
                <a:lnTo>
                  <a:pt x="300" y="900"/>
                </a:lnTo>
                <a:lnTo>
                  <a:pt x="314" y="901"/>
                </a:lnTo>
                <a:lnTo>
                  <a:pt x="329" y="902"/>
                </a:lnTo>
                <a:lnTo>
                  <a:pt x="344" y="902"/>
                </a:lnTo>
                <a:lnTo>
                  <a:pt x="352" y="901"/>
                </a:lnTo>
                <a:lnTo>
                  <a:pt x="352" y="901"/>
                </a:lnTo>
                <a:lnTo>
                  <a:pt x="384" y="900"/>
                </a:lnTo>
                <a:lnTo>
                  <a:pt x="404" y="900"/>
                </a:lnTo>
                <a:lnTo>
                  <a:pt x="414" y="898"/>
                </a:lnTo>
                <a:lnTo>
                  <a:pt x="414" y="898"/>
                </a:lnTo>
                <a:lnTo>
                  <a:pt x="415" y="892"/>
                </a:lnTo>
                <a:lnTo>
                  <a:pt x="417" y="882"/>
                </a:lnTo>
                <a:lnTo>
                  <a:pt x="419" y="869"/>
                </a:lnTo>
                <a:lnTo>
                  <a:pt x="419" y="862"/>
                </a:lnTo>
                <a:lnTo>
                  <a:pt x="419" y="862"/>
                </a:lnTo>
                <a:lnTo>
                  <a:pt x="417" y="860"/>
                </a:lnTo>
                <a:lnTo>
                  <a:pt x="415" y="856"/>
                </a:lnTo>
                <a:lnTo>
                  <a:pt x="410" y="850"/>
                </a:lnTo>
                <a:lnTo>
                  <a:pt x="403" y="843"/>
                </a:lnTo>
                <a:lnTo>
                  <a:pt x="390" y="809"/>
                </a:lnTo>
                <a:lnTo>
                  <a:pt x="381" y="724"/>
                </a:lnTo>
                <a:lnTo>
                  <a:pt x="381" y="724"/>
                </a:lnTo>
                <a:lnTo>
                  <a:pt x="393" y="716"/>
                </a:lnTo>
                <a:lnTo>
                  <a:pt x="402" y="712"/>
                </a:lnTo>
                <a:lnTo>
                  <a:pt x="404" y="709"/>
                </a:lnTo>
                <a:lnTo>
                  <a:pt x="405" y="708"/>
                </a:lnTo>
                <a:lnTo>
                  <a:pt x="405" y="708"/>
                </a:lnTo>
                <a:lnTo>
                  <a:pt x="402" y="697"/>
                </a:lnTo>
                <a:lnTo>
                  <a:pt x="391" y="672"/>
                </a:lnTo>
                <a:lnTo>
                  <a:pt x="376" y="639"/>
                </a:lnTo>
                <a:lnTo>
                  <a:pt x="362" y="602"/>
                </a:lnTo>
                <a:lnTo>
                  <a:pt x="362" y="602"/>
                </a:lnTo>
                <a:lnTo>
                  <a:pt x="356" y="582"/>
                </a:lnTo>
                <a:lnTo>
                  <a:pt x="350" y="563"/>
                </a:lnTo>
                <a:lnTo>
                  <a:pt x="341" y="529"/>
                </a:lnTo>
                <a:lnTo>
                  <a:pt x="337" y="505"/>
                </a:lnTo>
                <a:lnTo>
                  <a:pt x="335" y="497"/>
                </a:lnTo>
                <a:lnTo>
                  <a:pt x="335" y="497"/>
                </a:lnTo>
                <a:lnTo>
                  <a:pt x="341" y="500"/>
                </a:lnTo>
                <a:lnTo>
                  <a:pt x="347" y="504"/>
                </a:lnTo>
                <a:lnTo>
                  <a:pt x="356" y="508"/>
                </a:lnTo>
                <a:lnTo>
                  <a:pt x="365" y="510"/>
                </a:lnTo>
                <a:lnTo>
                  <a:pt x="376" y="511"/>
                </a:lnTo>
                <a:lnTo>
                  <a:pt x="381" y="511"/>
                </a:lnTo>
                <a:lnTo>
                  <a:pt x="387" y="510"/>
                </a:lnTo>
                <a:lnTo>
                  <a:pt x="393" y="509"/>
                </a:lnTo>
                <a:lnTo>
                  <a:pt x="399" y="507"/>
                </a:lnTo>
                <a:lnTo>
                  <a:pt x="399" y="507"/>
                </a:lnTo>
                <a:lnTo>
                  <a:pt x="410" y="499"/>
                </a:lnTo>
                <a:lnTo>
                  <a:pt x="419" y="491"/>
                </a:lnTo>
                <a:lnTo>
                  <a:pt x="426" y="484"/>
                </a:lnTo>
                <a:lnTo>
                  <a:pt x="429" y="475"/>
                </a:lnTo>
                <a:lnTo>
                  <a:pt x="433" y="468"/>
                </a:lnTo>
                <a:lnTo>
                  <a:pt x="435" y="461"/>
                </a:lnTo>
                <a:lnTo>
                  <a:pt x="437" y="453"/>
                </a:lnTo>
                <a:lnTo>
                  <a:pt x="437" y="453"/>
                </a:lnTo>
                <a:lnTo>
                  <a:pt x="437" y="464"/>
                </a:lnTo>
                <a:lnTo>
                  <a:pt x="437" y="474"/>
                </a:lnTo>
                <a:lnTo>
                  <a:pt x="438" y="478"/>
                </a:lnTo>
                <a:lnTo>
                  <a:pt x="440" y="480"/>
                </a:lnTo>
                <a:lnTo>
                  <a:pt x="440" y="480"/>
                </a:lnTo>
                <a:lnTo>
                  <a:pt x="445" y="479"/>
                </a:lnTo>
                <a:lnTo>
                  <a:pt x="451" y="476"/>
                </a:lnTo>
                <a:lnTo>
                  <a:pt x="456" y="473"/>
                </a:lnTo>
                <a:lnTo>
                  <a:pt x="457" y="472"/>
                </a:lnTo>
                <a:lnTo>
                  <a:pt x="457" y="470"/>
                </a:lnTo>
                <a:lnTo>
                  <a:pt x="457" y="470"/>
                </a:lnTo>
                <a:lnTo>
                  <a:pt x="457" y="469"/>
                </a:lnTo>
                <a:lnTo>
                  <a:pt x="458" y="469"/>
                </a:lnTo>
                <a:lnTo>
                  <a:pt x="462" y="468"/>
                </a:lnTo>
                <a:lnTo>
                  <a:pt x="463" y="467"/>
                </a:lnTo>
                <a:lnTo>
                  <a:pt x="464" y="466"/>
                </a:lnTo>
                <a:lnTo>
                  <a:pt x="463" y="463"/>
                </a:lnTo>
                <a:lnTo>
                  <a:pt x="462" y="460"/>
                </a:lnTo>
                <a:lnTo>
                  <a:pt x="462" y="460"/>
                </a:lnTo>
                <a:lnTo>
                  <a:pt x="456" y="449"/>
                </a:lnTo>
                <a:lnTo>
                  <a:pt x="455" y="443"/>
                </a:lnTo>
                <a:lnTo>
                  <a:pt x="455" y="435"/>
                </a:lnTo>
                <a:lnTo>
                  <a:pt x="455" y="435"/>
                </a:lnTo>
                <a:lnTo>
                  <a:pt x="455" y="423"/>
                </a:lnTo>
                <a:lnTo>
                  <a:pt x="453" y="420"/>
                </a:lnTo>
                <a:lnTo>
                  <a:pt x="451" y="417"/>
                </a:lnTo>
                <a:lnTo>
                  <a:pt x="451" y="417"/>
                </a:lnTo>
                <a:lnTo>
                  <a:pt x="443" y="411"/>
                </a:lnTo>
                <a:lnTo>
                  <a:pt x="439" y="408"/>
                </a:lnTo>
                <a:lnTo>
                  <a:pt x="439" y="408"/>
                </a:lnTo>
                <a:lnTo>
                  <a:pt x="428" y="392"/>
                </a:lnTo>
                <a:lnTo>
                  <a:pt x="415" y="374"/>
                </a:lnTo>
                <a:lnTo>
                  <a:pt x="415" y="374"/>
                </a:lnTo>
                <a:lnTo>
                  <a:pt x="399" y="344"/>
                </a:lnTo>
                <a:lnTo>
                  <a:pt x="386" y="320"/>
                </a:lnTo>
                <a:lnTo>
                  <a:pt x="372" y="296"/>
                </a:lnTo>
                <a:lnTo>
                  <a:pt x="372" y="296"/>
                </a:lnTo>
                <a:lnTo>
                  <a:pt x="353" y="269"/>
                </a:lnTo>
                <a:lnTo>
                  <a:pt x="351" y="265"/>
                </a:lnTo>
                <a:lnTo>
                  <a:pt x="347" y="263"/>
                </a:lnTo>
                <a:lnTo>
                  <a:pt x="347" y="263"/>
                </a:lnTo>
                <a:lnTo>
                  <a:pt x="349" y="259"/>
                </a:lnTo>
                <a:lnTo>
                  <a:pt x="349" y="257"/>
                </a:lnTo>
                <a:lnTo>
                  <a:pt x="346" y="255"/>
                </a:lnTo>
                <a:lnTo>
                  <a:pt x="346" y="255"/>
                </a:lnTo>
                <a:lnTo>
                  <a:pt x="340" y="253"/>
                </a:lnTo>
                <a:lnTo>
                  <a:pt x="337" y="253"/>
                </a:lnTo>
                <a:lnTo>
                  <a:pt x="337" y="253"/>
                </a:lnTo>
                <a:lnTo>
                  <a:pt x="324" y="223"/>
                </a:lnTo>
                <a:lnTo>
                  <a:pt x="308" y="185"/>
                </a:lnTo>
                <a:lnTo>
                  <a:pt x="300" y="171"/>
                </a:lnTo>
                <a:lnTo>
                  <a:pt x="300" y="171"/>
                </a:lnTo>
                <a:lnTo>
                  <a:pt x="303" y="173"/>
                </a:lnTo>
                <a:lnTo>
                  <a:pt x="303" y="170"/>
                </a:lnTo>
                <a:lnTo>
                  <a:pt x="303" y="168"/>
                </a:lnTo>
                <a:lnTo>
                  <a:pt x="303" y="168"/>
                </a:lnTo>
                <a:lnTo>
                  <a:pt x="300" y="163"/>
                </a:lnTo>
                <a:lnTo>
                  <a:pt x="298" y="160"/>
                </a:lnTo>
                <a:lnTo>
                  <a:pt x="297" y="158"/>
                </a:lnTo>
                <a:lnTo>
                  <a:pt x="297" y="158"/>
                </a:lnTo>
                <a:lnTo>
                  <a:pt x="299" y="156"/>
                </a:lnTo>
                <a:lnTo>
                  <a:pt x="302" y="153"/>
                </a:lnTo>
                <a:lnTo>
                  <a:pt x="303" y="152"/>
                </a:lnTo>
                <a:lnTo>
                  <a:pt x="303" y="152"/>
                </a:lnTo>
                <a:lnTo>
                  <a:pt x="296" y="144"/>
                </a:lnTo>
                <a:lnTo>
                  <a:pt x="288" y="136"/>
                </a:lnTo>
                <a:lnTo>
                  <a:pt x="288" y="136"/>
                </a:lnTo>
                <a:lnTo>
                  <a:pt x="288" y="133"/>
                </a:lnTo>
                <a:lnTo>
                  <a:pt x="286" y="128"/>
                </a:lnTo>
                <a:lnTo>
                  <a:pt x="282" y="122"/>
                </a:lnTo>
                <a:lnTo>
                  <a:pt x="282" y="122"/>
                </a:lnTo>
                <a:lnTo>
                  <a:pt x="276" y="115"/>
                </a:lnTo>
                <a:lnTo>
                  <a:pt x="270" y="105"/>
                </a:lnTo>
                <a:lnTo>
                  <a:pt x="264" y="94"/>
                </a:lnTo>
                <a:lnTo>
                  <a:pt x="262" y="87"/>
                </a:lnTo>
                <a:lnTo>
                  <a:pt x="261" y="80"/>
                </a:lnTo>
                <a:lnTo>
                  <a:pt x="261" y="80"/>
                </a:lnTo>
                <a:lnTo>
                  <a:pt x="257" y="63"/>
                </a:lnTo>
                <a:lnTo>
                  <a:pt x="255" y="46"/>
                </a:lnTo>
                <a:lnTo>
                  <a:pt x="252" y="37"/>
                </a:lnTo>
                <a:lnTo>
                  <a:pt x="250" y="30"/>
                </a:lnTo>
                <a:lnTo>
                  <a:pt x="246" y="24"/>
                </a:lnTo>
                <a:lnTo>
                  <a:pt x="241" y="19"/>
                </a:lnTo>
                <a:lnTo>
                  <a:pt x="241" y="19"/>
                </a:lnTo>
                <a:lnTo>
                  <a:pt x="230" y="11"/>
                </a:lnTo>
                <a:lnTo>
                  <a:pt x="221" y="5"/>
                </a:lnTo>
                <a:lnTo>
                  <a:pt x="211" y="1"/>
                </a:lnTo>
                <a:lnTo>
                  <a:pt x="204" y="0"/>
                </a:lnTo>
                <a:lnTo>
                  <a:pt x="204" y="0"/>
                </a:lnTo>
                <a:lnTo>
                  <a:pt x="199" y="0"/>
                </a:lnTo>
                <a:lnTo>
                  <a:pt x="194" y="1"/>
                </a:lnTo>
                <a:lnTo>
                  <a:pt x="192" y="4"/>
                </a:lnTo>
                <a:lnTo>
                  <a:pt x="192" y="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4" name="Freeform 52">
            <a:extLst>
              <a:ext uri="{FF2B5EF4-FFF2-40B4-BE49-F238E27FC236}">
                <a16:creationId xmlns:a16="http://schemas.microsoft.com/office/drawing/2014/main" id="{478C2E20-847B-4025-9B96-509E4BA6CFFF}"/>
              </a:ext>
            </a:extLst>
          </p:cNvPr>
          <p:cNvSpPr>
            <a:spLocks noEditPoints="1"/>
          </p:cNvSpPr>
          <p:nvPr/>
        </p:nvSpPr>
        <p:spPr bwMode="auto">
          <a:xfrm>
            <a:off x="956864" y="4597214"/>
            <a:ext cx="620672" cy="1737880"/>
          </a:xfrm>
          <a:custGeom>
            <a:avLst/>
            <a:gdLst>
              <a:gd name="T0" fmla="*/ 27 w 335"/>
              <a:gd name="T1" fmla="*/ 138 h 938"/>
              <a:gd name="T2" fmla="*/ 14 w 335"/>
              <a:gd name="T3" fmla="*/ 126 h 938"/>
              <a:gd name="T4" fmla="*/ 23 w 335"/>
              <a:gd name="T5" fmla="*/ 148 h 938"/>
              <a:gd name="T6" fmla="*/ 33 w 335"/>
              <a:gd name="T7" fmla="*/ 176 h 938"/>
              <a:gd name="T8" fmla="*/ 48 w 335"/>
              <a:gd name="T9" fmla="*/ 243 h 938"/>
              <a:gd name="T10" fmla="*/ 49 w 335"/>
              <a:gd name="T11" fmla="*/ 274 h 938"/>
              <a:gd name="T12" fmla="*/ 76 w 335"/>
              <a:gd name="T13" fmla="*/ 319 h 938"/>
              <a:gd name="T14" fmla="*/ 67 w 335"/>
              <a:gd name="T15" fmla="*/ 347 h 938"/>
              <a:gd name="T16" fmla="*/ 57 w 335"/>
              <a:gd name="T17" fmla="*/ 361 h 938"/>
              <a:gd name="T18" fmla="*/ 73 w 335"/>
              <a:gd name="T19" fmla="*/ 401 h 938"/>
              <a:gd name="T20" fmla="*/ 48 w 335"/>
              <a:gd name="T21" fmla="*/ 453 h 938"/>
              <a:gd name="T22" fmla="*/ 39 w 335"/>
              <a:gd name="T23" fmla="*/ 528 h 938"/>
              <a:gd name="T24" fmla="*/ 70 w 335"/>
              <a:gd name="T25" fmla="*/ 886 h 938"/>
              <a:gd name="T26" fmla="*/ 33 w 335"/>
              <a:gd name="T27" fmla="*/ 904 h 938"/>
              <a:gd name="T28" fmla="*/ 4 w 335"/>
              <a:gd name="T29" fmla="*/ 918 h 938"/>
              <a:gd name="T30" fmla="*/ 42 w 335"/>
              <a:gd name="T31" fmla="*/ 938 h 938"/>
              <a:gd name="T32" fmla="*/ 115 w 335"/>
              <a:gd name="T33" fmla="*/ 924 h 938"/>
              <a:gd name="T34" fmla="*/ 138 w 335"/>
              <a:gd name="T35" fmla="*/ 900 h 938"/>
              <a:gd name="T36" fmla="*/ 130 w 335"/>
              <a:gd name="T37" fmla="*/ 777 h 938"/>
              <a:gd name="T38" fmla="*/ 178 w 335"/>
              <a:gd name="T39" fmla="*/ 847 h 938"/>
              <a:gd name="T40" fmla="*/ 218 w 335"/>
              <a:gd name="T41" fmla="*/ 829 h 938"/>
              <a:gd name="T42" fmla="*/ 266 w 335"/>
              <a:gd name="T43" fmla="*/ 822 h 938"/>
              <a:gd name="T44" fmla="*/ 270 w 335"/>
              <a:gd name="T45" fmla="*/ 858 h 938"/>
              <a:gd name="T46" fmla="*/ 267 w 335"/>
              <a:gd name="T47" fmla="*/ 895 h 938"/>
              <a:gd name="T48" fmla="*/ 309 w 335"/>
              <a:gd name="T49" fmla="*/ 858 h 938"/>
              <a:gd name="T50" fmla="*/ 317 w 335"/>
              <a:gd name="T51" fmla="*/ 809 h 938"/>
              <a:gd name="T52" fmla="*/ 334 w 335"/>
              <a:gd name="T53" fmla="*/ 766 h 938"/>
              <a:gd name="T54" fmla="*/ 288 w 335"/>
              <a:gd name="T55" fmla="*/ 751 h 938"/>
              <a:gd name="T56" fmla="*/ 246 w 335"/>
              <a:gd name="T57" fmla="*/ 717 h 938"/>
              <a:gd name="T58" fmla="*/ 230 w 335"/>
              <a:gd name="T59" fmla="*/ 682 h 938"/>
              <a:gd name="T60" fmla="*/ 202 w 335"/>
              <a:gd name="T61" fmla="*/ 534 h 938"/>
              <a:gd name="T62" fmla="*/ 246 w 335"/>
              <a:gd name="T63" fmla="*/ 546 h 938"/>
              <a:gd name="T64" fmla="*/ 281 w 335"/>
              <a:gd name="T65" fmla="*/ 520 h 938"/>
              <a:gd name="T66" fmla="*/ 290 w 335"/>
              <a:gd name="T67" fmla="*/ 449 h 938"/>
              <a:gd name="T68" fmla="*/ 294 w 335"/>
              <a:gd name="T69" fmla="*/ 395 h 938"/>
              <a:gd name="T70" fmla="*/ 283 w 335"/>
              <a:gd name="T71" fmla="*/ 352 h 938"/>
              <a:gd name="T72" fmla="*/ 260 w 335"/>
              <a:gd name="T73" fmla="*/ 311 h 938"/>
              <a:gd name="T74" fmla="*/ 232 w 335"/>
              <a:gd name="T75" fmla="*/ 203 h 938"/>
              <a:gd name="T76" fmla="*/ 212 w 335"/>
              <a:gd name="T77" fmla="*/ 147 h 938"/>
              <a:gd name="T78" fmla="*/ 208 w 335"/>
              <a:gd name="T79" fmla="*/ 94 h 938"/>
              <a:gd name="T80" fmla="*/ 201 w 335"/>
              <a:gd name="T81" fmla="*/ 62 h 938"/>
              <a:gd name="T82" fmla="*/ 186 w 335"/>
              <a:gd name="T83" fmla="*/ 21 h 938"/>
              <a:gd name="T84" fmla="*/ 133 w 335"/>
              <a:gd name="T85" fmla="*/ 1 h 938"/>
              <a:gd name="T86" fmla="*/ 86 w 335"/>
              <a:gd name="T87" fmla="*/ 9 h 938"/>
              <a:gd name="T88" fmla="*/ 72 w 335"/>
              <a:gd name="T89" fmla="*/ 36 h 938"/>
              <a:gd name="T90" fmla="*/ 88 w 335"/>
              <a:gd name="T91" fmla="*/ 59 h 938"/>
              <a:gd name="T92" fmla="*/ 74 w 335"/>
              <a:gd name="T93" fmla="*/ 76 h 938"/>
              <a:gd name="T94" fmla="*/ 51 w 335"/>
              <a:gd name="T95" fmla="*/ 100 h 938"/>
              <a:gd name="T96" fmla="*/ 47 w 335"/>
              <a:gd name="T97" fmla="*/ 95 h 938"/>
              <a:gd name="T98" fmla="*/ 36 w 335"/>
              <a:gd name="T99" fmla="*/ 112 h 938"/>
              <a:gd name="T100" fmla="*/ 27 w 335"/>
              <a:gd name="T101" fmla="*/ 120 h 938"/>
              <a:gd name="T102" fmla="*/ 88 w 335"/>
              <a:gd name="T103" fmla="*/ 125 h 938"/>
              <a:gd name="T104" fmla="*/ 94 w 335"/>
              <a:gd name="T105" fmla="*/ 138 h 938"/>
              <a:gd name="T106" fmla="*/ 76 w 335"/>
              <a:gd name="T107" fmla="*/ 220 h 938"/>
              <a:gd name="T108" fmla="*/ 64 w 335"/>
              <a:gd name="T109" fmla="*/ 180 h 938"/>
              <a:gd name="T110" fmla="*/ 64 w 335"/>
              <a:gd name="T111" fmla="*/ 130 h 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35" h="938">
                <a:moveTo>
                  <a:pt x="27" y="120"/>
                </a:moveTo>
                <a:lnTo>
                  <a:pt x="27" y="120"/>
                </a:lnTo>
                <a:lnTo>
                  <a:pt x="26" y="125"/>
                </a:lnTo>
                <a:lnTo>
                  <a:pt x="26" y="129"/>
                </a:lnTo>
                <a:lnTo>
                  <a:pt x="26" y="137"/>
                </a:lnTo>
                <a:lnTo>
                  <a:pt x="26" y="137"/>
                </a:lnTo>
                <a:lnTo>
                  <a:pt x="27" y="138"/>
                </a:lnTo>
                <a:lnTo>
                  <a:pt x="27" y="138"/>
                </a:lnTo>
                <a:lnTo>
                  <a:pt x="26" y="137"/>
                </a:lnTo>
                <a:lnTo>
                  <a:pt x="26" y="137"/>
                </a:lnTo>
                <a:lnTo>
                  <a:pt x="25" y="133"/>
                </a:lnTo>
                <a:lnTo>
                  <a:pt x="20" y="130"/>
                </a:lnTo>
                <a:lnTo>
                  <a:pt x="16" y="127"/>
                </a:lnTo>
                <a:lnTo>
                  <a:pt x="14" y="126"/>
                </a:lnTo>
                <a:lnTo>
                  <a:pt x="12" y="126"/>
                </a:lnTo>
                <a:lnTo>
                  <a:pt x="12" y="126"/>
                </a:lnTo>
                <a:lnTo>
                  <a:pt x="10" y="129"/>
                </a:lnTo>
                <a:lnTo>
                  <a:pt x="10" y="131"/>
                </a:lnTo>
                <a:lnTo>
                  <a:pt x="15" y="137"/>
                </a:lnTo>
                <a:lnTo>
                  <a:pt x="21" y="144"/>
                </a:lnTo>
                <a:lnTo>
                  <a:pt x="23" y="148"/>
                </a:lnTo>
                <a:lnTo>
                  <a:pt x="24" y="150"/>
                </a:lnTo>
                <a:lnTo>
                  <a:pt x="24" y="150"/>
                </a:lnTo>
                <a:lnTo>
                  <a:pt x="27" y="162"/>
                </a:lnTo>
                <a:lnTo>
                  <a:pt x="30" y="172"/>
                </a:lnTo>
                <a:lnTo>
                  <a:pt x="30" y="172"/>
                </a:lnTo>
                <a:lnTo>
                  <a:pt x="32" y="174"/>
                </a:lnTo>
                <a:lnTo>
                  <a:pt x="33" y="176"/>
                </a:lnTo>
                <a:lnTo>
                  <a:pt x="35" y="178"/>
                </a:lnTo>
                <a:lnTo>
                  <a:pt x="36" y="180"/>
                </a:lnTo>
                <a:lnTo>
                  <a:pt x="36" y="180"/>
                </a:lnTo>
                <a:lnTo>
                  <a:pt x="39" y="197"/>
                </a:lnTo>
                <a:lnTo>
                  <a:pt x="42" y="220"/>
                </a:lnTo>
                <a:lnTo>
                  <a:pt x="42" y="220"/>
                </a:lnTo>
                <a:lnTo>
                  <a:pt x="48" y="243"/>
                </a:lnTo>
                <a:lnTo>
                  <a:pt x="51" y="256"/>
                </a:lnTo>
                <a:lnTo>
                  <a:pt x="51" y="256"/>
                </a:lnTo>
                <a:lnTo>
                  <a:pt x="48" y="261"/>
                </a:lnTo>
                <a:lnTo>
                  <a:pt x="45" y="265"/>
                </a:lnTo>
                <a:lnTo>
                  <a:pt x="45" y="268"/>
                </a:lnTo>
                <a:lnTo>
                  <a:pt x="45" y="268"/>
                </a:lnTo>
                <a:lnTo>
                  <a:pt x="49" y="274"/>
                </a:lnTo>
                <a:lnTo>
                  <a:pt x="55" y="283"/>
                </a:lnTo>
                <a:lnTo>
                  <a:pt x="61" y="294"/>
                </a:lnTo>
                <a:lnTo>
                  <a:pt x="66" y="301"/>
                </a:lnTo>
                <a:lnTo>
                  <a:pt x="66" y="301"/>
                </a:lnTo>
                <a:lnTo>
                  <a:pt x="71" y="313"/>
                </a:lnTo>
                <a:lnTo>
                  <a:pt x="73" y="318"/>
                </a:lnTo>
                <a:lnTo>
                  <a:pt x="76" y="319"/>
                </a:lnTo>
                <a:lnTo>
                  <a:pt x="76" y="319"/>
                </a:lnTo>
                <a:lnTo>
                  <a:pt x="79" y="320"/>
                </a:lnTo>
                <a:lnTo>
                  <a:pt x="82" y="319"/>
                </a:lnTo>
                <a:lnTo>
                  <a:pt x="82" y="319"/>
                </a:lnTo>
                <a:lnTo>
                  <a:pt x="76" y="332"/>
                </a:lnTo>
                <a:lnTo>
                  <a:pt x="70" y="343"/>
                </a:lnTo>
                <a:lnTo>
                  <a:pt x="67" y="347"/>
                </a:lnTo>
                <a:lnTo>
                  <a:pt x="64" y="349"/>
                </a:lnTo>
                <a:lnTo>
                  <a:pt x="64" y="349"/>
                </a:lnTo>
                <a:lnTo>
                  <a:pt x="57" y="353"/>
                </a:lnTo>
                <a:lnTo>
                  <a:pt x="54" y="354"/>
                </a:lnTo>
                <a:lnTo>
                  <a:pt x="54" y="355"/>
                </a:lnTo>
                <a:lnTo>
                  <a:pt x="54" y="356"/>
                </a:lnTo>
                <a:lnTo>
                  <a:pt x="57" y="361"/>
                </a:lnTo>
                <a:lnTo>
                  <a:pt x="57" y="361"/>
                </a:lnTo>
                <a:lnTo>
                  <a:pt x="64" y="369"/>
                </a:lnTo>
                <a:lnTo>
                  <a:pt x="70" y="375"/>
                </a:lnTo>
                <a:lnTo>
                  <a:pt x="76" y="379"/>
                </a:lnTo>
                <a:lnTo>
                  <a:pt x="76" y="379"/>
                </a:lnTo>
                <a:lnTo>
                  <a:pt x="76" y="385"/>
                </a:lnTo>
                <a:lnTo>
                  <a:pt x="73" y="401"/>
                </a:lnTo>
                <a:lnTo>
                  <a:pt x="71" y="410"/>
                </a:lnTo>
                <a:lnTo>
                  <a:pt x="67" y="419"/>
                </a:lnTo>
                <a:lnTo>
                  <a:pt x="62" y="429"/>
                </a:lnTo>
                <a:lnTo>
                  <a:pt x="57" y="437"/>
                </a:lnTo>
                <a:lnTo>
                  <a:pt x="57" y="437"/>
                </a:lnTo>
                <a:lnTo>
                  <a:pt x="51" y="446"/>
                </a:lnTo>
                <a:lnTo>
                  <a:pt x="48" y="453"/>
                </a:lnTo>
                <a:lnTo>
                  <a:pt x="45" y="461"/>
                </a:lnTo>
                <a:lnTo>
                  <a:pt x="43" y="469"/>
                </a:lnTo>
                <a:lnTo>
                  <a:pt x="41" y="481"/>
                </a:lnTo>
                <a:lnTo>
                  <a:pt x="39" y="488"/>
                </a:lnTo>
                <a:lnTo>
                  <a:pt x="39" y="488"/>
                </a:lnTo>
                <a:lnTo>
                  <a:pt x="38" y="500"/>
                </a:lnTo>
                <a:lnTo>
                  <a:pt x="39" y="528"/>
                </a:lnTo>
                <a:lnTo>
                  <a:pt x="42" y="608"/>
                </a:lnTo>
                <a:lnTo>
                  <a:pt x="45" y="694"/>
                </a:lnTo>
                <a:lnTo>
                  <a:pt x="48" y="745"/>
                </a:lnTo>
                <a:lnTo>
                  <a:pt x="48" y="745"/>
                </a:lnTo>
                <a:lnTo>
                  <a:pt x="55" y="818"/>
                </a:lnTo>
                <a:lnTo>
                  <a:pt x="60" y="871"/>
                </a:lnTo>
                <a:lnTo>
                  <a:pt x="70" y="886"/>
                </a:lnTo>
                <a:lnTo>
                  <a:pt x="70" y="886"/>
                </a:lnTo>
                <a:lnTo>
                  <a:pt x="66" y="889"/>
                </a:lnTo>
                <a:lnTo>
                  <a:pt x="56" y="895"/>
                </a:lnTo>
                <a:lnTo>
                  <a:pt x="45" y="901"/>
                </a:lnTo>
                <a:lnTo>
                  <a:pt x="39" y="904"/>
                </a:lnTo>
                <a:lnTo>
                  <a:pt x="33" y="904"/>
                </a:lnTo>
                <a:lnTo>
                  <a:pt x="33" y="904"/>
                </a:lnTo>
                <a:lnTo>
                  <a:pt x="21" y="905"/>
                </a:lnTo>
                <a:lnTo>
                  <a:pt x="10" y="906"/>
                </a:lnTo>
                <a:lnTo>
                  <a:pt x="3" y="909"/>
                </a:lnTo>
                <a:lnTo>
                  <a:pt x="1" y="910"/>
                </a:lnTo>
                <a:lnTo>
                  <a:pt x="0" y="910"/>
                </a:lnTo>
                <a:lnTo>
                  <a:pt x="0" y="910"/>
                </a:lnTo>
                <a:lnTo>
                  <a:pt x="4" y="918"/>
                </a:lnTo>
                <a:lnTo>
                  <a:pt x="12" y="928"/>
                </a:lnTo>
                <a:lnTo>
                  <a:pt x="12" y="928"/>
                </a:lnTo>
                <a:lnTo>
                  <a:pt x="18" y="933"/>
                </a:lnTo>
                <a:lnTo>
                  <a:pt x="24" y="935"/>
                </a:lnTo>
                <a:lnTo>
                  <a:pt x="32" y="936"/>
                </a:lnTo>
                <a:lnTo>
                  <a:pt x="42" y="938"/>
                </a:lnTo>
                <a:lnTo>
                  <a:pt x="42" y="938"/>
                </a:lnTo>
                <a:lnTo>
                  <a:pt x="48" y="938"/>
                </a:lnTo>
                <a:lnTo>
                  <a:pt x="55" y="936"/>
                </a:lnTo>
                <a:lnTo>
                  <a:pt x="72" y="932"/>
                </a:lnTo>
                <a:lnTo>
                  <a:pt x="89" y="928"/>
                </a:lnTo>
                <a:lnTo>
                  <a:pt x="103" y="926"/>
                </a:lnTo>
                <a:lnTo>
                  <a:pt x="103" y="926"/>
                </a:lnTo>
                <a:lnTo>
                  <a:pt x="115" y="924"/>
                </a:lnTo>
                <a:lnTo>
                  <a:pt x="126" y="922"/>
                </a:lnTo>
                <a:lnTo>
                  <a:pt x="135" y="920"/>
                </a:lnTo>
                <a:lnTo>
                  <a:pt x="138" y="918"/>
                </a:lnTo>
                <a:lnTo>
                  <a:pt x="139" y="916"/>
                </a:lnTo>
                <a:lnTo>
                  <a:pt x="139" y="916"/>
                </a:lnTo>
                <a:lnTo>
                  <a:pt x="139" y="910"/>
                </a:lnTo>
                <a:lnTo>
                  <a:pt x="138" y="900"/>
                </a:lnTo>
                <a:lnTo>
                  <a:pt x="137" y="888"/>
                </a:lnTo>
                <a:lnTo>
                  <a:pt x="136" y="880"/>
                </a:lnTo>
                <a:lnTo>
                  <a:pt x="136" y="880"/>
                </a:lnTo>
                <a:lnTo>
                  <a:pt x="136" y="875"/>
                </a:lnTo>
                <a:lnTo>
                  <a:pt x="133" y="873"/>
                </a:lnTo>
                <a:lnTo>
                  <a:pt x="130" y="871"/>
                </a:lnTo>
                <a:lnTo>
                  <a:pt x="130" y="777"/>
                </a:lnTo>
                <a:lnTo>
                  <a:pt x="130" y="777"/>
                </a:lnTo>
                <a:lnTo>
                  <a:pt x="136" y="789"/>
                </a:lnTo>
                <a:lnTo>
                  <a:pt x="150" y="813"/>
                </a:lnTo>
                <a:lnTo>
                  <a:pt x="167" y="836"/>
                </a:lnTo>
                <a:lnTo>
                  <a:pt x="173" y="844"/>
                </a:lnTo>
                <a:lnTo>
                  <a:pt x="177" y="846"/>
                </a:lnTo>
                <a:lnTo>
                  <a:pt x="178" y="847"/>
                </a:lnTo>
                <a:lnTo>
                  <a:pt x="178" y="847"/>
                </a:lnTo>
                <a:lnTo>
                  <a:pt x="183" y="847"/>
                </a:lnTo>
                <a:lnTo>
                  <a:pt x="188" y="846"/>
                </a:lnTo>
                <a:lnTo>
                  <a:pt x="199" y="841"/>
                </a:lnTo>
                <a:lnTo>
                  <a:pt x="209" y="835"/>
                </a:lnTo>
                <a:lnTo>
                  <a:pt x="218" y="829"/>
                </a:lnTo>
                <a:lnTo>
                  <a:pt x="218" y="829"/>
                </a:lnTo>
                <a:lnTo>
                  <a:pt x="235" y="819"/>
                </a:lnTo>
                <a:lnTo>
                  <a:pt x="246" y="813"/>
                </a:lnTo>
                <a:lnTo>
                  <a:pt x="246" y="813"/>
                </a:lnTo>
                <a:lnTo>
                  <a:pt x="258" y="813"/>
                </a:lnTo>
                <a:lnTo>
                  <a:pt x="258" y="813"/>
                </a:lnTo>
                <a:lnTo>
                  <a:pt x="261" y="816"/>
                </a:lnTo>
                <a:lnTo>
                  <a:pt x="266" y="822"/>
                </a:lnTo>
                <a:lnTo>
                  <a:pt x="268" y="825"/>
                </a:lnTo>
                <a:lnTo>
                  <a:pt x="271" y="832"/>
                </a:lnTo>
                <a:lnTo>
                  <a:pt x="272" y="838"/>
                </a:lnTo>
                <a:lnTo>
                  <a:pt x="272" y="844"/>
                </a:lnTo>
                <a:lnTo>
                  <a:pt x="272" y="844"/>
                </a:lnTo>
                <a:lnTo>
                  <a:pt x="271" y="851"/>
                </a:lnTo>
                <a:lnTo>
                  <a:pt x="270" y="858"/>
                </a:lnTo>
                <a:lnTo>
                  <a:pt x="266" y="870"/>
                </a:lnTo>
                <a:lnTo>
                  <a:pt x="262" y="881"/>
                </a:lnTo>
                <a:lnTo>
                  <a:pt x="262" y="886"/>
                </a:lnTo>
                <a:lnTo>
                  <a:pt x="264" y="889"/>
                </a:lnTo>
                <a:lnTo>
                  <a:pt x="264" y="889"/>
                </a:lnTo>
                <a:lnTo>
                  <a:pt x="265" y="893"/>
                </a:lnTo>
                <a:lnTo>
                  <a:pt x="267" y="895"/>
                </a:lnTo>
                <a:lnTo>
                  <a:pt x="274" y="900"/>
                </a:lnTo>
                <a:lnTo>
                  <a:pt x="281" y="901"/>
                </a:lnTo>
                <a:lnTo>
                  <a:pt x="284" y="901"/>
                </a:lnTo>
                <a:lnTo>
                  <a:pt x="284" y="901"/>
                </a:lnTo>
                <a:lnTo>
                  <a:pt x="290" y="893"/>
                </a:lnTo>
                <a:lnTo>
                  <a:pt x="300" y="876"/>
                </a:lnTo>
                <a:lnTo>
                  <a:pt x="309" y="858"/>
                </a:lnTo>
                <a:lnTo>
                  <a:pt x="313" y="850"/>
                </a:lnTo>
                <a:lnTo>
                  <a:pt x="314" y="844"/>
                </a:lnTo>
                <a:lnTo>
                  <a:pt x="314" y="844"/>
                </a:lnTo>
                <a:lnTo>
                  <a:pt x="315" y="834"/>
                </a:lnTo>
                <a:lnTo>
                  <a:pt x="315" y="823"/>
                </a:lnTo>
                <a:lnTo>
                  <a:pt x="315" y="812"/>
                </a:lnTo>
                <a:lnTo>
                  <a:pt x="317" y="809"/>
                </a:lnTo>
                <a:lnTo>
                  <a:pt x="318" y="805"/>
                </a:lnTo>
                <a:lnTo>
                  <a:pt x="318" y="805"/>
                </a:lnTo>
                <a:lnTo>
                  <a:pt x="324" y="797"/>
                </a:lnTo>
                <a:lnTo>
                  <a:pt x="331" y="784"/>
                </a:lnTo>
                <a:lnTo>
                  <a:pt x="334" y="778"/>
                </a:lnTo>
                <a:lnTo>
                  <a:pt x="335" y="772"/>
                </a:lnTo>
                <a:lnTo>
                  <a:pt x="334" y="766"/>
                </a:lnTo>
                <a:lnTo>
                  <a:pt x="332" y="765"/>
                </a:lnTo>
                <a:lnTo>
                  <a:pt x="330" y="763"/>
                </a:lnTo>
                <a:lnTo>
                  <a:pt x="330" y="763"/>
                </a:lnTo>
                <a:lnTo>
                  <a:pt x="324" y="759"/>
                </a:lnTo>
                <a:lnTo>
                  <a:pt x="317" y="757"/>
                </a:lnTo>
                <a:lnTo>
                  <a:pt x="302" y="753"/>
                </a:lnTo>
                <a:lnTo>
                  <a:pt x="288" y="751"/>
                </a:lnTo>
                <a:lnTo>
                  <a:pt x="288" y="751"/>
                </a:lnTo>
                <a:lnTo>
                  <a:pt x="270" y="739"/>
                </a:lnTo>
                <a:lnTo>
                  <a:pt x="256" y="729"/>
                </a:lnTo>
                <a:lnTo>
                  <a:pt x="252" y="724"/>
                </a:lnTo>
                <a:lnTo>
                  <a:pt x="248" y="721"/>
                </a:lnTo>
                <a:lnTo>
                  <a:pt x="248" y="721"/>
                </a:lnTo>
                <a:lnTo>
                  <a:pt x="246" y="717"/>
                </a:lnTo>
                <a:lnTo>
                  <a:pt x="242" y="715"/>
                </a:lnTo>
                <a:lnTo>
                  <a:pt x="236" y="711"/>
                </a:lnTo>
                <a:lnTo>
                  <a:pt x="226" y="709"/>
                </a:lnTo>
                <a:lnTo>
                  <a:pt x="226" y="709"/>
                </a:lnTo>
                <a:lnTo>
                  <a:pt x="227" y="704"/>
                </a:lnTo>
                <a:lnTo>
                  <a:pt x="229" y="693"/>
                </a:lnTo>
                <a:lnTo>
                  <a:pt x="230" y="682"/>
                </a:lnTo>
                <a:lnTo>
                  <a:pt x="230" y="675"/>
                </a:lnTo>
                <a:lnTo>
                  <a:pt x="230" y="675"/>
                </a:lnTo>
                <a:lnTo>
                  <a:pt x="212" y="624"/>
                </a:lnTo>
                <a:lnTo>
                  <a:pt x="212" y="624"/>
                </a:lnTo>
                <a:lnTo>
                  <a:pt x="207" y="578"/>
                </a:lnTo>
                <a:lnTo>
                  <a:pt x="203" y="547"/>
                </a:lnTo>
                <a:lnTo>
                  <a:pt x="202" y="534"/>
                </a:lnTo>
                <a:lnTo>
                  <a:pt x="202" y="534"/>
                </a:lnTo>
                <a:lnTo>
                  <a:pt x="208" y="537"/>
                </a:lnTo>
                <a:lnTo>
                  <a:pt x="214" y="541"/>
                </a:lnTo>
                <a:lnTo>
                  <a:pt x="221" y="543"/>
                </a:lnTo>
                <a:lnTo>
                  <a:pt x="229" y="546"/>
                </a:lnTo>
                <a:lnTo>
                  <a:pt x="237" y="547"/>
                </a:lnTo>
                <a:lnTo>
                  <a:pt x="246" y="546"/>
                </a:lnTo>
                <a:lnTo>
                  <a:pt x="250" y="545"/>
                </a:lnTo>
                <a:lnTo>
                  <a:pt x="254" y="542"/>
                </a:lnTo>
                <a:lnTo>
                  <a:pt x="254" y="542"/>
                </a:lnTo>
                <a:lnTo>
                  <a:pt x="261" y="537"/>
                </a:lnTo>
                <a:lnTo>
                  <a:pt x="268" y="532"/>
                </a:lnTo>
                <a:lnTo>
                  <a:pt x="274" y="526"/>
                </a:lnTo>
                <a:lnTo>
                  <a:pt x="281" y="520"/>
                </a:lnTo>
                <a:lnTo>
                  <a:pt x="284" y="513"/>
                </a:lnTo>
                <a:lnTo>
                  <a:pt x="288" y="505"/>
                </a:lnTo>
                <a:lnTo>
                  <a:pt x="290" y="495"/>
                </a:lnTo>
                <a:lnTo>
                  <a:pt x="290" y="485"/>
                </a:lnTo>
                <a:lnTo>
                  <a:pt x="290" y="485"/>
                </a:lnTo>
                <a:lnTo>
                  <a:pt x="290" y="457"/>
                </a:lnTo>
                <a:lnTo>
                  <a:pt x="290" y="449"/>
                </a:lnTo>
                <a:lnTo>
                  <a:pt x="290" y="446"/>
                </a:lnTo>
                <a:lnTo>
                  <a:pt x="290" y="446"/>
                </a:lnTo>
                <a:lnTo>
                  <a:pt x="293" y="438"/>
                </a:lnTo>
                <a:lnTo>
                  <a:pt x="294" y="424"/>
                </a:lnTo>
                <a:lnTo>
                  <a:pt x="295" y="407"/>
                </a:lnTo>
                <a:lnTo>
                  <a:pt x="295" y="400"/>
                </a:lnTo>
                <a:lnTo>
                  <a:pt x="294" y="395"/>
                </a:lnTo>
                <a:lnTo>
                  <a:pt x="294" y="395"/>
                </a:lnTo>
                <a:lnTo>
                  <a:pt x="288" y="382"/>
                </a:lnTo>
                <a:lnTo>
                  <a:pt x="284" y="373"/>
                </a:lnTo>
                <a:lnTo>
                  <a:pt x="284" y="373"/>
                </a:lnTo>
                <a:lnTo>
                  <a:pt x="284" y="369"/>
                </a:lnTo>
                <a:lnTo>
                  <a:pt x="285" y="361"/>
                </a:lnTo>
                <a:lnTo>
                  <a:pt x="283" y="352"/>
                </a:lnTo>
                <a:lnTo>
                  <a:pt x="282" y="347"/>
                </a:lnTo>
                <a:lnTo>
                  <a:pt x="278" y="341"/>
                </a:lnTo>
                <a:lnTo>
                  <a:pt x="278" y="341"/>
                </a:lnTo>
                <a:lnTo>
                  <a:pt x="266" y="323"/>
                </a:lnTo>
                <a:lnTo>
                  <a:pt x="261" y="315"/>
                </a:lnTo>
                <a:lnTo>
                  <a:pt x="260" y="311"/>
                </a:lnTo>
                <a:lnTo>
                  <a:pt x="260" y="311"/>
                </a:lnTo>
                <a:lnTo>
                  <a:pt x="258" y="287"/>
                </a:lnTo>
                <a:lnTo>
                  <a:pt x="246" y="274"/>
                </a:lnTo>
                <a:lnTo>
                  <a:pt x="246" y="274"/>
                </a:lnTo>
                <a:lnTo>
                  <a:pt x="236" y="229"/>
                </a:lnTo>
                <a:lnTo>
                  <a:pt x="236" y="229"/>
                </a:lnTo>
                <a:lnTo>
                  <a:pt x="234" y="217"/>
                </a:lnTo>
                <a:lnTo>
                  <a:pt x="232" y="203"/>
                </a:lnTo>
                <a:lnTo>
                  <a:pt x="231" y="191"/>
                </a:lnTo>
                <a:lnTo>
                  <a:pt x="226" y="178"/>
                </a:lnTo>
                <a:lnTo>
                  <a:pt x="226" y="178"/>
                </a:lnTo>
                <a:lnTo>
                  <a:pt x="217" y="156"/>
                </a:lnTo>
                <a:lnTo>
                  <a:pt x="212" y="148"/>
                </a:lnTo>
                <a:lnTo>
                  <a:pt x="212" y="148"/>
                </a:lnTo>
                <a:lnTo>
                  <a:pt x="212" y="147"/>
                </a:lnTo>
                <a:lnTo>
                  <a:pt x="214" y="143"/>
                </a:lnTo>
                <a:lnTo>
                  <a:pt x="214" y="136"/>
                </a:lnTo>
                <a:lnTo>
                  <a:pt x="214" y="124"/>
                </a:lnTo>
                <a:lnTo>
                  <a:pt x="214" y="124"/>
                </a:lnTo>
                <a:lnTo>
                  <a:pt x="213" y="110"/>
                </a:lnTo>
                <a:lnTo>
                  <a:pt x="212" y="102"/>
                </a:lnTo>
                <a:lnTo>
                  <a:pt x="208" y="94"/>
                </a:lnTo>
                <a:lnTo>
                  <a:pt x="208" y="94"/>
                </a:lnTo>
                <a:lnTo>
                  <a:pt x="209" y="92"/>
                </a:lnTo>
                <a:lnTo>
                  <a:pt x="208" y="82"/>
                </a:lnTo>
                <a:lnTo>
                  <a:pt x="208" y="82"/>
                </a:lnTo>
                <a:lnTo>
                  <a:pt x="207" y="72"/>
                </a:lnTo>
                <a:lnTo>
                  <a:pt x="203" y="66"/>
                </a:lnTo>
                <a:lnTo>
                  <a:pt x="201" y="62"/>
                </a:lnTo>
                <a:lnTo>
                  <a:pt x="200" y="60"/>
                </a:lnTo>
                <a:lnTo>
                  <a:pt x="200" y="60"/>
                </a:lnTo>
                <a:lnTo>
                  <a:pt x="199" y="55"/>
                </a:lnTo>
                <a:lnTo>
                  <a:pt x="196" y="43"/>
                </a:lnTo>
                <a:lnTo>
                  <a:pt x="194" y="36"/>
                </a:lnTo>
                <a:lnTo>
                  <a:pt x="190" y="27"/>
                </a:lnTo>
                <a:lnTo>
                  <a:pt x="186" y="21"/>
                </a:lnTo>
                <a:lnTo>
                  <a:pt x="182" y="15"/>
                </a:lnTo>
                <a:lnTo>
                  <a:pt x="182" y="15"/>
                </a:lnTo>
                <a:lnTo>
                  <a:pt x="174" y="10"/>
                </a:lnTo>
                <a:lnTo>
                  <a:pt x="166" y="7"/>
                </a:lnTo>
                <a:lnTo>
                  <a:pt x="158" y="4"/>
                </a:lnTo>
                <a:lnTo>
                  <a:pt x="149" y="3"/>
                </a:lnTo>
                <a:lnTo>
                  <a:pt x="133" y="1"/>
                </a:lnTo>
                <a:lnTo>
                  <a:pt x="127" y="0"/>
                </a:lnTo>
                <a:lnTo>
                  <a:pt x="127" y="0"/>
                </a:lnTo>
                <a:lnTo>
                  <a:pt x="117" y="1"/>
                </a:lnTo>
                <a:lnTo>
                  <a:pt x="100" y="3"/>
                </a:lnTo>
                <a:lnTo>
                  <a:pt x="100" y="3"/>
                </a:lnTo>
                <a:lnTo>
                  <a:pt x="92" y="6"/>
                </a:lnTo>
                <a:lnTo>
                  <a:pt x="86" y="9"/>
                </a:lnTo>
                <a:lnTo>
                  <a:pt x="78" y="15"/>
                </a:lnTo>
                <a:lnTo>
                  <a:pt x="78" y="15"/>
                </a:lnTo>
                <a:lnTo>
                  <a:pt x="73" y="24"/>
                </a:lnTo>
                <a:lnTo>
                  <a:pt x="72" y="31"/>
                </a:lnTo>
                <a:lnTo>
                  <a:pt x="72" y="33"/>
                </a:lnTo>
                <a:lnTo>
                  <a:pt x="72" y="36"/>
                </a:lnTo>
                <a:lnTo>
                  <a:pt x="72" y="36"/>
                </a:lnTo>
                <a:lnTo>
                  <a:pt x="77" y="41"/>
                </a:lnTo>
                <a:lnTo>
                  <a:pt x="80" y="43"/>
                </a:lnTo>
                <a:lnTo>
                  <a:pt x="85" y="45"/>
                </a:lnTo>
                <a:lnTo>
                  <a:pt x="85" y="45"/>
                </a:lnTo>
                <a:lnTo>
                  <a:pt x="85" y="48"/>
                </a:lnTo>
                <a:lnTo>
                  <a:pt x="88" y="53"/>
                </a:lnTo>
                <a:lnTo>
                  <a:pt x="88" y="59"/>
                </a:lnTo>
                <a:lnTo>
                  <a:pt x="86" y="62"/>
                </a:lnTo>
                <a:lnTo>
                  <a:pt x="85" y="63"/>
                </a:lnTo>
                <a:lnTo>
                  <a:pt x="85" y="63"/>
                </a:lnTo>
                <a:lnTo>
                  <a:pt x="79" y="67"/>
                </a:lnTo>
                <a:lnTo>
                  <a:pt x="77" y="71"/>
                </a:lnTo>
                <a:lnTo>
                  <a:pt x="74" y="74"/>
                </a:lnTo>
                <a:lnTo>
                  <a:pt x="74" y="76"/>
                </a:lnTo>
                <a:lnTo>
                  <a:pt x="76" y="76"/>
                </a:lnTo>
                <a:lnTo>
                  <a:pt x="76" y="76"/>
                </a:lnTo>
                <a:lnTo>
                  <a:pt x="79" y="77"/>
                </a:lnTo>
                <a:lnTo>
                  <a:pt x="82" y="78"/>
                </a:lnTo>
                <a:lnTo>
                  <a:pt x="76" y="94"/>
                </a:lnTo>
                <a:lnTo>
                  <a:pt x="51" y="100"/>
                </a:lnTo>
                <a:lnTo>
                  <a:pt x="51" y="100"/>
                </a:lnTo>
                <a:lnTo>
                  <a:pt x="51" y="95"/>
                </a:lnTo>
                <a:lnTo>
                  <a:pt x="50" y="91"/>
                </a:lnTo>
                <a:lnTo>
                  <a:pt x="49" y="90"/>
                </a:lnTo>
                <a:lnTo>
                  <a:pt x="48" y="90"/>
                </a:lnTo>
                <a:lnTo>
                  <a:pt x="48" y="90"/>
                </a:lnTo>
                <a:lnTo>
                  <a:pt x="48" y="92"/>
                </a:lnTo>
                <a:lnTo>
                  <a:pt x="47" y="95"/>
                </a:lnTo>
                <a:lnTo>
                  <a:pt x="45" y="102"/>
                </a:lnTo>
                <a:lnTo>
                  <a:pt x="45" y="112"/>
                </a:lnTo>
                <a:lnTo>
                  <a:pt x="45" y="112"/>
                </a:lnTo>
                <a:lnTo>
                  <a:pt x="42" y="110"/>
                </a:lnTo>
                <a:lnTo>
                  <a:pt x="39" y="109"/>
                </a:lnTo>
                <a:lnTo>
                  <a:pt x="36" y="112"/>
                </a:lnTo>
                <a:lnTo>
                  <a:pt x="36" y="112"/>
                </a:lnTo>
                <a:lnTo>
                  <a:pt x="33" y="117"/>
                </a:lnTo>
                <a:lnTo>
                  <a:pt x="33" y="118"/>
                </a:lnTo>
                <a:lnTo>
                  <a:pt x="33" y="118"/>
                </a:lnTo>
                <a:lnTo>
                  <a:pt x="31" y="118"/>
                </a:lnTo>
                <a:lnTo>
                  <a:pt x="30" y="118"/>
                </a:lnTo>
                <a:lnTo>
                  <a:pt x="27" y="120"/>
                </a:lnTo>
                <a:lnTo>
                  <a:pt x="27" y="120"/>
                </a:lnTo>
                <a:close/>
                <a:moveTo>
                  <a:pt x="85" y="117"/>
                </a:moveTo>
                <a:lnTo>
                  <a:pt x="85" y="117"/>
                </a:lnTo>
                <a:lnTo>
                  <a:pt x="86" y="120"/>
                </a:lnTo>
                <a:lnTo>
                  <a:pt x="86" y="123"/>
                </a:lnTo>
                <a:lnTo>
                  <a:pt x="88" y="124"/>
                </a:lnTo>
                <a:lnTo>
                  <a:pt x="88" y="124"/>
                </a:lnTo>
                <a:lnTo>
                  <a:pt x="88" y="125"/>
                </a:lnTo>
                <a:lnTo>
                  <a:pt x="88" y="130"/>
                </a:lnTo>
                <a:lnTo>
                  <a:pt x="88" y="133"/>
                </a:lnTo>
                <a:lnTo>
                  <a:pt x="88" y="136"/>
                </a:lnTo>
                <a:lnTo>
                  <a:pt x="88" y="136"/>
                </a:lnTo>
                <a:lnTo>
                  <a:pt x="91" y="138"/>
                </a:lnTo>
                <a:lnTo>
                  <a:pt x="94" y="138"/>
                </a:lnTo>
                <a:lnTo>
                  <a:pt x="94" y="138"/>
                </a:lnTo>
                <a:lnTo>
                  <a:pt x="92" y="143"/>
                </a:lnTo>
                <a:lnTo>
                  <a:pt x="85" y="160"/>
                </a:lnTo>
                <a:lnTo>
                  <a:pt x="85" y="160"/>
                </a:lnTo>
                <a:lnTo>
                  <a:pt x="82" y="167"/>
                </a:lnTo>
                <a:lnTo>
                  <a:pt x="80" y="176"/>
                </a:lnTo>
                <a:lnTo>
                  <a:pt x="77" y="196"/>
                </a:lnTo>
                <a:lnTo>
                  <a:pt x="76" y="220"/>
                </a:lnTo>
                <a:lnTo>
                  <a:pt x="76" y="220"/>
                </a:lnTo>
                <a:lnTo>
                  <a:pt x="73" y="217"/>
                </a:lnTo>
                <a:lnTo>
                  <a:pt x="70" y="209"/>
                </a:lnTo>
                <a:lnTo>
                  <a:pt x="65" y="196"/>
                </a:lnTo>
                <a:lnTo>
                  <a:pt x="64" y="189"/>
                </a:lnTo>
                <a:lnTo>
                  <a:pt x="64" y="180"/>
                </a:lnTo>
                <a:lnTo>
                  <a:pt x="64" y="180"/>
                </a:lnTo>
                <a:lnTo>
                  <a:pt x="65" y="168"/>
                </a:lnTo>
                <a:lnTo>
                  <a:pt x="66" y="162"/>
                </a:lnTo>
                <a:lnTo>
                  <a:pt x="66" y="159"/>
                </a:lnTo>
                <a:lnTo>
                  <a:pt x="66" y="154"/>
                </a:lnTo>
                <a:lnTo>
                  <a:pt x="66" y="154"/>
                </a:lnTo>
                <a:lnTo>
                  <a:pt x="65" y="138"/>
                </a:lnTo>
                <a:lnTo>
                  <a:pt x="64" y="130"/>
                </a:lnTo>
                <a:lnTo>
                  <a:pt x="85" y="11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8" name="Freeform 36">
            <a:extLst>
              <a:ext uri="{FF2B5EF4-FFF2-40B4-BE49-F238E27FC236}">
                <a16:creationId xmlns:a16="http://schemas.microsoft.com/office/drawing/2014/main" id="{5A537A2E-EE5B-4442-BD2A-5345109D71F0}"/>
              </a:ext>
            </a:extLst>
          </p:cNvPr>
          <p:cNvSpPr>
            <a:spLocks/>
          </p:cNvSpPr>
          <p:nvPr/>
        </p:nvSpPr>
        <p:spPr bwMode="auto">
          <a:xfrm>
            <a:off x="6464883" y="4619725"/>
            <a:ext cx="625581" cy="1715368"/>
          </a:xfrm>
          <a:custGeom>
            <a:avLst/>
            <a:gdLst>
              <a:gd name="T0" fmla="*/ 238 w 314"/>
              <a:gd name="T1" fmla="*/ 45 h 861"/>
              <a:gd name="T2" fmla="*/ 230 w 314"/>
              <a:gd name="T3" fmla="*/ 43 h 861"/>
              <a:gd name="T4" fmla="*/ 198 w 314"/>
              <a:gd name="T5" fmla="*/ 30 h 861"/>
              <a:gd name="T6" fmla="*/ 183 w 314"/>
              <a:gd name="T7" fmla="*/ 8 h 861"/>
              <a:gd name="T8" fmla="*/ 160 w 314"/>
              <a:gd name="T9" fmla="*/ 0 h 861"/>
              <a:gd name="T10" fmla="*/ 107 w 314"/>
              <a:gd name="T11" fmla="*/ 12 h 861"/>
              <a:gd name="T12" fmla="*/ 82 w 314"/>
              <a:gd name="T13" fmla="*/ 44 h 861"/>
              <a:gd name="T14" fmla="*/ 97 w 314"/>
              <a:gd name="T15" fmla="*/ 88 h 861"/>
              <a:gd name="T16" fmla="*/ 97 w 314"/>
              <a:gd name="T17" fmla="*/ 105 h 861"/>
              <a:gd name="T18" fmla="*/ 92 w 314"/>
              <a:gd name="T19" fmla="*/ 123 h 861"/>
              <a:gd name="T20" fmla="*/ 87 w 314"/>
              <a:gd name="T21" fmla="*/ 143 h 861"/>
              <a:gd name="T22" fmla="*/ 60 w 314"/>
              <a:gd name="T23" fmla="*/ 193 h 861"/>
              <a:gd name="T24" fmla="*/ 87 w 314"/>
              <a:gd name="T25" fmla="*/ 331 h 861"/>
              <a:gd name="T26" fmla="*/ 52 w 314"/>
              <a:gd name="T27" fmla="*/ 566 h 861"/>
              <a:gd name="T28" fmla="*/ 11 w 314"/>
              <a:gd name="T29" fmla="*/ 732 h 861"/>
              <a:gd name="T30" fmla="*/ 1 w 314"/>
              <a:gd name="T31" fmla="*/ 753 h 861"/>
              <a:gd name="T32" fmla="*/ 35 w 314"/>
              <a:gd name="T33" fmla="*/ 790 h 861"/>
              <a:gd name="T34" fmla="*/ 48 w 314"/>
              <a:gd name="T35" fmla="*/ 818 h 861"/>
              <a:gd name="T36" fmla="*/ 74 w 314"/>
              <a:gd name="T37" fmla="*/ 833 h 861"/>
              <a:gd name="T38" fmla="*/ 76 w 314"/>
              <a:gd name="T39" fmla="*/ 807 h 861"/>
              <a:gd name="T40" fmla="*/ 109 w 314"/>
              <a:gd name="T41" fmla="*/ 765 h 861"/>
              <a:gd name="T42" fmla="*/ 147 w 314"/>
              <a:gd name="T43" fmla="*/ 725 h 861"/>
              <a:gd name="T44" fmla="*/ 160 w 314"/>
              <a:gd name="T45" fmla="*/ 688 h 861"/>
              <a:gd name="T46" fmla="*/ 175 w 314"/>
              <a:gd name="T47" fmla="*/ 770 h 861"/>
              <a:gd name="T48" fmla="*/ 168 w 314"/>
              <a:gd name="T49" fmla="*/ 824 h 861"/>
              <a:gd name="T50" fmla="*/ 160 w 314"/>
              <a:gd name="T51" fmla="*/ 853 h 861"/>
              <a:gd name="T52" fmla="*/ 186 w 314"/>
              <a:gd name="T53" fmla="*/ 860 h 861"/>
              <a:gd name="T54" fmla="*/ 298 w 314"/>
              <a:gd name="T55" fmla="*/ 854 h 861"/>
              <a:gd name="T56" fmla="*/ 294 w 314"/>
              <a:gd name="T57" fmla="*/ 847 h 861"/>
              <a:gd name="T58" fmla="*/ 240 w 314"/>
              <a:gd name="T59" fmla="*/ 827 h 861"/>
              <a:gd name="T60" fmla="*/ 220 w 314"/>
              <a:gd name="T61" fmla="*/ 796 h 861"/>
              <a:gd name="T62" fmla="*/ 216 w 314"/>
              <a:gd name="T63" fmla="*/ 768 h 861"/>
              <a:gd name="T64" fmla="*/ 236 w 314"/>
              <a:gd name="T65" fmla="*/ 707 h 861"/>
              <a:gd name="T66" fmla="*/ 250 w 314"/>
              <a:gd name="T67" fmla="*/ 688 h 861"/>
              <a:gd name="T68" fmla="*/ 283 w 314"/>
              <a:gd name="T69" fmla="*/ 386 h 861"/>
              <a:gd name="T70" fmla="*/ 309 w 314"/>
              <a:gd name="T71" fmla="*/ 369 h 861"/>
              <a:gd name="T72" fmla="*/ 314 w 314"/>
              <a:gd name="T73" fmla="*/ 340 h 861"/>
              <a:gd name="T74" fmla="*/ 294 w 314"/>
              <a:gd name="T75" fmla="*/ 288 h 861"/>
              <a:gd name="T76" fmla="*/ 285 w 314"/>
              <a:gd name="T77" fmla="*/ 262 h 861"/>
              <a:gd name="T78" fmla="*/ 297 w 314"/>
              <a:gd name="T79" fmla="*/ 256 h 861"/>
              <a:gd name="T80" fmla="*/ 297 w 314"/>
              <a:gd name="T81" fmla="*/ 247 h 861"/>
              <a:gd name="T82" fmla="*/ 297 w 314"/>
              <a:gd name="T83" fmla="*/ 235 h 861"/>
              <a:gd name="T84" fmla="*/ 293 w 314"/>
              <a:gd name="T85" fmla="*/ 223 h 861"/>
              <a:gd name="T86" fmla="*/ 288 w 314"/>
              <a:gd name="T87" fmla="*/ 219 h 861"/>
              <a:gd name="T88" fmla="*/ 282 w 314"/>
              <a:gd name="T89" fmla="*/ 219 h 861"/>
              <a:gd name="T90" fmla="*/ 274 w 314"/>
              <a:gd name="T91" fmla="*/ 215 h 861"/>
              <a:gd name="T92" fmla="*/ 259 w 314"/>
              <a:gd name="T93" fmla="*/ 217 h 861"/>
              <a:gd name="T94" fmla="*/ 255 w 314"/>
              <a:gd name="T95" fmla="*/ 213 h 861"/>
              <a:gd name="T96" fmla="*/ 240 w 314"/>
              <a:gd name="T97" fmla="*/ 227 h 861"/>
              <a:gd name="T98" fmla="*/ 224 w 314"/>
              <a:gd name="T99" fmla="*/ 241 h 861"/>
              <a:gd name="T100" fmla="*/ 211 w 314"/>
              <a:gd name="T101" fmla="*/ 228 h 861"/>
              <a:gd name="T102" fmla="*/ 194 w 314"/>
              <a:gd name="T103" fmla="*/ 211 h 861"/>
              <a:gd name="T104" fmla="*/ 176 w 314"/>
              <a:gd name="T105" fmla="*/ 181 h 861"/>
              <a:gd name="T106" fmla="*/ 164 w 314"/>
              <a:gd name="T107" fmla="*/ 151 h 861"/>
              <a:gd name="T108" fmla="*/ 174 w 314"/>
              <a:gd name="T109" fmla="*/ 137 h 861"/>
              <a:gd name="T110" fmla="*/ 200 w 314"/>
              <a:gd name="T111" fmla="*/ 135 h 861"/>
              <a:gd name="T112" fmla="*/ 205 w 314"/>
              <a:gd name="T113" fmla="*/ 121 h 861"/>
              <a:gd name="T114" fmla="*/ 207 w 314"/>
              <a:gd name="T115" fmla="*/ 116 h 861"/>
              <a:gd name="T116" fmla="*/ 210 w 314"/>
              <a:gd name="T117" fmla="*/ 108 h 861"/>
              <a:gd name="T118" fmla="*/ 217 w 314"/>
              <a:gd name="T119" fmla="*/ 96 h 861"/>
              <a:gd name="T120" fmla="*/ 217 w 314"/>
              <a:gd name="T121" fmla="*/ 88 h 861"/>
              <a:gd name="T122" fmla="*/ 204 w 314"/>
              <a:gd name="T123" fmla="*/ 68 h 8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14" h="861">
                <a:moveTo>
                  <a:pt x="210" y="61"/>
                </a:moveTo>
                <a:lnTo>
                  <a:pt x="210" y="61"/>
                </a:lnTo>
                <a:lnTo>
                  <a:pt x="226" y="53"/>
                </a:lnTo>
                <a:lnTo>
                  <a:pt x="235" y="47"/>
                </a:lnTo>
                <a:lnTo>
                  <a:pt x="238" y="45"/>
                </a:lnTo>
                <a:lnTo>
                  <a:pt x="239" y="45"/>
                </a:lnTo>
                <a:lnTo>
                  <a:pt x="238" y="44"/>
                </a:lnTo>
                <a:lnTo>
                  <a:pt x="238" y="44"/>
                </a:lnTo>
                <a:lnTo>
                  <a:pt x="235" y="43"/>
                </a:lnTo>
                <a:lnTo>
                  <a:pt x="230" y="43"/>
                </a:lnTo>
                <a:lnTo>
                  <a:pt x="220" y="44"/>
                </a:lnTo>
                <a:lnTo>
                  <a:pt x="205" y="46"/>
                </a:lnTo>
                <a:lnTo>
                  <a:pt x="205" y="46"/>
                </a:lnTo>
                <a:lnTo>
                  <a:pt x="201" y="38"/>
                </a:lnTo>
                <a:lnTo>
                  <a:pt x="198" y="30"/>
                </a:lnTo>
                <a:lnTo>
                  <a:pt x="195" y="27"/>
                </a:lnTo>
                <a:lnTo>
                  <a:pt x="195" y="27"/>
                </a:lnTo>
                <a:lnTo>
                  <a:pt x="193" y="23"/>
                </a:lnTo>
                <a:lnTo>
                  <a:pt x="189" y="16"/>
                </a:lnTo>
                <a:lnTo>
                  <a:pt x="183" y="8"/>
                </a:lnTo>
                <a:lnTo>
                  <a:pt x="179" y="4"/>
                </a:lnTo>
                <a:lnTo>
                  <a:pt x="175" y="2"/>
                </a:lnTo>
                <a:lnTo>
                  <a:pt x="175" y="2"/>
                </a:lnTo>
                <a:lnTo>
                  <a:pt x="169" y="0"/>
                </a:lnTo>
                <a:lnTo>
                  <a:pt x="160" y="0"/>
                </a:lnTo>
                <a:lnTo>
                  <a:pt x="142" y="2"/>
                </a:lnTo>
                <a:lnTo>
                  <a:pt x="126" y="4"/>
                </a:lnTo>
                <a:lnTo>
                  <a:pt x="116" y="6"/>
                </a:lnTo>
                <a:lnTo>
                  <a:pt x="116" y="6"/>
                </a:lnTo>
                <a:lnTo>
                  <a:pt x="107" y="12"/>
                </a:lnTo>
                <a:lnTo>
                  <a:pt x="97" y="24"/>
                </a:lnTo>
                <a:lnTo>
                  <a:pt x="87" y="36"/>
                </a:lnTo>
                <a:lnTo>
                  <a:pt x="83" y="41"/>
                </a:lnTo>
                <a:lnTo>
                  <a:pt x="82" y="44"/>
                </a:lnTo>
                <a:lnTo>
                  <a:pt x="82" y="44"/>
                </a:lnTo>
                <a:lnTo>
                  <a:pt x="86" y="53"/>
                </a:lnTo>
                <a:lnTo>
                  <a:pt x="87" y="63"/>
                </a:lnTo>
                <a:lnTo>
                  <a:pt x="87" y="84"/>
                </a:lnTo>
                <a:lnTo>
                  <a:pt x="97" y="88"/>
                </a:lnTo>
                <a:lnTo>
                  <a:pt x="97" y="88"/>
                </a:lnTo>
                <a:lnTo>
                  <a:pt x="86" y="98"/>
                </a:lnTo>
                <a:lnTo>
                  <a:pt x="77" y="104"/>
                </a:lnTo>
                <a:lnTo>
                  <a:pt x="75" y="108"/>
                </a:lnTo>
                <a:lnTo>
                  <a:pt x="75" y="108"/>
                </a:lnTo>
                <a:lnTo>
                  <a:pt x="97" y="105"/>
                </a:lnTo>
                <a:lnTo>
                  <a:pt x="97" y="105"/>
                </a:lnTo>
                <a:lnTo>
                  <a:pt x="97" y="112"/>
                </a:lnTo>
                <a:lnTo>
                  <a:pt x="94" y="118"/>
                </a:lnTo>
                <a:lnTo>
                  <a:pt x="92" y="123"/>
                </a:lnTo>
                <a:lnTo>
                  <a:pt x="92" y="123"/>
                </a:lnTo>
                <a:lnTo>
                  <a:pt x="87" y="128"/>
                </a:lnTo>
                <a:lnTo>
                  <a:pt x="82" y="133"/>
                </a:lnTo>
                <a:lnTo>
                  <a:pt x="75" y="138"/>
                </a:lnTo>
                <a:lnTo>
                  <a:pt x="94" y="133"/>
                </a:lnTo>
                <a:lnTo>
                  <a:pt x="87" y="143"/>
                </a:lnTo>
                <a:lnTo>
                  <a:pt x="87" y="143"/>
                </a:lnTo>
                <a:lnTo>
                  <a:pt x="76" y="162"/>
                </a:lnTo>
                <a:lnTo>
                  <a:pt x="62" y="187"/>
                </a:lnTo>
                <a:lnTo>
                  <a:pt x="62" y="187"/>
                </a:lnTo>
                <a:lnTo>
                  <a:pt x="60" y="193"/>
                </a:lnTo>
                <a:lnTo>
                  <a:pt x="59" y="204"/>
                </a:lnTo>
                <a:lnTo>
                  <a:pt x="60" y="235"/>
                </a:lnTo>
                <a:lnTo>
                  <a:pt x="64" y="279"/>
                </a:lnTo>
                <a:lnTo>
                  <a:pt x="87" y="331"/>
                </a:lnTo>
                <a:lnTo>
                  <a:pt x="87" y="331"/>
                </a:lnTo>
                <a:lnTo>
                  <a:pt x="74" y="428"/>
                </a:lnTo>
                <a:lnTo>
                  <a:pt x="63" y="497"/>
                </a:lnTo>
                <a:lnTo>
                  <a:pt x="57" y="534"/>
                </a:lnTo>
                <a:lnTo>
                  <a:pt x="57" y="534"/>
                </a:lnTo>
                <a:lnTo>
                  <a:pt x="52" y="566"/>
                </a:lnTo>
                <a:lnTo>
                  <a:pt x="44" y="620"/>
                </a:lnTo>
                <a:lnTo>
                  <a:pt x="33" y="695"/>
                </a:lnTo>
                <a:lnTo>
                  <a:pt x="24" y="720"/>
                </a:lnTo>
                <a:lnTo>
                  <a:pt x="24" y="720"/>
                </a:lnTo>
                <a:lnTo>
                  <a:pt x="11" y="732"/>
                </a:lnTo>
                <a:lnTo>
                  <a:pt x="4" y="742"/>
                </a:lnTo>
                <a:lnTo>
                  <a:pt x="1" y="745"/>
                </a:lnTo>
                <a:lnTo>
                  <a:pt x="0" y="749"/>
                </a:lnTo>
                <a:lnTo>
                  <a:pt x="0" y="749"/>
                </a:lnTo>
                <a:lnTo>
                  <a:pt x="1" y="753"/>
                </a:lnTo>
                <a:lnTo>
                  <a:pt x="5" y="756"/>
                </a:lnTo>
                <a:lnTo>
                  <a:pt x="16" y="768"/>
                </a:lnTo>
                <a:lnTo>
                  <a:pt x="30" y="782"/>
                </a:lnTo>
                <a:lnTo>
                  <a:pt x="30" y="782"/>
                </a:lnTo>
                <a:lnTo>
                  <a:pt x="35" y="790"/>
                </a:lnTo>
                <a:lnTo>
                  <a:pt x="39" y="799"/>
                </a:lnTo>
                <a:lnTo>
                  <a:pt x="42" y="807"/>
                </a:lnTo>
                <a:lnTo>
                  <a:pt x="42" y="807"/>
                </a:lnTo>
                <a:lnTo>
                  <a:pt x="45" y="813"/>
                </a:lnTo>
                <a:lnTo>
                  <a:pt x="48" y="818"/>
                </a:lnTo>
                <a:lnTo>
                  <a:pt x="52" y="821"/>
                </a:lnTo>
                <a:lnTo>
                  <a:pt x="57" y="826"/>
                </a:lnTo>
                <a:lnTo>
                  <a:pt x="66" y="832"/>
                </a:lnTo>
                <a:lnTo>
                  <a:pt x="70" y="833"/>
                </a:lnTo>
                <a:lnTo>
                  <a:pt x="74" y="833"/>
                </a:lnTo>
                <a:lnTo>
                  <a:pt x="74" y="833"/>
                </a:lnTo>
                <a:lnTo>
                  <a:pt x="74" y="832"/>
                </a:lnTo>
                <a:lnTo>
                  <a:pt x="75" y="830"/>
                </a:lnTo>
                <a:lnTo>
                  <a:pt x="76" y="824"/>
                </a:lnTo>
                <a:lnTo>
                  <a:pt x="76" y="807"/>
                </a:lnTo>
                <a:lnTo>
                  <a:pt x="74" y="782"/>
                </a:lnTo>
                <a:lnTo>
                  <a:pt x="74" y="782"/>
                </a:lnTo>
                <a:lnTo>
                  <a:pt x="83" y="778"/>
                </a:lnTo>
                <a:lnTo>
                  <a:pt x="95" y="773"/>
                </a:lnTo>
                <a:lnTo>
                  <a:pt x="109" y="765"/>
                </a:lnTo>
                <a:lnTo>
                  <a:pt x="109" y="765"/>
                </a:lnTo>
                <a:lnTo>
                  <a:pt x="116" y="760"/>
                </a:lnTo>
                <a:lnTo>
                  <a:pt x="123" y="754"/>
                </a:lnTo>
                <a:lnTo>
                  <a:pt x="136" y="738"/>
                </a:lnTo>
                <a:lnTo>
                  <a:pt x="147" y="725"/>
                </a:lnTo>
                <a:lnTo>
                  <a:pt x="153" y="715"/>
                </a:lnTo>
                <a:lnTo>
                  <a:pt x="153" y="715"/>
                </a:lnTo>
                <a:lnTo>
                  <a:pt x="156" y="708"/>
                </a:lnTo>
                <a:lnTo>
                  <a:pt x="158" y="700"/>
                </a:lnTo>
                <a:lnTo>
                  <a:pt x="160" y="688"/>
                </a:lnTo>
                <a:lnTo>
                  <a:pt x="160" y="688"/>
                </a:lnTo>
                <a:lnTo>
                  <a:pt x="168" y="726"/>
                </a:lnTo>
                <a:lnTo>
                  <a:pt x="173" y="754"/>
                </a:lnTo>
                <a:lnTo>
                  <a:pt x="174" y="765"/>
                </a:lnTo>
                <a:lnTo>
                  <a:pt x="175" y="770"/>
                </a:lnTo>
                <a:lnTo>
                  <a:pt x="175" y="770"/>
                </a:lnTo>
                <a:lnTo>
                  <a:pt x="173" y="792"/>
                </a:lnTo>
                <a:lnTo>
                  <a:pt x="170" y="808"/>
                </a:lnTo>
                <a:lnTo>
                  <a:pt x="168" y="824"/>
                </a:lnTo>
                <a:lnTo>
                  <a:pt x="168" y="824"/>
                </a:lnTo>
                <a:lnTo>
                  <a:pt x="164" y="836"/>
                </a:lnTo>
                <a:lnTo>
                  <a:pt x="160" y="844"/>
                </a:lnTo>
                <a:lnTo>
                  <a:pt x="159" y="848"/>
                </a:lnTo>
                <a:lnTo>
                  <a:pt x="159" y="850"/>
                </a:lnTo>
                <a:lnTo>
                  <a:pt x="160" y="853"/>
                </a:lnTo>
                <a:lnTo>
                  <a:pt x="163" y="854"/>
                </a:lnTo>
                <a:lnTo>
                  <a:pt x="163" y="854"/>
                </a:lnTo>
                <a:lnTo>
                  <a:pt x="167" y="856"/>
                </a:lnTo>
                <a:lnTo>
                  <a:pt x="171" y="858"/>
                </a:lnTo>
                <a:lnTo>
                  <a:pt x="186" y="860"/>
                </a:lnTo>
                <a:lnTo>
                  <a:pt x="207" y="861"/>
                </a:lnTo>
                <a:lnTo>
                  <a:pt x="287" y="861"/>
                </a:lnTo>
                <a:lnTo>
                  <a:pt x="287" y="861"/>
                </a:lnTo>
                <a:lnTo>
                  <a:pt x="294" y="858"/>
                </a:lnTo>
                <a:lnTo>
                  <a:pt x="298" y="854"/>
                </a:lnTo>
                <a:lnTo>
                  <a:pt x="299" y="852"/>
                </a:lnTo>
                <a:lnTo>
                  <a:pt x="299" y="850"/>
                </a:lnTo>
                <a:lnTo>
                  <a:pt x="299" y="850"/>
                </a:lnTo>
                <a:lnTo>
                  <a:pt x="298" y="848"/>
                </a:lnTo>
                <a:lnTo>
                  <a:pt x="294" y="847"/>
                </a:lnTo>
                <a:lnTo>
                  <a:pt x="285" y="843"/>
                </a:lnTo>
                <a:lnTo>
                  <a:pt x="273" y="841"/>
                </a:lnTo>
                <a:lnTo>
                  <a:pt x="264" y="838"/>
                </a:lnTo>
                <a:lnTo>
                  <a:pt x="264" y="838"/>
                </a:lnTo>
                <a:lnTo>
                  <a:pt x="240" y="827"/>
                </a:lnTo>
                <a:lnTo>
                  <a:pt x="228" y="820"/>
                </a:lnTo>
                <a:lnTo>
                  <a:pt x="223" y="817"/>
                </a:lnTo>
                <a:lnTo>
                  <a:pt x="222" y="812"/>
                </a:lnTo>
                <a:lnTo>
                  <a:pt x="222" y="812"/>
                </a:lnTo>
                <a:lnTo>
                  <a:pt x="220" y="796"/>
                </a:lnTo>
                <a:lnTo>
                  <a:pt x="218" y="788"/>
                </a:lnTo>
                <a:lnTo>
                  <a:pt x="217" y="782"/>
                </a:lnTo>
                <a:lnTo>
                  <a:pt x="217" y="782"/>
                </a:lnTo>
                <a:lnTo>
                  <a:pt x="216" y="777"/>
                </a:lnTo>
                <a:lnTo>
                  <a:pt x="216" y="768"/>
                </a:lnTo>
                <a:lnTo>
                  <a:pt x="218" y="745"/>
                </a:lnTo>
                <a:lnTo>
                  <a:pt x="222" y="713"/>
                </a:lnTo>
                <a:lnTo>
                  <a:pt x="222" y="713"/>
                </a:lnTo>
                <a:lnTo>
                  <a:pt x="226" y="712"/>
                </a:lnTo>
                <a:lnTo>
                  <a:pt x="236" y="707"/>
                </a:lnTo>
                <a:lnTo>
                  <a:pt x="241" y="702"/>
                </a:lnTo>
                <a:lnTo>
                  <a:pt x="246" y="698"/>
                </a:lnTo>
                <a:lnTo>
                  <a:pt x="248" y="694"/>
                </a:lnTo>
                <a:lnTo>
                  <a:pt x="250" y="688"/>
                </a:lnTo>
                <a:lnTo>
                  <a:pt x="250" y="688"/>
                </a:lnTo>
                <a:lnTo>
                  <a:pt x="246" y="534"/>
                </a:lnTo>
                <a:lnTo>
                  <a:pt x="242" y="393"/>
                </a:lnTo>
                <a:lnTo>
                  <a:pt x="242" y="393"/>
                </a:lnTo>
                <a:lnTo>
                  <a:pt x="264" y="391"/>
                </a:lnTo>
                <a:lnTo>
                  <a:pt x="283" y="386"/>
                </a:lnTo>
                <a:lnTo>
                  <a:pt x="292" y="383"/>
                </a:lnTo>
                <a:lnTo>
                  <a:pt x="299" y="380"/>
                </a:lnTo>
                <a:lnTo>
                  <a:pt x="299" y="380"/>
                </a:lnTo>
                <a:lnTo>
                  <a:pt x="305" y="375"/>
                </a:lnTo>
                <a:lnTo>
                  <a:pt x="309" y="369"/>
                </a:lnTo>
                <a:lnTo>
                  <a:pt x="311" y="363"/>
                </a:lnTo>
                <a:lnTo>
                  <a:pt x="312" y="356"/>
                </a:lnTo>
                <a:lnTo>
                  <a:pt x="314" y="345"/>
                </a:lnTo>
                <a:lnTo>
                  <a:pt x="314" y="340"/>
                </a:lnTo>
                <a:lnTo>
                  <a:pt x="314" y="340"/>
                </a:lnTo>
                <a:lnTo>
                  <a:pt x="305" y="315"/>
                </a:lnTo>
                <a:lnTo>
                  <a:pt x="299" y="297"/>
                </a:lnTo>
                <a:lnTo>
                  <a:pt x="297" y="291"/>
                </a:lnTo>
                <a:lnTo>
                  <a:pt x="294" y="288"/>
                </a:lnTo>
                <a:lnTo>
                  <a:pt x="294" y="288"/>
                </a:lnTo>
                <a:lnTo>
                  <a:pt x="291" y="284"/>
                </a:lnTo>
                <a:lnTo>
                  <a:pt x="285" y="275"/>
                </a:lnTo>
                <a:lnTo>
                  <a:pt x="277" y="262"/>
                </a:lnTo>
                <a:lnTo>
                  <a:pt x="277" y="262"/>
                </a:lnTo>
                <a:lnTo>
                  <a:pt x="285" y="262"/>
                </a:lnTo>
                <a:lnTo>
                  <a:pt x="291" y="261"/>
                </a:lnTo>
                <a:lnTo>
                  <a:pt x="294" y="260"/>
                </a:lnTo>
                <a:lnTo>
                  <a:pt x="294" y="260"/>
                </a:lnTo>
                <a:lnTo>
                  <a:pt x="297" y="258"/>
                </a:lnTo>
                <a:lnTo>
                  <a:pt x="297" y="256"/>
                </a:lnTo>
                <a:lnTo>
                  <a:pt x="296" y="254"/>
                </a:lnTo>
                <a:lnTo>
                  <a:pt x="294" y="252"/>
                </a:lnTo>
                <a:lnTo>
                  <a:pt x="294" y="252"/>
                </a:lnTo>
                <a:lnTo>
                  <a:pt x="296" y="251"/>
                </a:lnTo>
                <a:lnTo>
                  <a:pt x="297" y="247"/>
                </a:lnTo>
                <a:lnTo>
                  <a:pt x="299" y="244"/>
                </a:lnTo>
                <a:lnTo>
                  <a:pt x="299" y="241"/>
                </a:lnTo>
                <a:lnTo>
                  <a:pt x="299" y="239"/>
                </a:lnTo>
                <a:lnTo>
                  <a:pt x="299" y="239"/>
                </a:lnTo>
                <a:lnTo>
                  <a:pt x="297" y="235"/>
                </a:lnTo>
                <a:lnTo>
                  <a:pt x="294" y="234"/>
                </a:lnTo>
                <a:lnTo>
                  <a:pt x="292" y="234"/>
                </a:lnTo>
                <a:lnTo>
                  <a:pt x="292" y="234"/>
                </a:lnTo>
                <a:lnTo>
                  <a:pt x="293" y="228"/>
                </a:lnTo>
                <a:lnTo>
                  <a:pt x="293" y="223"/>
                </a:lnTo>
                <a:lnTo>
                  <a:pt x="293" y="222"/>
                </a:lnTo>
                <a:lnTo>
                  <a:pt x="292" y="220"/>
                </a:lnTo>
                <a:lnTo>
                  <a:pt x="292" y="220"/>
                </a:lnTo>
                <a:lnTo>
                  <a:pt x="291" y="219"/>
                </a:lnTo>
                <a:lnTo>
                  <a:pt x="288" y="219"/>
                </a:lnTo>
                <a:lnTo>
                  <a:pt x="285" y="220"/>
                </a:lnTo>
                <a:lnTo>
                  <a:pt x="280" y="222"/>
                </a:lnTo>
                <a:lnTo>
                  <a:pt x="280" y="222"/>
                </a:lnTo>
                <a:lnTo>
                  <a:pt x="282" y="221"/>
                </a:lnTo>
                <a:lnTo>
                  <a:pt x="282" y="219"/>
                </a:lnTo>
                <a:lnTo>
                  <a:pt x="280" y="217"/>
                </a:lnTo>
                <a:lnTo>
                  <a:pt x="280" y="217"/>
                </a:lnTo>
                <a:lnTo>
                  <a:pt x="275" y="216"/>
                </a:lnTo>
                <a:lnTo>
                  <a:pt x="274" y="215"/>
                </a:lnTo>
                <a:lnTo>
                  <a:pt x="274" y="215"/>
                </a:lnTo>
                <a:lnTo>
                  <a:pt x="267" y="213"/>
                </a:lnTo>
                <a:lnTo>
                  <a:pt x="267" y="213"/>
                </a:lnTo>
                <a:lnTo>
                  <a:pt x="264" y="214"/>
                </a:lnTo>
                <a:lnTo>
                  <a:pt x="262" y="215"/>
                </a:lnTo>
                <a:lnTo>
                  <a:pt x="259" y="217"/>
                </a:lnTo>
                <a:lnTo>
                  <a:pt x="259" y="217"/>
                </a:lnTo>
                <a:lnTo>
                  <a:pt x="258" y="215"/>
                </a:lnTo>
                <a:lnTo>
                  <a:pt x="257" y="214"/>
                </a:lnTo>
                <a:lnTo>
                  <a:pt x="255" y="213"/>
                </a:lnTo>
                <a:lnTo>
                  <a:pt x="255" y="213"/>
                </a:lnTo>
                <a:lnTo>
                  <a:pt x="251" y="214"/>
                </a:lnTo>
                <a:lnTo>
                  <a:pt x="246" y="217"/>
                </a:lnTo>
                <a:lnTo>
                  <a:pt x="242" y="222"/>
                </a:lnTo>
                <a:lnTo>
                  <a:pt x="240" y="227"/>
                </a:lnTo>
                <a:lnTo>
                  <a:pt x="240" y="227"/>
                </a:lnTo>
                <a:lnTo>
                  <a:pt x="238" y="249"/>
                </a:lnTo>
                <a:lnTo>
                  <a:pt x="238" y="249"/>
                </a:lnTo>
                <a:lnTo>
                  <a:pt x="233" y="247"/>
                </a:lnTo>
                <a:lnTo>
                  <a:pt x="228" y="245"/>
                </a:lnTo>
                <a:lnTo>
                  <a:pt x="224" y="241"/>
                </a:lnTo>
                <a:lnTo>
                  <a:pt x="224" y="241"/>
                </a:lnTo>
                <a:lnTo>
                  <a:pt x="218" y="234"/>
                </a:lnTo>
                <a:lnTo>
                  <a:pt x="215" y="229"/>
                </a:lnTo>
                <a:lnTo>
                  <a:pt x="215" y="229"/>
                </a:lnTo>
                <a:lnTo>
                  <a:pt x="211" y="228"/>
                </a:lnTo>
                <a:lnTo>
                  <a:pt x="207" y="228"/>
                </a:lnTo>
                <a:lnTo>
                  <a:pt x="203" y="229"/>
                </a:lnTo>
                <a:lnTo>
                  <a:pt x="203" y="229"/>
                </a:lnTo>
                <a:lnTo>
                  <a:pt x="198" y="220"/>
                </a:lnTo>
                <a:lnTo>
                  <a:pt x="194" y="211"/>
                </a:lnTo>
                <a:lnTo>
                  <a:pt x="191" y="202"/>
                </a:lnTo>
                <a:lnTo>
                  <a:pt x="191" y="202"/>
                </a:lnTo>
                <a:lnTo>
                  <a:pt x="188" y="197"/>
                </a:lnTo>
                <a:lnTo>
                  <a:pt x="186" y="191"/>
                </a:lnTo>
                <a:lnTo>
                  <a:pt x="176" y="181"/>
                </a:lnTo>
                <a:lnTo>
                  <a:pt x="165" y="170"/>
                </a:lnTo>
                <a:lnTo>
                  <a:pt x="165" y="170"/>
                </a:lnTo>
                <a:lnTo>
                  <a:pt x="164" y="167"/>
                </a:lnTo>
                <a:lnTo>
                  <a:pt x="164" y="156"/>
                </a:lnTo>
                <a:lnTo>
                  <a:pt x="164" y="151"/>
                </a:lnTo>
                <a:lnTo>
                  <a:pt x="165" y="145"/>
                </a:lnTo>
                <a:lnTo>
                  <a:pt x="167" y="140"/>
                </a:lnTo>
                <a:lnTo>
                  <a:pt x="170" y="138"/>
                </a:lnTo>
                <a:lnTo>
                  <a:pt x="170" y="138"/>
                </a:lnTo>
                <a:lnTo>
                  <a:pt x="174" y="137"/>
                </a:lnTo>
                <a:lnTo>
                  <a:pt x="177" y="135"/>
                </a:lnTo>
                <a:lnTo>
                  <a:pt x="186" y="137"/>
                </a:lnTo>
                <a:lnTo>
                  <a:pt x="194" y="137"/>
                </a:lnTo>
                <a:lnTo>
                  <a:pt x="198" y="137"/>
                </a:lnTo>
                <a:lnTo>
                  <a:pt x="200" y="135"/>
                </a:lnTo>
                <a:lnTo>
                  <a:pt x="200" y="135"/>
                </a:lnTo>
                <a:lnTo>
                  <a:pt x="203" y="132"/>
                </a:lnTo>
                <a:lnTo>
                  <a:pt x="205" y="127"/>
                </a:lnTo>
                <a:lnTo>
                  <a:pt x="205" y="121"/>
                </a:lnTo>
                <a:lnTo>
                  <a:pt x="205" y="121"/>
                </a:lnTo>
                <a:lnTo>
                  <a:pt x="206" y="121"/>
                </a:lnTo>
                <a:lnTo>
                  <a:pt x="206" y="121"/>
                </a:lnTo>
                <a:lnTo>
                  <a:pt x="207" y="118"/>
                </a:lnTo>
                <a:lnTo>
                  <a:pt x="207" y="118"/>
                </a:lnTo>
                <a:lnTo>
                  <a:pt x="207" y="116"/>
                </a:lnTo>
                <a:lnTo>
                  <a:pt x="206" y="115"/>
                </a:lnTo>
                <a:lnTo>
                  <a:pt x="205" y="112"/>
                </a:lnTo>
                <a:lnTo>
                  <a:pt x="205" y="112"/>
                </a:lnTo>
                <a:lnTo>
                  <a:pt x="210" y="108"/>
                </a:lnTo>
                <a:lnTo>
                  <a:pt x="210" y="108"/>
                </a:lnTo>
                <a:lnTo>
                  <a:pt x="209" y="100"/>
                </a:lnTo>
                <a:lnTo>
                  <a:pt x="207" y="96"/>
                </a:lnTo>
                <a:lnTo>
                  <a:pt x="207" y="96"/>
                </a:lnTo>
                <a:lnTo>
                  <a:pt x="214" y="96"/>
                </a:lnTo>
                <a:lnTo>
                  <a:pt x="217" y="96"/>
                </a:lnTo>
                <a:lnTo>
                  <a:pt x="218" y="94"/>
                </a:lnTo>
                <a:lnTo>
                  <a:pt x="220" y="93"/>
                </a:lnTo>
                <a:lnTo>
                  <a:pt x="220" y="93"/>
                </a:lnTo>
                <a:lnTo>
                  <a:pt x="218" y="91"/>
                </a:lnTo>
                <a:lnTo>
                  <a:pt x="217" y="88"/>
                </a:lnTo>
                <a:lnTo>
                  <a:pt x="214" y="85"/>
                </a:lnTo>
                <a:lnTo>
                  <a:pt x="210" y="79"/>
                </a:lnTo>
                <a:lnTo>
                  <a:pt x="210" y="79"/>
                </a:lnTo>
                <a:lnTo>
                  <a:pt x="206" y="73"/>
                </a:lnTo>
                <a:lnTo>
                  <a:pt x="204" y="68"/>
                </a:lnTo>
                <a:lnTo>
                  <a:pt x="203" y="63"/>
                </a:lnTo>
                <a:lnTo>
                  <a:pt x="210" y="6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pptx577_歩いている女性のシルエット5</dc:title>
  <dc:subject>pptx577_歩いている女性のシルエット5</dc:subject>
  <dc:creator>http://www.digipot.net</dc:creator>
  <cp:lastModifiedBy/>
  <cp:revision>1</cp:revision>
  <dcterms:created xsi:type="dcterms:W3CDTF">2014-01-30T05:12:09Z</dcterms:created>
  <dcterms:modified xsi:type="dcterms:W3CDTF">2017-06-18T06:08:54Z</dcterms:modified>
  <cp:category/>
  <cp:version>1</cp:version>
</cp:coreProperties>
</file>