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33" d="100"/>
          <a:sy n="33" d="100"/>
        </p:scale>
        <p:origin x="588" y="12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3">
            <a:extLst>
              <a:ext uri="{FF2B5EF4-FFF2-40B4-BE49-F238E27FC236}">
                <a16:creationId xmlns:a16="http://schemas.microsoft.com/office/drawing/2014/main" id="{3A74BDFB-9C81-4A05-BF64-B319574C95B4}"/>
              </a:ext>
            </a:extLst>
          </p:cNvPr>
          <p:cNvSpPr>
            <a:spLocks/>
          </p:cNvSpPr>
          <p:nvPr/>
        </p:nvSpPr>
        <p:spPr bwMode="auto">
          <a:xfrm>
            <a:off x="2573036" y="2765482"/>
            <a:ext cx="1094948" cy="1629980"/>
          </a:xfrm>
          <a:custGeom>
            <a:avLst/>
            <a:gdLst>
              <a:gd name="T0" fmla="*/ 1438 w 2640"/>
              <a:gd name="T1" fmla="*/ 1967 h 3930"/>
              <a:gd name="T2" fmla="*/ 1460 w 2640"/>
              <a:gd name="T3" fmla="*/ 2129 h 3930"/>
              <a:gd name="T4" fmla="*/ 1440 w 2640"/>
              <a:gd name="T5" fmla="*/ 2163 h 3930"/>
              <a:gd name="T6" fmla="*/ 1496 w 2640"/>
              <a:gd name="T7" fmla="*/ 2211 h 3930"/>
              <a:gd name="T8" fmla="*/ 1518 w 2640"/>
              <a:gd name="T9" fmla="*/ 2389 h 3930"/>
              <a:gd name="T10" fmla="*/ 1738 w 2640"/>
              <a:gd name="T11" fmla="*/ 2493 h 3930"/>
              <a:gd name="T12" fmla="*/ 1782 w 2640"/>
              <a:gd name="T13" fmla="*/ 2665 h 3930"/>
              <a:gd name="T14" fmla="*/ 1824 w 2640"/>
              <a:gd name="T15" fmla="*/ 2821 h 3930"/>
              <a:gd name="T16" fmla="*/ 1850 w 2640"/>
              <a:gd name="T17" fmla="*/ 3034 h 3930"/>
              <a:gd name="T18" fmla="*/ 1896 w 2640"/>
              <a:gd name="T19" fmla="*/ 3360 h 3930"/>
              <a:gd name="T20" fmla="*/ 1918 w 2640"/>
              <a:gd name="T21" fmla="*/ 3772 h 3930"/>
              <a:gd name="T22" fmla="*/ 2040 w 2640"/>
              <a:gd name="T23" fmla="*/ 3880 h 3930"/>
              <a:gd name="T24" fmla="*/ 2180 w 2640"/>
              <a:gd name="T25" fmla="*/ 3722 h 3930"/>
              <a:gd name="T26" fmla="*/ 2280 w 2640"/>
              <a:gd name="T27" fmla="*/ 3600 h 3930"/>
              <a:gd name="T28" fmla="*/ 2266 w 2640"/>
              <a:gd name="T29" fmla="*/ 3232 h 3930"/>
              <a:gd name="T30" fmla="*/ 2234 w 2640"/>
              <a:gd name="T31" fmla="*/ 3070 h 3930"/>
              <a:gd name="T32" fmla="*/ 2274 w 2640"/>
              <a:gd name="T33" fmla="*/ 2988 h 3930"/>
              <a:gd name="T34" fmla="*/ 2322 w 2640"/>
              <a:gd name="T35" fmla="*/ 2789 h 3930"/>
              <a:gd name="T36" fmla="*/ 2272 w 2640"/>
              <a:gd name="T37" fmla="*/ 2615 h 3930"/>
              <a:gd name="T38" fmla="*/ 2328 w 2640"/>
              <a:gd name="T39" fmla="*/ 2537 h 3930"/>
              <a:gd name="T40" fmla="*/ 2446 w 2640"/>
              <a:gd name="T41" fmla="*/ 2677 h 3930"/>
              <a:gd name="T42" fmla="*/ 2536 w 2640"/>
              <a:gd name="T43" fmla="*/ 2813 h 3930"/>
              <a:gd name="T44" fmla="*/ 2618 w 2640"/>
              <a:gd name="T45" fmla="*/ 2787 h 3930"/>
              <a:gd name="T46" fmla="*/ 2624 w 2640"/>
              <a:gd name="T47" fmla="*/ 2733 h 3930"/>
              <a:gd name="T48" fmla="*/ 2578 w 2640"/>
              <a:gd name="T49" fmla="*/ 2601 h 3930"/>
              <a:gd name="T50" fmla="*/ 2452 w 2640"/>
              <a:gd name="T51" fmla="*/ 2411 h 3930"/>
              <a:gd name="T52" fmla="*/ 2316 w 2640"/>
              <a:gd name="T53" fmla="*/ 2105 h 3930"/>
              <a:gd name="T54" fmla="*/ 2084 w 2640"/>
              <a:gd name="T55" fmla="*/ 1865 h 3930"/>
              <a:gd name="T56" fmla="*/ 1812 w 2640"/>
              <a:gd name="T57" fmla="*/ 1765 h 3930"/>
              <a:gd name="T58" fmla="*/ 1690 w 2640"/>
              <a:gd name="T59" fmla="*/ 1979 h 3930"/>
              <a:gd name="T60" fmla="*/ 1660 w 2640"/>
              <a:gd name="T61" fmla="*/ 2315 h 3930"/>
              <a:gd name="T62" fmla="*/ 1614 w 2640"/>
              <a:gd name="T63" fmla="*/ 2257 h 3930"/>
              <a:gd name="T64" fmla="*/ 1602 w 2640"/>
              <a:gd name="T65" fmla="*/ 2127 h 3930"/>
              <a:gd name="T66" fmla="*/ 1570 w 2640"/>
              <a:gd name="T67" fmla="*/ 1887 h 3930"/>
              <a:gd name="T68" fmla="*/ 1416 w 2640"/>
              <a:gd name="T69" fmla="*/ 1355 h 3930"/>
              <a:gd name="T70" fmla="*/ 998 w 2640"/>
              <a:gd name="T71" fmla="*/ 558 h 3930"/>
              <a:gd name="T72" fmla="*/ 848 w 2640"/>
              <a:gd name="T73" fmla="*/ 82 h 3930"/>
              <a:gd name="T74" fmla="*/ 502 w 2640"/>
              <a:gd name="T75" fmla="*/ 48 h 3930"/>
              <a:gd name="T76" fmla="*/ 436 w 2640"/>
              <a:gd name="T77" fmla="*/ 384 h 3930"/>
              <a:gd name="T78" fmla="*/ 386 w 2640"/>
              <a:gd name="T79" fmla="*/ 622 h 3930"/>
              <a:gd name="T80" fmla="*/ 94 w 2640"/>
              <a:gd name="T81" fmla="*/ 1127 h 3930"/>
              <a:gd name="T82" fmla="*/ 0 w 2640"/>
              <a:gd name="T83" fmla="*/ 1329 h 3930"/>
              <a:gd name="T84" fmla="*/ 216 w 2640"/>
              <a:gd name="T85" fmla="*/ 1501 h 3930"/>
              <a:gd name="T86" fmla="*/ 244 w 2640"/>
              <a:gd name="T87" fmla="*/ 2009 h 3930"/>
              <a:gd name="T88" fmla="*/ 192 w 2640"/>
              <a:gd name="T89" fmla="*/ 2439 h 3930"/>
              <a:gd name="T90" fmla="*/ 452 w 2640"/>
              <a:gd name="T91" fmla="*/ 2891 h 3930"/>
              <a:gd name="T92" fmla="*/ 478 w 2640"/>
              <a:gd name="T93" fmla="*/ 3006 h 3930"/>
              <a:gd name="T94" fmla="*/ 574 w 2640"/>
              <a:gd name="T95" fmla="*/ 3318 h 3930"/>
              <a:gd name="T96" fmla="*/ 552 w 2640"/>
              <a:gd name="T97" fmla="*/ 3850 h 3930"/>
              <a:gd name="T98" fmla="*/ 766 w 2640"/>
              <a:gd name="T99" fmla="*/ 3880 h 3930"/>
              <a:gd name="T100" fmla="*/ 858 w 2640"/>
              <a:gd name="T101" fmla="*/ 3558 h 3930"/>
              <a:gd name="T102" fmla="*/ 814 w 2640"/>
              <a:gd name="T103" fmla="*/ 3028 h 3930"/>
              <a:gd name="T104" fmla="*/ 796 w 2640"/>
              <a:gd name="T105" fmla="*/ 2935 h 3930"/>
              <a:gd name="T106" fmla="*/ 808 w 2640"/>
              <a:gd name="T107" fmla="*/ 2863 h 3930"/>
              <a:gd name="T108" fmla="*/ 836 w 2640"/>
              <a:gd name="T109" fmla="*/ 2579 h 3930"/>
              <a:gd name="T110" fmla="*/ 900 w 2640"/>
              <a:gd name="T111" fmla="*/ 2994 h 3930"/>
              <a:gd name="T112" fmla="*/ 932 w 2640"/>
              <a:gd name="T113" fmla="*/ 3514 h 3930"/>
              <a:gd name="T114" fmla="*/ 934 w 2640"/>
              <a:gd name="T115" fmla="*/ 3848 h 3930"/>
              <a:gd name="T116" fmla="*/ 1136 w 2640"/>
              <a:gd name="T117" fmla="*/ 3866 h 3930"/>
              <a:gd name="T118" fmla="*/ 1220 w 2640"/>
              <a:gd name="T119" fmla="*/ 3750 h 3930"/>
              <a:gd name="T120" fmla="*/ 1228 w 2640"/>
              <a:gd name="T121" fmla="*/ 3336 h 3930"/>
              <a:gd name="T122" fmla="*/ 1246 w 2640"/>
              <a:gd name="T123" fmla="*/ 2984 h 3930"/>
              <a:gd name="T124" fmla="*/ 1356 w 2640"/>
              <a:gd name="T125" fmla="*/ 2097 h 3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0" h="3930">
                <a:moveTo>
                  <a:pt x="1206" y="1467"/>
                </a:moveTo>
                <a:lnTo>
                  <a:pt x="1206" y="1467"/>
                </a:lnTo>
                <a:lnTo>
                  <a:pt x="1274" y="1643"/>
                </a:lnTo>
                <a:lnTo>
                  <a:pt x="1322" y="1767"/>
                </a:lnTo>
                <a:lnTo>
                  <a:pt x="1338" y="1811"/>
                </a:lnTo>
                <a:lnTo>
                  <a:pt x="1346" y="1833"/>
                </a:lnTo>
                <a:lnTo>
                  <a:pt x="1346" y="1833"/>
                </a:lnTo>
                <a:lnTo>
                  <a:pt x="1354" y="1861"/>
                </a:lnTo>
                <a:lnTo>
                  <a:pt x="1368" y="1899"/>
                </a:lnTo>
                <a:lnTo>
                  <a:pt x="1384" y="1937"/>
                </a:lnTo>
                <a:lnTo>
                  <a:pt x="1390" y="1949"/>
                </a:lnTo>
                <a:lnTo>
                  <a:pt x="1396" y="1955"/>
                </a:lnTo>
                <a:lnTo>
                  <a:pt x="1396" y="1955"/>
                </a:lnTo>
                <a:lnTo>
                  <a:pt x="1400" y="1959"/>
                </a:lnTo>
                <a:lnTo>
                  <a:pt x="1406" y="1961"/>
                </a:lnTo>
                <a:lnTo>
                  <a:pt x="1420" y="1965"/>
                </a:lnTo>
                <a:lnTo>
                  <a:pt x="1438" y="1967"/>
                </a:lnTo>
                <a:lnTo>
                  <a:pt x="1432" y="2003"/>
                </a:lnTo>
                <a:lnTo>
                  <a:pt x="1432" y="2003"/>
                </a:lnTo>
                <a:lnTo>
                  <a:pt x="1424" y="2053"/>
                </a:lnTo>
                <a:lnTo>
                  <a:pt x="1418" y="2091"/>
                </a:lnTo>
                <a:lnTo>
                  <a:pt x="1416" y="2117"/>
                </a:lnTo>
                <a:lnTo>
                  <a:pt x="1416" y="2117"/>
                </a:lnTo>
                <a:lnTo>
                  <a:pt x="1418" y="2129"/>
                </a:lnTo>
                <a:lnTo>
                  <a:pt x="1422" y="2135"/>
                </a:lnTo>
                <a:lnTo>
                  <a:pt x="1424" y="2139"/>
                </a:lnTo>
                <a:lnTo>
                  <a:pt x="1428" y="2143"/>
                </a:lnTo>
                <a:lnTo>
                  <a:pt x="1428" y="2143"/>
                </a:lnTo>
                <a:lnTo>
                  <a:pt x="1438" y="2145"/>
                </a:lnTo>
                <a:lnTo>
                  <a:pt x="1446" y="2145"/>
                </a:lnTo>
                <a:lnTo>
                  <a:pt x="1452" y="2143"/>
                </a:lnTo>
                <a:lnTo>
                  <a:pt x="1452" y="2143"/>
                </a:lnTo>
                <a:lnTo>
                  <a:pt x="1456" y="2137"/>
                </a:lnTo>
                <a:lnTo>
                  <a:pt x="1460" y="2129"/>
                </a:lnTo>
                <a:lnTo>
                  <a:pt x="1468" y="2109"/>
                </a:lnTo>
                <a:lnTo>
                  <a:pt x="1478" y="2081"/>
                </a:lnTo>
                <a:lnTo>
                  <a:pt x="1478" y="2081"/>
                </a:lnTo>
                <a:lnTo>
                  <a:pt x="1480" y="2083"/>
                </a:lnTo>
                <a:lnTo>
                  <a:pt x="1484" y="2087"/>
                </a:lnTo>
                <a:lnTo>
                  <a:pt x="1486" y="2093"/>
                </a:lnTo>
                <a:lnTo>
                  <a:pt x="1486" y="2099"/>
                </a:lnTo>
                <a:lnTo>
                  <a:pt x="1486" y="2107"/>
                </a:lnTo>
                <a:lnTo>
                  <a:pt x="1484" y="2117"/>
                </a:lnTo>
                <a:lnTo>
                  <a:pt x="1484" y="2117"/>
                </a:lnTo>
                <a:lnTo>
                  <a:pt x="1482" y="2127"/>
                </a:lnTo>
                <a:lnTo>
                  <a:pt x="1476" y="2137"/>
                </a:lnTo>
                <a:lnTo>
                  <a:pt x="1470" y="2145"/>
                </a:lnTo>
                <a:lnTo>
                  <a:pt x="1464" y="2151"/>
                </a:lnTo>
                <a:lnTo>
                  <a:pt x="1456" y="2157"/>
                </a:lnTo>
                <a:lnTo>
                  <a:pt x="1448" y="2161"/>
                </a:lnTo>
                <a:lnTo>
                  <a:pt x="1440" y="2163"/>
                </a:lnTo>
                <a:lnTo>
                  <a:pt x="1432" y="2163"/>
                </a:lnTo>
                <a:lnTo>
                  <a:pt x="1432" y="2163"/>
                </a:lnTo>
                <a:lnTo>
                  <a:pt x="1416" y="2165"/>
                </a:lnTo>
                <a:lnTo>
                  <a:pt x="1404" y="2169"/>
                </a:lnTo>
                <a:lnTo>
                  <a:pt x="1394" y="2173"/>
                </a:lnTo>
                <a:lnTo>
                  <a:pt x="1392" y="2177"/>
                </a:lnTo>
                <a:lnTo>
                  <a:pt x="1392" y="2177"/>
                </a:lnTo>
                <a:lnTo>
                  <a:pt x="1392" y="2179"/>
                </a:lnTo>
                <a:lnTo>
                  <a:pt x="1396" y="2183"/>
                </a:lnTo>
                <a:lnTo>
                  <a:pt x="1404" y="2187"/>
                </a:lnTo>
                <a:lnTo>
                  <a:pt x="1412" y="2193"/>
                </a:lnTo>
                <a:lnTo>
                  <a:pt x="1416" y="2199"/>
                </a:lnTo>
                <a:lnTo>
                  <a:pt x="1416" y="2199"/>
                </a:lnTo>
                <a:lnTo>
                  <a:pt x="1422" y="2203"/>
                </a:lnTo>
                <a:lnTo>
                  <a:pt x="1430" y="2205"/>
                </a:lnTo>
                <a:lnTo>
                  <a:pt x="1458" y="2209"/>
                </a:lnTo>
                <a:lnTo>
                  <a:pt x="1496" y="2211"/>
                </a:lnTo>
                <a:lnTo>
                  <a:pt x="1496" y="2221"/>
                </a:lnTo>
                <a:lnTo>
                  <a:pt x="1496" y="2221"/>
                </a:lnTo>
                <a:lnTo>
                  <a:pt x="1500" y="2241"/>
                </a:lnTo>
                <a:lnTo>
                  <a:pt x="1502" y="2257"/>
                </a:lnTo>
                <a:lnTo>
                  <a:pt x="1502" y="2271"/>
                </a:lnTo>
                <a:lnTo>
                  <a:pt x="1502" y="2271"/>
                </a:lnTo>
                <a:lnTo>
                  <a:pt x="1502" y="2285"/>
                </a:lnTo>
                <a:lnTo>
                  <a:pt x="1504" y="2305"/>
                </a:lnTo>
                <a:lnTo>
                  <a:pt x="1506" y="2335"/>
                </a:lnTo>
                <a:lnTo>
                  <a:pt x="1506" y="2335"/>
                </a:lnTo>
                <a:lnTo>
                  <a:pt x="1508" y="2343"/>
                </a:lnTo>
                <a:lnTo>
                  <a:pt x="1512" y="2349"/>
                </a:lnTo>
                <a:lnTo>
                  <a:pt x="1518" y="2353"/>
                </a:lnTo>
                <a:lnTo>
                  <a:pt x="1518" y="2353"/>
                </a:lnTo>
                <a:lnTo>
                  <a:pt x="1518" y="2369"/>
                </a:lnTo>
                <a:lnTo>
                  <a:pt x="1518" y="2389"/>
                </a:lnTo>
                <a:lnTo>
                  <a:pt x="1518" y="2389"/>
                </a:lnTo>
                <a:lnTo>
                  <a:pt x="1520" y="2397"/>
                </a:lnTo>
                <a:lnTo>
                  <a:pt x="1530" y="2415"/>
                </a:lnTo>
                <a:lnTo>
                  <a:pt x="1562" y="2465"/>
                </a:lnTo>
                <a:lnTo>
                  <a:pt x="1580" y="2491"/>
                </a:lnTo>
                <a:lnTo>
                  <a:pt x="1600" y="2513"/>
                </a:lnTo>
                <a:lnTo>
                  <a:pt x="1618" y="2529"/>
                </a:lnTo>
                <a:lnTo>
                  <a:pt x="1626" y="2535"/>
                </a:lnTo>
                <a:lnTo>
                  <a:pt x="1632" y="2537"/>
                </a:lnTo>
                <a:lnTo>
                  <a:pt x="1632" y="2537"/>
                </a:lnTo>
                <a:lnTo>
                  <a:pt x="1644" y="2537"/>
                </a:lnTo>
                <a:lnTo>
                  <a:pt x="1656" y="2535"/>
                </a:lnTo>
                <a:lnTo>
                  <a:pt x="1680" y="2527"/>
                </a:lnTo>
                <a:lnTo>
                  <a:pt x="1700" y="2517"/>
                </a:lnTo>
                <a:lnTo>
                  <a:pt x="1714" y="2511"/>
                </a:lnTo>
                <a:lnTo>
                  <a:pt x="1714" y="2511"/>
                </a:lnTo>
                <a:lnTo>
                  <a:pt x="1726" y="2505"/>
                </a:lnTo>
                <a:lnTo>
                  <a:pt x="1738" y="2493"/>
                </a:lnTo>
                <a:lnTo>
                  <a:pt x="1754" y="2479"/>
                </a:lnTo>
                <a:lnTo>
                  <a:pt x="1760" y="2515"/>
                </a:lnTo>
                <a:lnTo>
                  <a:pt x="1764" y="2569"/>
                </a:lnTo>
                <a:lnTo>
                  <a:pt x="1764" y="2569"/>
                </a:lnTo>
                <a:lnTo>
                  <a:pt x="1768" y="2591"/>
                </a:lnTo>
                <a:lnTo>
                  <a:pt x="1768" y="2591"/>
                </a:lnTo>
                <a:lnTo>
                  <a:pt x="1766" y="2599"/>
                </a:lnTo>
                <a:lnTo>
                  <a:pt x="1764" y="2611"/>
                </a:lnTo>
                <a:lnTo>
                  <a:pt x="1764" y="2611"/>
                </a:lnTo>
                <a:lnTo>
                  <a:pt x="1766" y="2617"/>
                </a:lnTo>
                <a:lnTo>
                  <a:pt x="1772" y="2623"/>
                </a:lnTo>
                <a:lnTo>
                  <a:pt x="1778" y="2627"/>
                </a:lnTo>
                <a:lnTo>
                  <a:pt x="1778" y="2627"/>
                </a:lnTo>
                <a:lnTo>
                  <a:pt x="1780" y="2641"/>
                </a:lnTo>
                <a:lnTo>
                  <a:pt x="1780" y="2653"/>
                </a:lnTo>
                <a:lnTo>
                  <a:pt x="1782" y="2665"/>
                </a:lnTo>
                <a:lnTo>
                  <a:pt x="1782" y="2665"/>
                </a:lnTo>
                <a:lnTo>
                  <a:pt x="1790" y="2713"/>
                </a:lnTo>
                <a:lnTo>
                  <a:pt x="1796" y="2743"/>
                </a:lnTo>
                <a:lnTo>
                  <a:pt x="1800" y="2755"/>
                </a:lnTo>
                <a:lnTo>
                  <a:pt x="1804" y="2763"/>
                </a:lnTo>
                <a:lnTo>
                  <a:pt x="1804" y="2763"/>
                </a:lnTo>
                <a:lnTo>
                  <a:pt x="1810" y="2767"/>
                </a:lnTo>
                <a:lnTo>
                  <a:pt x="1816" y="2771"/>
                </a:lnTo>
                <a:lnTo>
                  <a:pt x="1832" y="2775"/>
                </a:lnTo>
                <a:lnTo>
                  <a:pt x="1846" y="2777"/>
                </a:lnTo>
                <a:lnTo>
                  <a:pt x="1850" y="2777"/>
                </a:lnTo>
                <a:lnTo>
                  <a:pt x="1850" y="2787"/>
                </a:lnTo>
                <a:lnTo>
                  <a:pt x="1850" y="2787"/>
                </a:lnTo>
                <a:lnTo>
                  <a:pt x="1838" y="2797"/>
                </a:lnTo>
                <a:lnTo>
                  <a:pt x="1830" y="2805"/>
                </a:lnTo>
                <a:lnTo>
                  <a:pt x="1826" y="2809"/>
                </a:lnTo>
                <a:lnTo>
                  <a:pt x="1826" y="2809"/>
                </a:lnTo>
                <a:lnTo>
                  <a:pt x="1824" y="2821"/>
                </a:lnTo>
                <a:lnTo>
                  <a:pt x="1822" y="2829"/>
                </a:lnTo>
                <a:lnTo>
                  <a:pt x="1818" y="2835"/>
                </a:lnTo>
                <a:lnTo>
                  <a:pt x="1818" y="2835"/>
                </a:lnTo>
                <a:lnTo>
                  <a:pt x="1814" y="2841"/>
                </a:lnTo>
                <a:lnTo>
                  <a:pt x="1810" y="2851"/>
                </a:lnTo>
                <a:lnTo>
                  <a:pt x="1806" y="2859"/>
                </a:lnTo>
                <a:lnTo>
                  <a:pt x="1808" y="2867"/>
                </a:lnTo>
                <a:lnTo>
                  <a:pt x="1808" y="2867"/>
                </a:lnTo>
                <a:lnTo>
                  <a:pt x="1812" y="2869"/>
                </a:lnTo>
                <a:lnTo>
                  <a:pt x="1816" y="2871"/>
                </a:lnTo>
                <a:lnTo>
                  <a:pt x="1822" y="2873"/>
                </a:lnTo>
                <a:lnTo>
                  <a:pt x="1822" y="2873"/>
                </a:lnTo>
                <a:lnTo>
                  <a:pt x="1830" y="2913"/>
                </a:lnTo>
                <a:lnTo>
                  <a:pt x="1830" y="2913"/>
                </a:lnTo>
                <a:lnTo>
                  <a:pt x="1844" y="3016"/>
                </a:lnTo>
                <a:lnTo>
                  <a:pt x="1844" y="3016"/>
                </a:lnTo>
                <a:lnTo>
                  <a:pt x="1850" y="3034"/>
                </a:lnTo>
                <a:lnTo>
                  <a:pt x="1858" y="3056"/>
                </a:lnTo>
                <a:lnTo>
                  <a:pt x="1858" y="3056"/>
                </a:lnTo>
                <a:lnTo>
                  <a:pt x="1856" y="3070"/>
                </a:lnTo>
                <a:lnTo>
                  <a:pt x="1856" y="3080"/>
                </a:lnTo>
                <a:lnTo>
                  <a:pt x="1858" y="3092"/>
                </a:lnTo>
                <a:lnTo>
                  <a:pt x="1858" y="3092"/>
                </a:lnTo>
                <a:lnTo>
                  <a:pt x="1868" y="3120"/>
                </a:lnTo>
                <a:lnTo>
                  <a:pt x="1876" y="3138"/>
                </a:lnTo>
                <a:lnTo>
                  <a:pt x="1886" y="3306"/>
                </a:lnTo>
                <a:lnTo>
                  <a:pt x="1886" y="3306"/>
                </a:lnTo>
                <a:lnTo>
                  <a:pt x="1884" y="3324"/>
                </a:lnTo>
                <a:lnTo>
                  <a:pt x="1884" y="3338"/>
                </a:lnTo>
                <a:lnTo>
                  <a:pt x="1884" y="3344"/>
                </a:lnTo>
                <a:lnTo>
                  <a:pt x="1886" y="3350"/>
                </a:lnTo>
                <a:lnTo>
                  <a:pt x="1886" y="3350"/>
                </a:lnTo>
                <a:lnTo>
                  <a:pt x="1892" y="3356"/>
                </a:lnTo>
                <a:lnTo>
                  <a:pt x="1896" y="3360"/>
                </a:lnTo>
                <a:lnTo>
                  <a:pt x="1900" y="3364"/>
                </a:lnTo>
                <a:lnTo>
                  <a:pt x="1900" y="3364"/>
                </a:lnTo>
                <a:lnTo>
                  <a:pt x="1904" y="3380"/>
                </a:lnTo>
                <a:lnTo>
                  <a:pt x="1912" y="3422"/>
                </a:lnTo>
                <a:lnTo>
                  <a:pt x="1918" y="3448"/>
                </a:lnTo>
                <a:lnTo>
                  <a:pt x="1920" y="3478"/>
                </a:lnTo>
                <a:lnTo>
                  <a:pt x="1922" y="3508"/>
                </a:lnTo>
                <a:lnTo>
                  <a:pt x="1922" y="3540"/>
                </a:lnTo>
                <a:lnTo>
                  <a:pt x="1922" y="3540"/>
                </a:lnTo>
                <a:lnTo>
                  <a:pt x="1914" y="3672"/>
                </a:lnTo>
                <a:lnTo>
                  <a:pt x="1908" y="3754"/>
                </a:lnTo>
                <a:lnTo>
                  <a:pt x="1908" y="3754"/>
                </a:lnTo>
                <a:lnTo>
                  <a:pt x="1910" y="3764"/>
                </a:lnTo>
                <a:lnTo>
                  <a:pt x="1912" y="3770"/>
                </a:lnTo>
                <a:lnTo>
                  <a:pt x="1916" y="3772"/>
                </a:lnTo>
                <a:lnTo>
                  <a:pt x="1918" y="3772"/>
                </a:lnTo>
                <a:lnTo>
                  <a:pt x="1918" y="3772"/>
                </a:lnTo>
                <a:lnTo>
                  <a:pt x="1916" y="3774"/>
                </a:lnTo>
                <a:lnTo>
                  <a:pt x="1912" y="3780"/>
                </a:lnTo>
                <a:lnTo>
                  <a:pt x="1912" y="3784"/>
                </a:lnTo>
                <a:lnTo>
                  <a:pt x="1912" y="3790"/>
                </a:lnTo>
                <a:lnTo>
                  <a:pt x="1912" y="3798"/>
                </a:lnTo>
                <a:lnTo>
                  <a:pt x="1916" y="3808"/>
                </a:lnTo>
                <a:lnTo>
                  <a:pt x="1916" y="3808"/>
                </a:lnTo>
                <a:lnTo>
                  <a:pt x="1920" y="3820"/>
                </a:lnTo>
                <a:lnTo>
                  <a:pt x="1926" y="3828"/>
                </a:lnTo>
                <a:lnTo>
                  <a:pt x="1938" y="3844"/>
                </a:lnTo>
                <a:lnTo>
                  <a:pt x="1952" y="3854"/>
                </a:lnTo>
                <a:lnTo>
                  <a:pt x="1962" y="3858"/>
                </a:lnTo>
                <a:lnTo>
                  <a:pt x="1962" y="3858"/>
                </a:lnTo>
                <a:lnTo>
                  <a:pt x="1976" y="3862"/>
                </a:lnTo>
                <a:lnTo>
                  <a:pt x="2000" y="3872"/>
                </a:lnTo>
                <a:lnTo>
                  <a:pt x="2028" y="3878"/>
                </a:lnTo>
                <a:lnTo>
                  <a:pt x="2040" y="3880"/>
                </a:lnTo>
                <a:lnTo>
                  <a:pt x="2052" y="3880"/>
                </a:lnTo>
                <a:lnTo>
                  <a:pt x="2052" y="3880"/>
                </a:lnTo>
                <a:lnTo>
                  <a:pt x="2066" y="3876"/>
                </a:lnTo>
                <a:lnTo>
                  <a:pt x="2074" y="3874"/>
                </a:lnTo>
                <a:lnTo>
                  <a:pt x="2078" y="3870"/>
                </a:lnTo>
                <a:lnTo>
                  <a:pt x="2080" y="3870"/>
                </a:lnTo>
                <a:lnTo>
                  <a:pt x="2080" y="3870"/>
                </a:lnTo>
                <a:lnTo>
                  <a:pt x="2084" y="3862"/>
                </a:lnTo>
                <a:lnTo>
                  <a:pt x="2088" y="3852"/>
                </a:lnTo>
                <a:lnTo>
                  <a:pt x="2090" y="3838"/>
                </a:lnTo>
                <a:lnTo>
                  <a:pt x="2090" y="3838"/>
                </a:lnTo>
                <a:lnTo>
                  <a:pt x="2094" y="3814"/>
                </a:lnTo>
                <a:lnTo>
                  <a:pt x="2096" y="3786"/>
                </a:lnTo>
                <a:lnTo>
                  <a:pt x="2098" y="3750"/>
                </a:lnTo>
                <a:lnTo>
                  <a:pt x="2170" y="3744"/>
                </a:lnTo>
                <a:lnTo>
                  <a:pt x="2180" y="3722"/>
                </a:lnTo>
                <a:lnTo>
                  <a:pt x="2180" y="3722"/>
                </a:lnTo>
                <a:lnTo>
                  <a:pt x="2230" y="3718"/>
                </a:lnTo>
                <a:lnTo>
                  <a:pt x="2268" y="3714"/>
                </a:lnTo>
                <a:lnTo>
                  <a:pt x="2282" y="3710"/>
                </a:lnTo>
                <a:lnTo>
                  <a:pt x="2292" y="3708"/>
                </a:lnTo>
                <a:lnTo>
                  <a:pt x="2292" y="3708"/>
                </a:lnTo>
                <a:lnTo>
                  <a:pt x="2296" y="3704"/>
                </a:lnTo>
                <a:lnTo>
                  <a:pt x="2300" y="3698"/>
                </a:lnTo>
                <a:lnTo>
                  <a:pt x="2306" y="3682"/>
                </a:lnTo>
                <a:lnTo>
                  <a:pt x="2310" y="3666"/>
                </a:lnTo>
                <a:lnTo>
                  <a:pt x="2310" y="3650"/>
                </a:lnTo>
                <a:lnTo>
                  <a:pt x="2310" y="3650"/>
                </a:lnTo>
                <a:lnTo>
                  <a:pt x="2308" y="3644"/>
                </a:lnTo>
                <a:lnTo>
                  <a:pt x="2304" y="3636"/>
                </a:lnTo>
                <a:lnTo>
                  <a:pt x="2290" y="3618"/>
                </a:lnTo>
                <a:lnTo>
                  <a:pt x="2274" y="3600"/>
                </a:lnTo>
                <a:lnTo>
                  <a:pt x="2274" y="3600"/>
                </a:lnTo>
                <a:lnTo>
                  <a:pt x="2280" y="3600"/>
                </a:lnTo>
                <a:lnTo>
                  <a:pt x="2294" y="3596"/>
                </a:lnTo>
                <a:lnTo>
                  <a:pt x="2312" y="3590"/>
                </a:lnTo>
                <a:lnTo>
                  <a:pt x="2318" y="3584"/>
                </a:lnTo>
                <a:lnTo>
                  <a:pt x="2324" y="3578"/>
                </a:lnTo>
                <a:lnTo>
                  <a:pt x="2324" y="3578"/>
                </a:lnTo>
                <a:lnTo>
                  <a:pt x="2330" y="3566"/>
                </a:lnTo>
                <a:lnTo>
                  <a:pt x="2332" y="3558"/>
                </a:lnTo>
                <a:lnTo>
                  <a:pt x="2330" y="3550"/>
                </a:lnTo>
                <a:lnTo>
                  <a:pt x="2316" y="3478"/>
                </a:lnTo>
                <a:lnTo>
                  <a:pt x="2298" y="3388"/>
                </a:lnTo>
                <a:lnTo>
                  <a:pt x="2274" y="3320"/>
                </a:lnTo>
                <a:lnTo>
                  <a:pt x="2266" y="3248"/>
                </a:lnTo>
                <a:lnTo>
                  <a:pt x="2266" y="3248"/>
                </a:lnTo>
                <a:lnTo>
                  <a:pt x="2268" y="3250"/>
                </a:lnTo>
                <a:lnTo>
                  <a:pt x="2268" y="3248"/>
                </a:lnTo>
                <a:lnTo>
                  <a:pt x="2268" y="3244"/>
                </a:lnTo>
                <a:lnTo>
                  <a:pt x="2266" y="3232"/>
                </a:lnTo>
                <a:lnTo>
                  <a:pt x="2266" y="3232"/>
                </a:lnTo>
                <a:lnTo>
                  <a:pt x="2260" y="3212"/>
                </a:lnTo>
                <a:lnTo>
                  <a:pt x="2254" y="3196"/>
                </a:lnTo>
                <a:lnTo>
                  <a:pt x="2244" y="3178"/>
                </a:lnTo>
                <a:lnTo>
                  <a:pt x="2244" y="3178"/>
                </a:lnTo>
                <a:lnTo>
                  <a:pt x="2244" y="3176"/>
                </a:lnTo>
                <a:lnTo>
                  <a:pt x="2244" y="3156"/>
                </a:lnTo>
                <a:lnTo>
                  <a:pt x="2244" y="3156"/>
                </a:lnTo>
                <a:lnTo>
                  <a:pt x="2244" y="3146"/>
                </a:lnTo>
                <a:lnTo>
                  <a:pt x="2244" y="3140"/>
                </a:lnTo>
                <a:lnTo>
                  <a:pt x="2238" y="3126"/>
                </a:lnTo>
                <a:lnTo>
                  <a:pt x="2232" y="3118"/>
                </a:lnTo>
                <a:lnTo>
                  <a:pt x="2230" y="3116"/>
                </a:lnTo>
                <a:lnTo>
                  <a:pt x="2230" y="3116"/>
                </a:lnTo>
                <a:lnTo>
                  <a:pt x="2230" y="3098"/>
                </a:lnTo>
                <a:lnTo>
                  <a:pt x="2232" y="3082"/>
                </a:lnTo>
                <a:lnTo>
                  <a:pt x="2234" y="3070"/>
                </a:lnTo>
                <a:lnTo>
                  <a:pt x="2234" y="3070"/>
                </a:lnTo>
                <a:lnTo>
                  <a:pt x="2236" y="3066"/>
                </a:lnTo>
                <a:lnTo>
                  <a:pt x="2236" y="3066"/>
                </a:lnTo>
                <a:lnTo>
                  <a:pt x="2240" y="3066"/>
                </a:lnTo>
                <a:lnTo>
                  <a:pt x="2244" y="3068"/>
                </a:lnTo>
                <a:lnTo>
                  <a:pt x="2246" y="3066"/>
                </a:lnTo>
                <a:lnTo>
                  <a:pt x="2248" y="3062"/>
                </a:lnTo>
                <a:lnTo>
                  <a:pt x="2248" y="3062"/>
                </a:lnTo>
                <a:lnTo>
                  <a:pt x="2250" y="3052"/>
                </a:lnTo>
                <a:lnTo>
                  <a:pt x="2252" y="3042"/>
                </a:lnTo>
                <a:lnTo>
                  <a:pt x="2254" y="3030"/>
                </a:lnTo>
                <a:lnTo>
                  <a:pt x="2256" y="3024"/>
                </a:lnTo>
                <a:lnTo>
                  <a:pt x="2260" y="3020"/>
                </a:lnTo>
                <a:lnTo>
                  <a:pt x="2260" y="3020"/>
                </a:lnTo>
                <a:lnTo>
                  <a:pt x="2266" y="3010"/>
                </a:lnTo>
                <a:lnTo>
                  <a:pt x="2270" y="3000"/>
                </a:lnTo>
                <a:lnTo>
                  <a:pt x="2274" y="2988"/>
                </a:lnTo>
                <a:lnTo>
                  <a:pt x="2280" y="2972"/>
                </a:lnTo>
                <a:lnTo>
                  <a:pt x="2280" y="2972"/>
                </a:lnTo>
                <a:lnTo>
                  <a:pt x="2290" y="2951"/>
                </a:lnTo>
                <a:lnTo>
                  <a:pt x="2302" y="2919"/>
                </a:lnTo>
                <a:lnTo>
                  <a:pt x="2312" y="2889"/>
                </a:lnTo>
                <a:lnTo>
                  <a:pt x="2316" y="2869"/>
                </a:lnTo>
                <a:lnTo>
                  <a:pt x="2316" y="2869"/>
                </a:lnTo>
                <a:lnTo>
                  <a:pt x="2316" y="2857"/>
                </a:lnTo>
                <a:lnTo>
                  <a:pt x="2314" y="2845"/>
                </a:lnTo>
                <a:lnTo>
                  <a:pt x="2312" y="2837"/>
                </a:lnTo>
                <a:lnTo>
                  <a:pt x="2312" y="2831"/>
                </a:lnTo>
                <a:lnTo>
                  <a:pt x="2312" y="2831"/>
                </a:lnTo>
                <a:lnTo>
                  <a:pt x="2320" y="2817"/>
                </a:lnTo>
                <a:lnTo>
                  <a:pt x="2322" y="2807"/>
                </a:lnTo>
                <a:lnTo>
                  <a:pt x="2324" y="2795"/>
                </a:lnTo>
                <a:lnTo>
                  <a:pt x="2324" y="2795"/>
                </a:lnTo>
                <a:lnTo>
                  <a:pt x="2322" y="2789"/>
                </a:lnTo>
                <a:lnTo>
                  <a:pt x="2320" y="2783"/>
                </a:lnTo>
                <a:lnTo>
                  <a:pt x="2312" y="2773"/>
                </a:lnTo>
                <a:lnTo>
                  <a:pt x="2298" y="2763"/>
                </a:lnTo>
                <a:lnTo>
                  <a:pt x="2298" y="2763"/>
                </a:lnTo>
                <a:lnTo>
                  <a:pt x="2300" y="2755"/>
                </a:lnTo>
                <a:lnTo>
                  <a:pt x="2298" y="2747"/>
                </a:lnTo>
                <a:lnTo>
                  <a:pt x="2294" y="2737"/>
                </a:lnTo>
                <a:lnTo>
                  <a:pt x="2294" y="2737"/>
                </a:lnTo>
                <a:lnTo>
                  <a:pt x="2286" y="2711"/>
                </a:lnTo>
                <a:lnTo>
                  <a:pt x="2280" y="2695"/>
                </a:lnTo>
                <a:lnTo>
                  <a:pt x="2280" y="2655"/>
                </a:lnTo>
                <a:lnTo>
                  <a:pt x="2280" y="2655"/>
                </a:lnTo>
                <a:lnTo>
                  <a:pt x="2280" y="2643"/>
                </a:lnTo>
                <a:lnTo>
                  <a:pt x="2278" y="2633"/>
                </a:lnTo>
                <a:lnTo>
                  <a:pt x="2274" y="2627"/>
                </a:lnTo>
                <a:lnTo>
                  <a:pt x="2274" y="2627"/>
                </a:lnTo>
                <a:lnTo>
                  <a:pt x="2272" y="2615"/>
                </a:lnTo>
                <a:lnTo>
                  <a:pt x="2272" y="2607"/>
                </a:lnTo>
                <a:lnTo>
                  <a:pt x="2274" y="2601"/>
                </a:lnTo>
                <a:lnTo>
                  <a:pt x="2274" y="2601"/>
                </a:lnTo>
                <a:lnTo>
                  <a:pt x="2278" y="2591"/>
                </a:lnTo>
                <a:lnTo>
                  <a:pt x="2280" y="2575"/>
                </a:lnTo>
                <a:lnTo>
                  <a:pt x="2280" y="2575"/>
                </a:lnTo>
                <a:lnTo>
                  <a:pt x="2282" y="2561"/>
                </a:lnTo>
                <a:lnTo>
                  <a:pt x="2284" y="2539"/>
                </a:lnTo>
                <a:lnTo>
                  <a:pt x="2286" y="2517"/>
                </a:lnTo>
                <a:lnTo>
                  <a:pt x="2288" y="2511"/>
                </a:lnTo>
                <a:lnTo>
                  <a:pt x="2292" y="2507"/>
                </a:lnTo>
                <a:lnTo>
                  <a:pt x="2292" y="2507"/>
                </a:lnTo>
                <a:lnTo>
                  <a:pt x="2296" y="2509"/>
                </a:lnTo>
                <a:lnTo>
                  <a:pt x="2300" y="2511"/>
                </a:lnTo>
                <a:lnTo>
                  <a:pt x="2312" y="2521"/>
                </a:lnTo>
                <a:lnTo>
                  <a:pt x="2328" y="2537"/>
                </a:lnTo>
                <a:lnTo>
                  <a:pt x="2328" y="2537"/>
                </a:lnTo>
                <a:lnTo>
                  <a:pt x="2330" y="2541"/>
                </a:lnTo>
                <a:lnTo>
                  <a:pt x="2336" y="2555"/>
                </a:lnTo>
                <a:lnTo>
                  <a:pt x="2346" y="2569"/>
                </a:lnTo>
                <a:lnTo>
                  <a:pt x="2352" y="2577"/>
                </a:lnTo>
                <a:lnTo>
                  <a:pt x="2360" y="2583"/>
                </a:lnTo>
                <a:lnTo>
                  <a:pt x="2360" y="2583"/>
                </a:lnTo>
                <a:lnTo>
                  <a:pt x="2378" y="2593"/>
                </a:lnTo>
                <a:lnTo>
                  <a:pt x="2398" y="2601"/>
                </a:lnTo>
                <a:lnTo>
                  <a:pt x="2420" y="2609"/>
                </a:lnTo>
                <a:lnTo>
                  <a:pt x="2420" y="2609"/>
                </a:lnTo>
                <a:lnTo>
                  <a:pt x="2432" y="2623"/>
                </a:lnTo>
                <a:lnTo>
                  <a:pt x="2442" y="2633"/>
                </a:lnTo>
                <a:lnTo>
                  <a:pt x="2446" y="2641"/>
                </a:lnTo>
                <a:lnTo>
                  <a:pt x="2446" y="2641"/>
                </a:lnTo>
                <a:lnTo>
                  <a:pt x="2444" y="2659"/>
                </a:lnTo>
                <a:lnTo>
                  <a:pt x="2446" y="2671"/>
                </a:lnTo>
                <a:lnTo>
                  <a:pt x="2446" y="2677"/>
                </a:lnTo>
                <a:lnTo>
                  <a:pt x="2450" y="2679"/>
                </a:lnTo>
                <a:lnTo>
                  <a:pt x="2450" y="2679"/>
                </a:lnTo>
                <a:lnTo>
                  <a:pt x="2456" y="2683"/>
                </a:lnTo>
                <a:lnTo>
                  <a:pt x="2464" y="2687"/>
                </a:lnTo>
                <a:lnTo>
                  <a:pt x="2474" y="2687"/>
                </a:lnTo>
                <a:lnTo>
                  <a:pt x="2484" y="2723"/>
                </a:lnTo>
                <a:lnTo>
                  <a:pt x="2492" y="2751"/>
                </a:lnTo>
                <a:lnTo>
                  <a:pt x="2506" y="2765"/>
                </a:lnTo>
                <a:lnTo>
                  <a:pt x="2506" y="2765"/>
                </a:lnTo>
                <a:lnTo>
                  <a:pt x="2506" y="2769"/>
                </a:lnTo>
                <a:lnTo>
                  <a:pt x="2506" y="2777"/>
                </a:lnTo>
                <a:lnTo>
                  <a:pt x="2506" y="2785"/>
                </a:lnTo>
                <a:lnTo>
                  <a:pt x="2510" y="2791"/>
                </a:lnTo>
                <a:lnTo>
                  <a:pt x="2514" y="2795"/>
                </a:lnTo>
                <a:lnTo>
                  <a:pt x="2514" y="2795"/>
                </a:lnTo>
                <a:lnTo>
                  <a:pt x="2536" y="2813"/>
                </a:lnTo>
                <a:lnTo>
                  <a:pt x="2536" y="2813"/>
                </a:lnTo>
                <a:lnTo>
                  <a:pt x="2536" y="2815"/>
                </a:lnTo>
                <a:lnTo>
                  <a:pt x="2538" y="2823"/>
                </a:lnTo>
                <a:lnTo>
                  <a:pt x="2538" y="2823"/>
                </a:lnTo>
                <a:lnTo>
                  <a:pt x="2540" y="2827"/>
                </a:lnTo>
                <a:lnTo>
                  <a:pt x="2546" y="2829"/>
                </a:lnTo>
                <a:lnTo>
                  <a:pt x="2562" y="2833"/>
                </a:lnTo>
                <a:lnTo>
                  <a:pt x="2580" y="2835"/>
                </a:lnTo>
                <a:lnTo>
                  <a:pt x="2592" y="2835"/>
                </a:lnTo>
                <a:lnTo>
                  <a:pt x="2592" y="2835"/>
                </a:lnTo>
                <a:lnTo>
                  <a:pt x="2600" y="2831"/>
                </a:lnTo>
                <a:lnTo>
                  <a:pt x="2606" y="2827"/>
                </a:lnTo>
                <a:lnTo>
                  <a:pt x="2610" y="2823"/>
                </a:lnTo>
                <a:lnTo>
                  <a:pt x="2610" y="2765"/>
                </a:lnTo>
                <a:lnTo>
                  <a:pt x="2610" y="2765"/>
                </a:lnTo>
                <a:lnTo>
                  <a:pt x="2614" y="2773"/>
                </a:lnTo>
                <a:lnTo>
                  <a:pt x="2618" y="2787"/>
                </a:lnTo>
                <a:lnTo>
                  <a:pt x="2618" y="2787"/>
                </a:lnTo>
                <a:lnTo>
                  <a:pt x="2618" y="2793"/>
                </a:lnTo>
                <a:lnTo>
                  <a:pt x="2616" y="2801"/>
                </a:lnTo>
                <a:lnTo>
                  <a:pt x="2616" y="2807"/>
                </a:lnTo>
                <a:lnTo>
                  <a:pt x="2618" y="2807"/>
                </a:lnTo>
                <a:lnTo>
                  <a:pt x="2622" y="2809"/>
                </a:lnTo>
                <a:lnTo>
                  <a:pt x="2622" y="2809"/>
                </a:lnTo>
                <a:lnTo>
                  <a:pt x="2624" y="2809"/>
                </a:lnTo>
                <a:lnTo>
                  <a:pt x="2628" y="2807"/>
                </a:lnTo>
                <a:lnTo>
                  <a:pt x="2634" y="2797"/>
                </a:lnTo>
                <a:lnTo>
                  <a:pt x="2638" y="2787"/>
                </a:lnTo>
                <a:lnTo>
                  <a:pt x="2640" y="2777"/>
                </a:lnTo>
                <a:lnTo>
                  <a:pt x="2640" y="2777"/>
                </a:lnTo>
                <a:lnTo>
                  <a:pt x="2638" y="2765"/>
                </a:lnTo>
                <a:lnTo>
                  <a:pt x="2634" y="2751"/>
                </a:lnTo>
                <a:lnTo>
                  <a:pt x="2628" y="2739"/>
                </a:lnTo>
                <a:lnTo>
                  <a:pt x="2624" y="2733"/>
                </a:lnTo>
                <a:lnTo>
                  <a:pt x="2624" y="2733"/>
                </a:lnTo>
                <a:lnTo>
                  <a:pt x="2622" y="2731"/>
                </a:lnTo>
                <a:lnTo>
                  <a:pt x="2620" y="2725"/>
                </a:lnTo>
                <a:lnTo>
                  <a:pt x="2618" y="2715"/>
                </a:lnTo>
                <a:lnTo>
                  <a:pt x="2618" y="2715"/>
                </a:lnTo>
                <a:lnTo>
                  <a:pt x="2618" y="2717"/>
                </a:lnTo>
                <a:lnTo>
                  <a:pt x="2622" y="2709"/>
                </a:lnTo>
                <a:lnTo>
                  <a:pt x="2622" y="2709"/>
                </a:lnTo>
                <a:lnTo>
                  <a:pt x="2622" y="2703"/>
                </a:lnTo>
                <a:lnTo>
                  <a:pt x="2618" y="2695"/>
                </a:lnTo>
                <a:lnTo>
                  <a:pt x="2608" y="2679"/>
                </a:lnTo>
                <a:lnTo>
                  <a:pt x="2588" y="2655"/>
                </a:lnTo>
                <a:lnTo>
                  <a:pt x="2588" y="2655"/>
                </a:lnTo>
                <a:lnTo>
                  <a:pt x="2586" y="2641"/>
                </a:lnTo>
                <a:lnTo>
                  <a:pt x="2586" y="2619"/>
                </a:lnTo>
                <a:lnTo>
                  <a:pt x="2586" y="2619"/>
                </a:lnTo>
                <a:lnTo>
                  <a:pt x="2584" y="2611"/>
                </a:lnTo>
                <a:lnTo>
                  <a:pt x="2578" y="2601"/>
                </a:lnTo>
                <a:lnTo>
                  <a:pt x="2564" y="2575"/>
                </a:lnTo>
                <a:lnTo>
                  <a:pt x="2542" y="2541"/>
                </a:lnTo>
                <a:lnTo>
                  <a:pt x="2510" y="2507"/>
                </a:lnTo>
                <a:lnTo>
                  <a:pt x="2510" y="2507"/>
                </a:lnTo>
                <a:lnTo>
                  <a:pt x="2514" y="2497"/>
                </a:lnTo>
                <a:lnTo>
                  <a:pt x="2514" y="2487"/>
                </a:lnTo>
                <a:lnTo>
                  <a:pt x="2512" y="2481"/>
                </a:lnTo>
                <a:lnTo>
                  <a:pt x="2510" y="2475"/>
                </a:lnTo>
                <a:lnTo>
                  <a:pt x="2510" y="2475"/>
                </a:lnTo>
                <a:lnTo>
                  <a:pt x="2500" y="2465"/>
                </a:lnTo>
                <a:lnTo>
                  <a:pt x="2488" y="2453"/>
                </a:lnTo>
                <a:lnTo>
                  <a:pt x="2470" y="2439"/>
                </a:lnTo>
                <a:lnTo>
                  <a:pt x="2470" y="2439"/>
                </a:lnTo>
                <a:lnTo>
                  <a:pt x="2462" y="2429"/>
                </a:lnTo>
                <a:lnTo>
                  <a:pt x="2458" y="2421"/>
                </a:lnTo>
                <a:lnTo>
                  <a:pt x="2452" y="2411"/>
                </a:lnTo>
                <a:lnTo>
                  <a:pt x="2452" y="2411"/>
                </a:lnTo>
                <a:lnTo>
                  <a:pt x="2448" y="2403"/>
                </a:lnTo>
                <a:lnTo>
                  <a:pt x="2440" y="2393"/>
                </a:lnTo>
                <a:lnTo>
                  <a:pt x="2416" y="2369"/>
                </a:lnTo>
                <a:lnTo>
                  <a:pt x="2384" y="2335"/>
                </a:lnTo>
                <a:lnTo>
                  <a:pt x="2356" y="2271"/>
                </a:lnTo>
                <a:lnTo>
                  <a:pt x="2334" y="2239"/>
                </a:lnTo>
                <a:lnTo>
                  <a:pt x="2334" y="2239"/>
                </a:lnTo>
                <a:lnTo>
                  <a:pt x="2336" y="2229"/>
                </a:lnTo>
                <a:lnTo>
                  <a:pt x="2340" y="2207"/>
                </a:lnTo>
                <a:lnTo>
                  <a:pt x="2342" y="2177"/>
                </a:lnTo>
                <a:lnTo>
                  <a:pt x="2342" y="2161"/>
                </a:lnTo>
                <a:lnTo>
                  <a:pt x="2342" y="2145"/>
                </a:lnTo>
                <a:lnTo>
                  <a:pt x="2342" y="2145"/>
                </a:lnTo>
                <a:lnTo>
                  <a:pt x="2340" y="2139"/>
                </a:lnTo>
                <a:lnTo>
                  <a:pt x="2336" y="2131"/>
                </a:lnTo>
                <a:lnTo>
                  <a:pt x="2328" y="2117"/>
                </a:lnTo>
                <a:lnTo>
                  <a:pt x="2316" y="2105"/>
                </a:lnTo>
                <a:lnTo>
                  <a:pt x="2304" y="2095"/>
                </a:lnTo>
                <a:lnTo>
                  <a:pt x="2280" y="2079"/>
                </a:lnTo>
                <a:lnTo>
                  <a:pt x="2270" y="2073"/>
                </a:lnTo>
                <a:lnTo>
                  <a:pt x="2238" y="2059"/>
                </a:lnTo>
                <a:lnTo>
                  <a:pt x="2202" y="2039"/>
                </a:lnTo>
                <a:lnTo>
                  <a:pt x="2202" y="2039"/>
                </a:lnTo>
                <a:lnTo>
                  <a:pt x="2190" y="2025"/>
                </a:lnTo>
                <a:lnTo>
                  <a:pt x="2180" y="2013"/>
                </a:lnTo>
                <a:lnTo>
                  <a:pt x="2174" y="2003"/>
                </a:lnTo>
                <a:lnTo>
                  <a:pt x="2174" y="2003"/>
                </a:lnTo>
                <a:lnTo>
                  <a:pt x="2166" y="1993"/>
                </a:lnTo>
                <a:lnTo>
                  <a:pt x="2160" y="1985"/>
                </a:lnTo>
                <a:lnTo>
                  <a:pt x="2152" y="1977"/>
                </a:lnTo>
                <a:lnTo>
                  <a:pt x="2152" y="1977"/>
                </a:lnTo>
                <a:lnTo>
                  <a:pt x="2132" y="1939"/>
                </a:lnTo>
                <a:lnTo>
                  <a:pt x="2110" y="1903"/>
                </a:lnTo>
                <a:lnTo>
                  <a:pt x="2084" y="1865"/>
                </a:lnTo>
                <a:lnTo>
                  <a:pt x="2084" y="1865"/>
                </a:lnTo>
                <a:lnTo>
                  <a:pt x="2068" y="1847"/>
                </a:lnTo>
                <a:lnTo>
                  <a:pt x="2052" y="1829"/>
                </a:lnTo>
                <a:lnTo>
                  <a:pt x="2032" y="1809"/>
                </a:lnTo>
                <a:lnTo>
                  <a:pt x="2010" y="1791"/>
                </a:lnTo>
                <a:lnTo>
                  <a:pt x="1988" y="1773"/>
                </a:lnTo>
                <a:lnTo>
                  <a:pt x="1964" y="1759"/>
                </a:lnTo>
                <a:lnTo>
                  <a:pt x="1940" y="1749"/>
                </a:lnTo>
                <a:lnTo>
                  <a:pt x="1928" y="1747"/>
                </a:lnTo>
                <a:lnTo>
                  <a:pt x="1916" y="1743"/>
                </a:lnTo>
                <a:lnTo>
                  <a:pt x="1916" y="1743"/>
                </a:lnTo>
                <a:lnTo>
                  <a:pt x="1892" y="1743"/>
                </a:lnTo>
                <a:lnTo>
                  <a:pt x="1872" y="1745"/>
                </a:lnTo>
                <a:lnTo>
                  <a:pt x="1854" y="1747"/>
                </a:lnTo>
                <a:lnTo>
                  <a:pt x="1838" y="1753"/>
                </a:lnTo>
                <a:lnTo>
                  <a:pt x="1818" y="1761"/>
                </a:lnTo>
                <a:lnTo>
                  <a:pt x="1812" y="1765"/>
                </a:lnTo>
                <a:lnTo>
                  <a:pt x="1812" y="1765"/>
                </a:lnTo>
                <a:lnTo>
                  <a:pt x="1802" y="1767"/>
                </a:lnTo>
                <a:lnTo>
                  <a:pt x="1780" y="1775"/>
                </a:lnTo>
                <a:lnTo>
                  <a:pt x="1766" y="1781"/>
                </a:lnTo>
                <a:lnTo>
                  <a:pt x="1752" y="1789"/>
                </a:lnTo>
                <a:lnTo>
                  <a:pt x="1738" y="1801"/>
                </a:lnTo>
                <a:lnTo>
                  <a:pt x="1726" y="1815"/>
                </a:lnTo>
                <a:lnTo>
                  <a:pt x="1726" y="1815"/>
                </a:lnTo>
                <a:lnTo>
                  <a:pt x="1714" y="1833"/>
                </a:lnTo>
                <a:lnTo>
                  <a:pt x="1706" y="1849"/>
                </a:lnTo>
                <a:lnTo>
                  <a:pt x="1700" y="1865"/>
                </a:lnTo>
                <a:lnTo>
                  <a:pt x="1696" y="1879"/>
                </a:lnTo>
                <a:lnTo>
                  <a:pt x="1690" y="1903"/>
                </a:lnTo>
                <a:lnTo>
                  <a:pt x="1690" y="1919"/>
                </a:lnTo>
                <a:lnTo>
                  <a:pt x="1690" y="1919"/>
                </a:lnTo>
                <a:lnTo>
                  <a:pt x="1690" y="1957"/>
                </a:lnTo>
                <a:lnTo>
                  <a:pt x="1690" y="1979"/>
                </a:lnTo>
                <a:lnTo>
                  <a:pt x="1686" y="1999"/>
                </a:lnTo>
                <a:lnTo>
                  <a:pt x="1686" y="1999"/>
                </a:lnTo>
                <a:lnTo>
                  <a:pt x="1674" y="2027"/>
                </a:lnTo>
                <a:lnTo>
                  <a:pt x="1656" y="2071"/>
                </a:lnTo>
                <a:lnTo>
                  <a:pt x="1640" y="2113"/>
                </a:lnTo>
                <a:lnTo>
                  <a:pt x="1634" y="2131"/>
                </a:lnTo>
                <a:lnTo>
                  <a:pt x="1632" y="2143"/>
                </a:lnTo>
                <a:lnTo>
                  <a:pt x="1632" y="2143"/>
                </a:lnTo>
                <a:lnTo>
                  <a:pt x="1632" y="2167"/>
                </a:lnTo>
                <a:lnTo>
                  <a:pt x="1636" y="2197"/>
                </a:lnTo>
                <a:lnTo>
                  <a:pt x="1640" y="2235"/>
                </a:lnTo>
                <a:lnTo>
                  <a:pt x="1664" y="2299"/>
                </a:lnTo>
                <a:lnTo>
                  <a:pt x="1664" y="2299"/>
                </a:lnTo>
                <a:lnTo>
                  <a:pt x="1666" y="2305"/>
                </a:lnTo>
                <a:lnTo>
                  <a:pt x="1664" y="2311"/>
                </a:lnTo>
                <a:lnTo>
                  <a:pt x="1660" y="2315"/>
                </a:lnTo>
                <a:lnTo>
                  <a:pt x="1660" y="2315"/>
                </a:lnTo>
                <a:lnTo>
                  <a:pt x="1658" y="2313"/>
                </a:lnTo>
                <a:lnTo>
                  <a:pt x="1654" y="2311"/>
                </a:lnTo>
                <a:lnTo>
                  <a:pt x="1644" y="2301"/>
                </a:lnTo>
                <a:lnTo>
                  <a:pt x="1632" y="2285"/>
                </a:lnTo>
                <a:lnTo>
                  <a:pt x="1632" y="2285"/>
                </a:lnTo>
                <a:lnTo>
                  <a:pt x="1632" y="2285"/>
                </a:lnTo>
                <a:lnTo>
                  <a:pt x="1634" y="2283"/>
                </a:lnTo>
                <a:lnTo>
                  <a:pt x="1636" y="2277"/>
                </a:lnTo>
                <a:lnTo>
                  <a:pt x="1636" y="2267"/>
                </a:lnTo>
                <a:lnTo>
                  <a:pt x="1636" y="2267"/>
                </a:lnTo>
                <a:lnTo>
                  <a:pt x="1634" y="2263"/>
                </a:lnTo>
                <a:lnTo>
                  <a:pt x="1632" y="2259"/>
                </a:lnTo>
                <a:lnTo>
                  <a:pt x="1630" y="2259"/>
                </a:lnTo>
                <a:lnTo>
                  <a:pt x="1628" y="2259"/>
                </a:lnTo>
                <a:lnTo>
                  <a:pt x="1620" y="2259"/>
                </a:lnTo>
                <a:lnTo>
                  <a:pt x="1618" y="2259"/>
                </a:lnTo>
                <a:lnTo>
                  <a:pt x="1614" y="2257"/>
                </a:lnTo>
                <a:lnTo>
                  <a:pt x="1614" y="2257"/>
                </a:lnTo>
                <a:lnTo>
                  <a:pt x="1608" y="2253"/>
                </a:lnTo>
                <a:lnTo>
                  <a:pt x="1606" y="2247"/>
                </a:lnTo>
                <a:lnTo>
                  <a:pt x="1604" y="2237"/>
                </a:lnTo>
                <a:lnTo>
                  <a:pt x="1604" y="2217"/>
                </a:lnTo>
                <a:lnTo>
                  <a:pt x="1604" y="2217"/>
                </a:lnTo>
                <a:lnTo>
                  <a:pt x="1604" y="2193"/>
                </a:lnTo>
                <a:lnTo>
                  <a:pt x="1606" y="2173"/>
                </a:lnTo>
                <a:lnTo>
                  <a:pt x="1610" y="2153"/>
                </a:lnTo>
                <a:lnTo>
                  <a:pt x="1610" y="2153"/>
                </a:lnTo>
                <a:lnTo>
                  <a:pt x="1612" y="2147"/>
                </a:lnTo>
                <a:lnTo>
                  <a:pt x="1614" y="2141"/>
                </a:lnTo>
                <a:lnTo>
                  <a:pt x="1614" y="2135"/>
                </a:lnTo>
                <a:lnTo>
                  <a:pt x="1614" y="2135"/>
                </a:lnTo>
                <a:lnTo>
                  <a:pt x="1612" y="2133"/>
                </a:lnTo>
                <a:lnTo>
                  <a:pt x="1610" y="2131"/>
                </a:lnTo>
                <a:lnTo>
                  <a:pt x="1602" y="2127"/>
                </a:lnTo>
                <a:lnTo>
                  <a:pt x="1588" y="2125"/>
                </a:lnTo>
                <a:lnTo>
                  <a:pt x="1588" y="2125"/>
                </a:lnTo>
                <a:lnTo>
                  <a:pt x="1586" y="2111"/>
                </a:lnTo>
                <a:lnTo>
                  <a:pt x="1584" y="2099"/>
                </a:lnTo>
                <a:lnTo>
                  <a:pt x="1584" y="2093"/>
                </a:lnTo>
                <a:lnTo>
                  <a:pt x="1586" y="2089"/>
                </a:lnTo>
                <a:lnTo>
                  <a:pt x="1586" y="2089"/>
                </a:lnTo>
                <a:lnTo>
                  <a:pt x="1594" y="2069"/>
                </a:lnTo>
                <a:lnTo>
                  <a:pt x="1598" y="2059"/>
                </a:lnTo>
                <a:lnTo>
                  <a:pt x="1600" y="2049"/>
                </a:lnTo>
                <a:lnTo>
                  <a:pt x="1600" y="2049"/>
                </a:lnTo>
                <a:lnTo>
                  <a:pt x="1594" y="2027"/>
                </a:lnTo>
                <a:lnTo>
                  <a:pt x="1584" y="1993"/>
                </a:lnTo>
                <a:lnTo>
                  <a:pt x="1568" y="1949"/>
                </a:lnTo>
                <a:lnTo>
                  <a:pt x="1568" y="1899"/>
                </a:lnTo>
                <a:lnTo>
                  <a:pt x="1568" y="1899"/>
                </a:lnTo>
                <a:lnTo>
                  <a:pt x="1570" y="1887"/>
                </a:lnTo>
                <a:lnTo>
                  <a:pt x="1572" y="1873"/>
                </a:lnTo>
                <a:lnTo>
                  <a:pt x="1572" y="1873"/>
                </a:lnTo>
                <a:lnTo>
                  <a:pt x="1524" y="1725"/>
                </a:lnTo>
                <a:lnTo>
                  <a:pt x="1492" y="1619"/>
                </a:lnTo>
                <a:lnTo>
                  <a:pt x="1482" y="1581"/>
                </a:lnTo>
                <a:lnTo>
                  <a:pt x="1478" y="1557"/>
                </a:lnTo>
                <a:lnTo>
                  <a:pt x="1478" y="1557"/>
                </a:lnTo>
                <a:lnTo>
                  <a:pt x="1476" y="1545"/>
                </a:lnTo>
                <a:lnTo>
                  <a:pt x="1474" y="1533"/>
                </a:lnTo>
                <a:lnTo>
                  <a:pt x="1466" y="1507"/>
                </a:lnTo>
                <a:lnTo>
                  <a:pt x="1450" y="1471"/>
                </a:lnTo>
                <a:lnTo>
                  <a:pt x="1450" y="1471"/>
                </a:lnTo>
                <a:lnTo>
                  <a:pt x="1436" y="1437"/>
                </a:lnTo>
                <a:lnTo>
                  <a:pt x="1430" y="1411"/>
                </a:lnTo>
                <a:lnTo>
                  <a:pt x="1424" y="1385"/>
                </a:lnTo>
                <a:lnTo>
                  <a:pt x="1424" y="1385"/>
                </a:lnTo>
                <a:lnTo>
                  <a:pt x="1416" y="1355"/>
                </a:lnTo>
                <a:lnTo>
                  <a:pt x="1398" y="1297"/>
                </a:lnTo>
                <a:lnTo>
                  <a:pt x="1346" y="1135"/>
                </a:lnTo>
                <a:lnTo>
                  <a:pt x="1274" y="914"/>
                </a:lnTo>
                <a:lnTo>
                  <a:pt x="1274" y="914"/>
                </a:lnTo>
                <a:lnTo>
                  <a:pt x="1260" y="872"/>
                </a:lnTo>
                <a:lnTo>
                  <a:pt x="1238" y="806"/>
                </a:lnTo>
                <a:lnTo>
                  <a:pt x="1238" y="806"/>
                </a:lnTo>
                <a:lnTo>
                  <a:pt x="1232" y="792"/>
                </a:lnTo>
                <a:lnTo>
                  <a:pt x="1222" y="774"/>
                </a:lnTo>
                <a:lnTo>
                  <a:pt x="1196" y="738"/>
                </a:lnTo>
                <a:lnTo>
                  <a:pt x="1168" y="706"/>
                </a:lnTo>
                <a:lnTo>
                  <a:pt x="1152" y="688"/>
                </a:lnTo>
                <a:lnTo>
                  <a:pt x="1152" y="688"/>
                </a:lnTo>
                <a:lnTo>
                  <a:pt x="1134" y="672"/>
                </a:lnTo>
                <a:lnTo>
                  <a:pt x="1110" y="652"/>
                </a:lnTo>
                <a:lnTo>
                  <a:pt x="1076" y="626"/>
                </a:lnTo>
                <a:lnTo>
                  <a:pt x="998" y="558"/>
                </a:lnTo>
                <a:lnTo>
                  <a:pt x="998" y="558"/>
                </a:lnTo>
                <a:lnTo>
                  <a:pt x="972" y="502"/>
                </a:lnTo>
                <a:lnTo>
                  <a:pt x="952" y="460"/>
                </a:lnTo>
                <a:lnTo>
                  <a:pt x="940" y="430"/>
                </a:lnTo>
                <a:lnTo>
                  <a:pt x="940" y="430"/>
                </a:lnTo>
                <a:lnTo>
                  <a:pt x="924" y="366"/>
                </a:lnTo>
                <a:lnTo>
                  <a:pt x="904" y="296"/>
                </a:lnTo>
                <a:lnTo>
                  <a:pt x="904" y="296"/>
                </a:lnTo>
                <a:lnTo>
                  <a:pt x="900" y="266"/>
                </a:lnTo>
                <a:lnTo>
                  <a:pt x="898" y="234"/>
                </a:lnTo>
                <a:lnTo>
                  <a:pt x="898" y="196"/>
                </a:lnTo>
                <a:lnTo>
                  <a:pt x="898" y="196"/>
                </a:lnTo>
                <a:lnTo>
                  <a:pt x="892" y="176"/>
                </a:lnTo>
                <a:lnTo>
                  <a:pt x="884" y="156"/>
                </a:lnTo>
                <a:lnTo>
                  <a:pt x="874" y="132"/>
                </a:lnTo>
                <a:lnTo>
                  <a:pt x="862" y="106"/>
                </a:lnTo>
                <a:lnTo>
                  <a:pt x="848" y="82"/>
                </a:lnTo>
                <a:lnTo>
                  <a:pt x="830" y="58"/>
                </a:lnTo>
                <a:lnTo>
                  <a:pt x="822" y="50"/>
                </a:lnTo>
                <a:lnTo>
                  <a:pt x="812" y="42"/>
                </a:lnTo>
                <a:lnTo>
                  <a:pt x="812" y="42"/>
                </a:lnTo>
                <a:lnTo>
                  <a:pt x="790" y="30"/>
                </a:lnTo>
                <a:lnTo>
                  <a:pt x="766" y="18"/>
                </a:lnTo>
                <a:lnTo>
                  <a:pt x="740" y="10"/>
                </a:lnTo>
                <a:lnTo>
                  <a:pt x="712" y="4"/>
                </a:lnTo>
                <a:lnTo>
                  <a:pt x="684" y="2"/>
                </a:lnTo>
                <a:lnTo>
                  <a:pt x="654" y="0"/>
                </a:lnTo>
                <a:lnTo>
                  <a:pt x="626" y="4"/>
                </a:lnTo>
                <a:lnTo>
                  <a:pt x="596" y="10"/>
                </a:lnTo>
                <a:lnTo>
                  <a:pt x="596" y="10"/>
                </a:lnTo>
                <a:lnTo>
                  <a:pt x="568" y="18"/>
                </a:lnTo>
                <a:lnTo>
                  <a:pt x="544" y="26"/>
                </a:lnTo>
                <a:lnTo>
                  <a:pt x="522" y="36"/>
                </a:lnTo>
                <a:lnTo>
                  <a:pt x="502" y="48"/>
                </a:lnTo>
                <a:lnTo>
                  <a:pt x="484" y="62"/>
                </a:lnTo>
                <a:lnTo>
                  <a:pt x="466" y="76"/>
                </a:lnTo>
                <a:lnTo>
                  <a:pt x="452" y="94"/>
                </a:lnTo>
                <a:lnTo>
                  <a:pt x="438" y="114"/>
                </a:lnTo>
                <a:lnTo>
                  <a:pt x="438" y="114"/>
                </a:lnTo>
                <a:lnTo>
                  <a:pt x="426" y="136"/>
                </a:lnTo>
                <a:lnTo>
                  <a:pt x="416" y="160"/>
                </a:lnTo>
                <a:lnTo>
                  <a:pt x="410" y="186"/>
                </a:lnTo>
                <a:lnTo>
                  <a:pt x="404" y="212"/>
                </a:lnTo>
                <a:lnTo>
                  <a:pt x="402" y="238"/>
                </a:lnTo>
                <a:lnTo>
                  <a:pt x="402" y="266"/>
                </a:lnTo>
                <a:lnTo>
                  <a:pt x="404" y="292"/>
                </a:lnTo>
                <a:lnTo>
                  <a:pt x="410" y="318"/>
                </a:lnTo>
                <a:lnTo>
                  <a:pt x="410" y="318"/>
                </a:lnTo>
                <a:lnTo>
                  <a:pt x="418" y="342"/>
                </a:lnTo>
                <a:lnTo>
                  <a:pt x="426" y="364"/>
                </a:lnTo>
                <a:lnTo>
                  <a:pt x="436" y="384"/>
                </a:lnTo>
                <a:lnTo>
                  <a:pt x="446" y="400"/>
                </a:lnTo>
                <a:lnTo>
                  <a:pt x="460" y="424"/>
                </a:lnTo>
                <a:lnTo>
                  <a:pt x="468" y="432"/>
                </a:lnTo>
                <a:lnTo>
                  <a:pt x="468" y="432"/>
                </a:lnTo>
                <a:lnTo>
                  <a:pt x="478" y="462"/>
                </a:lnTo>
                <a:lnTo>
                  <a:pt x="486" y="486"/>
                </a:lnTo>
                <a:lnTo>
                  <a:pt x="488" y="494"/>
                </a:lnTo>
                <a:lnTo>
                  <a:pt x="488" y="500"/>
                </a:lnTo>
                <a:lnTo>
                  <a:pt x="488" y="500"/>
                </a:lnTo>
                <a:lnTo>
                  <a:pt x="484" y="532"/>
                </a:lnTo>
                <a:lnTo>
                  <a:pt x="480" y="552"/>
                </a:lnTo>
                <a:lnTo>
                  <a:pt x="474" y="568"/>
                </a:lnTo>
                <a:lnTo>
                  <a:pt x="474" y="568"/>
                </a:lnTo>
                <a:lnTo>
                  <a:pt x="472" y="572"/>
                </a:lnTo>
                <a:lnTo>
                  <a:pt x="464" y="578"/>
                </a:lnTo>
                <a:lnTo>
                  <a:pt x="444" y="592"/>
                </a:lnTo>
                <a:lnTo>
                  <a:pt x="386" y="622"/>
                </a:lnTo>
                <a:lnTo>
                  <a:pt x="302" y="662"/>
                </a:lnTo>
                <a:lnTo>
                  <a:pt x="302" y="662"/>
                </a:lnTo>
                <a:lnTo>
                  <a:pt x="296" y="666"/>
                </a:lnTo>
                <a:lnTo>
                  <a:pt x="280" y="676"/>
                </a:lnTo>
                <a:lnTo>
                  <a:pt x="254" y="694"/>
                </a:lnTo>
                <a:lnTo>
                  <a:pt x="238" y="710"/>
                </a:lnTo>
                <a:lnTo>
                  <a:pt x="220" y="726"/>
                </a:lnTo>
                <a:lnTo>
                  <a:pt x="220" y="726"/>
                </a:lnTo>
                <a:lnTo>
                  <a:pt x="210" y="740"/>
                </a:lnTo>
                <a:lnTo>
                  <a:pt x="200" y="758"/>
                </a:lnTo>
                <a:lnTo>
                  <a:pt x="190" y="782"/>
                </a:lnTo>
                <a:lnTo>
                  <a:pt x="180" y="812"/>
                </a:lnTo>
                <a:lnTo>
                  <a:pt x="158" y="876"/>
                </a:lnTo>
                <a:lnTo>
                  <a:pt x="138" y="946"/>
                </a:lnTo>
                <a:lnTo>
                  <a:pt x="120" y="1013"/>
                </a:lnTo>
                <a:lnTo>
                  <a:pt x="106" y="1071"/>
                </a:lnTo>
                <a:lnTo>
                  <a:pt x="94" y="1127"/>
                </a:lnTo>
                <a:lnTo>
                  <a:pt x="94" y="1127"/>
                </a:lnTo>
                <a:lnTo>
                  <a:pt x="74" y="1191"/>
                </a:lnTo>
                <a:lnTo>
                  <a:pt x="58" y="1237"/>
                </a:lnTo>
                <a:lnTo>
                  <a:pt x="52" y="1253"/>
                </a:lnTo>
                <a:lnTo>
                  <a:pt x="48" y="1259"/>
                </a:lnTo>
                <a:lnTo>
                  <a:pt x="48" y="1259"/>
                </a:lnTo>
                <a:lnTo>
                  <a:pt x="40" y="1267"/>
                </a:lnTo>
                <a:lnTo>
                  <a:pt x="30" y="1281"/>
                </a:lnTo>
                <a:lnTo>
                  <a:pt x="20" y="1297"/>
                </a:lnTo>
                <a:lnTo>
                  <a:pt x="16" y="1305"/>
                </a:lnTo>
                <a:lnTo>
                  <a:pt x="16" y="1313"/>
                </a:lnTo>
                <a:lnTo>
                  <a:pt x="16" y="1313"/>
                </a:lnTo>
                <a:lnTo>
                  <a:pt x="14" y="1319"/>
                </a:lnTo>
                <a:lnTo>
                  <a:pt x="10" y="1323"/>
                </a:lnTo>
                <a:lnTo>
                  <a:pt x="4" y="1325"/>
                </a:lnTo>
                <a:lnTo>
                  <a:pt x="2" y="1325"/>
                </a:lnTo>
                <a:lnTo>
                  <a:pt x="0" y="1329"/>
                </a:lnTo>
                <a:lnTo>
                  <a:pt x="2" y="1339"/>
                </a:lnTo>
                <a:lnTo>
                  <a:pt x="8" y="1353"/>
                </a:lnTo>
                <a:lnTo>
                  <a:pt x="22" y="1375"/>
                </a:lnTo>
                <a:lnTo>
                  <a:pt x="22" y="1375"/>
                </a:lnTo>
                <a:lnTo>
                  <a:pt x="36" y="1399"/>
                </a:lnTo>
                <a:lnTo>
                  <a:pt x="46" y="1415"/>
                </a:lnTo>
                <a:lnTo>
                  <a:pt x="56" y="1437"/>
                </a:lnTo>
                <a:lnTo>
                  <a:pt x="60" y="1445"/>
                </a:lnTo>
                <a:lnTo>
                  <a:pt x="68" y="1451"/>
                </a:lnTo>
                <a:lnTo>
                  <a:pt x="78" y="1459"/>
                </a:lnTo>
                <a:lnTo>
                  <a:pt x="94" y="1467"/>
                </a:lnTo>
                <a:lnTo>
                  <a:pt x="94" y="1467"/>
                </a:lnTo>
                <a:lnTo>
                  <a:pt x="128" y="1483"/>
                </a:lnTo>
                <a:lnTo>
                  <a:pt x="140" y="1489"/>
                </a:lnTo>
                <a:lnTo>
                  <a:pt x="152" y="1491"/>
                </a:lnTo>
                <a:lnTo>
                  <a:pt x="178" y="1495"/>
                </a:lnTo>
                <a:lnTo>
                  <a:pt x="216" y="1501"/>
                </a:lnTo>
                <a:lnTo>
                  <a:pt x="216" y="1501"/>
                </a:lnTo>
                <a:lnTo>
                  <a:pt x="238" y="1503"/>
                </a:lnTo>
                <a:lnTo>
                  <a:pt x="258" y="1503"/>
                </a:lnTo>
                <a:lnTo>
                  <a:pt x="276" y="1501"/>
                </a:lnTo>
                <a:lnTo>
                  <a:pt x="290" y="1497"/>
                </a:lnTo>
                <a:lnTo>
                  <a:pt x="310" y="1493"/>
                </a:lnTo>
                <a:lnTo>
                  <a:pt x="316" y="1489"/>
                </a:lnTo>
                <a:lnTo>
                  <a:pt x="316" y="1489"/>
                </a:lnTo>
                <a:lnTo>
                  <a:pt x="298" y="1679"/>
                </a:lnTo>
                <a:lnTo>
                  <a:pt x="274" y="1919"/>
                </a:lnTo>
                <a:lnTo>
                  <a:pt x="274" y="1919"/>
                </a:lnTo>
                <a:lnTo>
                  <a:pt x="270" y="1941"/>
                </a:lnTo>
                <a:lnTo>
                  <a:pt x="268" y="1957"/>
                </a:lnTo>
                <a:lnTo>
                  <a:pt x="264" y="1967"/>
                </a:lnTo>
                <a:lnTo>
                  <a:pt x="260" y="1975"/>
                </a:lnTo>
                <a:lnTo>
                  <a:pt x="250" y="1995"/>
                </a:lnTo>
                <a:lnTo>
                  <a:pt x="244" y="2009"/>
                </a:lnTo>
                <a:lnTo>
                  <a:pt x="238" y="2031"/>
                </a:lnTo>
                <a:lnTo>
                  <a:pt x="238" y="2031"/>
                </a:lnTo>
                <a:lnTo>
                  <a:pt x="228" y="2087"/>
                </a:lnTo>
                <a:lnTo>
                  <a:pt x="220" y="2147"/>
                </a:lnTo>
                <a:lnTo>
                  <a:pt x="212" y="2203"/>
                </a:lnTo>
                <a:lnTo>
                  <a:pt x="206" y="2243"/>
                </a:lnTo>
                <a:lnTo>
                  <a:pt x="206" y="2243"/>
                </a:lnTo>
                <a:lnTo>
                  <a:pt x="196" y="2273"/>
                </a:lnTo>
                <a:lnTo>
                  <a:pt x="186" y="2305"/>
                </a:lnTo>
                <a:lnTo>
                  <a:pt x="174" y="2339"/>
                </a:lnTo>
                <a:lnTo>
                  <a:pt x="188" y="2389"/>
                </a:lnTo>
                <a:lnTo>
                  <a:pt x="188" y="2389"/>
                </a:lnTo>
                <a:lnTo>
                  <a:pt x="186" y="2411"/>
                </a:lnTo>
                <a:lnTo>
                  <a:pt x="186" y="2427"/>
                </a:lnTo>
                <a:lnTo>
                  <a:pt x="188" y="2435"/>
                </a:lnTo>
                <a:lnTo>
                  <a:pt x="192" y="2439"/>
                </a:lnTo>
                <a:lnTo>
                  <a:pt x="192" y="2439"/>
                </a:lnTo>
                <a:lnTo>
                  <a:pt x="200" y="2445"/>
                </a:lnTo>
                <a:lnTo>
                  <a:pt x="216" y="2453"/>
                </a:lnTo>
                <a:lnTo>
                  <a:pt x="262" y="2471"/>
                </a:lnTo>
                <a:lnTo>
                  <a:pt x="310" y="2487"/>
                </a:lnTo>
                <a:lnTo>
                  <a:pt x="332" y="2493"/>
                </a:lnTo>
                <a:lnTo>
                  <a:pt x="346" y="2493"/>
                </a:lnTo>
                <a:lnTo>
                  <a:pt x="346" y="2493"/>
                </a:lnTo>
                <a:lnTo>
                  <a:pt x="382" y="2489"/>
                </a:lnTo>
                <a:lnTo>
                  <a:pt x="382" y="2489"/>
                </a:lnTo>
                <a:lnTo>
                  <a:pt x="388" y="2573"/>
                </a:lnTo>
                <a:lnTo>
                  <a:pt x="394" y="2639"/>
                </a:lnTo>
                <a:lnTo>
                  <a:pt x="398" y="2667"/>
                </a:lnTo>
                <a:lnTo>
                  <a:pt x="402" y="2687"/>
                </a:lnTo>
                <a:lnTo>
                  <a:pt x="402" y="2687"/>
                </a:lnTo>
                <a:lnTo>
                  <a:pt x="438" y="2827"/>
                </a:lnTo>
                <a:lnTo>
                  <a:pt x="446" y="2849"/>
                </a:lnTo>
                <a:lnTo>
                  <a:pt x="452" y="2891"/>
                </a:lnTo>
                <a:lnTo>
                  <a:pt x="452" y="2891"/>
                </a:lnTo>
                <a:lnTo>
                  <a:pt x="464" y="2911"/>
                </a:lnTo>
                <a:lnTo>
                  <a:pt x="470" y="2929"/>
                </a:lnTo>
                <a:lnTo>
                  <a:pt x="474" y="2941"/>
                </a:lnTo>
                <a:lnTo>
                  <a:pt x="474" y="2941"/>
                </a:lnTo>
                <a:lnTo>
                  <a:pt x="472" y="2955"/>
                </a:lnTo>
                <a:lnTo>
                  <a:pt x="468" y="2969"/>
                </a:lnTo>
                <a:lnTo>
                  <a:pt x="462" y="2984"/>
                </a:lnTo>
                <a:lnTo>
                  <a:pt x="460" y="2994"/>
                </a:lnTo>
                <a:lnTo>
                  <a:pt x="460" y="2994"/>
                </a:lnTo>
                <a:lnTo>
                  <a:pt x="460" y="2998"/>
                </a:lnTo>
                <a:lnTo>
                  <a:pt x="462" y="2998"/>
                </a:lnTo>
                <a:lnTo>
                  <a:pt x="468" y="3000"/>
                </a:lnTo>
                <a:lnTo>
                  <a:pt x="474" y="3002"/>
                </a:lnTo>
                <a:lnTo>
                  <a:pt x="476" y="3002"/>
                </a:lnTo>
                <a:lnTo>
                  <a:pt x="478" y="3006"/>
                </a:lnTo>
                <a:lnTo>
                  <a:pt x="478" y="3006"/>
                </a:lnTo>
                <a:lnTo>
                  <a:pt x="480" y="3018"/>
                </a:lnTo>
                <a:lnTo>
                  <a:pt x="480" y="3040"/>
                </a:lnTo>
                <a:lnTo>
                  <a:pt x="482" y="3062"/>
                </a:lnTo>
                <a:lnTo>
                  <a:pt x="486" y="3070"/>
                </a:lnTo>
                <a:lnTo>
                  <a:pt x="488" y="3074"/>
                </a:lnTo>
                <a:lnTo>
                  <a:pt x="488" y="3074"/>
                </a:lnTo>
                <a:lnTo>
                  <a:pt x="504" y="3082"/>
                </a:lnTo>
                <a:lnTo>
                  <a:pt x="510" y="3088"/>
                </a:lnTo>
                <a:lnTo>
                  <a:pt x="510" y="3088"/>
                </a:lnTo>
                <a:lnTo>
                  <a:pt x="512" y="3110"/>
                </a:lnTo>
                <a:lnTo>
                  <a:pt x="516" y="3136"/>
                </a:lnTo>
                <a:lnTo>
                  <a:pt x="524" y="3174"/>
                </a:lnTo>
                <a:lnTo>
                  <a:pt x="524" y="3174"/>
                </a:lnTo>
                <a:lnTo>
                  <a:pt x="530" y="3196"/>
                </a:lnTo>
                <a:lnTo>
                  <a:pt x="538" y="3220"/>
                </a:lnTo>
                <a:lnTo>
                  <a:pt x="554" y="3266"/>
                </a:lnTo>
                <a:lnTo>
                  <a:pt x="574" y="3318"/>
                </a:lnTo>
                <a:lnTo>
                  <a:pt x="600" y="3424"/>
                </a:lnTo>
                <a:lnTo>
                  <a:pt x="596" y="3486"/>
                </a:lnTo>
                <a:lnTo>
                  <a:pt x="578" y="3536"/>
                </a:lnTo>
                <a:lnTo>
                  <a:pt x="586" y="3604"/>
                </a:lnTo>
                <a:lnTo>
                  <a:pt x="586" y="3622"/>
                </a:lnTo>
                <a:lnTo>
                  <a:pt x="586" y="3622"/>
                </a:lnTo>
                <a:lnTo>
                  <a:pt x="584" y="3624"/>
                </a:lnTo>
                <a:lnTo>
                  <a:pt x="580" y="3628"/>
                </a:lnTo>
                <a:lnTo>
                  <a:pt x="576" y="3640"/>
                </a:lnTo>
                <a:lnTo>
                  <a:pt x="572" y="3658"/>
                </a:lnTo>
                <a:lnTo>
                  <a:pt x="572" y="3658"/>
                </a:lnTo>
                <a:lnTo>
                  <a:pt x="560" y="3724"/>
                </a:lnTo>
                <a:lnTo>
                  <a:pt x="556" y="3764"/>
                </a:lnTo>
                <a:lnTo>
                  <a:pt x="554" y="3794"/>
                </a:lnTo>
                <a:lnTo>
                  <a:pt x="554" y="3794"/>
                </a:lnTo>
                <a:lnTo>
                  <a:pt x="550" y="3828"/>
                </a:lnTo>
                <a:lnTo>
                  <a:pt x="552" y="3850"/>
                </a:lnTo>
                <a:lnTo>
                  <a:pt x="554" y="3872"/>
                </a:lnTo>
                <a:lnTo>
                  <a:pt x="558" y="3884"/>
                </a:lnTo>
                <a:lnTo>
                  <a:pt x="564" y="3894"/>
                </a:lnTo>
                <a:lnTo>
                  <a:pt x="570" y="3904"/>
                </a:lnTo>
                <a:lnTo>
                  <a:pt x="578" y="3912"/>
                </a:lnTo>
                <a:lnTo>
                  <a:pt x="588" y="3920"/>
                </a:lnTo>
                <a:lnTo>
                  <a:pt x="600" y="3924"/>
                </a:lnTo>
                <a:lnTo>
                  <a:pt x="614" y="3928"/>
                </a:lnTo>
                <a:lnTo>
                  <a:pt x="632" y="3930"/>
                </a:lnTo>
                <a:lnTo>
                  <a:pt x="632" y="3930"/>
                </a:lnTo>
                <a:lnTo>
                  <a:pt x="650" y="3930"/>
                </a:lnTo>
                <a:lnTo>
                  <a:pt x="666" y="3930"/>
                </a:lnTo>
                <a:lnTo>
                  <a:pt x="694" y="3924"/>
                </a:lnTo>
                <a:lnTo>
                  <a:pt x="718" y="3916"/>
                </a:lnTo>
                <a:lnTo>
                  <a:pt x="738" y="3906"/>
                </a:lnTo>
                <a:lnTo>
                  <a:pt x="754" y="3894"/>
                </a:lnTo>
                <a:lnTo>
                  <a:pt x="766" y="3880"/>
                </a:lnTo>
                <a:lnTo>
                  <a:pt x="786" y="3858"/>
                </a:lnTo>
                <a:lnTo>
                  <a:pt x="786" y="3858"/>
                </a:lnTo>
                <a:lnTo>
                  <a:pt x="790" y="3852"/>
                </a:lnTo>
                <a:lnTo>
                  <a:pt x="794" y="3846"/>
                </a:lnTo>
                <a:lnTo>
                  <a:pt x="798" y="3826"/>
                </a:lnTo>
                <a:lnTo>
                  <a:pt x="802" y="3804"/>
                </a:lnTo>
                <a:lnTo>
                  <a:pt x="804" y="3780"/>
                </a:lnTo>
                <a:lnTo>
                  <a:pt x="804" y="3738"/>
                </a:lnTo>
                <a:lnTo>
                  <a:pt x="804" y="3718"/>
                </a:lnTo>
                <a:lnTo>
                  <a:pt x="800" y="3644"/>
                </a:lnTo>
                <a:lnTo>
                  <a:pt x="800" y="3644"/>
                </a:lnTo>
                <a:lnTo>
                  <a:pt x="816" y="3618"/>
                </a:lnTo>
                <a:lnTo>
                  <a:pt x="840" y="3582"/>
                </a:lnTo>
                <a:lnTo>
                  <a:pt x="840" y="3582"/>
                </a:lnTo>
                <a:lnTo>
                  <a:pt x="852" y="3564"/>
                </a:lnTo>
                <a:lnTo>
                  <a:pt x="858" y="3558"/>
                </a:lnTo>
                <a:lnTo>
                  <a:pt x="858" y="3558"/>
                </a:lnTo>
                <a:lnTo>
                  <a:pt x="864" y="3528"/>
                </a:lnTo>
                <a:lnTo>
                  <a:pt x="870" y="3504"/>
                </a:lnTo>
                <a:lnTo>
                  <a:pt x="872" y="3490"/>
                </a:lnTo>
                <a:lnTo>
                  <a:pt x="872" y="3450"/>
                </a:lnTo>
                <a:lnTo>
                  <a:pt x="872" y="3450"/>
                </a:lnTo>
                <a:lnTo>
                  <a:pt x="864" y="3330"/>
                </a:lnTo>
                <a:lnTo>
                  <a:pt x="850" y="3180"/>
                </a:lnTo>
                <a:lnTo>
                  <a:pt x="850" y="3180"/>
                </a:lnTo>
                <a:lnTo>
                  <a:pt x="848" y="3164"/>
                </a:lnTo>
                <a:lnTo>
                  <a:pt x="842" y="3146"/>
                </a:lnTo>
                <a:lnTo>
                  <a:pt x="830" y="3108"/>
                </a:lnTo>
                <a:lnTo>
                  <a:pt x="812" y="3066"/>
                </a:lnTo>
                <a:lnTo>
                  <a:pt x="812" y="3066"/>
                </a:lnTo>
                <a:lnTo>
                  <a:pt x="814" y="3056"/>
                </a:lnTo>
                <a:lnTo>
                  <a:pt x="814" y="3034"/>
                </a:lnTo>
                <a:lnTo>
                  <a:pt x="814" y="3034"/>
                </a:lnTo>
                <a:lnTo>
                  <a:pt x="814" y="3028"/>
                </a:lnTo>
                <a:lnTo>
                  <a:pt x="812" y="3024"/>
                </a:lnTo>
                <a:lnTo>
                  <a:pt x="808" y="3014"/>
                </a:lnTo>
                <a:lnTo>
                  <a:pt x="802" y="3006"/>
                </a:lnTo>
                <a:lnTo>
                  <a:pt x="800" y="2998"/>
                </a:lnTo>
                <a:lnTo>
                  <a:pt x="800" y="2998"/>
                </a:lnTo>
                <a:lnTo>
                  <a:pt x="802" y="2992"/>
                </a:lnTo>
                <a:lnTo>
                  <a:pt x="804" y="2988"/>
                </a:lnTo>
                <a:lnTo>
                  <a:pt x="808" y="2982"/>
                </a:lnTo>
                <a:lnTo>
                  <a:pt x="812" y="2976"/>
                </a:lnTo>
                <a:lnTo>
                  <a:pt x="812" y="2976"/>
                </a:lnTo>
                <a:lnTo>
                  <a:pt x="812" y="2972"/>
                </a:lnTo>
                <a:lnTo>
                  <a:pt x="810" y="2967"/>
                </a:lnTo>
                <a:lnTo>
                  <a:pt x="804" y="2955"/>
                </a:lnTo>
                <a:lnTo>
                  <a:pt x="800" y="2945"/>
                </a:lnTo>
                <a:lnTo>
                  <a:pt x="798" y="2939"/>
                </a:lnTo>
                <a:lnTo>
                  <a:pt x="796" y="2935"/>
                </a:lnTo>
                <a:lnTo>
                  <a:pt x="796" y="2935"/>
                </a:lnTo>
                <a:lnTo>
                  <a:pt x="798" y="2931"/>
                </a:lnTo>
                <a:lnTo>
                  <a:pt x="800" y="2927"/>
                </a:lnTo>
                <a:lnTo>
                  <a:pt x="808" y="2923"/>
                </a:lnTo>
                <a:lnTo>
                  <a:pt x="816" y="2917"/>
                </a:lnTo>
                <a:lnTo>
                  <a:pt x="818" y="2913"/>
                </a:lnTo>
                <a:lnTo>
                  <a:pt x="818" y="2909"/>
                </a:lnTo>
                <a:lnTo>
                  <a:pt x="818" y="2909"/>
                </a:lnTo>
                <a:lnTo>
                  <a:pt x="818" y="2905"/>
                </a:lnTo>
                <a:lnTo>
                  <a:pt x="814" y="2901"/>
                </a:lnTo>
                <a:lnTo>
                  <a:pt x="806" y="2891"/>
                </a:lnTo>
                <a:lnTo>
                  <a:pt x="800" y="2883"/>
                </a:lnTo>
                <a:lnTo>
                  <a:pt x="798" y="2877"/>
                </a:lnTo>
                <a:lnTo>
                  <a:pt x="796" y="2873"/>
                </a:lnTo>
                <a:lnTo>
                  <a:pt x="796" y="2873"/>
                </a:lnTo>
                <a:lnTo>
                  <a:pt x="798" y="2869"/>
                </a:lnTo>
                <a:lnTo>
                  <a:pt x="800" y="2867"/>
                </a:lnTo>
                <a:lnTo>
                  <a:pt x="808" y="2863"/>
                </a:lnTo>
                <a:lnTo>
                  <a:pt x="812" y="2859"/>
                </a:lnTo>
                <a:lnTo>
                  <a:pt x="816" y="2855"/>
                </a:lnTo>
                <a:lnTo>
                  <a:pt x="822" y="2845"/>
                </a:lnTo>
                <a:lnTo>
                  <a:pt x="826" y="2835"/>
                </a:lnTo>
                <a:lnTo>
                  <a:pt x="826" y="2835"/>
                </a:lnTo>
                <a:lnTo>
                  <a:pt x="828" y="2817"/>
                </a:lnTo>
                <a:lnTo>
                  <a:pt x="828" y="2797"/>
                </a:lnTo>
                <a:lnTo>
                  <a:pt x="826" y="2753"/>
                </a:lnTo>
                <a:lnTo>
                  <a:pt x="820" y="2713"/>
                </a:lnTo>
                <a:lnTo>
                  <a:pt x="818" y="2697"/>
                </a:lnTo>
                <a:lnTo>
                  <a:pt x="818" y="2697"/>
                </a:lnTo>
                <a:lnTo>
                  <a:pt x="824" y="2685"/>
                </a:lnTo>
                <a:lnTo>
                  <a:pt x="828" y="2669"/>
                </a:lnTo>
                <a:lnTo>
                  <a:pt x="832" y="2647"/>
                </a:lnTo>
                <a:lnTo>
                  <a:pt x="832" y="2647"/>
                </a:lnTo>
                <a:lnTo>
                  <a:pt x="836" y="2617"/>
                </a:lnTo>
                <a:lnTo>
                  <a:pt x="836" y="2579"/>
                </a:lnTo>
                <a:lnTo>
                  <a:pt x="836" y="2533"/>
                </a:lnTo>
                <a:lnTo>
                  <a:pt x="836" y="2533"/>
                </a:lnTo>
                <a:lnTo>
                  <a:pt x="854" y="2601"/>
                </a:lnTo>
                <a:lnTo>
                  <a:pt x="866" y="2651"/>
                </a:lnTo>
                <a:lnTo>
                  <a:pt x="872" y="2687"/>
                </a:lnTo>
                <a:lnTo>
                  <a:pt x="872" y="2687"/>
                </a:lnTo>
                <a:lnTo>
                  <a:pt x="882" y="2835"/>
                </a:lnTo>
                <a:lnTo>
                  <a:pt x="882" y="2835"/>
                </a:lnTo>
                <a:lnTo>
                  <a:pt x="884" y="2843"/>
                </a:lnTo>
                <a:lnTo>
                  <a:pt x="888" y="2853"/>
                </a:lnTo>
                <a:lnTo>
                  <a:pt x="896" y="2871"/>
                </a:lnTo>
                <a:lnTo>
                  <a:pt x="904" y="2883"/>
                </a:lnTo>
                <a:lnTo>
                  <a:pt x="908" y="2887"/>
                </a:lnTo>
                <a:lnTo>
                  <a:pt x="908" y="2887"/>
                </a:lnTo>
                <a:lnTo>
                  <a:pt x="904" y="2933"/>
                </a:lnTo>
                <a:lnTo>
                  <a:pt x="900" y="2969"/>
                </a:lnTo>
                <a:lnTo>
                  <a:pt x="900" y="2994"/>
                </a:lnTo>
                <a:lnTo>
                  <a:pt x="900" y="2994"/>
                </a:lnTo>
                <a:lnTo>
                  <a:pt x="902" y="3010"/>
                </a:lnTo>
                <a:lnTo>
                  <a:pt x="902" y="3022"/>
                </a:lnTo>
                <a:lnTo>
                  <a:pt x="900" y="3034"/>
                </a:lnTo>
                <a:lnTo>
                  <a:pt x="900" y="3034"/>
                </a:lnTo>
                <a:lnTo>
                  <a:pt x="900" y="3044"/>
                </a:lnTo>
                <a:lnTo>
                  <a:pt x="898" y="3092"/>
                </a:lnTo>
                <a:lnTo>
                  <a:pt x="898" y="3092"/>
                </a:lnTo>
                <a:lnTo>
                  <a:pt x="896" y="3174"/>
                </a:lnTo>
                <a:lnTo>
                  <a:pt x="898" y="3216"/>
                </a:lnTo>
                <a:lnTo>
                  <a:pt x="898" y="3216"/>
                </a:lnTo>
                <a:lnTo>
                  <a:pt x="898" y="3304"/>
                </a:lnTo>
                <a:lnTo>
                  <a:pt x="900" y="3372"/>
                </a:lnTo>
                <a:lnTo>
                  <a:pt x="902" y="3398"/>
                </a:lnTo>
                <a:lnTo>
                  <a:pt x="904" y="3414"/>
                </a:lnTo>
                <a:lnTo>
                  <a:pt x="904" y="3414"/>
                </a:lnTo>
                <a:lnTo>
                  <a:pt x="932" y="3514"/>
                </a:lnTo>
                <a:lnTo>
                  <a:pt x="954" y="3594"/>
                </a:lnTo>
                <a:lnTo>
                  <a:pt x="948" y="3672"/>
                </a:lnTo>
                <a:lnTo>
                  <a:pt x="948" y="3672"/>
                </a:lnTo>
                <a:lnTo>
                  <a:pt x="944" y="3678"/>
                </a:lnTo>
                <a:lnTo>
                  <a:pt x="934" y="3696"/>
                </a:lnTo>
                <a:lnTo>
                  <a:pt x="930" y="3708"/>
                </a:lnTo>
                <a:lnTo>
                  <a:pt x="926" y="3722"/>
                </a:lnTo>
                <a:lnTo>
                  <a:pt x="922" y="3738"/>
                </a:lnTo>
                <a:lnTo>
                  <a:pt x="922" y="3754"/>
                </a:lnTo>
                <a:lnTo>
                  <a:pt x="922" y="3754"/>
                </a:lnTo>
                <a:lnTo>
                  <a:pt x="926" y="3786"/>
                </a:lnTo>
                <a:lnTo>
                  <a:pt x="932" y="3812"/>
                </a:lnTo>
                <a:lnTo>
                  <a:pt x="938" y="3828"/>
                </a:lnTo>
                <a:lnTo>
                  <a:pt x="940" y="3834"/>
                </a:lnTo>
                <a:lnTo>
                  <a:pt x="940" y="3834"/>
                </a:lnTo>
                <a:lnTo>
                  <a:pt x="938" y="3838"/>
                </a:lnTo>
                <a:lnTo>
                  <a:pt x="934" y="3848"/>
                </a:lnTo>
                <a:lnTo>
                  <a:pt x="934" y="3856"/>
                </a:lnTo>
                <a:lnTo>
                  <a:pt x="934" y="3864"/>
                </a:lnTo>
                <a:lnTo>
                  <a:pt x="936" y="3872"/>
                </a:lnTo>
                <a:lnTo>
                  <a:pt x="940" y="3880"/>
                </a:lnTo>
                <a:lnTo>
                  <a:pt x="940" y="3880"/>
                </a:lnTo>
                <a:lnTo>
                  <a:pt x="944" y="3884"/>
                </a:lnTo>
                <a:lnTo>
                  <a:pt x="952" y="3888"/>
                </a:lnTo>
                <a:lnTo>
                  <a:pt x="972" y="3892"/>
                </a:lnTo>
                <a:lnTo>
                  <a:pt x="1000" y="3894"/>
                </a:lnTo>
                <a:lnTo>
                  <a:pt x="1030" y="3894"/>
                </a:lnTo>
                <a:lnTo>
                  <a:pt x="1088" y="3892"/>
                </a:lnTo>
                <a:lnTo>
                  <a:pt x="1108" y="3890"/>
                </a:lnTo>
                <a:lnTo>
                  <a:pt x="1120" y="3888"/>
                </a:lnTo>
                <a:lnTo>
                  <a:pt x="1120" y="3888"/>
                </a:lnTo>
                <a:lnTo>
                  <a:pt x="1124" y="3884"/>
                </a:lnTo>
                <a:lnTo>
                  <a:pt x="1128" y="3878"/>
                </a:lnTo>
                <a:lnTo>
                  <a:pt x="1136" y="3866"/>
                </a:lnTo>
                <a:lnTo>
                  <a:pt x="1144" y="3848"/>
                </a:lnTo>
                <a:lnTo>
                  <a:pt x="1144" y="3848"/>
                </a:lnTo>
                <a:lnTo>
                  <a:pt x="1152" y="3848"/>
                </a:lnTo>
                <a:lnTo>
                  <a:pt x="1168" y="3848"/>
                </a:lnTo>
                <a:lnTo>
                  <a:pt x="1178" y="3846"/>
                </a:lnTo>
                <a:lnTo>
                  <a:pt x="1188" y="3842"/>
                </a:lnTo>
                <a:lnTo>
                  <a:pt x="1198" y="3838"/>
                </a:lnTo>
                <a:lnTo>
                  <a:pt x="1206" y="3830"/>
                </a:lnTo>
                <a:lnTo>
                  <a:pt x="1206" y="3830"/>
                </a:lnTo>
                <a:lnTo>
                  <a:pt x="1212" y="3820"/>
                </a:lnTo>
                <a:lnTo>
                  <a:pt x="1216" y="3810"/>
                </a:lnTo>
                <a:lnTo>
                  <a:pt x="1220" y="3798"/>
                </a:lnTo>
                <a:lnTo>
                  <a:pt x="1222" y="3788"/>
                </a:lnTo>
                <a:lnTo>
                  <a:pt x="1224" y="3766"/>
                </a:lnTo>
                <a:lnTo>
                  <a:pt x="1222" y="3758"/>
                </a:lnTo>
                <a:lnTo>
                  <a:pt x="1220" y="3750"/>
                </a:lnTo>
                <a:lnTo>
                  <a:pt x="1220" y="3750"/>
                </a:lnTo>
                <a:lnTo>
                  <a:pt x="1214" y="3744"/>
                </a:lnTo>
                <a:lnTo>
                  <a:pt x="1206" y="3738"/>
                </a:lnTo>
                <a:lnTo>
                  <a:pt x="1184" y="3728"/>
                </a:lnTo>
                <a:lnTo>
                  <a:pt x="1156" y="3716"/>
                </a:lnTo>
                <a:lnTo>
                  <a:pt x="1158" y="3664"/>
                </a:lnTo>
                <a:lnTo>
                  <a:pt x="1158" y="3664"/>
                </a:lnTo>
                <a:lnTo>
                  <a:pt x="1170" y="3664"/>
                </a:lnTo>
                <a:lnTo>
                  <a:pt x="1182" y="3662"/>
                </a:lnTo>
                <a:lnTo>
                  <a:pt x="1192" y="3658"/>
                </a:lnTo>
                <a:lnTo>
                  <a:pt x="1192" y="3658"/>
                </a:lnTo>
                <a:lnTo>
                  <a:pt x="1196" y="3648"/>
                </a:lnTo>
                <a:lnTo>
                  <a:pt x="1200" y="3628"/>
                </a:lnTo>
                <a:lnTo>
                  <a:pt x="1210" y="3572"/>
                </a:lnTo>
                <a:lnTo>
                  <a:pt x="1220" y="3492"/>
                </a:lnTo>
                <a:lnTo>
                  <a:pt x="1220" y="3492"/>
                </a:lnTo>
                <a:lnTo>
                  <a:pt x="1226" y="3412"/>
                </a:lnTo>
                <a:lnTo>
                  <a:pt x="1228" y="3336"/>
                </a:lnTo>
                <a:lnTo>
                  <a:pt x="1228" y="3298"/>
                </a:lnTo>
                <a:lnTo>
                  <a:pt x="1226" y="3260"/>
                </a:lnTo>
                <a:lnTo>
                  <a:pt x="1226" y="3260"/>
                </a:lnTo>
                <a:lnTo>
                  <a:pt x="1226" y="3224"/>
                </a:lnTo>
                <a:lnTo>
                  <a:pt x="1228" y="3192"/>
                </a:lnTo>
                <a:lnTo>
                  <a:pt x="1232" y="3164"/>
                </a:lnTo>
                <a:lnTo>
                  <a:pt x="1238" y="3138"/>
                </a:lnTo>
                <a:lnTo>
                  <a:pt x="1248" y="3102"/>
                </a:lnTo>
                <a:lnTo>
                  <a:pt x="1252" y="3088"/>
                </a:lnTo>
                <a:lnTo>
                  <a:pt x="1252" y="3088"/>
                </a:lnTo>
                <a:lnTo>
                  <a:pt x="1258" y="3068"/>
                </a:lnTo>
                <a:lnTo>
                  <a:pt x="1260" y="3048"/>
                </a:lnTo>
                <a:lnTo>
                  <a:pt x="1260" y="3038"/>
                </a:lnTo>
                <a:lnTo>
                  <a:pt x="1260" y="3026"/>
                </a:lnTo>
                <a:lnTo>
                  <a:pt x="1260" y="3026"/>
                </a:lnTo>
                <a:lnTo>
                  <a:pt x="1254" y="3004"/>
                </a:lnTo>
                <a:lnTo>
                  <a:pt x="1246" y="2984"/>
                </a:lnTo>
                <a:lnTo>
                  <a:pt x="1238" y="2963"/>
                </a:lnTo>
                <a:lnTo>
                  <a:pt x="1234" y="2661"/>
                </a:lnTo>
                <a:lnTo>
                  <a:pt x="1234" y="2661"/>
                </a:lnTo>
                <a:lnTo>
                  <a:pt x="1248" y="2603"/>
                </a:lnTo>
                <a:lnTo>
                  <a:pt x="1258" y="2553"/>
                </a:lnTo>
                <a:lnTo>
                  <a:pt x="1262" y="2531"/>
                </a:lnTo>
                <a:lnTo>
                  <a:pt x="1262" y="2511"/>
                </a:lnTo>
                <a:lnTo>
                  <a:pt x="1262" y="2511"/>
                </a:lnTo>
                <a:lnTo>
                  <a:pt x="1264" y="2477"/>
                </a:lnTo>
                <a:lnTo>
                  <a:pt x="1268" y="2447"/>
                </a:lnTo>
                <a:lnTo>
                  <a:pt x="1274" y="2415"/>
                </a:lnTo>
                <a:lnTo>
                  <a:pt x="1384" y="2389"/>
                </a:lnTo>
                <a:lnTo>
                  <a:pt x="1384" y="2389"/>
                </a:lnTo>
                <a:lnTo>
                  <a:pt x="1378" y="2315"/>
                </a:lnTo>
                <a:lnTo>
                  <a:pt x="1364" y="2149"/>
                </a:lnTo>
                <a:lnTo>
                  <a:pt x="1364" y="2149"/>
                </a:lnTo>
                <a:lnTo>
                  <a:pt x="1356" y="2097"/>
                </a:lnTo>
                <a:lnTo>
                  <a:pt x="1342" y="2033"/>
                </a:lnTo>
                <a:lnTo>
                  <a:pt x="1326" y="1965"/>
                </a:lnTo>
                <a:lnTo>
                  <a:pt x="1308" y="1897"/>
                </a:lnTo>
                <a:lnTo>
                  <a:pt x="1276" y="1785"/>
                </a:lnTo>
                <a:lnTo>
                  <a:pt x="1262" y="1737"/>
                </a:lnTo>
                <a:lnTo>
                  <a:pt x="1206" y="14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8">
            <a:extLst>
              <a:ext uri="{FF2B5EF4-FFF2-40B4-BE49-F238E27FC236}">
                <a16:creationId xmlns:a16="http://schemas.microsoft.com/office/drawing/2014/main" id="{12DD636C-9763-41F3-AC4D-DFCBAB236170}"/>
              </a:ext>
            </a:extLst>
          </p:cNvPr>
          <p:cNvSpPr>
            <a:spLocks noEditPoints="1"/>
          </p:cNvSpPr>
          <p:nvPr/>
        </p:nvSpPr>
        <p:spPr bwMode="auto">
          <a:xfrm>
            <a:off x="6746799" y="2718595"/>
            <a:ext cx="400050" cy="1670050"/>
          </a:xfrm>
          <a:custGeom>
            <a:avLst/>
            <a:gdLst>
              <a:gd name="T0" fmla="*/ 249 w 505"/>
              <a:gd name="T1" fmla="*/ 18 h 2105"/>
              <a:gd name="T2" fmla="*/ 214 w 505"/>
              <a:gd name="T3" fmla="*/ 37 h 2105"/>
              <a:gd name="T4" fmla="*/ 188 w 505"/>
              <a:gd name="T5" fmla="*/ 76 h 2105"/>
              <a:gd name="T6" fmla="*/ 191 w 505"/>
              <a:gd name="T7" fmla="*/ 100 h 2105"/>
              <a:gd name="T8" fmla="*/ 202 w 505"/>
              <a:gd name="T9" fmla="*/ 140 h 2105"/>
              <a:gd name="T10" fmla="*/ 227 w 505"/>
              <a:gd name="T11" fmla="*/ 204 h 2105"/>
              <a:gd name="T12" fmla="*/ 266 w 505"/>
              <a:gd name="T13" fmla="*/ 205 h 2105"/>
              <a:gd name="T14" fmla="*/ 252 w 505"/>
              <a:gd name="T15" fmla="*/ 253 h 2105"/>
              <a:gd name="T16" fmla="*/ 208 w 505"/>
              <a:gd name="T17" fmla="*/ 240 h 2105"/>
              <a:gd name="T18" fmla="*/ 169 w 505"/>
              <a:gd name="T19" fmla="*/ 248 h 2105"/>
              <a:gd name="T20" fmla="*/ 104 w 505"/>
              <a:gd name="T21" fmla="*/ 264 h 2105"/>
              <a:gd name="T22" fmla="*/ 70 w 505"/>
              <a:gd name="T23" fmla="*/ 272 h 2105"/>
              <a:gd name="T24" fmla="*/ 103 w 505"/>
              <a:gd name="T25" fmla="*/ 324 h 2105"/>
              <a:gd name="T26" fmla="*/ 79 w 505"/>
              <a:gd name="T27" fmla="*/ 403 h 2105"/>
              <a:gd name="T28" fmla="*/ 77 w 505"/>
              <a:gd name="T29" fmla="*/ 460 h 2105"/>
              <a:gd name="T30" fmla="*/ 115 w 505"/>
              <a:gd name="T31" fmla="*/ 506 h 2105"/>
              <a:gd name="T32" fmla="*/ 24 w 505"/>
              <a:gd name="T33" fmla="*/ 729 h 2105"/>
              <a:gd name="T34" fmla="*/ 2 w 505"/>
              <a:gd name="T35" fmla="*/ 757 h 2105"/>
              <a:gd name="T36" fmla="*/ 13 w 505"/>
              <a:gd name="T37" fmla="*/ 803 h 2105"/>
              <a:gd name="T38" fmla="*/ 46 w 505"/>
              <a:gd name="T39" fmla="*/ 806 h 2105"/>
              <a:gd name="T40" fmla="*/ 69 w 505"/>
              <a:gd name="T41" fmla="*/ 798 h 2105"/>
              <a:gd name="T42" fmla="*/ 85 w 505"/>
              <a:gd name="T43" fmla="*/ 823 h 2105"/>
              <a:gd name="T44" fmla="*/ 41 w 505"/>
              <a:gd name="T45" fmla="*/ 1071 h 2105"/>
              <a:gd name="T46" fmla="*/ 75 w 505"/>
              <a:gd name="T47" fmla="*/ 1257 h 2105"/>
              <a:gd name="T48" fmla="*/ 95 w 505"/>
              <a:gd name="T49" fmla="*/ 1654 h 2105"/>
              <a:gd name="T50" fmla="*/ 36 w 505"/>
              <a:gd name="T51" fmla="*/ 2080 h 2105"/>
              <a:gd name="T52" fmla="*/ 30 w 505"/>
              <a:gd name="T53" fmla="*/ 2100 h 2105"/>
              <a:gd name="T54" fmla="*/ 62 w 505"/>
              <a:gd name="T55" fmla="*/ 2105 h 2105"/>
              <a:gd name="T56" fmla="*/ 183 w 505"/>
              <a:gd name="T57" fmla="*/ 2075 h 2105"/>
              <a:gd name="T58" fmla="*/ 288 w 505"/>
              <a:gd name="T59" fmla="*/ 2093 h 2105"/>
              <a:gd name="T60" fmla="*/ 349 w 505"/>
              <a:gd name="T61" fmla="*/ 2080 h 2105"/>
              <a:gd name="T62" fmla="*/ 317 w 505"/>
              <a:gd name="T63" fmla="*/ 1983 h 2105"/>
              <a:gd name="T64" fmla="*/ 344 w 505"/>
              <a:gd name="T65" fmla="*/ 1898 h 2105"/>
              <a:gd name="T66" fmla="*/ 349 w 505"/>
              <a:gd name="T67" fmla="*/ 1835 h 2105"/>
              <a:gd name="T68" fmla="*/ 305 w 505"/>
              <a:gd name="T69" fmla="*/ 1569 h 2105"/>
              <a:gd name="T70" fmla="*/ 284 w 505"/>
              <a:gd name="T71" fmla="*/ 1428 h 2105"/>
              <a:gd name="T72" fmla="*/ 296 w 505"/>
              <a:gd name="T73" fmla="*/ 1365 h 2105"/>
              <a:gd name="T74" fmla="*/ 349 w 505"/>
              <a:gd name="T75" fmla="*/ 1277 h 2105"/>
              <a:gd name="T76" fmla="*/ 371 w 505"/>
              <a:gd name="T77" fmla="*/ 1244 h 2105"/>
              <a:gd name="T78" fmla="*/ 378 w 505"/>
              <a:gd name="T79" fmla="*/ 1172 h 2105"/>
              <a:gd name="T80" fmla="*/ 371 w 505"/>
              <a:gd name="T81" fmla="*/ 997 h 2105"/>
              <a:gd name="T82" fmla="*/ 450 w 505"/>
              <a:gd name="T83" fmla="*/ 681 h 2105"/>
              <a:gd name="T84" fmla="*/ 491 w 505"/>
              <a:gd name="T85" fmla="*/ 676 h 2105"/>
              <a:gd name="T86" fmla="*/ 505 w 505"/>
              <a:gd name="T87" fmla="*/ 609 h 2105"/>
              <a:gd name="T88" fmla="*/ 422 w 505"/>
              <a:gd name="T89" fmla="*/ 214 h 2105"/>
              <a:gd name="T90" fmla="*/ 436 w 505"/>
              <a:gd name="T91" fmla="*/ 130 h 2105"/>
              <a:gd name="T92" fmla="*/ 419 w 505"/>
              <a:gd name="T93" fmla="*/ 91 h 2105"/>
              <a:gd name="T94" fmla="*/ 378 w 505"/>
              <a:gd name="T95" fmla="*/ 67 h 2105"/>
              <a:gd name="T96" fmla="*/ 367 w 505"/>
              <a:gd name="T97" fmla="*/ 29 h 2105"/>
              <a:gd name="T98" fmla="*/ 329 w 505"/>
              <a:gd name="T99" fmla="*/ 3 h 2105"/>
              <a:gd name="T100" fmla="*/ 271 w 505"/>
              <a:gd name="T101" fmla="*/ 3 h 2105"/>
              <a:gd name="T102" fmla="*/ 236 w 505"/>
              <a:gd name="T103" fmla="*/ 1864 h 2105"/>
              <a:gd name="T104" fmla="*/ 240 w 505"/>
              <a:gd name="T105" fmla="*/ 1901 h 2105"/>
              <a:gd name="T106" fmla="*/ 243 w 505"/>
              <a:gd name="T107" fmla="*/ 1951 h 2105"/>
              <a:gd name="T108" fmla="*/ 236 w 505"/>
              <a:gd name="T109" fmla="*/ 2005 h 2105"/>
              <a:gd name="T110" fmla="*/ 200 w 505"/>
              <a:gd name="T111" fmla="*/ 2042 h 2105"/>
              <a:gd name="T112" fmla="*/ 191 w 505"/>
              <a:gd name="T113" fmla="*/ 2022 h 2105"/>
              <a:gd name="T114" fmla="*/ 188 w 505"/>
              <a:gd name="T115" fmla="*/ 1909 h 2105"/>
              <a:gd name="T116" fmla="*/ 378 w 505"/>
              <a:gd name="T117" fmla="*/ 86 h 2105"/>
              <a:gd name="T118" fmla="*/ 410 w 505"/>
              <a:gd name="T119" fmla="*/ 113 h 2105"/>
              <a:gd name="T120" fmla="*/ 406 w 505"/>
              <a:gd name="T121" fmla="*/ 182 h 2105"/>
              <a:gd name="T122" fmla="*/ 369 w 505"/>
              <a:gd name="T123" fmla="*/ 165 h 2105"/>
              <a:gd name="T124" fmla="*/ 378 w 505"/>
              <a:gd name="T125" fmla="*/ 130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5" h="2105">
                <a:moveTo>
                  <a:pt x="271" y="3"/>
                </a:moveTo>
                <a:lnTo>
                  <a:pt x="271" y="3"/>
                </a:lnTo>
                <a:lnTo>
                  <a:pt x="269" y="3"/>
                </a:lnTo>
                <a:lnTo>
                  <a:pt x="266" y="4"/>
                </a:lnTo>
                <a:lnTo>
                  <a:pt x="258" y="10"/>
                </a:lnTo>
                <a:lnTo>
                  <a:pt x="249" y="18"/>
                </a:lnTo>
                <a:lnTo>
                  <a:pt x="243" y="20"/>
                </a:lnTo>
                <a:lnTo>
                  <a:pt x="236" y="22"/>
                </a:lnTo>
                <a:lnTo>
                  <a:pt x="236" y="22"/>
                </a:lnTo>
                <a:lnTo>
                  <a:pt x="230" y="25"/>
                </a:lnTo>
                <a:lnTo>
                  <a:pt x="223" y="30"/>
                </a:lnTo>
                <a:lnTo>
                  <a:pt x="214" y="37"/>
                </a:lnTo>
                <a:lnTo>
                  <a:pt x="207" y="45"/>
                </a:lnTo>
                <a:lnTo>
                  <a:pt x="200" y="53"/>
                </a:lnTo>
                <a:lnTo>
                  <a:pt x="195" y="60"/>
                </a:lnTo>
                <a:lnTo>
                  <a:pt x="190" y="69"/>
                </a:lnTo>
                <a:lnTo>
                  <a:pt x="188" y="76"/>
                </a:lnTo>
                <a:lnTo>
                  <a:pt x="188" y="76"/>
                </a:lnTo>
                <a:lnTo>
                  <a:pt x="184" y="101"/>
                </a:lnTo>
                <a:lnTo>
                  <a:pt x="183" y="111"/>
                </a:lnTo>
                <a:lnTo>
                  <a:pt x="183" y="111"/>
                </a:lnTo>
                <a:lnTo>
                  <a:pt x="188" y="103"/>
                </a:lnTo>
                <a:lnTo>
                  <a:pt x="190" y="101"/>
                </a:lnTo>
                <a:lnTo>
                  <a:pt x="191" y="100"/>
                </a:lnTo>
                <a:lnTo>
                  <a:pt x="192" y="101"/>
                </a:lnTo>
                <a:lnTo>
                  <a:pt x="192" y="101"/>
                </a:lnTo>
                <a:lnTo>
                  <a:pt x="197" y="118"/>
                </a:lnTo>
                <a:lnTo>
                  <a:pt x="201" y="130"/>
                </a:lnTo>
                <a:lnTo>
                  <a:pt x="202" y="140"/>
                </a:lnTo>
                <a:lnTo>
                  <a:pt x="202" y="140"/>
                </a:lnTo>
                <a:lnTo>
                  <a:pt x="205" y="154"/>
                </a:lnTo>
                <a:lnTo>
                  <a:pt x="210" y="172"/>
                </a:lnTo>
                <a:lnTo>
                  <a:pt x="213" y="183"/>
                </a:lnTo>
                <a:lnTo>
                  <a:pt x="217" y="191"/>
                </a:lnTo>
                <a:lnTo>
                  <a:pt x="222" y="199"/>
                </a:lnTo>
                <a:lnTo>
                  <a:pt x="227" y="204"/>
                </a:lnTo>
                <a:lnTo>
                  <a:pt x="227" y="204"/>
                </a:lnTo>
                <a:lnTo>
                  <a:pt x="233" y="206"/>
                </a:lnTo>
                <a:lnTo>
                  <a:pt x="239" y="207"/>
                </a:lnTo>
                <a:lnTo>
                  <a:pt x="246" y="207"/>
                </a:lnTo>
                <a:lnTo>
                  <a:pt x="254" y="207"/>
                </a:lnTo>
                <a:lnTo>
                  <a:pt x="266" y="205"/>
                </a:lnTo>
                <a:lnTo>
                  <a:pt x="271" y="204"/>
                </a:lnTo>
                <a:lnTo>
                  <a:pt x="266" y="243"/>
                </a:lnTo>
                <a:lnTo>
                  <a:pt x="266" y="243"/>
                </a:lnTo>
                <a:lnTo>
                  <a:pt x="258" y="249"/>
                </a:lnTo>
                <a:lnTo>
                  <a:pt x="254" y="253"/>
                </a:lnTo>
                <a:lnTo>
                  <a:pt x="252" y="253"/>
                </a:lnTo>
                <a:lnTo>
                  <a:pt x="251" y="253"/>
                </a:lnTo>
                <a:lnTo>
                  <a:pt x="251" y="253"/>
                </a:lnTo>
                <a:lnTo>
                  <a:pt x="249" y="252"/>
                </a:lnTo>
                <a:lnTo>
                  <a:pt x="244" y="249"/>
                </a:lnTo>
                <a:lnTo>
                  <a:pt x="228" y="244"/>
                </a:lnTo>
                <a:lnTo>
                  <a:pt x="208" y="240"/>
                </a:lnTo>
                <a:lnTo>
                  <a:pt x="192" y="238"/>
                </a:lnTo>
                <a:lnTo>
                  <a:pt x="192" y="238"/>
                </a:lnTo>
                <a:lnTo>
                  <a:pt x="186" y="238"/>
                </a:lnTo>
                <a:lnTo>
                  <a:pt x="180" y="240"/>
                </a:lnTo>
                <a:lnTo>
                  <a:pt x="174" y="243"/>
                </a:lnTo>
                <a:lnTo>
                  <a:pt x="169" y="248"/>
                </a:lnTo>
                <a:lnTo>
                  <a:pt x="162" y="254"/>
                </a:lnTo>
                <a:lnTo>
                  <a:pt x="158" y="258"/>
                </a:lnTo>
                <a:lnTo>
                  <a:pt x="139" y="267"/>
                </a:lnTo>
                <a:lnTo>
                  <a:pt x="139" y="267"/>
                </a:lnTo>
                <a:lnTo>
                  <a:pt x="128" y="266"/>
                </a:lnTo>
                <a:lnTo>
                  <a:pt x="104" y="264"/>
                </a:lnTo>
                <a:lnTo>
                  <a:pt x="92" y="264"/>
                </a:lnTo>
                <a:lnTo>
                  <a:pt x="81" y="265"/>
                </a:lnTo>
                <a:lnTo>
                  <a:pt x="76" y="266"/>
                </a:lnTo>
                <a:lnTo>
                  <a:pt x="73" y="267"/>
                </a:lnTo>
                <a:lnTo>
                  <a:pt x="71" y="270"/>
                </a:lnTo>
                <a:lnTo>
                  <a:pt x="70" y="272"/>
                </a:lnTo>
                <a:lnTo>
                  <a:pt x="70" y="272"/>
                </a:lnTo>
                <a:lnTo>
                  <a:pt x="71" y="280"/>
                </a:lnTo>
                <a:lnTo>
                  <a:pt x="76" y="288"/>
                </a:lnTo>
                <a:lnTo>
                  <a:pt x="82" y="298"/>
                </a:lnTo>
                <a:lnTo>
                  <a:pt x="90" y="308"/>
                </a:lnTo>
                <a:lnTo>
                  <a:pt x="103" y="324"/>
                </a:lnTo>
                <a:lnTo>
                  <a:pt x="109" y="331"/>
                </a:lnTo>
                <a:lnTo>
                  <a:pt x="99" y="375"/>
                </a:lnTo>
                <a:lnTo>
                  <a:pt x="99" y="375"/>
                </a:lnTo>
                <a:lnTo>
                  <a:pt x="95" y="381"/>
                </a:lnTo>
                <a:lnTo>
                  <a:pt x="85" y="395"/>
                </a:lnTo>
                <a:lnTo>
                  <a:pt x="79" y="403"/>
                </a:lnTo>
                <a:lnTo>
                  <a:pt x="74" y="411"/>
                </a:lnTo>
                <a:lnTo>
                  <a:pt x="71" y="418"/>
                </a:lnTo>
                <a:lnTo>
                  <a:pt x="70" y="424"/>
                </a:lnTo>
                <a:lnTo>
                  <a:pt x="70" y="424"/>
                </a:lnTo>
                <a:lnTo>
                  <a:pt x="73" y="439"/>
                </a:lnTo>
                <a:lnTo>
                  <a:pt x="77" y="460"/>
                </a:lnTo>
                <a:lnTo>
                  <a:pt x="81" y="470"/>
                </a:lnTo>
                <a:lnTo>
                  <a:pt x="85" y="479"/>
                </a:lnTo>
                <a:lnTo>
                  <a:pt x="90" y="487"/>
                </a:lnTo>
                <a:lnTo>
                  <a:pt x="95" y="493"/>
                </a:lnTo>
                <a:lnTo>
                  <a:pt x="95" y="493"/>
                </a:lnTo>
                <a:lnTo>
                  <a:pt x="115" y="506"/>
                </a:lnTo>
                <a:lnTo>
                  <a:pt x="124" y="512"/>
                </a:lnTo>
                <a:lnTo>
                  <a:pt x="95" y="664"/>
                </a:lnTo>
                <a:lnTo>
                  <a:pt x="109" y="728"/>
                </a:lnTo>
                <a:lnTo>
                  <a:pt x="26" y="728"/>
                </a:lnTo>
                <a:lnTo>
                  <a:pt x="26" y="728"/>
                </a:lnTo>
                <a:lnTo>
                  <a:pt x="24" y="729"/>
                </a:lnTo>
                <a:lnTo>
                  <a:pt x="20" y="730"/>
                </a:lnTo>
                <a:lnTo>
                  <a:pt x="16" y="732"/>
                </a:lnTo>
                <a:lnTo>
                  <a:pt x="13" y="735"/>
                </a:lnTo>
                <a:lnTo>
                  <a:pt x="8" y="741"/>
                </a:lnTo>
                <a:lnTo>
                  <a:pt x="4" y="748"/>
                </a:lnTo>
                <a:lnTo>
                  <a:pt x="2" y="757"/>
                </a:lnTo>
                <a:lnTo>
                  <a:pt x="2" y="757"/>
                </a:lnTo>
                <a:lnTo>
                  <a:pt x="0" y="767"/>
                </a:lnTo>
                <a:lnTo>
                  <a:pt x="2" y="777"/>
                </a:lnTo>
                <a:lnTo>
                  <a:pt x="3" y="785"/>
                </a:lnTo>
                <a:lnTo>
                  <a:pt x="7" y="793"/>
                </a:lnTo>
                <a:lnTo>
                  <a:pt x="13" y="803"/>
                </a:lnTo>
                <a:lnTo>
                  <a:pt x="16" y="806"/>
                </a:lnTo>
                <a:lnTo>
                  <a:pt x="16" y="806"/>
                </a:lnTo>
                <a:lnTo>
                  <a:pt x="27" y="808"/>
                </a:lnTo>
                <a:lnTo>
                  <a:pt x="37" y="809"/>
                </a:lnTo>
                <a:lnTo>
                  <a:pt x="42" y="808"/>
                </a:lnTo>
                <a:lnTo>
                  <a:pt x="46" y="806"/>
                </a:lnTo>
                <a:lnTo>
                  <a:pt x="46" y="806"/>
                </a:lnTo>
                <a:lnTo>
                  <a:pt x="52" y="801"/>
                </a:lnTo>
                <a:lnTo>
                  <a:pt x="57" y="797"/>
                </a:lnTo>
                <a:lnTo>
                  <a:pt x="60" y="797"/>
                </a:lnTo>
                <a:lnTo>
                  <a:pt x="64" y="797"/>
                </a:lnTo>
                <a:lnTo>
                  <a:pt x="69" y="798"/>
                </a:lnTo>
                <a:lnTo>
                  <a:pt x="75" y="801"/>
                </a:lnTo>
                <a:lnTo>
                  <a:pt x="75" y="801"/>
                </a:lnTo>
                <a:lnTo>
                  <a:pt x="80" y="806"/>
                </a:lnTo>
                <a:lnTo>
                  <a:pt x="84" y="812"/>
                </a:lnTo>
                <a:lnTo>
                  <a:pt x="85" y="819"/>
                </a:lnTo>
                <a:lnTo>
                  <a:pt x="85" y="823"/>
                </a:lnTo>
                <a:lnTo>
                  <a:pt x="81" y="832"/>
                </a:lnTo>
                <a:lnTo>
                  <a:pt x="80" y="836"/>
                </a:lnTo>
                <a:lnTo>
                  <a:pt x="80" y="836"/>
                </a:lnTo>
                <a:lnTo>
                  <a:pt x="60" y="950"/>
                </a:lnTo>
                <a:lnTo>
                  <a:pt x="47" y="1030"/>
                </a:lnTo>
                <a:lnTo>
                  <a:pt x="41" y="1071"/>
                </a:lnTo>
                <a:lnTo>
                  <a:pt x="41" y="1071"/>
                </a:lnTo>
                <a:lnTo>
                  <a:pt x="42" y="1076"/>
                </a:lnTo>
                <a:lnTo>
                  <a:pt x="44" y="1084"/>
                </a:lnTo>
                <a:lnTo>
                  <a:pt x="53" y="1106"/>
                </a:lnTo>
                <a:lnTo>
                  <a:pt x="65" y="1135"/>
                </a:lnTo>
                <a:lnTo>
                  <a:pt x="75" y="1257"/>
                </a:lnTo>
                <a:lnTo>
                  <a:pt x="75" y="1257"/>
                </a:lnTo>
                <a:lnTo>
                  <a:pt x="82" y="1441"/>
                </a:lnTo>
                <a:lnTo>
                  <a:pt x="90" y="1634"/>
                </a:lnTo>
                <a:lnTo>
                  <a:pt x="90" y="1634"/>
                </a:lnTo>
                <a:lnTo>
                  <a:pt x="91" y="1642"/>
                </a:lnTo>
                <a:lnTo>
                  <a:pt x="95" y="1654"/>
                </a:lnTo>
                <a:lnTo>
                  <a:pt x="107" y="1686"/>
                </a:lnTo>
                <a:lnTo>
                  <a:pt x="124" y="1727"/>
                </a:lnTo>
                <a:lnTo>
                  <a:pt x="124" y="1791"/>
                </a:lnTo>
                <a:lnTo>
                  <a:pt x="90" y="1948"/>
                </a:lnTo>
                <a:lnTo>
                  <a:pt x="36" y="2080"/>
                </a:lnTo>
                <a:lnTo>
                  <a:pt x="36" y="2080"/>
                </a:lnTo>
                <a:lnTo>
                  <a:pt x="32" y="2084"/>
                </a:lnTo>
                <a:lnTo>
                  <a:pt x="30" y="2087"/>
                </a:lnTo>
                <a:lnTo>
                  <a:pt x="29" y="2091"/>
                </a:lnTo>
                <a:lnTo>
                  <a:pt x="27" y="2095"/>
                </a:lnTo>
                <a:lnTo>
                  <a:pt x="29" y="2097"/>
                </a:lnTo>
                <a:lnTo>
                  <a:pt x="30" y="2100"/>
                </a:lnTo>
                <a:lnTo>
                  <a:pt x="32" y="2101"/>
                </a:lnTo>
                <a:lnTo>
                  <a:pt x="36" y="2102"/>
                </a:lnTo>
                <a:lnTo>
                  <a:pt x="46" y="2105"/>
                </a:lnTo>
                <a:lnTo>
                  <a:pt x="46" y="2105"/>
                </a:lnTo>
                <a:lnTo>
                  <a:pt x="53" y="2105"/>
                </a:lnTo>
                <a:lnTo>
                  <a:pt x="62" y="2105"/>
                </a:lnTo>
                <a:lnTo>
                  <a:pt x="81" y="2101"/>
                </a:lnTo>
                <a:lnTo>
                  <a:pt x="104" y="2097"/>
                </a:lnTo>
                <a:lnTo>
                  <a:pt x="128" y="2091"/>
                </a:lnTo>
                <a:lnTo>
                  <a:pt x="166" y="2080"/>
                </a:lnTo>
                <a:lnTo>
                  <a:pt x="183" y="2075"/>
                </a:lnTo>
                <a:lnTo>
                  <a:pt x="183" y="2075"/>
                </a:lnTo>
                <a:lnTo>
                  <a:pt x="201" y="2087"/>
                </a:lnTo>
                <a:lnTo>
                  <a:pt x="216" y="2096"/>
                </a:lnTo>
                <a:lnTo>
                  <a:pt x="222" y="2100"/>
                </a:lnTo>
                <a:lnTo>
                  <a:pt x="227" y="2100"/>
                </a:lnTo>
                <a:lnTo>
                  <a:pt x="227" y="2100"/>
                </a:lnTo>
                <a:lnTo>
                  <a:pt x="288" y="2093"/>
                </a:lnTo>
                <a:lnTo>
                  <a:pt x="307" y="2091"/>
                </a:lnTo>
                <a:lnTo>
                  <a:pt x="327" y="2087"/>
                </a:lnTo>
                <a:lnTo>
                  <a:pt x="340" y="2084"/>
                </a:lnTo>
                <a:lnTo>
                  <a:pt x="345" y="2082"/>
                </a:lnTo>
                <a:lnTo>
                  <a:pt x="349" y="2080"/>
                </a:lnTo>
                <a:lnTo>
                  <a:pt x="349" y="2080"/>
                </a:lnTo>
                <a:lnTo>
                  <a:pt x="350" y="2076"/>
                </a:lnTo>
                <a:lnTo>
                  <a:pt x="350" y="2071"/>
                </a:lnTo>
                <a:lnTo>
                  <a:pt x="348" y="2058"/>
                </a:lnTo>
                <a:lnTo>
                  <a:pt x="342" y="2040"/>
                </a:lnTo>
                <a:lnTo>
                  <a:pt x="333" y="2020"/>
                </a:lnTo>
                <a:lnTo>
                  <a:pt x="317" y="1983"/>
                </a:lnTo>
                <a:lnTo>
                  <a:pt x="310" y="1967"/>
                </a:lnTo>
                <a:lnTo>
                  <a:pt x="310" y="1904"/>
                </a:lnTo>
                <a:lnTo>
                  <a:pt x="310" y="1904"/>
                </a:lnTo>
                <a:lnTo>
                  <a:pt x="317" y="1902"/>
                </a:lnTo>
                <a:lnTo>
                  <a:pt x="334" y="1900"/>
                </a:lnTo>
                <a:lnTo>
                  <a:pt x="344" y="1898"/>
                </a:lnTo>
                <a:lnTo>
                  <a:pt x="351" y="1895"/>
                </a:lnTo>
                <a:lnTo>
                  <a:pt x="358" y="1893"/>
                </a:lnTo>
                <a:lnTo>
                  <a:pt x="359" y="1890"/>
                </a:lnTo>
                <a:lnTo>
                  <a:pt x="359" y="1889"/>
                </a:lnTo>
                <a:lnTo>
                  <a:pt x="359" y="1889"/>
                </a:lnTo>
                <a:lnTo>
                  <a:pt x="349" y="1835"/>
                </a:lnTo>
                <a:lnTo>
                  <a:pt x="329" y="1747"/>
                </a:lnTo>
                <a:lnTo>
                  <a:pt x="329" y="1747"/>
                </a:lnTo>
                <a:lnTo>
                  <a:pt x="320" y="1672"/>
                </a:lnTo>
                <a:lnTo>
                  <a:pt x="310" y="1590"/>
                </a:lnTo>
                <a:lnTo>
                  <a:pt x="310" y="1590"/>
                </a:lnTo>
                <a:lnTo>
                  <a:pt x="305" y="1569"/>
                </a:lnTo>
                <a:lnTo>
                  <a:pt x="300" y="1551"/>
                </a:lnTo>
                <a:lnTo>
                  <a:pt x="295" y="1528"/>
                </a:lnTo>
                <a:lnTo>
                  <a:pt x="290" y="1501"/>
                </a:lnTo>
                <a:lnTo>
                  <a:pt x="287" y="1473"/>
                </a:lnTo>
                <a:lnTo>
                  <a:pt x="284" y="1443"/>
                </a:lnTo>
                <a:lnTo>
                  <a:pt x="284" y="1428"/>
                </a:lnTo>
                <a:lnTo>
                  <a:pt x="285" y="1414"/>
                </a:lnTo>
                <a:lnTo>
                  <a:pt x="285" y="1414"/>
                </a:lnTo>
                <a:lnTo>
                  <a:pt x="287" y="1400"/>
                </a:lnTo>
                <a:lnTo>
                  <a:pt x="289" y="1387"/>
                </a:lnTo>
                <a:lnTo>
                  <a:pt x="293" y="1376"/>
                </a:lnTo>
                <a:lnTo>
                  <a:pt x="296" y="1365"/>
                </a:lnTo>
                <a:lnTo>
                  <a:pt x="306" y="1345"/>
                </a:lnTo>
                <a:lnTo>
                  <a:pt x="316" y="1329"/>
                </a:lnTo>
                <a:lnTo>
                  <a:pt x="337" y="1301"/>
                </a:lnTo>
                <a:lnTo>
                  <a:pt x="344" y="1289"/>
                </a:lnTo>
                <a:lnTo>
                  <a:pt x="346" y="1283"/>
                </a:lnTo>
                <a:lnTo>
                  <a:pt x="349" y="1277"/>
                </a:lnTo>
                <a:lnTo>
                  <a:pt x="349" y="1277"/>
                </a:lnTo>
                <a:lnTo>
                  <a:pt x="353" y="1266"/>
                </a:lnTo>
                <a:lnTo>
                  <a:pt x="356" y="1258"/>
                </a:lnTo>
                <a:lnTo>
                  <a:pt x="361" y="1252"/>
                </a:lnTo>
                <a:lnTo>
                  <a:pt x="366" y="1247"/>
                </a:lnTo>
                <a:lnTo>
                  <a:pt x="371" y="1244"/>
                </a:lnTo>
                <a:lnTo>
                  <a:pt x="375" y="1239"/>
                </a:lnTo>
                <a:lnTo>
                  <a:pt x="377" y="1233"/>
                </a:lnTo>
                <a:lnTo>
                  <a:pt x="378" y="1223"/>
                </a:lnTo>
                <a:lnTo>
                  <a:pt x="378" y="1223"/>
                </a:lnTo>
                <a:lnTo>
                  <a:pt x="378" y="1198"/>
                </a:lnTo>
                <a:lnTo>
                  <a:pt x="378" y="1172"/>
                </a:lnTo>
                <a:lnTo>
                  <a:pt x="378" y="1148"/>
                </a:lnTo>
                <a:lnTo>
                  <a:pt x="378" y="1130"/>
                </a:lnTo>
                <a:lnTo>
                  <a:pt x="378" y="1130"/>
                </a:lnTo>
                <a:lnTo>
                  <a:pt x="378" y="1114"/>
                </a:lnTo>
                <a:lnTo>
                  <a:pt x="377" y="1083"/>
                </a:lnTo>
                <a:lnTo>
                  <a:pt x="371" y="997"/>
                </a:lnTo>
                <a:lnTo>
                  <a:pt x="364" y="880"/>
                </a:lnTo>
                <a:lnTo>
                  <a:pt x="373" y="718"/>
                </a:lnTo>
                <a:lnTo>
                  <a:pt x="393" y="669"/>
                </a:lnTo>
                <a:lnTo>
                  <a:pt x="393" y="669"/>
                </a:lnTo>
                <a:lnTo>
                  <a:pt x="424" y="676"/>
                </a:lnTo>
                <a:lnTo>
                  <a:pt x="450" y="681"/>
                </a:lnTo>
                <a:lnTo>
                  <a:pt x="464" y="683"/>
                </a:lnTo>
                <a:lnTo>
                  <a:pt x="476" y="684"/>
                </a:lnTo>
                <a:lnTo>
                  <a:pt x="476" y="684"/>
                </a:lnTo>
                <a:lnTo>
                  <a:pt x="481" y="683"/>
                </a:lnTo>
                <a:lnTo>
                  <a:pt x="486" y="680"/>
                </a:lnTo>
                <a:lnTo>
                  <a:pt x="491" y="676"/>
                </a:lnTo>
                <a:lnTo>
                  <a:pt x="494" y="670"/>
                </a:lnTo>
                <a:lnTo>
                  <a:pt x="497" y="664"/>
                </a:lnTo>
                <a:lnTo>
                  <a:pt x="499" y="657"/>
                </a:lnTo>
                <a:lnTo>
                  <a:pt x="503" y="641"/>
                </a:lnTo>
                <a:lnTo>
                  <a:pt x="505" y="624"/>
                </a:lnTo>
                <a:lnTo>
                  <a:pt x="505" y="609"/>
                </a:lnTo>
                <a:lnTo>
                  <a:pt x="505" y="591"/>
                </a:lnTo>
                <a:lnTo>
                  <a:pt x="505" y="591"/>
                </a:lnTo>
                <a:lnTo>
                  <a:pt x="493" y="474"/>
                </a:lnTo>
                <a:lnTo>
                  <a:pt x="481" y="365"/>
                </a:lnTo>
                <a:lnTo>
                  <a:pt x="486" y="282"/>
                </a:lnTo>
                <a:lnTo>
                  <a:pt x="422" y="214"/>
                </a:lnTo>
                <a:lnTo>
                  <a:pt x="422" y="214"/>
                </a:lnTo>
                <a:lnTo>
                  <a:pt x="426" y="200"/>
                </a:lnTo>
                <a:lnTo>
                  <a:pt x="430" y="185"/>
                </a:lnTo>
                <a:lnTo>
                  <a:pt x="432" y="168"/>
                </a:lnTo>
                <a:lnTo>
                  <a:pt x="435" y="149"/>
                </a:lnTo>
                <a:lnTo>
                  <a:pt x="436" y="130"/>
                </a:lnTo>
                <a:lnTo>
                  <a:pt x="435" y="122"/>
                </a:lnTo>
                <a:lnTo>
                  <a:pt x="433" y="113"/>
                </a:lnTo>
                <a:lnTo>
                  <a:pt x="431" y="107"/>
                </a:lnTo>
                <a:lnTo>
                  <a:pt x="427" y="101"/>
                </a:lnTo>
                <a:lnTo>
                  <a:pt x="427" y="101"/>
                </a:lnTo>
                <a:lnTo>
                  <a:pt x="419" y="91"/>
                </a:lnTo>
                <a:lnTo>
                  <a:pt x="410" y="84"/>
                </a:lnTo>
                <a:lnTo>
                  <a:pt x="403" y="78"/>
                </a:lnTo>
                <a:lnTo>
                  <a:pt x="395" y="73"/>
                </a:lnTo>
                <a:lnTo>
                  <a:pt x="383" y="68"/>
                </a:lnTo>
                <a:lnTo>
                  <a:pt x="378" y="67"/>
                </a:lnTo>
                <a:lnTo>
                  <a:pt x="378" y="67"/>
                </a:lnTo>
                <a:lnTo>
                  <a:pt x="378" y="56"/>
                </a:lnTo>
                <a:lnTo>
                  <a:pt x="377" y="46"/>
                </a:lnTo>
                <a:lnTo>
                  <a:pt x="376" y="41"/>
                </a:lnTo>
                <a:lnTo>
                  <a:pt x="373" y="37"/>
                </a:lnTo>
                <a:lnTo>
                  <a:pt x="373" y="37"/>
                </a:lnTo>
                <a:lnTo>
                  <a:pt x="367" y="29"/>
                </a:lnTo>
                <a:lnTo>
                  <a:pt x="358" y="18"/>
                </a:lnTo>
                <a:lnTo>
                  <a:pt x="351" y="14"/>
                </a:lnTo>
                <a:lnTo>
                  <a:pt x="344" y="9"/>
                </a:lnTo>
                <a:lnTo>
                  <a:pt x="337" y="5"/>
                </a:lnTo>
                <a:lnTo>
                  <a:pt x="329" y="3"/>
                </a:lnTo>
                <a:lnTo>
                  <a:pt x="329" y="3"/>
                </a:lnTo>
                <a:lnTo>
                  <a:pt x="321" y="2"/>
                </a:lnTo>
                <a:lnTo>
                  <a:pt x="312" y="0"/>
                </a:lnTo>
                <a:lnTo>
                  <a:pt x="294" y="2"/>
                </a:lnTo>
                <a:lnTo>
                  <a:pt x="278" y="3"/>
                </a:lnTo>
                <a:lnTo>
                  <a:pt x="271" y="3"/>
                </a:lnTo>
                <a:lnTo>
                  <a:pt x="271" y="3"/>
                </a:lnTo>
                <a:close/>
                <a:moveTo>
                  <a:pt x="227" y="1825"/>
                </a:moveTo>
                <a:lnTo>
                  <a:pt x="227" y="1825"/>
                </a:lnTo>
                <a:lnTo>
                  <a:pt x="232" y="1842"/>
                </a:lnTo>
                <a:lnTo>
                  <a:pt x="235" y="1856"/>
                </a:lnTo>
                <a:lnTo>
                  <a:pt x="236" y="1864"/>
                </a:lnTo>
                <a:lnTo>
                  <a:pt x="236" y="1864"/>
                </a:lnTo>
                <a:lnTo>
                  <a:pt x="234" y="1872"/>
                </a:lnTo>
                <a:lnTo>
                  <a:pt x="229" y="1884"/>
                </a:lnTo>
                <a:lnTo>
                  <a:pt x="222" y="1899"/>
                </a:lnTo>
                <a:lnTo>
                  <a:pt x="222" y="1899"/>
                </a:lnTo>
                <a:lnTo>
                  <a:pt x="232" y="1900"/>
                </a:lnTo>
                <a:lnTo>
                  <a:pt x="240" y="1901"/>
                </a:lnTo>
                <a:lnTo>
                  <a:pt x="246" y="1904"/>
                </a:lnTo>
                <a:lnTo>
                  <a:pt x="246" y="1904"/>
                </a:lnTo>
                <a:lnTo>
                  <a:pt x="247" y="1905"/>
                </a:lnTo>
                <a:lnTo>
                  <a:pt x="247" y="1909"/>
                </a:lnTo>
                <a:lnTo>
                  <a:pt x="247" y="1920"/>
                </a:lnTo>
                <a:lnTo>
                  <a:pt x="243" y="1951"/>
                </a:lnTo>
                <a:lnTo>
                  <a:pt x="238" y="1984"/>
                </a:lnTo>
                <a:lnTo>
                  <a:pt x="236" y="1996"/>
                </a:lnTo>
                <a:lnTo>
                  <a:pt x="236" y="2002"/>
                </a:lnTo>
                <a:lnTo>
                  <a:pt x="236" y="2002"/>
                </a:lnTo>
                <a:lnTo>
                  <a:pt x="236" y="2004"/>
                </a:lnTo>
                <a:lnTo>
                  <a:pt x="236" y="2005"/>
                </a:lnTo>
                <a:lnTo>
                  <a:pt x="233" y="2010"/>
                </a:lnTo>
                <a:lnTo>
                  <a:pt x="217" y="2021"/>
                </a:lnTo>
                <a:lnTo>
                  <a:pt x="217" y="2021"/>
                </a:lnTo>
                <a:lnTo>
                  <a:pt x="212" y="2025"/>
                </a:lnTo>
                <a:lnTo>
                  <a:pt x="207" y="2031"/>
                </a:lnTo>
                <a:lnTo>
                  <a:pt x="200" y="2042"/>
                </a:lnTo>
                <a:lnTo>
                  <a:pt x="194" y="2052"/>
                </a:lnTo>
                <a:lnTo>
                  <a:pt x="192" y="2056"/>
                </a:lnTo>
                <a:lnTo>
                  <a:pt x="178" y="2046"/>
                </a:lnTo>
                <a:lnTo>
                  <a:pt x="178" y="2046"/>
                </a:lnTo>
                <a:lnTo>
                  <a:pt x="186" y="2032"/>
                </a:lnTo>
                <a:lnTo>
                  <a:pt x="191" y="2022"/>
                </a:lnTo>
                <a:lnTo>
                  <a:pt x="192" y="2019"/>
                </a:lnTo>
                <a:lnTo>
                  <a:pt x="192" y="2016"/>
                </a:lnTo>
                <a:lnTo>
                  <a:pt x="192" y="2016"/>
                </a:lnTo>
                <a:lnTo>
                  <a:pt x="153" y="1972"/>
                </a:lnTo>
                <a:lnTo>
                  <a:pt x="153" y="1972"/>
                </a:lnTo>
                <a:lnTo>
                  <a:pt x="188" y="1909"/>
                </a:lnTo>
                <a:lnTo>
                  <a:pt x="188" y="1909"/>
                </a:lnTo>
                <a:lnTo>
                  <a:pt x="200" y="1884"/>
                </a:lnTo>
                <a:lnTo>
                  <a:pt x="213" y="1857"/>
                </a:lnTo>
                <a:lnTo>
                  <a:pt x="227" y="1825"/>
                </a:lnTo>
                <a:lnTo>
                  <a:pt x="227" y="1825"/>
                </a:lnTo>
                <a:close/>
                <a:moveTo>
                  <a:pt x="378" y="86"/>
                </a:moveTo>
                <a:lnTo>
                  <a:pt x="378" y="86"/>
                </a:lnTo>
                <a:lnTo>
                  <a:pt x="383" y="89"/>
                </a:lnTo>
                <a:lnTo>
                  <a:pt x="394" y="95"/>
                </a:lnTo>
                <a:lnTo>
                  <a:pt x="400" y="100"/>
                </a:lnTo>
                <a:lnTo>
                  <a:pt x="405" y="106"/>
                </a:lnTo>
                <a:lnTo>
                  <a:pt x="410" y="113"/>
                </a:lnTo>
                <a:lnTo>
                  <a:pt x="413" y="120"/>
                </a:lnTo>
                <a:lnTo>
                  <a:pt x="413" y="120"/>
                </a:lnTo>
                <a:lnTo>
                  <a:pt x="414" y="130"/>
                </a:lnTo>
                <a:lnTo>
                  <a:pt x="413" y="140"/>
                </a:lnTo>
                <a:lnTo>
                  <a:pt x="410" y="163"/>
                </a:lnTo>
                <a:lnTo>
                  <a:pt x="406" y="182"/>
                </a:lnTo>
                <a:lnTo>
                  <a:pt x="404" y="187"/>
                </a:lnTo>
                <a:lnTo>
                  <a:pt x="403" y="189"/>
                </a:lnTo>
                <a:lnTo>
                  <a:pt x="403" y="189"/>
                </a:lnTo>
                <a:lnTo>
                  <a:pt x="397" y="191"/>
                </a:lnTo>
                <a:lnTo>
                  <a:pt x="393" y="194"/>
                </a:lnTo>
                <a:lnTo>
                  <a:pt x="369" y="165"/>
                </a:lnTo>
                <a:lnTo>
                  <a:pt x="369" y="165"/>
                </a:lnTo>
                <a:lnTo>
                  <a:pt x="370" y="162"/>
                </a:lnTo>
                <a:lnTo>
                  <a:pt x="373" y="156"/>
                </a:lnTo>
                <a:lnTo>
                  <a:pt x="377" y="146"/>
                </a:lnTo>
                <a:lnTo>
                  <a:pt x="378" y="139"/>
                </a:lnTo>
                <a:lnTo>
                  <a:pt x="378" y="130"/>
                </a:lnTo>
                <a:lnTo>
                  <a:pt x="378" y="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F7BEDC79-4FA9-4D50-AE86-016C29621D4D}"/>
              </a:ext>
            </a:extLst>
          </p:cNvPr>
          <p:cNvSpPr>
            <a:spLocks/>
          </p:cNvSpPr>
          <p:nvPr/>
        </p:nvSpPr>
        <p:spPr bwMode="auto">
          <a:xfrm>
            <a:off x="2886297" y="4689140"/>
            <a:ext cx="468427" cy="1642536"/>
          </a:xfrm>
          <a:custGeom>
            <a:avLst/>
            <a:gdLst>
              <a:gd name="T0" fmla="*/ 323 w 770"/>
              <a:gd name="T1" fmla="*/ 31 h 2701"/>
              <a:gd name="T2" fmla="*/ 313 w 770"/>
              <a:gd name="T3" fmla="*/ 67 h 2701"/>
              <a:gd name="T4" fmla="*/ 313 w 770"/>
              <a:gd name="T5" fmla="*/ 130 h 2701"/>
              <a:gd name="T6" fmla="*/ 333 w 770"/>
              <a:gd name="T7" fmla="*/ 186 h 2701"/>
              <a:gd name="T8" fmla="*/ 331 w 770"/>
              <a:gd name="T9" fmla="*/ 262 h 2701"/>
              <a:gd name="T10" fmla="*/ 237 w 770"/>
              <a:gd name="T11" fmla="*/ 284 h 2701"/>
              <a:gd name="T12" fmla="*/ 148 w 770"/>
              <a:gd name="T13" fmla="*/ 494 h 2701"/>
              <a:gd name="T14" fmla="*/ 141 w 770"/>
              <a:gd name="T15" fmla="*/ 731 h 2701"/>
              <a:gd name="T16" fmla="*/ 72 w 770"/>
              <a:gd name="T17" fmla="*/ 860 h 2701"/>
              <a:gd name="T18" fmla="*/ 46 w 770"/>
              <a:gd name="T19" fmla="*/ 915 h 2701"/>
              <a:gd name="T20" fmla="*/ 14 w 770"/>
              <a:gd name="T21" fmla="*/ 1004 h 2701"/>
              <a:gd name="T22" fmla="*/ 5 w 770"/>
              <a:gd name="T23" fmla="*/ 1231 h 2701"/>
              <a:gd name="T24" fmla="*/ 69 w 770"/>
              <a:gd name="T25" fmla="*/ 1263 h 2701"/>
              <a:gd name="T26" fmla="*/ 118 w 770"/>
              <a:gd name="T27" fmla="*/ 1190 h 2701"/>
              <a:gd name="T28" fmla="*/ 154 w 770"/>
              <a:gd name="T29" fmla="*/ 1324 h 2701"/>
              <a:gd name="T30" fmla="*/ 156 w 770"/>
              <a:gd name="T31" fmla="*/ 1408 h 2701"/>
              <a:gd name="T32" fmla="*/ 179 w 770"/>
              <a:gd name="T33" fmla="*/ 1903 h 2701"/>
              <a:gd name="T34" fmla="*/ 173 w 770"/>
              <a:gd name="T35" fmla="*/ 2056 h 2701"/>
              <a:gd name="T36" fmla="*/ 168 w 770"/>
              <a:gd name="T37" fmla="*/ 2303 h 2701"/>
              <a:gd name="T38" fmla="*/ 203 w 770"/>
              <a:gd name="T39" fmla="*/ 2562 h 2701"/>
              <a:gd name="T40" fmla="*/ 148 w 770"/>
              <a:gd name="T41" fmla="*/ 2605 h 2701"/>
              <a:gd name="T42" fmla="*/ 99 w 770"/>
              <a:gd name="T43" fmla="*/ 2660 h 2701"/>
              <a:gd name="T44" fmla="*/ 291 w 770"/>
              <a:gd name="T45" fmla="*/ 2678 h 2701"/>
              <a:gd name="T46" fmla="*/ 278 w 770"/>
              <a:gd name="T47" fmla="*/ 2465 h 2701"/>
              <a:gd name="T48" fmla="*/ 294 w 770"/>
              <a:gd name="T49" fmla="*/ 2257 h 2701"/>
              <a:gd name="T50" fmla="*/ 349 w 770"/>
              <a:gd name="T51" fmla="*/ 2044 h 2701"/>
              <a:gd name="T52" fmla="*/ 389 w 770"/>
              <a:gd name="T53" fmla="*/ 1862 h 2701"/>
              <a:gd name="T54" fmla="*/ 447 w 770"/>
              <a:gd name="T55" fmla="*/ 2080 h 2701"/>
              <a:gd name="T56" fmla="*/ 550 w 770"/>
              <a:gd name="T57" fmla="*/ 2208 h 2701"/>
              <a:gd name="T58" fmla="*/ 593 w 770"/>
              <a:gd name="T59" fmla="*/ 2513 h 2701"/>
              <a:gd name="T60" fmla="*/ 544 w 770"/>
              <a:gd name="T61" fmla="*/ 2629 h 2701"/>
              <a:gd name="T62" fmla="*/ 520 w 770"/>
              <a:gd name="T63" fmla="*/ 2663 h 2701"/>
              <a:gd name="T64" fmla="*/ 628 w 770"/>
              <a:gd name="T65" fmla="*/ 2699 h 2701"/>
              <a:gd name="T66" fmla="*/ 712 w 770"/>
              <a:gd name="T67" fmla="*/ 2646 h 2701"/>
              <a:gd name="T68" fmla="*/ 697 w 770"/>
              <a:gd name="T69" fmla="*/ 2422 h 2701"/>
              <a:gd name="T70" fmla="*/ 674 w 770"/>
              <a:gd name="T71" fmla="*/ 2051 h 2701"/>
              <a:gd name="T72" fmla="*/ 685 w 770"/>
              <a:gd name="T73" fmla="*/ 1975 h 2701"/>
              <a:gd name="T74" fmla="*/ 660 w 770"/>
              <a:gd name="T75" fmla="*/ 1588 h 2701"/>
              <a:gd name="T76" fmla="*/ 622 w 770"/>
              <a:gd name="T77" fmla="*/ 1391 h 2701"/>
              <a:gd name="T78" fmla="*/ 605 w 770"/>
              <a:gd name="T79" fmla="*/ 1025 h 2701"/>
              <a:gd name="T80" fmla="*/ 668 w 770"/>
              <a:gd name="T81" fmla="*/ 1191 h 2701"/>
              <a:gd name="T82" fmla="*/ 733 w 770"/>
              <a:gd name="T83" fmla="*/ 1193 h 2701"/>
              <a:gd name="T84" fmla="*/ 768 w 770"/>
              <a:gd name="T85" fmla="*/ 1124 h 2701"/>
              <a:gd name="T86" fmla="*/ 654 w 770"/>
              <a:gd name="T87" fmla="*/ 840 h 2701"/>
              <a:gd name="T88" fmla="*/ 599 w 770"/>
              <a:gd name="T89" fmla="*/ 758 h 2701"/>
              <a:gd name="T90" fmla="*/ 515 w 770"/>
              <a:gd name="T91" fmla="*/ 677 h 2701"/>
              <a:gd name="T92" fmla="*/ 526 w 770"/>
              <a:gd name="T93" fmla="*/ 635 h 2701"/>
              <a:gd name="T94" fmla="*/ 508 w 770"/>
              <a:gd name="T95" fmla="*/ 470 h 2701"/>
              <a:gd name="T96" fmla="*/ 538 w 770"/>
              <a:gd name="T97" fmla="*/ 403 h 2701"/>
              <a:gd name="T98" fmla="*/ 563 w 770"/>
              <a:gd name="T99" fmla="*/ 304 h 2701"/>
              <a:gd name="T100" fmla="*/ 605 w 770"/>
              <a:gd name="T101" fmla="*/ 281 h 2701"/>
              <a:gd name="T102" fmla="*/ 593 w 770"/>
              <a:gd name="T103" fmla="*/ 232 h 2701"/>
              <a:gd name="T104" fmla="*/ 521 w 770"/>
              <a:gd name="T105" fmla="*/ 288 h 2701"/>
              <a:gd name="T106" fmla="*/ 483 w 770"/>
              <a:gd name="T107" fmla="*/ 214 h 2701"/>
              <a:gd name="T108" fmla="*/ 526 w 770"/>
              <a:gd name="T109" fmla="*/ 156 h 2701"/>
              <a:gd name="T110" fmla="*/ 499 w 770"/>
              <a:gd name="T111" fmla="*/ 47 h 2701"/>
              <a:gd name="T112" fmla="*/ 410 w 770"/>
              <a:gd name="T113" fmla="*/ 0 h 2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2701">
                <a:moveTo>
                  <a:pt x="404" y="0"/>
                </a:moveTo>
                <a:lnTo>
                  <a:pt x="404" y="0"/>
                </a:lnTo>
                <a:lnTo>
                  <a:pt x="386" y="3"/>
                </a:lnTo>
                <a:lnTo>
                  <a:pt x="360" y="11"/>
                </a:lnTo>
                <a:lnTo>
                  <a:pt x="336" y="18"/>
                </a:lnTo>
                <a:lnTo>
                  <a:pt x="328" y="22"/>
                </a:lnTo>
                <a:lnTo>
                  <a:pt x="325" y="25"/>
                </a:lnTo>
                <a:lnTo>
                  <a:pt x="325" y="25"/>
                </a:lnTo>
                <a:lnTo>
                  <a:pt x="323" y="31"/>
                </a:lnTo>
                <a:lnTo>
                  <a:pt x="322" y="40"/>
                </a:lnTo>
                <a:lnTo>
                  <a:pt x="317" y="49"/>
                </a:lnTo>
                <a:lnTo>
                  <a:pt x="313" y="55"/>
                </a:lnTo>
                <a:lnTo>
                  <a:pt x="313" y="55"/>
                </a:lnTo>
                <a:lnTo>
                  <a:pt x="310" y="58"/>
                </a:lnTo>
                <a:lnTo>
                  <a:pt x="308" y="63"/>
                </a:lnTo>
                <a:lnTo>
                  <a:pt x="310" y="66"/>
                </a:lnTo>
                <a:lnTo>
                  <a:pt x="313" y="67"/>
                </a:lnTo>
                <a:lnTo>
                  <a:pt x="313" y="67"/>
                </a:lnTo>
                <a:lnTo>
                  <a:pt x="314" y="69"/>
                </a:lnTo>
                <a:lnTo>
                  <a:pt x="314" y="73"/>
                </a:lnTo>
                <a:lnTo>
                  <a:pt x="310" y="87"/>
                </a:lnTo>
                <a:lnTo>
                  <a:pt x="301" y="110"/>
                </a:lnTo>
                <a:lnTo>
                  <a:pt x="301" y="110"/>
                </a:lnTo>
                <a:lnTo>
                  <a:pt x="301" y="113"/>
                </a:lnTo>
                <a:lnTo>
                  <a:pt x="302" y="116"/>
                </a:lnTo>
                <a:lnTo>
                  <a:pt x="307" y="122"/>
                </a:lnTo>
                <a:lnTo>
                  <a:pt x="313" y="130"/>
                </a:lnTo>
                <a:lnTo>
                  <a:pt x="313" y="133"/>
                </a:lnTo>
                <a:lnTo>
                  <a:pt x="313" y="134"/>
                </a:lnTo>
                <a:lnTo>
                  <a:pt x="313" y="134"/>
                </a:lnTo>
                <a:lnTo>
                  <a:pt x="310" y="140"/>
                </a:lnTo>
                <a:lnTo>
                  <a:pt x="308" y="151"/>
                </a:lnTo>
                <a:lnTo>
                  <a:pt x="307" y="165"/>
                </a:lnTo>
                <a:lnTo>
                  <a:pt x="307" y="165"/>
                </a:lnTo>
                <a:lnTo>
                  <a:pt x="322" y="179"/>
                </a:lnTo>
                <a:lnTo>
                  <a:pt x="333" y="186"/>
                </a:lnTo>
                <a:lnTo>
                  <a:pt x="336" y="189"/>
                </a:lnTo>
                <a:lnTo>
                  <a:pt x="337" y="189"/>
                </a:lnTo>
                <a:lnTo>
                  <a:pt x="337" y="189"/>
                </a:lnTo>
                <a:lnTo>
                  <a:pt x="340" y="195"/>
                </a:lnTo>
                <a:lnTo>
                  <a:pt x="346" y="209"/>
                </a:lnTo>
                <a:lnTo>
                  <a:pt x="355" y="232"/>
                </a:lnTo>
                <a:lnTo>
                  <a:pt x="343" y="262"/>
                </a:lnTo>
                <a:lnTo>
                  <a:pt x="343" y="262"/>
                </a:lnTo>
                <a:lnTo>
                  <a:pt x="331" y="262"/>
                </a:lnTo>
                <a:lnTo>
                  <a:pt x="301" y="262"/>
                </a:lnTo>
                <a:lnTo>
                  <a:pt x="301" y="262"/>
                </a:lnTo>
                <a:lnTo>
                  <a:pt x="290" y="264"/>
                </a:lnTo>
                <a:lnTo>
                  <a:pt x="281" y="266"/>
                </a:lnTo>
                <a:lnTo>
                  <a:pt x="261" y="273"/>
                </a:lnTo>
                <a:lnTo>
                  <a:pt x="247" y="279"/>
                </a:lnTo>
                <a:lnTo>
                  <a:pt x="240" y="281"/>
                </a:lnTo>
                <a:lnTo>
                  <a:pt x="240" y="281"/>
                </a:lnTo>
                <a:lnTo>
                  <a:pt x="237" y="284"/>
                </a:lnTo>
                <a:lnTo>
                  <a:pt x="232" y="295"/>
                </a:lnTo>
                <a:lnTo>
                  <a:pt x="218" y="325"/>
                </a:lnTo>
                <a:lnTo>
                  <a:pt x="205" y="357"/>
                </a:lnTo>
                <a:lnTo>
                  <a:pt x="197" y="372"/>
                </a:lnTo>
                <a:lnTo>
                  <a:pt x="197" y="372"/>
                </a:lnTo>
                <a:lnTo>
                  <a:pt x="160" y="415"/>
                </a:lnTo>
                <a:lnTo>
                  <a:pt x="160" y="433"/>
                </a:lnTo>
                <a:lnTo>
                  <a:pt x="160" y="433"/>
                </a:lnTo>
                <a:lnTo>
                  <a:pt x="148" y="494"/>
                </a:lnTo>
                <a:lnTo>
                  <a:pt x="148" y="494"/>
                </a:lnTo>
                <a:lnTo>
                  <a:pt x="169" y="548"/>
                </a:lnTo>
                <a:lnTo>
                  <a:pt x="191" y="598"/>
                </a:lnTo>
                <a:lnTo>
                  <a:pt x="203" y="622"/>
                </a:lnTo>
                <a:lnTo>
                  <a:pt x="203" y="665"/>
                </a:lnTo>
                <a:lnTo>
                  <a:pt x="203" y="665"/>
                </a:lnTo>
                <a:lnTo>
                  <a:pt x="173" y="696"/>
                </a:lnTo>
                <a:lnTo>
                  <a:pt x="150" y="720"/>
                </a:lnTo>
                <a:lnTo>
                  <a:pt x="141" y="731"/>
                </a:lnTo>
                <a:lnTo>
                  <a:pt x="136" y="738"/>
                </a:lnTo>
                <a:lnTo>
                  <a:pt x="136" y="738"/>
                </a:lnTo>
                <a:lnTo>
                  <a:pt x="125" y="755"/>
                </a:lnTo>
                <a:lnTo>
                  <a:pt x="109" y="778"/>
                </a:lnTo>
                <a:lnTo>
                  <a:pt x="87" y="805"/>
                </a:lnTo>
                <a:lnTo>
                  <a:pt x="87" y="805"/>
                </a:lnTo>
                <a:lnTo>
                  <a:pt x="86" y="815"/>
                </a:lnTo>
                <a:lnTo>
                  <a:pt x="80" y="837"/>
                </a:lnTo>
                <a:lnTo>
                  <a:pt x="72" y="860"/>
                </a:lnTo>
                <a:lnTo>
                  <a:pt x="67" y="868"/>
                </a:lnTo>
                <a:lnTo>
                  <a:pt x="64" y="871"/>
                </a:lnTo>
                <a:lnTo>
                  <a:pt x="63" y="872"/>
                </a:lnTo>
                <a:lnTo>
                  <a:pt x="63" y="872"/>
                </a:lnTo>
                <a:lnTo>
                  <a:pt x="61" y="874"/>
                </a:lnTo>
                <a:lnTo>
                  <a:pt x="58" y="877"/>
                </a:lnTo>
                <a:lnTo>
                  <a:pt x="54" y="886"/>
                </a:lnTo>
                <a:lnTo>
                  <a:pt x="51" y="900"/>
                </a:lnTo>
                <a:lnTo>
                  <a:pt x="46" y="915"/>
                </a:lnTo>
                <a:lnTo>
                  <a:pt x="41" y="944"/>
                </a:lnTo>
                <a:lnTo>
                  <a:pt x="38" y="964"/>
                </a:lnTo>
                <a:lnTo>
                  <a:pt x="38" y="964"/>
                </a:lnTo>
                <a:lnTo>
                  <a:pt x="35" y="973"/>
                </a:lnTo>
                <a:lnTo>
                  <a:pt x="32" y="979"/>
                </a:lnTo>
                <a:lnTo>
                  <a:pt x="26" y="985"/>
                </a:lnTo>
                <a:lnTo>
                  <a:pt x="20" y="994"/>
                </a:lnTo>
                <a:lnTo>
                  <a:pt x="20" y="994"/>
                </a:lnTo>
                <a:lnTo>
                  <a:pt x="14" y="1004"/>
                </a:lnTo>
                <a:lnTo>
                  <a:pt x="9" y="1011"/>
                </a:lnTo>
                <a:lnTo>
                  <a:pt x="5" y="1020"/>
                </a:lnTo>
                <a:lnTo>
                  <a:pt x="2" y="1037"/>
                </a:lnTo>
                <a:lnTo>
                  <a:pt x="2" y="1037"/>
                </a:lnTo>
                <a:lnTo>
                  <a:pt x="0" y="1052"/>
                </a:lnTo>
                <a:lnTo>
                  <a:pt x="0" y="1078"/>
                </a:lnTo>
                <a:lnTo>
                  <a:pt x="0" y="1144"/>
                </a:lnTo>
                <a:lnTo>
                  <a:pt x="3" y="1208"/>
                </a:lnTo>
                <a:lnTo>
                  <a:pt x="5" y="1231"/>
                </a:lnTo>
                <a:lnTo>
                  <a:pt x="8" y="1245"/>
                </a:lnTo>
                <a:lnTo>
                  <a:pt x="8" y="1245"/>
                </a:lnTo>
                <a:lnTo>
                  <a:pt x="14" y="1260"/>
                </a:lnTo>
                <a:lnTo>
                  <a:pt x="17" y="1266"/>
                </a:lnTo>
                <a:lnTo>
                  <a:pt x="23" y="1272"/>
                </a:lnTo>
                <a:lnTo>
                  <a:pt x="31" y="1275"/>
                </a:lnTo>
                <a:lnTo>
                  <a:pt x="40" y="1275"/>
                </a:lnTo>
                <a:lnTo>
                  <a:pt x="52" y="1271"/>
                </a:lnTo>
                <a:lnTo>
                  <a:pt x="69" y="1263"/>
                </a:lnTo>
                <a:lnTo>
                  <a:pt x="69" y="1263"/>
                </a:lnTo>
                <a:lnTo>
                  <a:pt x="84" y="1254"/>
                </a:lnTo>
                <a:lnTo>
                  <a:pt x="95" y="1245"/>
                </a:lnTo>
                <a:lnTo>
                  <a:pt x="102" y="1235"/>
                </a:lnTo>
                <a:lnTo>
                  <a:pt x="105" y="1228"/>
                </a:lnTo>
                <a:lnTo>
                  <a:pt x="109" y="1220"/>
                </a:lnTo>
                <a:lnTo>
                  <a:pt x="110" y="1211"/>
                </a:lnTo>
                <a:lnTo>
                  <a:pt x="113" y="1200"/>
                </a:lnTo>
                <a:lnTo>
                  <a:pt x="118" y="1190"/>
                </a:lnTo>
                <a:lnTo>
                  <a:pt x="118" y="1190"/>
                </a:lnTo>
                <a:lnTo>
                  <a:pt x="124" y="1173"/>
                </a:lnTo>
                <a:lnTo>
                  <a:pt x="131" y="1150"/>
                </a:lnTo>
                <a:lnTo>
                  <a:pt x="145" y="1095"/>
                </a:lnTo>
                <a:lnTo>
                  <a:pt x="160" y="1025"/>
                </a:lnTo>
                <a:lnTo>
                  <a:pt x="160" y="1025"/>
                </a:lnTo>
                <a:lnTo>
                  <a:pt x="157" y="1170"/>
                </a:lnTo>
                <a:lnTo>
                  <a:pt x="154" y="1272"/>
                </a:lnTo>
                <a:lnTo>
                  <a:pt x="154" y="1324"/>
                </a:lnTo>
                <a:lnTo>
                  <a:pt x="154" y="1324"/>
                </a:lnTo>
                <a:lnTo>
                  <a:pt x="154" y="1336"/>
                </a:lnTo>
                <a:lnTo>
                  <a:pt x="154" y="1353"/>
                </a:lnTo>
                <a:lnTo>
                  <a:pt x="153" y="1370"/>
                </a:lnTo>
                <a:lnTo>
                  <a:pt x="153" y="1376"/>
                </a:lnTo>
                <a:lnTo>
                  <a:pt x="154" y="1379"/>
                </a:lnTo>
                <a:lnTo>
                  <a:pt x="154" y="1379"/>
                </a:lnTo>
                <a:lnTo>
                  <a:pt x="156" y="1388"/>
                </a:lnTo>
                <a:lnTo>
                  <a:pt x="156" y="1408"/>
                </a:lnTo>
                <a:lnTo>
                  <a:pt x="156" y="1466"/>
                </a:lnTo>
                <a:lnTo>
                  <a:pt x="154" y="1550"/>
                </a:lnTo>
                <a:lnTo>
                  <a:pt x="166" y="1733"/>
                </a:lnTo>
                <a:lnTo>
                  <a:pt x="166" y="1733"/>
                </a:lnTo>
                <a:lnTo>
                  <a:pt x="174" y="1818"/>
                </a:lnTo>
                <a:lnTo>
                  <a:pt x="179" y="1876"/>
                </a:lnTo>
                <a:lnTo>
                  <a:pt x="179" y="1896"/>
                </a:lnTo>
                <a:lnTo>
                  <a:pt x="179" y="1903"/>
                </a:lnTo>
                <a:lnTo>
                  <a:pt x="179" y="1903"/>
                </a:lnTo>
                <a:lnTo>
                  <a:pt x="177" y="1909"/>
                </a:lnTo>
                <a:lnTo>
                  <a:pt x="173" y="1926"/>
                </a:lnTo>
                <a:lnTo>
                  <a:pt x="163" y="1977"/>
                </a:lnTo>
                <a:lnTo>
                  <a:pt x="154" y="2027"/>
                </a:lnTo>
                <a:lnTo>
                  <a:pt x="150" y="2044"/>
                </a:lnTo>
                <a:lnTo>
                  <a:pt x="148" y="2050"/>
                </a:lnTo>
                <a:lnTo>
                  <a:pt x="148" y="2050"/>
                </a:lnTo>
                <a:lnTo>
                  <a:pt x="159" y="2053"/>
                </a:lnTo>
                <a:lnTo>
                  <a:pt x="173" y="2056"/>
                </a:lnTo>
                <a:lnTo>
                  <a:pt x="173" y="2056"/>
                </a:lnTo>
                <a:lnTo>
                  <a:pt x="168" y="2082"/>
                </a:lnTo>
                <a:lnTo>
                  <a:pt x="165" y="2111"/>
                </a:lnTo>
                <a:lnTo>
                  <a:pt x="162" y="2147"/>
                </a:lnTo>
                <a:lnTo>
                  <a:pt x="160" y="2189"/>
                </a:lnTo>
                <a:lnTo>
                  <a:pt x="160" y="2234"/>
                </a:lnTo>
                <a:lnTo>
                  <a:pt x="162" y="2257"/>
                </a:lnTo>
                <a:lnTo>
                  <a:pt x="165" y="2280"/>
                </a:lnTo>
                <a:lnTo>
                  <a:pt x="168" y="2303"/>
                </a:lnTo>
                <a:lnTo>
                  <a:pt x="173" y="2324"/>
                </a:lnTo>
                <a:lnTo>
                  <a:pt x="173" y="2324"/>
                </a:lnTo>
                <a:lnTo>
                  <a:pt x="182" y="2367"/>
                </a:lnTo>
                <a:lnTo>
                  <a:pt x="189" y="2410"/>
                </a:lnTo>
                <a:lnTo>
                  <a:pt x="195" y="2449"/>
                </a:lnTo>
                <a:lnTo>
                  <a:pt x="200" y="2484"/>
                </a:lnTo>
                <a:lnTo>
                  <a:pt x="203" y="2539"/>
                </a:lnTo>
                <a:lnTo>
                  <a:pt x="203" y="2562"/>
                </a:lnTo>
                <a:lnTo>
                  <a:pt x="203" y="2562"/>
                </a:lnTo>
                <a:lnTo>
                  <a:pt x="201" y="2564"/>
                </a:lnTo>
                <a:lnTo>
                  <a:pt x="197" y="2567"/>
                </a:lnTo>
                <a:lnTo>
                  <a:pt x="185" y="2570"/>
                </a:lnTo>
                <a:lnTo>
                  <a:pt x="166" y="2574"/>
                </a:lnTo>
                <a:lnTo>
                  <a:pt x="166" y="2574"/>
                </a:lnTo>
                <a:lnTo>
                  <a:pt x="162" y="2587"/>
                </a:lnTo>
                <a:lnTo>
                  <a:pt x="156" y="2597"/>
                </a:lnTo>
                <a:lnTo>
                  <a:pt x="153" y="2602"/>
                </a:lnTo>
                <a:lnTo>
                  <a:pt x="148" y="2605"/>
                </a:lnTo>
                <a:lnTo>
                  <a:pt x="148" y="2605"/>
                </a:lnTo>
                <a:lnTo>
                  <a:pt x="122" y="2625"/>
                </a:lnTo>
                <a:lnTo>
                  <a:pt x="110" y="2632"/>
                </a:lnTo>
                <a:lnTo>
                  <a:pt x="107" y="2635"/>
                </a:lnTo>
                <a:lnTo>
                  <a:pt x="105" y="2635"/>
                </a:lnTo>
                <a:lnTo>
                  <a:pt x="105" y="2635"/>
                </a:lnTo>
                <a:lnTo>
                  <a:pt x="102" y="2643"/>
                </a:lnTo>
                <a:lnTo>
                  <a:pt x="99" y="2660"/>
                </a:lnTo>
                <a:lnTo>
                  <a:pt x="99" y="2660"/>
                </a:lnTo>
                <a:lnTo>
                  <a:pt x="101" y="2661"/>
                </a:lnTo>
                <a:lnTo>
                  <a:pt x="105" y="2663"/>
                </a:lnTo>
                <a:lnTo>
                  <a:pt x="122" y="2667"/>
                </a:lnTo>
                <a:lnTo>
                  <a:pt x="174" y="2677"/>
                </a:lnTo>
                <a:lnTo>
                  <a:pt x="229" y="2683"/>
                </a:lnTo>
                <a:lnTo>
                  <a:pt x="258" y="2684"/>
                </a:lnTo>
                <a:lnTo>
                  <a:pt x="258" y="2684"/>
                </a:lnTo>
                <a:lnTo>
                  <a:pt x="281" y="2681"/>
                </a:lnTo>
                <a:lnTo>
                  <a:pt x="291" y="2678"/>
                </a:lnTo>
                <a:lnTo>
                  <a:pt x="294" y="2675"/>
                </a:lnTo>
                <a:lnTo>
                  <a:pt x="294" y="2672"/>
                </a:lnTo>
                <a:lnTo>
                  <a:pt x="294" y="2672"/>
                </a:lnTo>
                <a:lnTo>
                  <a:pt x="291" y="2655"/>
                </a:lnTo>
                <a:lnTo>
                  <a:pt x="287" y="2628"/>
                </a:lnTo>
                <a:lnTo>
                  <a:pt x="282" y="2587"/>
                </a:lnTo>
                <a:lnTo>
                  <a:pt x="282" y="2587"/>
                </a:lnTo>
                <a:lnTo>
                  <a:pt x="281" y="2513"/>
                </a:lnTo>
                <a:lnTo>
                  <a:pt x="278" y="2465"/>
                </a:lnTo>
                <a:lnTo>
                  <a:pt x="278" y="2448"/>
                </a:lnTo>
                <a:lnTo>
                  <a:pt x="276" y="2440"/>
                </a:lnTo>
                <a:lnTo>
                  <a:pt x="276" y="2440"/>
                </a:lnTo>
                <a:lnTo>
                  <a:pt x="276" y="2434"/>
                </a:lnTo>
                <a:lnTo>
                  <a:pt x="276" y="2420"/>
                </a:lnTo>
                <a:lnTo>
                  <a:pt x="281" y="2378"/>
                </a:lnTo>
                <a:lnTo>
                  <a:pt x="288" y="2320"/>
                </a:lnTo>
                <a:lnTo>
                  <a:pt x="294" y="2257"/>
                </a:lnTo>
                <a:lnTo>
                  <a:pt x="294" y="2257"/>
                </a:lnTo>
                <a:lnTo>
                  <a:pt x="296" y="2227"/>
                </a:lnTo>
                <a:lnTo>
                  <a:pt x="296" y="2199"/>
                </a:lnTo>
                <a:lnTo>
                  <a:pt x="296" y="2176"/>
                </a:lnTo>
                <a:lnTo>
                  <a:pt x="294" y="2155"/>
                </a:lnTo>
                <a:lnTo>
                  <a:pt x="290" y="2128"/>
                </a:lnTo>
                <a:lnTo>
                  <a:pt x="288" y="2117"/>
                </a:lnTo>
                <a:lnTo>
                  <a:pt x="307" y="2068"/>
                </a:lnTo>
                <a:lnTo>
                  <a:pt x="349" y="2044"/>
                </a:lnTo>
                <a:lnTo>
                  <a:pt x="349" y="2044"/>
                </a:lnTo>
                <a:lnTo>
                  <a:pt x="357" y="1993"/>
                </a:lnTo>
                <a:lnTo>
                  <a:pt x="361" y="1957"/>
                </a:lnTo>
                <a:lnTo>
                  <a:pt x="363" y="1945"/>
                </a:lnTo>
                <a:lnTo>
                  <a:pt x="361" y="1940"/>
                </a:lnTo>
                <a:lnTo>
                  <a:pt x="361" y="1940"/>
                </a:lnTo>
                <a:lnTo>
                  <a:pt x="361" y="1938"/>
                </a:lnTo>
                <a:lnTo>
                  <a:pt x="363" y="1932"/>
                </a:lnTo>
                <a:lnTo>
                  <a:pt x="369" y="1914"/>
                </a:lnTo>
                <a:lnTo>
                  <a:pt x="389" y="1862"/>
                </a:lnTo>
                <a:lnTo>
                  <a:pt x="416" y="1794"/>
                </a:lnTo>
                <a:lnTo>
                  <a:pt x="416" y="1794"/>
                </a:lnTo>
                <a:lnTo>
                  <a:pt x="416" y="1804"/>
                </a:lnTo>
                <a:lnTo>
                  <a:pt x="419" y="1826"/>
                </a:lnTo>
                <a:lnTo>
                  <a:pt x="430" y="1888"/>
                </a:lnTo>
                <a:lnTo>
                  <a:pt x="442" y="1954"/>
                </a:lnTo>
                <a:lnTo>
                  <a:pt x="445" y="1980"/>
                </a:lnTo>
                <a:lnTo>
                  <a:pt x="447" y="1995"/>
                </a:lnTo>
                <a:lnTo>
                  <a:pt x="447" y="2080"/>
                </a:lnTo>
                <a:lnTo>
                  <a:pt x="514" y="2099"/>
                </a:lnTo>
                <a:lnTo>
                  <a:pt x="514" y="2099"/>
                </a:lnTo>
                <a:lnTo>
                  <a:pt x="520" y="2109"/>
                </a:lnTo>
                <a:lnTo>
                  <a:pt x="532" y="2137"/>
                </a:lnTo>
                <a:lnTo>
                  <a:pt x="540" y="2153"/>
                </a:lnTo>
                <a:lnTo>
                  <a:pt x="546" y="2173"/>
                </a:lnTo>
                <a:lnTo>
                  <a:pt x="549" y="2192"/>
                </a:lnTo>
                <a:lnTo>
                  <a:pt x="550" y="2208"/>
                </a:lnTo>
                <a:lnTo>
                  <a:pt x="550" y="2208"/>
                </a:lnTo>
                <a:lnTo>
                  <a:pt x="550" y="2228"/>
                </a:lnTo>
                <a:lnTo>
                  <a:pt x="552" y="2250"/>
                </a:lnTo>
                <a:lnTo>
                  <a:pt x="558" y="2300"/>
                </a:lnTo>
                <a:lnTo>
                  <a:pt x="564" y="2344"/>
                </a:lnTo>
                <a:lnTo>
                  <a:pt x="569" y="2367"/>
                </a:lnTo>
                <a:lnTo>
                  <a:pt x="569" y="2367"/>
                </a:lnTo>
                <a:lnTo>
                  <a:pt x="582" y="2445"/>
                </a:lnTo>
                <a:lnTo>
                  <a:pt x="593" y="2513"/>
                </a:lnTo>
                <a:lnTo>
                  <a:pt x="593" y="2513"/>
                </a:lnTo>
                <a:lnTo>
                  <a:pt x="596" y="2555"/>
                </a:lnTo>
                <a:lnTo>
                  <a:pt x="596" y="2584"/>
                </a:lnTo>
                <a:lnTo>
                  <a:pt x="595" y="2594"/>
                </a:lnTo>
                <a:lnTo>
                  <a:pt x="593" y="2599"/>
                </a:lnTo>
                <a:lnTo>
                  <a:pt x="593" y="2599"/>
                </a:lnTo>
                <a:lnTo>
                  <a:pt x="567" y="2613"/>
                </a:lnTo>
                <a:lnTo>
                  <a:pt x="552" y="2622"/>
                </a:lnTo>
                <a:lnTo>
                  <a:pt x="546" y="2626"/>
                </a:lnTo>
                <a:lnTo>
                  <a:pt x="544" y="2629"/>
                </a:lnTo>
                <a:lnTo>
                  <a:pt x="544" y="2629"/>
                </a:lnTo>
                <a:lnTo>
                  <a:pt x="543" y="2632"/>
                </a:lnTo>
                <a:lnTo>
                  <a:pt x="540" y="2635"/>
                </a:lnTo>
                <a:lnTo>
                  <a:pt x="532" y="2640"/>
                </a:lnTo>
                <a:lnTo>
                  <a:pt x="525" y="2646"/>
                </a:lnTo>
                <a:lnTo>
                  <a:pt x="521" y="2651"/>
                </a:lnTo>
                <a:lnTo>
                  <a:pt x="520" y="2654"/>
                </a:lnTo>
                <a:lnTo>
                  <a:pt x="520" y="2654"/>
                </a:lnTo>
                <a:lnTo>
                  <a:pt x="520" y="2663"/>
                </a:lnTo>
                <a:lnTo>
                  <a:pt x="521" y="2670"/>
                </a:lnTo>
                <a:lnTo>
                  <a:pt x="523" y="2675"/>
                </a:lnTo>
                <a:lnTo>
                  <a:pt x="525" y="2680"/>
                </a:lnTo>
                <a:lnTo>
                  <a:pt x="528" y="2683"/>
                </a:lnTo>
                <a:lnTo>
                  <a:pt x="532" y="2684"/>
                </a:lnTo>
                <a:lnTo>
                  <a:pt x="532" y="2684"/>
                </a:lnTo>
                <a:lnTo>
                  <a:pt x="566" y="2690"/>
                </a:lnTo>
                <a:lnTo>
                  <a:pt x="596" y="2695"/>
                </a:lnTo>
                <a:lnTo>
                  <a:pt x="628" y="2699"/>
                </a:lnTo>
                <a:lnTo>
                  <a:pt x="662" y="2701"/>
                </a:lnTo>
                <a:lnTo>
                  <a:pt x="689" y="2701"/>
                </a:lnTo>
                <a:lnTo>
                  <a:pt x="700" y="2701"/>
                </a:lnTo>
                <a:lnTo>
                  <a:pt x="707" y="2698"/>
                </a:lnTo>
                <a:lnTo>
                  <a:pt x="714" y="2695"/>
                </a:lnTo>
                <a:lnTo>
                  <a:pt x="715" y="2693"/>
                </a:lnTo>
                <a:lnTo>
                  <a:pt x="715" y="2690"/>
                </a:lnTo>
                <a:lnTo>
                  <a:pt x="715" y="2690"/>
                </a:lnTo>
                <a:lnTo>
                  <a:pt x="712" y="2646"/>
                </a:lnTo>
                <a:lnTo>
                  <a:pt x="710" y="2628"/>
                </a:lnTo>
                <a:lnTo>
                  <a:pt x="709" y="2617"/>
                </a:lnTo>
                <a:lnTo>
                  <a:pt x="709" y="2617"/>
                </a:lnTo>
                <a:lnTo>
                  <a:pt x="701" y="2608"/>
                </a:lnTo>
                <a:lnTo>
                  <a:pt x="689" y="2593"/>
                </a:lnTo>
                <a:lnTo>
                  <a:pt x="672" y="2574"/>
                </a:lnTo>
                <a:lnTo>
                  <a:pt x="672" y="2574"/>
                </a:lnTo>
                <a:lnTo>
                  <a:pt x="685" y="2501"/>
                </a:lnTo>
                <a:lnTo>
                  <a:pt x="697" y="2422"/>
                </a:lnTo>
                <a:lnTo>
                  <a:pt x="697" y="2227"/>
                </a:lnTo>
                <a:lnTo>
                  <a:pt x="697" y="2227"/>
                </a:lnTo>
                <a:lnTo>
                  <a:pt x="695" y="2214"/>
                </a:lnTo>
                <a:lnTo>
                  <a:pt x="691" y="2195"/>
                </a:lnTo>
                <a:lnTo>
                  <a:pt x="678" y="2146"/>
                </a:lnTo>
                <a:lnTo>
                  <a:pt x="660" y="2080"/>
                </a:lnTo>
                <a:lnTo>
                  <a:pt x="672" y="2062"/>
                </a:lnTo>
                <a:lnTo>
                  <a:pt x="672" y="2062"/>
                </a:lnTo>
                <a:lnTo>
                  <a:pt x="674" y="2051"/>
                </a:lnTo>
                <a:lnTo>
                  <a:pt x="675" y="2033"/>
                </a:lnTo>
                <a:lnTo>
                  <a:pt x="675" y="2015"/>
                </a:lnTo>
                <a:lnTo>
                  <a:pt x="674" y="2009"/>
                </a:lnTo>
                <a:lnTo>
                  <a:pt x="672" y="2007"/>
                </a:lnTo>
                <a:lnTo>
                  <a:pt x="672" y="2007"/>
                </a:lnTo>
                <a:lnTo>
                  <a:pt x="672" y="2006"/>
                </a:lnTo>
                <a:lnTo>
                  <a:pt x="674" y="2001"/>
                </a:lnTo>
                <a:lnTo>
                  <a:pt x="682" y="1986"/>
                </a:lnTo>
                <a:lnTo>
                  <a:pt x="685" y="1975"/>
                </a:lnTo>
                <a:lnTo>
                  <a:pt x="689" y="1963"/>
                </a:lnTo>
                <a:lnTo>
                  <a:pt x="691" y="1949"/>
                </a:lnTo>
                <a:lnTo>
                  <a:pt x="691" y="1934"/>
                </a:lnTo>
                <a:lnTo>
                  <a:pt x="691" y="1934"/>
                </a:lnTo>
                <a:lnTo>
                  <a:pt x="689" y="1885"/>
                </a:lnTo>
                <a:lnTo>
                  <a:pt x="686" y="1820"/>
                </a:lnTo>
                <a:lnTo>
                  <a:pt x="685" y="1739"/>
                </a:lnTo>
                <a:lnTo>
                  <a:pt x="685" y="1739"/>
                </a:lnTo>
                <a:lnTo>
                  <a:pt x="660" y="1588"/>
                </a:lnTo>
                <a:lnTo>
                  <a:pt x="642" y="1484"/>
                </a:lnTo>
                <a:lnTo>
                  <a:pt x="634" y="1447"/>
                </a:lnTo>
                <a:lnTo>
                  <a:pt x="631" y="1438"/>
                </a:lnTo>
                <a:lnTo>
                  <a:pt x="630" y="1434"/>
                </a:lnTo>
                <a:lnTo>
                  <a:pt x="630" y="1434"/>
                </a:lnTo>
                <a:lnTo>
                  <a:pt x="627" y="1431"/>
                </a:lnTo>
                <a:lnTo>
                  <a:pt x="625" y="1426"/>
                </a:lnTo>
                <a:lnTo>
                  <a:pt x="624" y="1409"/>
                </a:lnTo>
                <a:lnTo>
                  <a:pt x="622" y="1391"/>
                </a:lnTo>
                <a:lnTo>
                  <a:pt x="621" y="1382"/>
                </a:lnTo>
                <a:lnTo>
                  <a:pt x="618" y="1373"/>
                </a:lnTo>
                <a:lnTo>
                  <a:pt x="618" y="1373"/>
                </a:lnTo>
                <a:lnTo>
                  <a:pt x="602" y="1338"/>
                </a:lnTo>
                <a:lnTo>
                  <a:pt x="596" y="1322"/>
                </a:lnTo>
                <a:lnTo>
                  <a:pt x="593" y="1312"/>
                </a:lnTo>
                <a:lnTo>
                  <a:pt x="593" y="1312"/>
                </a:lnTo>
                <a:lnTo>
                  <a:pt x="605" y="1025"/>
                </a:lnTo>
                <a:lnTo>
                  <a:pt x="605" y="1025"/>
                </a:lnTo>
                <a:lnTo>
                  <a:pt x="610" y="1046"/>
                </a:lnTo>
                <a:lnTo>
                  <a:pt x="619" y="1086"/>
                </a:lnTo>
                <a:lnTo>
                  <a:pt x="628" y="1127"/>
                </a:lnTo>
                <a:lnTo>
                  <a:pt x="636" y="1153"/>
                </a:lnTo>
                <a:lnTo>
                  <a:pt x="636" y="1153"/>
                </a:lnTo>
                <a:lnTo>
                  <a:pt x="640" y="1161"/>
                </a:lnTo>
                <a:lnTo>
                  <a:pt x="646" y="1170"/>
                </a:lnTo>
                <a:lnTo>
                  <a:pt x="656" y="1181"/>
                </a:lnTo>
                <a:lnTo>
                  <a:pt x="668" y="1191"/>
                </a:lnTo>
                <a:lnTo>
                  <a:pt x="680" y="1200"/>
                </a:lnTo>
                <a:lnTo>
                  <a:pt x="686" y="1203"/>
                </a:lnTo>
                <a:lnTo>
                  <a:pt x="694" y="1205"/>
                </a:lnTo>
                <a:lnTo>
                  <a:pt x="700" y="1206"/>
                </a:lnTo>
                <a:lnTo>
                  <a:pt x="707" y="1206"/>
                </a:lnTo>
                <a:lnTo>
                  <a:pt x="714" y="1205"/>
                </a:lnTo>
                <a:lnTo>
                  <a:pt x="721" y="1202"/>
                </a:lnTo>
                <a:lnTo>
                  <a:pt x="721" y="1202"/>
                </a:lnTo>
                <a:lnTo>
                  <a:pt x="733" y="1193"/>
                </a:lnTo>
                <a:lnTo>
                  <a:pt x="744" y="1184"/>
                </a:lnTo>
                <a:lnTo>
                  <a:pt x="753" y="1174"/>
                </a:lnTo>
                <a:lnTo>
                  <a:pt x="759" y="1165"/>
                </a:lnTo>
                <a:lnTo>
                  <a:pt x="764" y="1155"/>
                </a:lnTo>
                <a:lnTo>
                  <a:pt x="767" y="1145"/>
                </a:lnTo>
                <a:lnTo>
                  <a:pt x="770" y="1136"/>
                </a:lnTo>
                <a:lnTo>
                  <a:pt x="770" y="1129"/>
                </a:lnTo>
                <a:lnTo>
                  <a:pt x="770" y="1129"/>
                </a:lnTo>
                <a:lnTo>
                  <a:pt x="768" y="1124"/>
                </a:lnTo>
                <a:lnTo>
                  <a:pt x="765" y="1115"/>
                </a:lnTo>
                <a:lnTo>
                  <a:pt x="755" y="1092"/>
                </a:lnTo>
                <a:lnTo>
                  <a:pt x="721" y="1033"/>
                </a:lnTo>
                <a:lnTo>
                  <a:pt x="688" y="976"/>
                </a:lnTo>
                <a:lnTo>
                  <a:pt x="672" y="952"/>
                </a:lnTo>
                <a:lnTo>
                  <a:pt x="660" y="915"/>
                </a:lnTo>
                <a:lnTo>
                  <a:pt x="660" y="915"/>
                </a:lnTo>
                <a:lnTo>
                  <a:pt x="659" y="892"/>
                </a:lnTo>
                <a:lnTo>
                  <a:pt x="654" y="840"/>
                </a:lnTo>
                <a:lnTo>
                  <a:pt x="650" y="813"/>
                </a:lnTo>
                <a:lnTo>
                  <a:pt x="643" y="789"/>
                </a:lnTo>
                <a:lnTo>
                  <a:pt x="640" y="779"/>
                </a:lnTo>
                <a:lnTo>
                  <a:pt x="637" y="770"/>
                </a:lnTo>
                <a:lnTo>
                  <a:pt x="634" y="766"/>
                </a:lnTo>
                <a:lnTo>
                  <a:pt x="630" y="763"/>
                </a:lnTo>
                <a:lnTo>
                  <a:pt x="630" y="763"/>
                </a:lnTo>
                <a:lnTo>
                  <a:pt x="613" y="760"/>
                </a:lnTo>
                <a:lnTo>
                  <a:pt x="599" y="758"/>
                </a:lnTo>
                <a:lnTo>
                  <a:pt x="575" y="757"/>
                </a:lnTo>
                <a:lnTo>
                  <a:pt x="575" y="757"/>
                </a:lnTo>
                <a:lnTo>
                  <a:pt x="569" y="755"/>
                </a:lnTo>
                <a:lnTo>
                  <a:pt x="561" y="752"/>
                </a:lnTo>
                <a:lnTo>
                  <a:pt x="543" y="744"/>
                </a:lnTo>
                <a:lnTo>
                  <a:pt x="520" y="732"/>
                </a:lnTo>
                <a:lnTo>
                  <a:pt x="520" y="732"/>
                </a:lnTo>
                <a:lnTo>
                  <a:pt x="518" y="700"/>
                </a:lnTo>
                <a:lnTo>
                  <a:pt x="515" y="677"/>
                </a:lnTo>
                <a:lnTo>
                  <a:pt x="514" y="665"/>
                </a:lnTo>
                <a:lnTo>
                  <a:pt x="514" y="665"/>
                </a:lnTo>
                <a:lnTo>
                  <a:pt x="514" y="664"/>
                </a:lnTo>
                <a:lnTo>
                  <a:pt x="515" y="662"/>
                </a:lnTo>
                <a:lnTo>
                  <a:pt x="520" y="657"/>
                </a:lnTo>
                <a:lnTo>
                  <a:pt x="523" y="654"/>
                </a:lnTo>
                <a:lnTo>
                  <a:pt x="526" y="650"/>
                </a:lnTo>
                <a:lnTo>
                  <a:pt x="526" y="644"/>
                </a:lnTo>
                <a:lnTo>
                  <a:pt x="526" y="635"/>
                </a:lnTo>
                <a:lnTo>
                  <a:pt x="526" y="635"/>
                </a:lnTo>
                <a:lnTo>
                  <a:pt x="523" y="625"/>
                </a:lnTo>
                <a:lnTo>
                  <a:pt x="520" y="615"/>
                </a:lnTo>
                <a:lnTo>
                  <a:pt x="512" y="596"/>
                </a:lnTo>
                <a:lnTo>
                  <a:pt x="505" y="583"/>
                </a:lnTo>
                <a:lnTo>
                  <a:pt x="502" y="574"/>
                </a:lnTo>
                <a:lnTo>
                  <a:pt x="502" y="574"/>
                </a:lnTo>
                <a:lnTo>
                  <a:pt x="508" y="470"/>
                </a:lnTo>
                <a:lnTo>
                  <a:pt x="508" y="470"/>
                </a:lnTo>
                <a:lnTo>
                  <a:pt x="514" y="459"/>
                </a:lnTo>
                <a:lnTo>
                  <a:pt x="520" y="452"/>
                </a:lnTo>
                <a:lnTo>
                  <a:pt x="526" y="445"/>
                </a:lnTo>
                <a:lnTo>
                  <a:pt x="526" y="445"/>
                </a:lnTo>
                <a:lnTo>
                  <a:pt x="529" y="442"/>
                </a:lnTo>
                <a:lnTo>
                  <a:pt x="532" y="436"/>
                </a:lnTo>
                <a:lnTo>
                  <a:pt x="535" y="421"/>
                </a:lnTo>
                <a:lnTo>
                  <a:pt x="538" y="403"/>
                </a:lnTo>
                <a:lnTo>
                  <a:pt x="538" y="403"/>
                </a:lnTo>
                <a:lnTo>
                  <a:pt x="547" y="395"/>
                </a:lnTo>
                <a:lnTo>
                  <a:pt x="553" y="391"/>
                </a:lnTo>
                <a:lnTo>
                  <a:pt x="557" y="384"/>
                </a:lnTo>
                <a:lnTo>
                  <a:pt x="557" y="384"/>
                </a:lnTo>
                <a:lnTo>
                  <a:pt x="555" y="374"/>
                </a:lnTo>
                <a:lnTo>
                  <a:pt x="549" y="351"/>
                </a:lnTo>
                <a:lnTo>
                  <a:pt x="563" y="305"/>
                </a:lnTo>
                <a:lnTo>
                  <a:pt x="563" y="305"/>
                </a:lnTo>
                <a:lnTo>
                  <a:pt x="563" y="304"/>
                </a:lnTo>
                <a:lnTo>
                  <a:pt x="564" y="304"/>
                </a:lnTo>
                <a:lnTo>
                  <a:pt x="569" y="305"/>
                </a:lnTo>
                <a:lnTo>
                  <a:pt x="569" y="305"/>
                </a:lnTo>
                <a:lnTo>
                  <a:pt x="572" y="307"/>
                </a:lnTo>
                <a:lnTo>
                  <a:pt x="576" y="305"/>
                </a:lnTo>
                <a:lnTo>
                  <a:pt x="582" y="301"/>
                </a:lnTo>
                <a:lnTo>
                  <a:pt x="599" y="287"/>
                </a:lnTo>
                <a:lnTo>
                  <a:pt x="599" y="287"/>
                </a:lnTo>
                <a:lnTo>
                  <a:pt x="605" y="281"/>
                </a:lnTo>
                <a:lnTo>
                  <a:pt x="605" y="278"/>
                </a:lnTo>
                <a:lnTo>
                  <a:pt x="605" y="276"/>
                </a:lnTo>
                <a:lnTo>
                  <a:pt x="599" y="262"/>
                </a:lnTo>
                <a:lnTo>
                  <a:pt x="599" y="262"/>
                </a:lnTo>
                <a:lnTo>
                  <a:pt x="595" y="255"/>
                </a:lnTo>
                <a:lnTo>
                  <a:pt x="592" y="249"/>
                </a:lnTo>
                <a:lnTo>
                  <a:pt x="587" y="244"/>
                </a:lnTo>
                <a:lnTo>
                  <a:pt x="587" y="244"/>
                </a:lnTo>
                <a:lnTo>
                  <a:pt x="593" y="232"/>
                </a:lnTo>
                <a:lnTo>
                  <a:pt x="596" y="223"/>
                </a:lnTo>
                <a:lnTo>
                  <a:pt x="596" y="220"/>
                </a:lnTo>
                <a:lnTo>
                  <a:pt x="595" y="218"/>
                </a:lnTo>
                <a:lnTo>
                  <a:pt x="595" y="218"/>
                </a:lnTo>
                <a:lnTo>
                  <a:pt x="592" y="220"/>
                </a:lnTo>
                <a:lnTo>
                  <a:pt x="584" y="226"/>
                </a:lnTo>
                <a:lnTo>
                  <a:pt x="564" y="244"/>
                </a:lnTo>
                <a:lnTo>
                  <a:pt x="541" y="269"/>
                </a:lnTo>
                <a:lnTo>
                  <a:pt x="521" y="288"/>
                </a:lnTo>
                <a:lnTo>
                  <a:pt x="521" y="288"/>
                </a:lnTo>
                <a:lnTo>
                  <a:pt x="520" y="287"/>
                </a:lnTo>
                <a:lnTo>
                  <a:pt x="520" y="287"/>
                </a:lnTo>
                <a:lnTo>
                  <a:pt x="512" y="282"/>
                </a:lnTo>
                <a:lnTo>
                  <a:pt x="505" y="279"/>
                </a:lnTo>
                <a:lnTo>
                  <a:pt x="483" y="273"/>
                </a:lnTo>
                <a:lnTo>
                  <a:pt x="459" y="269"/>
                </a:lnTo>
                <a:lnTo>
                  <a:pt x="459" y="244"/>
                </a:lnTo>
                <a:lnTo>
                  <a:pt x="483" y="214"/>
                </a:lnTo>
                <a:lnTo>
                  <a:pt x="483" y="214"/>
                </a:lnTo>
                <a:lnTo>
                  <a:pt x="497" y="201"/>
                </a:lnTo>
                <a:lnTo>
                  <a:pt x="508" y="194"/>
                </a:lnTo>
                <a:lnTo>
                  <a:pt x="514" y="189"/>
                </a:lnTo>
                <a:lnTo>
                  <a:pt x="514" y="189"/>
                </a:lnTo>
                <a:lnTo>
                  <a:pt x="515" y="186"/>
                </a:lnTo>
                <a:lnTo>
                  <a:pt x="518" y="182"/>
                </a:lnTo>
                <a:lnTo>
                  <a:pt x="525" y="165"/>
                </a:lnTo>
                <a:lnTo>
                  <a:pt x="526" y="156"/>
                </a:lnTo>
                <a:lnTo>
                  <a:pt x="528" y="145"/>
                </a:lnTo>
                <a:lnTo>
                  <a:pt x="528" y="136"/>
                </a:lnTo>
                <a:lnTo>
                  <a:pt x="526" y="128"/>
                </a:lnTo>
                <a:lnTo>
                  <a:pt x="526" y="128"/>
                </a:lnTo>
                <a:lnTo>
                  <a:pt x="520" y="110"/>
                </a:lnTo>
                <a:lnTo>
                  <a:pt x="512" y="87"/>
                </a:lnTo>
                <a:lnTo>
                  <a:pt x="502" y="55"/>
                </a:lnTo>
                <a:lnTo>
                  <a:pt x="502" y="55"/>
                </a:lnTo>
                <a:lnTo>
                  <a:pt x="499" y="47"/>
                </a:lnTo>
                <a:lnTo>
                  <a:pt x="494" y="37"/>
                </a:lnTo>
                <a:lnTo>
                  <a:pt x="491" y="32"/>
                </a:lnTo>
                <a:lnTo>
                  <a:pt x="486" y="26"/>
                </a:lnTo>
                <a:lnTo>
                  <a:pt x="479" y="22"/>
                </a:lnTo>
                <a:lnTo>
                  <a:pt x="471" y="18"/>
                </a:lnTo>
                <a:lnTo>
                  <a:pt x="471" y="18"/>
                </a:lnTo>
                <a:lnTo>
                  <a:pt x="433" y="6"/>
                </a:lnTo>
                <a:lnTo>
                  <a:pt x="416" y="2"/>
                </a:lnTo>
                <a:lnTo>
                  <a:pt x="410" y="0"/>
                </a:lnTo>
                <a:lnTo>
                  <a:pt x="404" y="0"/>
                </a:lnTo>
                <a:lnTo>
                  <a:pt x="40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id="{D47F4A69-7E0C-4997-8092-BFF8D84D5872}"/>
              </a:ext>
            </a:extLst>
          </p:cNvPr>
          <p:cNvSpPr>
            <a:spLocks noEditPoints="1"/>
          </p:cNvSpPr>
          <p:nvPr/>
        </p:nvSpPr>
        <p:spPr bwMode="auto">
          <a:xfrm>
            <a:off x="4635866" y="4689140"/>
            <a:ext cx="691814" cy="1632412"/>
          </a:xfrm>
          <a:custGeom>
            <a:avLst/>
            <a:gdLst>
              <a:gd name="T0" fmla="*/ 368 w 520"/>
              <a:gd name="T1" fmla="*/ 6 h 1227"/>
              <a:gd name="T2" fmla="*/ 346 w 520"/>
              <a:gd name="T3" fmla="*/ 22 h 1227"/>
              <a:gd name="T4" fmla="*/ 340 w 520"/>
              <a:gd name="T5" fmla="*/ 74 h 1227"/>
              <a:gd name="T6" fmla="*/ 344 w 520"/>
              <a:gd name="T7" fmla="*/ 112 h 1227"/>
              <a:gd name="T8" fmla="*/ 280 w 520"/>
              <a:gd name="T9" fmla="*/ 74 h 1227"/>
              <a:gd name="T10" fmla="*/ 212 w 520"/>
              <a:gd name="T11" fmla="*/ 74 h 1227"/>
              <a:gd name="T12" fmla="*/ 180 w 520"/>
              <a:gd name="T13" fmla="*/ 108 h 1227"/>
              <a:gd name="T14" fmla="*/ 172 w 520"/>
              <a:gd name="T15" fmla="*/ 136 h 1227"/>
              <a:gd name="T16" fmla="*/ 186 w 520"/>
              <a:gd name="T17" fmla="*/ 160 h 1227"/>
              <a:gd name="T18" fmla="*/ 208 w 520"/>
              <a:gd name="T19" fmla="*/ 180 h 1227"/>
              <a:gd name="T20" fmla="*/ 254 w 520"/>
              <a:gd name="T21" fmla="*/ 220 h 1227"/>
              <a:gd name="T22" fmla="*/ 234 w 520"/>
              <a:gd name="T23" fmla="*/ 236 h 1227"/>
              <a:gd name="T24" fmla="*/ 202 w 520"/>
              <a:gd name="T25" fmla="*/ 232 h 1227"/>
              <a:gd name="T26" fmla="*/ 128 w 520"/>
              <a:gd name="T27" fmla="*/ 340 h 1227"/>
              <a:gd name="T28" fmla="*/ 114 w 520"/>
              <a:gd name="T29" fmla="*/ 398 h 1227"/>
              <a:gd name="T30" fmla="*/ 132 w 520"/>
              <a:gd name="T31" fmla="*/ 454 h 1227"/>
              <a:gd name="T32" fmla="*/ 122 w 520"/>
              <a:gd name="T33" fmla="*/ 556 h 1227"/>
              <a:gd name="T34" fmla="*/ 94 w 520"/>
              <a:gd name="T35" fmla="*/ 608 h 1227"/>
              <a:gd name="T36" fmla="*/ 16 w 520"/>
              <a:gd name="T37" fmla="*/ 627 h 1227"/>
              <a:gd name="T38" fmla="*/ 0 w 520"/>
              <a:gd name="T39" fmla="*/ 711 h 1227"/>
              <a:gd name="T40" fmla="*/ 10 w 520"/>
              <a:gd name="T41" fmla="*/ 747 h 1227"/>
              <a:gd name="T42" fmla="*/ 14 w 520"/>
              <a:gd name="T43" fmla="*/ 813 h 1227"/>
              <a:gd name="T44" fmla="*/ 30 w 520"/>
              <a:gd name="T45" fmla="*/ 1013 h 1227"/>
              <a:gd name="T46" fmla="*/ 62 w 520"/>
              <a:gd name="T47" fmla="*/ 1103 h 1227"/>
              <a:gd name="T48" fmla="*/ 72 w 520"/>
              <a:gd name="T49" fmla="*/ 1163 h 1227"/>
              <a:gd name="T50" fmla="*/ 62 w 520"/>
              <a:gd name="T51" fmla="*/ 1205 h 1227"/>
              <a:gd name="T52" fmla="*/ 230 w 520"/>
              <a:gd name="T53" fmla="*/ 1225 h 1227"/>
              <a:gd name="T54" fmla="*/ 288 w 520"/>
              <a:gd name="T55" fmla="*/ 1197 h 1227"/>
              <a:gd name="T56" fmla="*/ 294 w 520"/>
              <a:gd name="T57" fmla="*/ 911 h 1227"/>
              <a:gd name="T58" fmla="*/ 300 w 520"/>
              <a:gd name="T59" fmla="*/ 833 h 1227"/>
              <a:gd name="T60" fmla="*/ 338 w 520"/>
              <a:gd name="T61" fmla="*/ 921 h 1227"/>
              <a:gd name="T62" fmla="*/ 364 w 520"/>
              <a:gd name="T63" fmla="*/ 1073 h 1227"/>
              <a:gd name="T64" fmla="*/ 372 w 520"/>
              <a:gd name="T65" fmla="*/ 1171 h 1227"/>
              <a:gd name="T66" fmla="*/ 386 w 520"/>
              <a:gd name="T67" fmla="*/ 1213 h 1227"/>
              <a:gd name="T68" fmla="*/ 438 w 520"/>
              <a:gd name="T69" fmla="*/ 1191 h 1227"/>
              <a:gd name="T70" fmla="*/ 430 w 520"/>
              <a:gd name="T71" fmla="*/ 1077 h 1227"/>
              <a:gd name="T72" fmla="*/ 436 w 520"/>
              <a:gd name="T73" fmla="*/ 993 h 1227"/>
              <a:gd name="T74" fmla="*/ 420 w 520"/>
              <a:gd name="T75" fmla="*/ 873 h 1227"/>
              <a:gd name="T76" fmla="*/ 430 w 520"/>
              <a:gd name="T77" fmla="*/ 701 h 1227"/>
              <a:gd name="T78" fmla="*/ 462 w 520"/>
              <a:gd name="T79" fmla="*/ 617 h 1227"/>
              <a:gd name="T80" fmla="*/ 440 w 520"/>
              <a:gd name="T81" fmla="*/ 502 h 1227"/>
              <a:gd name="T82" fmla="*/ 452 w 520"/>
              <a:gd name="T83" fmla="*/ 432 h 1227"/>
              <a:gd name="T84" fmla="*/ 502 w 520"/>
              <a:gd name="T85" fmla="*/ 368 h 1227"/>
              <a:gd name="T86" fmla="*/ 516 w 520"/>
              <a:gd name="T87" fmla="*/ 314 h 1227"/>
              <a:gd name="T88" fmla="*/ 458 w 520"/>
              <a:gd name="T89" fmla="*/ 244 h 1227"/>
              <a:gd name="T90" fmla="*/ 446 w 520"/>
              <a:gd name="T91" fmla="*/ 214 h 1227"/>
              <a:gd name="T92" fmla="*/ 462 w 520"/>
              <a:gd name="T93" fmla="*/ 130 h 1227"/>
              <a:gd name="T94" fmla="*/ 456 w 520"/>
              <a:gd name="T95" fmla="*/ 34 h 1227"/>
              <a:gd name="T96" fmla="*/ 190 w 520"/>
              <a:gd name="T97" fmla="*/ 667 h 1227"/>
              <a:gd name="T98" fmla="*/ 212 w 520"/>
              <a:gd name="T99" fmla="*/ 893 h 1227"/>
              <a:gd name="T100" fmla="*/ 206 w 520"/>
              <a:gd name="T101" fmla="*/ 1051 h 1227"/>
              <a:gd name="T102" fmla="*/ 226 w 520"/>
              <a:gd name="T103" fmla="*/ 1121 h 1227"/>
              <a:gd name="T104" fmla="*/ 166 w 520"/>
              <a:gd name="T105" fmla="*/ 1177 h 1227"/>
              <a:gd name="T106" fmla="*/ 138 w 520"/>
              <a:gd name="T107" fmla="*/ 1147 h 1227"/>
              <a:gd name="T108" fmla="*/ 136 w 520"/>
              <a:gd name="T109" fmla="*/ 991 h 1227"/>
              <a:gd name="T110" fmla="*/ 134 w 520"/>
              <a:gd name="T111" fmla="*/ 923 h 1227"/>
              <a:gd name="T112" fmla="*/ 138 w 520"/>
              <a:gd name="T113" fmla="*/ 869 h 1227"/>
              <a:gd name="T114" fmla="*/ 164 w 520"/>
              <a:gd name="T115" fmla="*/ 739 h 1227"/>
              <a:gd name="T116" fmla="*/ 148 w 520"/>
              <a:gd name="T117" fmla="*/ 663 h 1227"/>
              <a:gd name="T118" fmla="*/ 124 w 520"/>
              <a:gd name="T119" fmla="*/ 699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0" h="1227">
                <a:moveTo>
                  <a:pt x="366" y="6"/>
                </a:moveTo>
                <a:lnTo>
                  <a:pt x="366" y="6"/>
                </a:lnTo>
                <a:lnTo>
                  <a:pt x="368" y="6"/>
                </a:lnTo>
                <a:lnTo>
                  <a:pt x="368" y="6"/>
                </a:lnTo>
                <a:lnTo>
                  <a:pt x="366" y="6"/>
                </a:lnTo>
                <a:lnTo>
                  <a:pt x="366" y="6"/>
                </a:lnTo>
                <a:close/>
                <a:moveTo>
                  <a:pt x="392" y="0"/>
                </a:moveTo>
                <a:lnTo>
                  <a:pt x="392" y="0"/>
                </a:lnTo>
                <a:lnTo>
                  <a:pt x="368" y="6"/>
                </a:lnTo>
                <a:lnTo>
                  <a:pt x="368" y="6"/>
                </a:lnTo>
                <a:lnTo>
                  <a:pt x="370" y="8"/>
                </a:lnTo>
                <a:lnTo>
                  <a:pt x="368" y="10"/>
                </a:lnTo>
                <a:lnTo>
                  <a:pt x="366" y="12"/>
                </a:lnTo>
                <a:lnTo>
                  <a:pt x="366" y="12"/>
                </a:lnTo>
                <a:lnTo>
                  <a:pt x="346" y="16"/>
                </a:lnTo>
                <a:lnTo>
                  <a:pt x="346" y="16"/>
                </a:lnTo>
                <a:lnTo>
                  <a:pt x="346" y="20"/>
                </a:lnTo>
                <a:lnTo>
                  <a:pt x="346" y="22"/>
                </a:lnTo>
                <a:lnTo>
                  <a:pt x="346" y="22"/>
                </a:lnTo>
                <a:lnTo>
                  <a:pt x="338" y="28"/>
                </a:lnTo>
                <a:lnTo>
                  <a:pt x="340" y="32"/>
                </a:lnTo>
                <a:lnTo>
                  <a:pt x="338" y="40"/>
                </a:lnTo>
                <a:lnTo>
                  <a:pt x="344" y="58"/>
                </a:lnTo>
                <a:lnTo>
                  <a:pt x="344" y="58"/>
                </a:lnTo>
                <a:lnTo>
                  <a:pt x="344" y="64"/>
                </a:lnTo>
                <a:lnTo>
                  <a:pt x="342" y="70"/>
                </a:lnTo>
                <a:lnTo>
                  <a:pt x="340" y="74"/>
                </a:lnTo>
                <a:lnTo>
                  <a:pt x="340" y="74"/>
                </a:lnTo>
                <a:lnTo>
                  <a:pt x="338" y="80"/>
                </a:lnTo>
                <a:lnTo>
                  <a:pt x="338" y="88"/>
                </a:lnTo>
                <a:lnTo>
                  <a:pt x="338" y="98"/>
                </a:lnTo>
                <a:lnTo>
                  <a:pt x="338" y="98"/>
                </a:lnTo>
                <a:lnTo>
                  <a:pt x="340" y="106"/>
                </a:lnTo>
                <a:lnTo>
                  <a:pt x="342" y="110"/>
                </a:lnTo>
                <a:lnTo>
                  <a:pt x="344" y="112"/>
                </a:lnTo>
                <a:lnTo>
                  <a:pt x="344" y="112"/>
                </a:lnTo>
                <a:lnTo>
                  <a:pt x="348" y="114"/>
                </a:lnTo>
                <a:lnTo>
                  <a:pt x="350" y="114"/>
                </a:lnTo>
                <a:lnTo>
                  <a:pt x="328" y="124"/>
                </a:lnTo>
                <a:lnTo>
                  <a:pt x="312" y="114"/>
                </a:lnTo>
                <a:lnTo>
                  <a:pt x="294" y="94"/>
                </a:lnTo>
                <a:lnTo>
                  <a:pt x="294" y="94"/>
                </a:lnTo>
                <a:lnTo>
                  <a:pt x="292" y="90"/>
                </a:lnTo>
                <a:lnTo>
                  <a:pt x="284" y="78"/>
                </a:lnTo>
                <a:lnTo>
                  <a:pt x="280" y="74"/>
                </a:lnTo>
                <a:lnTo>
                  <a:pt x="274" y="68"/>
                </a:lnTo>
                <a:lnTo>
                  <a:pt x="268" y="64"/>
                </a:lnTo>
                <a:lnTo>
                  <a:pt x="260" y="64"/>
                </a:lnTo>
                <a:lnTo>
                  <a:pt x="260" y="64"/>
                </a:lnTo>
                <a:lnTo>
                  <a:pt x="244" y="64"/>
                </a:lnTo>
                <a:lnTo>
                  <a:pt x="232" y="66"/>
                </a:lnTo>
                <a:lnTo>
                  <a:pt x="220" y="68"/>
                </a:lnTo>
                <a:lnTo>
                  <a:pt x="220" y="68"/>
                </a:lnTo>
                <a:lnTo>
                  <a:pt x="212" y="74"/>
                </a:lnTo>
                <a:lnTo>
                  <a:pt x="206" y="80"/>
                </a:lnTo>
                <a:lnTo>
                  <a:pt x="206" y="80"/>
                </a:lnTo>
                <a:lnTo>
                  <a:pt x="200" y="88"/>
                </a:lnTo>
                <a:lnTo>
                  <a:pt x="196" y="94"/>
                </a:lnTo>
                <a:lnTo>
                  <a:pt x="190" y="98"/>
                </a:lnTo>
                <a:lnTo>
                  <a:pt x="190" y="98"/>
                </a:lnTo>
                <a:lnTo>
                  <a:pt x="186" y="100"/>
                </a:lnTo>
                <a:lnTo>
                  <a:pt x="182" y="104"/>
                </a:lnTo>
                <a:lnTo>
                  <a:pt x="180" y="108"/>
                </a:lnTo>
                <a:lnTo>
                  <a:pt x="180" y="110"/>
                </a:lnTo>
                <a:lnTo>
                  <a:pt x="180" y="110"/>
                </a:lnTo>
                <a:lnTo>
                  <a:pt x="180" y="112"/>
                </a:lnTo>
                <a:lnTo>
                  <a:pt x="180" y="116"/>
                </a:lnTo>
                <a:lnTo>
                  <a:pt x="180" y="122"/>
                </a:lnTo>
                <a:lnTo>
                  <a:pt x="176" y="126"/>
                </a:lnTo>
                <a:lnTo>
                  <a:pt x="176" y="126"/>
                </a:lnTo>
                <a:lnTo>
                  <a:pt x="174" y="132"/>
                </a:lnTo>
                <a:lnTo>
                  <a:pt x="172" y="136"/>
                </a:lnTo>
                <a:lnTo>
                  <a:pt x="174" y="140"/>
                </a:lnTo>
                <a:lnTo>
                  <a:pt x="174" y="140"/>
                </a:lnTo>
                <a:lnTo>
                  <a:pt x="176" y="142"/>
                </a:lnTo>
                <a:lnTo>
                  <a:pt x="178" y="142"/>
                </a:lnTo>
                <a:lnTo>
                  <a:pt x="180" y="144"/>
                </a:lnTo>
                <a:lnTo>
                  <a:pt x="180" y="144"/>
                </a:lnTo>
                <a:lnTo>
                  <a:pt x="182" y="160"/>
                </a:lnTo>
                <a:lnTo>
                  <a:pt x="182" y="160"/>
                </a:lnTo>
                <a:lnTo>
                  <a:pt x="186" y="160"/>
                </a:lnTo>
                <a:lnTo>
                  <a:pt x="190" y="158"/>
                </a:lnTo>
                <a:lnTo>
                  <a:pt x="190" y="158"/>
                </a:lnTo>
                <a:lnTo>
                  <a:pt x="192" y="160"/>
                </a:lnTo>
                <a:lnTo>
                  <a:pt x="194" y="166"/>
                </a:lnTo>
                <a:lnTo>
                  <a:pt x="200" y="176"/>
                </a:lnTo>
                <a:lnTo>
                  <a:pt x="200" y="176"/>
                </a:lnTo>
                <a:lnTo>
                  <a:pt x="206" y="178"/>
                </a:lnTo>
                <a:lnTo>
                  <a:pt x="206" y="178"/>
                </a:lnTo>
                <a:lnTo>
                  <a:pt x="208" y="180"/>
                </a:lnTo>
                <a:lnTo>
                  <a:pt x="210" y="182"/>
                </a:lnTo>
                <a:lnTo>
                  <a:pt x="210" y="184"/>
                </a:lnTo>
                <a:lnTo>
                  <a:pt x="210" y="184"/>
                </a:lnTo>
                <a:lnTo>
                  <a:pt x="214" y="190"/>
                </a:lnTo>
                <a:lnTo>
                  <a:pt x="222" y="200"/>
                </a:lnTo>
                <a:lnTo>
                  <a:pt x="240" y="216"/>
                </a:lnTo>
                <a:lnTo>
                  <a:pt x="240" y="216"/>
                </a:lnTo>
                <a:lnTo>
                  <a:pt x="246" y="220"/>
                </a:lnTo>
                <a:lnTo>
                  <a:pt x="254" y="220"/>
                </a:lnTo>
                <a:lnTo>
                  <a:pt x="260" y="222"/>
                </a:lnTo>
                <a:lnTo>
                  <a:pt x="260" y="222"/>
                </a:lnTo>
                <a:lnTo>
                  <a:pt x="258" y="226"/>
                </a:lnTo>
                <a:lnTo>
                  <a:pt x="256" y="230"/>
                </a:lnTo>
                <a:lnTo>
                  <a:pt x="256" y="230"/>
                </a:lnTo>
                <a:lnTo>
                  <a:pt x="248" y="232"/>
                </a:lnTo>
                <a:lnTo>
                  <a:pt x="248" y="232"/>
                </a:lnTo>
                <a:lnTo>
                  <a:pt x="242" y="234"/>
                </a:lnTo>
                <a:lnTo>
                  <a:pt x="234" y="236"/>
                </a:lnTo>
                <a:lnTo>
                  <a:pt x="234" y="236"/>
                </a:lnTo>
                <a:lnTo>
                  <a:pt x="226" y="234"/>
                </a:lnTo>
                <a:lnTo>
                  <a:pt x="216" y="232"/>
                </a:lnTo>
                <a:lnTo>
                  <a:pt x="216" y="232"/>
                </a:lnTo>
                <a:lnTo>
                  <a:pt x="214" y="232"/>
                </a:lnTo>
                <a:lnTo>
                  <a:pt x="210" y="232"/>
                </a:lnTo>
                <a:lnTo>
                  <a:pt x="206" y="232"/>
                </a:lnTo>
                <a:lnTo>
                  <a:pt x="202" y="232"/>
                </a:lnTo>
                <a:lnTo>
                  <a:pt x="202" y="232"/>
                </a:lnTo>
                <a:lnTo>
                  <a:pt x="184" y="252"/>
                </a:lnTo>
                <a:lnTo>
                  <a:pt x="162" y="274"/>
                </a:lnTo>
                <a:lnTo>
                  <a:pt x="162" y="274"/>
                </a:lnTo>
                <a:lnTo>
                  <a:pt x="154" y="282"/>
                </a:lnTo>
                <a:lnTo>
                  <a:pt x="148" y="294"/>
                </a:lnTo>
                <a:lnTo>
                  <a:pt x="136" y="316"/>
                </a:lnTo>
                <a:lnTo>
                  <a:pt x="136" y="316"/>
                </a:lnTo>
                <a:lnTo>
                  <a:pt x="132" y="328"/>
                </a:lnTo>
                <a:lnTo>
                  <a:pt x="128" y="340"/>
                </a:lnTo>
                <a:lnTo>
                  <a:pt x="128" y="340"/>
                </a:lnTo>
                <a:lnTo>
                  <a:pt x="118" y="350"/>
                </a:lnTo>
                <a:lnTo>
                  <a:pt x="112" y="356"/>
                </a:lnTo>
                <a:lnTo>
                  <a:pt x="112" y="360"/>
                </a:lnTo>
                <a:lnTo>
                  <a:pt x="112" y="366"/>
                </a:lnTo>
                <a:lnTo>
                  <a:pt x="112" y="366"/>
                </a:lnTo>
                <a:lnTo>
                  <a:pt x="118" y="386"/>
                </a:lnTo>
                <a:lnTo>
                  <a:pt x="118" y="386"/>
                </a:lnTo>
                <a:lnTo>
                  <a:pt x="114" y="398"/>
                </a:lnTo>
                <a:lnTo>
                  <a:pt x="110" y="408"/>
                </a:lnTo>
                <a:lnTo>
                  <a:pt x="108" y="418"/>
                </a:lnTo>
                <a:lnTo>
                  <a:pt x="108" y="418"/>
                </a:lnTo>
                <a:lnTo>
                  <a:pt x="108" y="426"/>
                </a:lnTo>
                <a:lnTo>
                  <a:pt x="112" y="436"/>
                </a:lnTo>
                <a:lnTo>
                  <a:pt x="116" y="444"/>
                </a:lnTo>
                <a:lnTo>
                  <a:pt x="122" y="448"/>
                </a:lnTo>
                <a:lnTo>
                  <a:pt x="122" y="448"/>
                </a:lnTo>
                <a:lnTo>
                  <a:pt x="132" y="454"/>
                </a:lnTo>
                <a:lnTo>
                  <a:pt x="138" y="454"/>
                </a:lnTo>
                <a:lnTo>
                  <a:pt x="138" y="454"/>
                </a:lnTo>
                <a:lnTo>
                  <a:pt x="116" y="498"/>
                </a:lnTo>
                <a:lnTo>
                  <a:pt x="116" y="498"/>
                </a:lnTo>
                <a:lnTo>
                  <a:pt x="112" y="532"/>
                </a:lnTo>
                <a:lnTo>
                  <a:pt x="112" y="532"/>
                </a:lnTo>
                <a:lnTo>
                  <a:pt x="118" y="544"/>
                </a:lnTo>
                <a:lnTo>
                  <a:pt x="122" y="556"/>
                </a:lnTo>
                <a:lnTo>
                  <a:pt x="122" y="556"/>
                </a:lnTo>
                <a:lnTo>
                  <a:pt x="118" y="568"/>
                </a:lnTo>
                <a:lnTo>
                  <a:pt x="116" y="582"/>
                </a:lnTo>
                <a:lnTo>
                  <a:pt x="116" y="582"/>
                </a:lnTo>
                <a:lnTo>
                  <a:pt x="108" y="598"/>
                </a:lnTo>
                <a:lnTo>
                  <a:pt x="108" y="598"/>
                </a:lnTo>
                <a:lnTo>
                  <a:pt x="102" y="606"/>
                </a:lnTo>
                <a:lnTo>
                  <a:pt x="98" y="610"/>
                </a:lnTo>
                <a:lnTo>
                  <a:pt x="98" y="610"/>
                </a:lnTo>
                <a:lnTo>
                  <a:pt x="94" y="608"/>
                </a:lnTo>
                <a:lnTo>
                  <a:pt x="84" y="600"/>
                </a:lnTo>
                <a:lnTo>
                  <a:pt x="68" y="596"/>
                </a:lnTo>
                <a:lnTo>
                  <a:pt x="60" y="594"/>
                </a:lnTo>
                <a:lnTo>
                  <a:pt x="52" y="596"/>
                </a:lnTo>
                <a:lnTo>
                  <a:pt x="52" y="596"/>
                </a:lnTo>
                <a:lnTo>
                  <a:pt x="44" y="598"/>
                </a:lnTo>
                <a:lnTo>
                  <a:pt x="38" y="604"/>
                </a:lnTo>
                <a:lnTo>
                  <a:pt x="26" y="615"/>
                </a:lnTo>
                <a:lnTo>
                  <a:pt x="16" y="627"/>
                </a:lnTo>
                <a:lnTo>
                  <a:pt x="12" y="639"/>
                </a:lnTo>
                <a:lnTo>
                  <a:pt x="12" y="639"/>
                </a:lnTo>
                <a:lnTo>
                  <a:pt x="10" y="649"/>
                </a:lnTo>
                <a:lnTo>
                  <a:pt x="10" y="663"/>
                </a:lnTo>
                <a:lnTo>
                  <a:pt x="10" y="681"/>
                </a:lnTo>
                <a:lnTo>
                  <a:pt x="10" y="681"/>
                </a:lnTo>
                <a:lnTo>
                  <a:pt x="4" y="693"/>
                </a:lnTo>
                <a:lnTo>
                  <a:pt x="2" y="703"/>
                </a:lnTo>
                <a:lnTo>
                  <a:pt x="0" y="711"/>
                </a:lnTo>
                <a:lnTo>
                  <a:pt x="0" y="711"/>
                </a:lnTo>
                <a:lnTo>
                  <a:pt x="4" y="715"/>
                </a:lnTo>
                <a:lnTo>
                  <a:pt x="12" y="721"/>
                </a:lnTo>
                <a:lnTo>
                  <a:pt x="20" y="727"/>
                </a:lnTo>
                <a:lnTo>
                  <a:pt x="20" y="727"/>
                </a:lnTo>
                <a:lnTo>
                  <a:pt x="16" y="735"/>
                </a:lnTo>
                <a:lnTo>
                  <a:pt x="12" y="741"/>
                </a:lnTo>
                <a:lnTo>
                  <a:pt x="10" y="747"/>
                </a:lnTo>
                <a:lnTo>
                  <a:pt x="10" y="747"/>
                </a:lnTo>
                <a:lnTo>
                  <a:pt x="6" y="757"/>
                </a:lnTo>
                <a:lnTo>
                  <a:pt x="4" y="765"/>
                </a:lnTo>
                <a:lnTo>
                  <a:pt x="4" y="765"/>
                </a:lnTo>
                <a:lnTo>
                  <a:pt x="6" y="771"/>
                </a:lnTo>
                <a:lnTo>
                  <a:pt x="10" y="781"/>
                </a:lnTo>
                <a:lnTo>
                  <a:pt x="16" y="795"/>
                </a:lnTo>
                <a:lnTo>
                  <a:pt x="16" y="805"/>
                </a:lnTo>
                <a:lnTo>
                  <a:pt x="14" y="813"/>
                </a:lnTo>
                <a:lnTo>
                  <a:pt x="14" y="813"/>
                </a:lnTo>
                <a:lnTo>
                  <a:pt x="14" y="827"/>
                </a:lnTo>
                <a:lnTo>
                  <a:pt x="14" y="843"/>
                </a:lnTo>
                <a:lnTo>
                  <a:pt x="18" y="885"/>
                </a:lnTo>
                <a:lnTo>
                  <a:pt x="24" y="935"/>
                </a:lnTo>
                <a:lnTo>
                  <a:pt x="24" y="935"/>
                </a:lnTo>
                <a:lnTo>
                  <a:pt x="26" y="967"/>
                </a:lnTo>
                <a:lnTo>
                  <a:pt x="26" y="995"/>
                </a:lnTo>
                <a:lnTo>
                  <a:pt x="30" y="1013"/>
                </a:lnTo>
                <a:lnTo>
                  <a:pt x="30" y="1013"/>
                </a:lnTo>
                <a:lnTo>
                  <a:pt x="36" y="1029"/>
                </a:lnTo>
                <a:lnTo>
                  <a:pt x="48" y="1049"/>
                </a:lnTo>
                <a:lnTo>
                  <a:pt x="62" y="1073"/>
                </a:lnTo>
                <a:lnTo>
                  <a:pt x="62" y="1073"/>
                </a:lnTo>
                <a:lnTo>
                  <a:pt x="62" y="1081"/>
                </a:lnTo>
                <a:lnTo>
                  <a:pt x="64" y="1089"/>
                </a:lnTo>
                <a:lnTo>
                  <a:pt x="64" y="1093"/>
                </a:lnTo>
                <a:lnTo>
                  <a:pt x="64" y="1093"/>
                </a:lnTo>
                <a:lnTo>
                  <a:pt x="62" y="1103"/>
                </a:lnTo>
                <a:lnTo>
                  <a:pt x="64" y="1111"/>
                </a:lnTo>
                <a:lnTo>
                  <a:pt x="64" y="1111"/>
                </a:lnTo>
                <a:lnTo>
                  <a:pt x="62" y="1133"/>
                </a:lnTo>
                <a:lnTo>
                  <a:pt x="62" y="1157"/>
                </a:lnTo>
                <a:lnTo>
                  <a:pt x="62" y="1157"/>
                </a:lnTo>
                <a:lnTo>
                  <a:pt x="68" y="1159"/>
                </a:lnTo>
                <a:lnTo>
                  <a:pt x="72" y="1161"/>
                </a:lnTo>
                <a:lnTo>
                  <a:pt x="72" y="1161"/>
                </a:lnTo>
                <a:lnTo>
                  <a:pt x="72" y="1163"/>
                </a:lnTo>
                <a:lnTo>
                  <a:pt x="72" y="1163"/>
                </a:lnTo>
                <a:lnTo>
                  <a:pt x="64" y="1167"/>
                </a:lnTo>
                <a:lnTo>
                  <a:pt x="60" y="1173"/>
                </a:lnTo>
                <a:lnTo>
                  <a:pt x="58" y="1179"/>
                </a:lnTo>
                <a:lnTo>
                  <a:pt x="58" y="1179"/>
                </a:lnTo>
                <a:lnTo>
                  <a:pt x="58" y="1187"/>
                </a:lnTo>
                <a:lnTo>
                  <a:pt x="60" y="1195"/>
                </a:lnTo>
                <a:lnTo>
                  <a:pt x="62" y="1205"/>
                </a:lnTo>
                <a:lnTo>
                  <a:pt x="62" y="1205"/>
                </a:lnTo>
                <a:lnTo>
                  <a:pt x="106" y="1207"/>
                </a:lnTo>
                <a:lnTo>
                  <a:pt x="154" y="1209"/>
                </a:lnTo>
                <a:lnTo>
                  <a:pt x="168" y="1205"/>
                </a:lnTo>
                <a:lnTo>
                  <a:pt x="168" y="1205"/>
                </a:lnTo>
                <a:lnTo>
                  <a:pt x="180" y="1213"/>
                </a:lnTo>
                <a:lnTo>
                  <a:pt x="194" y="1219"/>
                </a:lnTo>
                <a:lnTo>
                  <a:pt x="208" y="1223"/>
                </a:lnTo>
                <a:lnTo>
                  <a:pt x="208" y="1223"/>
                </a:lnTo>
                <a:lnTo>
                  <a:pt x="230" y="1225"/>
                </a:lnTo>
                <a:lnTo>
                  <a:pt x="256" y="1227"/>
                </a:lnTo>
                <a:lnTo>
                  <a:pt x="278" y="1225"/>
                </a:lnTo>
                <a:lnTo>
                  <a:pt x="286" y="1225"/>
                </a:lnTo>
                <a:lnTo>
                  <a:pt x="288" y="1223"/>
                </a:lnTo>
                <a:lnTo>
                  <a:pt x="288" y="1223"/>
                </a:lnTo>
                <a:lnTo>
                  <a:pt x="290" y="1209"/>
                </a:lnTo>
                <a:lnTo>
                  <a:pt x="290" y="1203"/>
                </a:lnTo>
                <a:lnTo>
                  <a:pt x="288" y="1197"/>
                </a:lnTo>
                <a:lnTo>
                  <a:pt x="288" y="1197"/>
                </a:lnTo>
                <a:lnTo>
                  <a:pt x="282" y="1173"/>
                </a:lnTo>
                <a:lnTo>
                  <a:pt x="280" y="1159"/>
                </a:lnTo>
                <a:lnTo>
                  <a:pt x="282" y="1087"/>
                </a:lnTo>
                <a:lnTo>
                  <a:pt x="282" y="1087"/>
                </a:lnTo>
                <a:lnTo>
                  <a:pt x="290" y="1083"/>
                </a:lnTo>
                <a:lnTo>
                  <a:pt x="298" y="1075"/>
                </a:lnTo>
                <a:lnTo>
                  <a:pt x="298" y="1075"/>
                </a:lnTo>
                <a:lnTo>
                  <a:pt x="294" y="911"/>
                </a:lnTo>
                <a:lnTo>
                  <a:pt x="294" y="911"/>
                </a:lnTo>
                <a:lnTo>
                  <a:pt x="298" y="913"/>
                </a:lnTo>
                <a:lnTo>
                  <a:pt x="300" y="913"/>
                </a:lnTo>
                <a:lnTo>
                  <a:pt x="300" y="909"/>
                </a:lnTo>
                <a:lnTo>
                  <a:pt x="300" y="909"/>
                </a:lnTo>
                <a:lnTo>
                  <a:pt x="302" y="893"/>
                </a:lnTo>
                <a:lnTo>
                  <a:pt x="302" y="879"/>
                </a:lnTo>
                <a:lnTo>
                  <a:pt x="302" y="879"/>
                </a:lnTo>
                <a:lnTo>
                  <a:pt x="300" y="833"/>
                </a:lnTo>
                <a:lnTo>
                  <a:pt x="300" y="833"/>
                </a:lnTo>
                <a:lnTo>
                  <a:pt x="306" y="803"/>
                </a:lnTo>
                <a:lnTo>
                  <a:pt x="306" y="803"/>
                </a:lnTo>
                <a:lnTo>
                  <a:pt x="312" y="759"/>
                </a:lnTo>
                <a:lnTo>
                  <a:pt x="312" y="759"/>
                </a:lnTo>
                <a:lnTo>
                  <a:pt x="318" y="791"/>
                </a:lnTo>
                <a:lnTo>
                  <a:pt x="326" y="839"/>
                </a:lnTo>
                <a:lnTo>
                  <a:pt x="326" y="839"/>
                </a:lnTo>
                <a:lnTo>
                  <a:pt x="332" y="887"/>
                </a:lnTo>
                <a:lnTo>
                  <a:pt x="338" y="921"/>
                </a:lnTo>
                <a:lnTo>
                  <a:pt x="338" y="921"/>
                </a:lnTo>
                <a:lnTo>
                  <a:pt x="342" y="933"/>
                </a:lnTo>
                <a:lnTo>
                  <a:pt x="346" y="943"/>
                </a:lnTo>
                <a:lnTo>
                  <a:pt x="346" y="943"/>
                </a:lnTo>
                <a:lnTo>
                  <a:pt x="354" y="993"/>
                </a:lnTo>
                <a:lnTo>
                  <a:pt x="360" y="1029"/>
                </a:lnTo>
                <a:lnTo>
                  <a:pt x="364" y="1053"/>
                </a:lnTo>
                <a:lnTo>
                  <a:pt x="364" y="1053"/>
                </a:lnTo>
                <a:lnTo>
                  <a:pt x="364" y="1073"/>
                </a:lnTo>
                <a:lnTo>
                  <a:pt x="366" y="1081"/>
                </a:lnTo>
                <a:lnTo>
                  <a:pt x="366" y="1081"/>
                </a:lnTo>
                <a:lnTo>
                  <a:pt x="370" y="1079"/>
                </a:lnTo>
                <a:lnTo>
                  <a:pt x="370" y="1077"/>
                </a:lnTo>
                <a:lnTo>
                  <a:pt x="372" y="1079"/>
                </a:lnTo>
                <a:lnTo>
                  <a:pt x="372" y="1079"/>
                </a:lnTo>
                <a:lnTo>
                  <a:pt x="372" y="1143"/>
                </a:lnTo>
                <a:lnTo>
                  <a:pt x="372" y="1143"/>
                </a:lnTo>
                <a:lnTo>
                  <a:pt x="372" y="1171"/>
                </a:lnTo>
                <a:lnTo>
                  <a:pt x="372" y="1171"/>
                </a:lnTo>
                <a:lnTo>
                  <a:pt x="360" y="1189"/>
                </a:lnTo>
                <a:lnTo>
                  <a:pt x="360" y="1189"/>
                </a:lnTo>
                <a:lnTo>
                  <a:pt x="358" y="1195"/>
                </a:lnTo>
                <a:lnTo>
                  <a:pt x="358" y="1203"/>
                </a:lnTo>
                <a:lnTo>
                  <a:pt x="358" y="1203"/>
                </a:lnTo>
                <a:lnTo>
                  <a:pt x="362" y="1205"/>
                </a:lnTo>
                <a:lnTo>
                  <a:pt x="372" y="1209"/>
                </a:lnTo>
                <a:lnTo>
                  <a:pt x="386" y="1213"/>
                </a:lnTo>
                <a:lnTo>
                  <a:pt x="396" y="1215"/>
                </a:lnTo>
                <a:lnTo>
                  <a:pt x="396" y="1215"/>
                </a:lnTo>
                <a:lnTo>
                  <a:pt x="414" y="1215"/>
                </a:lnTo>
                <a:lnTo>
                  <a:pt x="422" y="1213"/>
                </a:lnTo>
                <a:lnTo>
                  <a:pt x="426" y="1211"/>
                </a:lnTo>
                <a:lnTo>
                  <a:pt x="426" y="1211"/>
                </a:lnTo>
                <a:lnTo>
                  <a:pt x="434" y="1199"/>
                </a:lnTo>
                <a:lnTo>
                  <a:pt x="438" y="1191"/>
                </a:lnTo>
                <a:lnTo>
                  <a:pt x="438" y="1191"/>
                </a:lnTo>
                <a:lnTo>
                  <a:pt x="432" y="1173"/>
                </a:lnTo>
                <a:lnTo>
                  <a:pt x="424" y="1153"/>
                </a:lnTo>
                <a:lnTo>
                  <a:pt x="424" y="1153"/>
                </a:lnTo>
                <a:lnTo>
                  <a:pt x="418" y="1145"/>
                </a:lnTo>
                <a:lnTo>
                  <a:pt x="416" y="1137"/>
                </a:lnTo>
                <a:lnTo>
                  <a:pt x="416" y="1137"/>
                </a:lnTo>
                <a:lnTo>
                  <a:pt x="418" y="1081"/>
                </a:lnTo>
                <a:lnTo>
                  <a:pt x="418" y="1081"/>
                </a:lnTo>
                <a:lnTo>
                  <a:pt x="430" y="1077"/>
                </a:lnTo>
                <a:lnTo>
                  <a:pt x="438" y="1075"/>
                </a:lnTo>
                <a:lnTo>
                  <a:pt x="442" y="1073"/>
                </a:lnTo>
                <a:lnTo>
                  <a:pt x="442" y="1073"/>
                </a:lnTo>
                <a:lnTo>
                  <a:pt x="442" y="1047"/>
                </a:lnTo>
                <a:lnTo>
                  <a:pt x="444" y="1029"/>
                </a:lnTo>
                <a:lnTo>
                  <a:pt x="444" y="1021"/>
                </a:lnTo>
                <a:lnTo>
                  <a:pt x="444" y="1021"/>
                </a:lnTo>
                <a:lnTo>
                  <a:pt x="440" y="1013"/>
                </a:lnTo>
                <a:lnTo>
                  <a:pt x="436" y="993"/>
                </a:lnTo>
                <a:lnTo>
                  <a:pt x="432" y="969"/>
                </a:lnTo>
                <a:lnTo>
                  <a:pt x="430" y="951"/>
                </a:lnTo>
                <a:lnTo>
                  <a:pt x="430" y="951"/>
                </a:lnTo>
                <a:lnTo>
                  <a:pt x="428" y="935"/>
                </a:lnTo>
                <a:lnTo>
                  <a:pt x="424" y="913"/>
                </a:lnTo>
                <a:lnTo>
                  <a:pt x="418" y="883"/>
                </a:lnTo>
                <a:lnTo>
                  <a:pt x="418" y="883"/>
                </a:lnTo>
                <a:lnTo>
                  <a:pt x="418" y="877"/>
                </a:lnTo>
                <a:lnTo>
                  <a:pt x="420" y="873"/>
                </a:lnTo>
                <a:lnTo>
                  <a:pt x="420" y="867"/>
                </a:lnTo>
                <a:lnTo>
                  <a:pt x="422" y="863"/>
                </a:lnTo>
                <a:lnTo>
                  <a:pt x="422" y="863"/>
                </a:lnTo>
                <a:lnTo>
                  <a:pt x="416" y="849"/>
                </a:lnTo>
                <a:lnTo>
                  <a:pt x="430" y="725"/>
                </a:lnTo>
                <a:lnTo>
                  <a:pt x="430" y="725"/>
                </a:lnTo>
                <a:lnTo>
                  <a:pt x="430" y="715"/>
                </a:lnTo>
                <a:lnTo>
                  <a:pt x="430" y="701"/>
                </a:lnTo>
                <a:lnTo>
                  <a:pt x="430" y="701"/>
                </a:lnTo>
                <a:lnTo>
                  <a:pt x="430" y="679"/>
                </a:lnTo>
                <a:lnTo>
                  <a:pt x="430" y="661"/>
                </a:lnTo>
                <a:lnTo>
                  <a:pt x="430" y="661"/>
                </a:lnTo>
                <a:lnTo>
                  <a:pt x="444" y="655"/>
                </a:lnTo>
                <a:lnTo>
                  <a:pt x="454" y="649"/>
                </a:lnTo>
                <a:lnTo>
                  <a:pt x="456" y="645"/>
                </a:lnTo>
                <a:lnTo>
                  <a:pt x="458" y="641"/>
                </a:lnTo>
                <a:lnTo>
                  <a:pt x="458" y="641"/>
                </a:lnTo>
                <a:lnTo>
                  <a:pt x="462" y="617"/>
                </a:lnTo>
                <a:lnTo>
                  <a:pt x="462" y="617"/>
                </a:lnTo>
                <a:lnTo>
                  <a:pt x="464" y="580"/>
                </a:lnTo>
                <a:lnTo>
                  <a:pt x="466" y="554"/>
                </a:lnTo>
                <a:lnTo>
                  <a:pt x="464" y="542"/>
                </a:lnTo>
                <a:lnTo>
                  <a:pt x="464" y="542"/>
                </a:lnTo>
                <a:lnTo>
                  <a:pt x="452" y="536"/>
                </a:lnTo>
                <a:lnTo>
                  <a:pt x="444" y="532"/>
                </a:lnTo>
                <a:lnTo>
                  <a:pt x="444" y="532"/>
                </a:lnTo>
                <a:lnTo>
                  <a:pt x="440" y="502"/>
                </a:lnTo>
                <a:lnTo>
                  <a:pt x="436" y="470"/>
                </a:lnTo>
                <a:lnTo>
                  <a:pt x="436" y="470"/>
                </a:lnTo>
                <a:lnTo>
                  <a:pt x="438" y="466"/>
                </a:lnTo>
                <a:lnTo>
                  <a:pt x="442" y="460"/>
                </a:lnTo>
                <a:lnTo>
                  <a:pt x="448" y="456"/>
                </a:lnTo>
                <a:lnTo>
                  <a:pt x="450" y="452"/>
                </a:lnTo>
                <a:lnTo>
                  <a:pt x="450" y="452"/>
                </a:lnTo>
                <a:lnTo>
                  <a:pt x="452" y="432"/>
                </a:lnTo>
                <a:lnTo>
                  <a:pt x="452" y="432"/>
                </a:lnTo>
                <a:lnTo>
                  <a:pt x="470" y="426"/>
                </a:lnTo>
                <a:lnTo>
                  <a:pt x="490" y="420"/>
                </a:lnTo>
                <a:lnTo>
                  <a:pt x="490" y="420"/>
                </a:lnTo>
                <a:lnTo>
                  <a:pt x="498" y="412"/>
                </a:lnTo>
                <a:lnTo>
                  <a:pt x="502" y="408"/>
                </a:lnTo>
                <a:lnTo>
                  <a:pt x="504" y="402"/>
                </a:lnTo>
                <a:lnTo>
                  <a:pt x="504" y="402"/>
                </a:lnTo>
                <a:lnTo>
                  <a:pt x="502" y="368"/>
                </a:lnTo>
                <a:lnTo>
                  <a:pt x="502" y="368"/>
                </a:lnTo>
                <a:lnTo>
                  <a:pt x="504" y="346"/>
                </a:lnTo>
                <a:lnTo>
                  <a:pt x="504" y="346"/>
                </a:lnTo>
                <a:lnTo>
                  <a:pt x="506" y="344"/>
                </a:lnTo>
                <a:lnTo>
                  <a:pt x="510" y="344"/>
                </a:lnTo>
                <a:lnTo>
                  <a:pt x="516" y="342"/>
                </a:lnTo>
                <a:lnTo>
                  <a:pt x="518" y="336"/>
                </a:lnTo>
                <a:lnTo>
                  <a:pt x="518" y="336"/>
                </a:lnTo>
                <a:lnTo>
                  <a:pt x="520" y="326"/>
                </a:lnTo>
                <a:lnTo>
                  <a:pt x="516" y="314"/>
                </a:lnTo>
                <a:lnTo>
                  <a:pt x="512" y="304"/>
                </a:lnTo>
                <a:lnTo>
                  <a:pt x="510" y="300"/>
                </a:lnTo>
                <a:lnTo>
                  <a:pt x="510" y="300"/>
                </a:lnTo>
                <a:lnTo>
                  <a:pt x="504" y="294"/>
                </a:lnTo>
                <a:lnTo>
                  <a:pt x="494" y="282"/>
                </a:lnTo>
                <a:lnTo>
                  <a:pt x="476" y="264"/>
                </a:lnTo>
                <a:lnTo>
                  <a:pt x="476" y="264"/>
                </a:lnTo>
                <a:lnTo>
                  <a:pt x="466" y="254"/>
                </a:lnTo>
                <a:lnTo>
                  <a:pt x="458" y="244"/>
                </a:lnTo>
                <a:lnTo>
                  <a:pt x="458" y="244"/>
                </a:lnTo>
                <a:lnTo>
                  <a:pt x="466" y="236"/>
                </a:lnTo>
                <a:lnTo>
                  <a:pt x="472" y="224"/>
                </a:lnTo>
                <a:lnTo>
                  <a:pt x="472" y="224"/>
                </a:lnTo>
                <a:lnTo>
                  <a:pt x="466" y="224"/>
                </a:lnTo>
                <a:lnTo>
                  <a:pt x="452" y="222"/>
                </a:lnTo>
                <a:lnTo>
                  <a:pt x="452" y="222"/>
                </a:lnTo>
                <a:lnTo>
                  <a:pt x="448" y="218"/>
                </a:lnTo>
                <a:lnTo>
                  <a:pt x="446" y="214"/>
                </a:lnTo>
                <a:lnTo>
                  <a:pt x="444" y="208"/>
                </a:lnTo>
                <a:lnTo>
                  <a:pt x="444" y="208"/>
                </a:lnTo>
                <a:lnTo>
                  <a:pt x="446" y="196"/>
                </a:lnTo>
                <a:lnTo>
                  <a:pt x="446" y="196"/>
                </a:lnTo>
                <a:lnTo>
                  <a:pt x="456" y="166"/>
                </a:lnTo>
                <a:lnTo>
                  <a:pt x="462" y="144"/>
                </a:lnTo>
                <a:lnTo>
                  <a:pt x="462" y="136"/>
                </a:lnTo>
                <a:lnTo>
                  <a:pt x="462" y="130"/>
                </a:lnTo>
                <a:lnTo>
                  <a:pt x="462" y="130"/>
                </a:lnTo>
                <a:lnTo>
                  <a:pt x="444" y="100"/>
                </a:lnTo>
                <a:lnTo>
                  <a:pt x="444" y="100"/>
                </a:lnTo>
                <a:lnTo>
                  <a:pt x="448" y="96"/>
                </a:lnTo>
                <a:lnTo>
                  <a:pt x="454" y="84"/>
                </a:lnTo>
                <a:lnTo>
                  <a:pt x="460" y="70"/>
                </a:lnTo>
                <a:lnTo>
                  <a:pt x="462" y="62"/>
                </a:lnTo>
                <a:lnTo>
                  <a:pt x="462" y="54"/>
                </a:lnTo>
                <a:lnTo>
                  <a:pt x="462" y="54"/>
                </a:lnTo>
                <a:lnTo>
                  <a:pt x="456" y="34"/>
                </a:lnTo>
                <a:lnTo>
                  <a:pt x="452" y="26"/>
                </a:lnTo>
                <a:lnTo>
                  <a:pt x="444" y="20"/>
                </a:lnTo>
                <a:lnTo>
                  <a:pt x="444" y="20"/>
                </a:lnTo>
                <a:lnTo>
                  <a:pt x="426" y="8"/>
                </a:lnTo>
                <a:lnTo>
                  <a:pt x="418" y="2"/>
                </a:lnTo>
                <a:lnTo>
                  <a:pt x="392" y="0"/>
                </a:lnTo>
                <a:close/>
                <a:moveTo>
                  <a:pt x="176" y="667"/>
                </a:moveTo>
                <a:lnTo>
                  <a:pt x="190" y="667"/>
                </a:lnTo>
                <a:lnTo>
                  <a:pt x="190" y="667"/>
                </a:lnTo>
                <a:lnTo>
                  <a:pt x="190" y="751"/>
                </a:lnTo>
                <a:lnTo>
                  <a:pt x="190" y="751"/>
                </a:lnTo>
                <a:lnTo>
                  <a:pt x="196" y="815"/>
                </a:lnTo>
                <a:lnTo>
                  <a:pt x="200" y="853"/>
                </a:lnTo>
                <a:lnTo>
                  <a:pt x="202" y="875"/>
                </a:lnTo>
                <a:lnTo>
                  <a:pt x="202" y="875"/>
                </a:lnTo>
                <a:lnTo>
                  <a:pt x="206" y="883"/>
                </a:lnTo>
                <a:lnTo>
                  <a:pt x="210" y="889"/>
                </a:lnTo>
                <a:lnTo>
                  <a:pt x="212" y="893"/>
                </a:lnTo>
                <a:lnTo>
                  <a:pt x="214" y="897"/>
                </a:lnTo>
                <a:lnTo>
                  <a:pt x="214" y="897"/>
                </a:lnTo>
                <a:lnTo>
                  <a:pt x="214" y="917"/>
                </a:lnTo>
                <a:lnTo>
                  <a:pt x="214" y="935"/>
                </a:lnTo>
                <a:lnTo>
                  <a:pt x="214" y="935"/>
                </a:lnTo>
                <a:lnTo>
                  <a:pt x="208" y="983"/>
                </a:lnTo>
                <a:lnTo>
                  <a:pt x="206" y="1029"/>
                </a:lnTo>
                <a:lnTo>
                  <a:pt x="206" y="1029"/>
                </a:lnTo>
                <a:lnTo>
                  <a:pt x="206" y="1051"/>
                </a:lnTo>
                <a:lnTo>
                  <a:pt x="208" y="1075"/>
                </a:lnTo>
                <a:lnTo>
                  <a:pt x="208" y="1075"/>
                </a:lnTo>
                <a:lnTo>
                  <a:pt x="210" y="1079"/>
                </a:lnTo>
                <a:lnTo>
                  <a:pt x="214" y="1081"/>
                </a:lnTo>
                <a:lnTo>
                  <a:pt x="220" y="1081"/>
                </a:lnTo>
                <a:lnTo>
                  <a:pt x="226" y="1081"/>
                </a:lnTo>
                <a:lnTo>
                  <a:pt x="226" y="1081"/>
                </a:lnTo>
                <a:lnTo>
                  <a:pt x="226" y="1099"/>
                </a:lnTo>
                <a:lnTo>
                  <a:pt x="226" y="1121"/>
                </a:lnTo>
                <a:lnTo>
                  <a:pt x="226" y="1121"/>
                </a:lnTo>
                <a:lnTo>
                  <a:pt x="224" y="1147"/>
                </a:lnTo>
                <a:lnTo>
                  <a:pt x="226" y="1165"/>
                </a:lnTo>
                <a:lnTo>
                  <a:pt x="202" y="1167"/>
                </a:lnTo>
                <a:lnTo>
                  <a:pt x="202" y="1167"/>
                </a:lnTo>
                <a:lnTo>
                  <a:pt x="180" y="1173"/>
                </a:lnTo>
                <a:lnTo>
                  <a:pt x="180" y="1173"/>
                </a:lnTo>
                <a:lnTo>
                  <a:pt x="170" y="1175"/>
                </a:lnTo>
                <a:lnTo>
                  <a:pt x="166" y="1177"/>
                </a:lnTo>
                <a:lnTo>
                  <a:pt x="164" y="1179"/>
                </a:lnTo>
                <a:lnTo>
                  <a:pt x="164" y="1179"/>
                </a:lnTo>
                <a:lnTo>
                  <a:pt x="164" y="1181"/>
                </a:lnTo>
                <a:lnTo>
                  <a:pt x="160" y="1179"/>
                </a:lnTo>
                <a:lnTo>
                  <a:pt x="154" y="1171"/>
                </a:lnTo>
                <a:lnTo>
                  <a:pt x="138" y="1157"/>
                </a:lnTo>
                <a:lnTo>
                  <a:pt x="138" y="1157"/>
                </a:lnTo>
                <a:lnTo>
                  <a:pt x="138" y="1153"/>
                </a:lnTo>
                <a:lnTo>
                  <a:pt x="138" y="1147"/>
                </a:lnTo>
                <a:lnTo>
                  <a:pt x="138" y="1147"/>
                </a:lnTo>
                <a:lnTo>
                  <a:pt x="140" y="1129"/>
                </a:lnTo>
                <a:lnTo>
                  <a:pt x="142" y="1111"/>
                </a:lnTo>
                <a:lnTo>
                  <a:pt x="142" y="1111"/>
                </a:lnTo>
                <a:lnTo>
                  <a:pt x="142" y="1061"/>
                </a:lnTo>
                <a:lnTo>
                  <a:pt x="140" y="1025"/>
                </a:lnTo>
                <a:lnTo>
                  <a:pt x="138" y="1003"/>
                </a:lnTo>
                <a:lnTo>
                  <a:pt x="138" y="1003"/>
                </a:lnTo>
                <a:lnTo>
                  <a:pt x="136" y="991"/>
                </a:lnTo>
                <a:lnTo>
                  <a:pt x="134" y="973"/>
                </a:lnTo>
                <a:lnTo>
                  <a:pt x="134" y="949"/>
                </a:lnTo>
                <a:lnTo>
                  <a:pt x="134" y="949"/>
                </a:lnTo>
                <a:lnTo>
                  <a:pt x="134" y="939"/>
                </a:lnTo>
                <a:lnTo>
                  <a:pt x="134" y="933"/>
                </a:lnTo>
                <a:lnTo>
                  <a:pt x="134" y="929"/>
                </a:lnTo>
                <a:lnTo>
                  <a:pt x="134" y="929"/>
                </a:lnTo>
                <a:lnTo>
                  <a:pt x="132" y="927"/>
                </a:lnTo>
                <a:lnTo>
                  <a:pt x="134" y="923"/>
                </a:lnTo>
                <a:lnTo>
                  <a:pt x="136" y="917"/>
                </a:lnTo>
                <a:lnTo>
                  <a:pt x="148" y="911"/>
                </a:lnTo>
                <a:lnTo>
                  <a:pt x="148" y="911"/>
                </a:lnTo>
                <a:lnTo>
                  <a:pt x="144" y="907"/>
                </a:lnTo>
                <a:lnTo>
                  <a:pt x="138" y="901"/>
                </a:lnTo>
                <a:lnTo>
                  <a:pt x="138" y="901"/>
                </a:lnTo>
                <a:lnTo>
                  <a:pt x="138" y="895"/>
                </a:lnTo>
                <a:lnTo>
                  <a:pt x="138" y="885"/>
                </a:lnTo>
                <a:lnTo>
                  <a:pt x="138" y="869"/>
                </a:lnTo>
                <a:lnTo>
                  <a:pt x="138" y="869"/>
                </a:lnTo>
                <a:lnTo>
                  <a:pt x="140" y="849"/>
                </a:lnTo>
                <a:lnTo>
                  <a:pt x="142" y="829"/>
                </a:lnTo>
                <a:lnTo>
                  <a:pt x="142" y="829"/>
                </a:lnTo>
                <a:lnTo>
                  <a:pt x="138" y="811"/>
                </a:lnTo>
                <a:lnTo>
                  <a:pt x="128" y="771"/>
                </a:lnTo>
                <a:lnTo>
                  <a:pt x="128" y="771"/>
                </a:lnTo>
                <a:lnTo>
                  <a:pt x="150" y="753"/>
                </a:lnTo>
                <a:lnTo>
                  <a:pt x="164" y="739"/>
                </a:lnTo>
                <a:lnTo>
                  <a:pt x="170" y="733"/>
                </a:lnTo>
                <a:lnTo>
                  <a:pt x="174" y="727"/>
                </a:lnTo>
                <a:lnTo>
                  <a:pt x="174" y="727"/>
                </a:lnTo>
                <a:lnTo>
                  <a:pt x="176" y="713"/>
                </a:lnTo>
                <a:lnTo>
                  <a:pt x="176" y="693"/>
                </a:lnTo>
                <a:lnTo>
                  <a:pt x="176" y="667"/>
                </a:lnTo>
                <a:lnTo>
                  <a:pt x="176" y="667"/>
                </a:lnTo>
                <a:close/>
                <a:moveTo>
                  <a:pt x="148" y="663"/>
                </a:moveTo>
                <a:lnTo>
                  <a:pt x="148" y="663"/>
                </a:lnTo>
                <a:lnTo>
                  <a:pt x="142" y="711"/>
                </a:lnTo>
                <a:lnTo>
                  <a:pt x="142" y="711"/>
                </a:lnTo>
                <a:lnTo>
                  <a:pt x="134" y="719"/>
                </a:lnTo>
                <a:lnTo>
                  <a:pt x="128" y="725"/>
                </a:lnTo>
                <a:lnTo>
                  <a:pt x="128" y="713"/>
                </a:lnTo>
                <a:lnTo>
                  <a:pt x="128" y="713"/>
                </a:lnTo>
                <a:lnTo>
                  <a:pt x="126" y="703"/>
                </a:lnTo>
                <a:lnTo>
                  <a:pt x="124" y="699"/>
                </a:lnTo>
                <a:lnTo>
                  <a:pt x="124" y="699"/>
                </a:lnTo>
                <a:lnTo>
                  <a:pt x="126" y="697"/>
                </a:lnTo>
                <a:lnTo>
                  <a:pt x="130" y="689"/>
                </a:lnTo>
                <a:lnTo>
                  <a:pt x="130" y="689"/>
                </a:lnTo>
                <a:lnTo>
                  <a:pt x="132" y="681"/>
                </a:lnTo>
                <a:lnTo>
                  <a:pt x="134" y="673"/>
                </a:lnTo>
                <a:lnTo>
                  <a:pt x="134" y="661"/>
                </a:lnTo>
                <a:lnTo>
                  <a:pt x="148" y="6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A1B565BF-BE47-4DA6-894A-EA409F9F9101}"/>
              </a:ext>
            </a:extLst>
          </p:cNvPr>
          <p:cNvSpPr>
            <a:spLocks/>
          </p:cNvSpPr>
          <p:nvPr/>
        </p:nvSpPr>
        <p:spPr bwMode="auto">
          <a:xfrm>
            <a:off x="4743346" y="2753925"/>
            <a:ext cx="541966" cy="1634720"/>
          </a:xfrm>
          <a:custGeom>
            <a:avLst/>
            <a:gdLst>
              <a:gd name="T0" fmla="*/ 271 w 859"/>
              <a:gd name="T1" fmla="*/ 184 h 2594"/>
              <a:gd name="T2" fmla="*/ 288 w 859"/>
              <a:gd name="T3" fmla="*/ 247 h 2594"/>
              <a:gd name="T4" fmla="*/ 402 w 859"/>
              <a:gd name="T5" fmla="*/ 337 h 2594"/>
              <a:gd name="T6" fmla="*/ 395 w 859"/>
              <a:gd name="T7" fmla="*/ 358 h 2594"/>
              <a:gd name="T8" fmla="*/ 433 w 859"/>
              <a:gd name="T9" fmla="*/ 361 h 2594"/>
              <a:gd name="T10" fmla="*/ 366 w 859"/>
              <a:gd name="T11" fmla="*/ 477 h 2594"/>
              <a:gd name="T12" fmla="*/ 317 w 859"/>
              <a:gd name="T13" fmla="*/ 617 h 2594"/>
              <a:gd name="T14" fmla="*/ 257 w 859"/>
              <a:gd name="T15" fmla="*/ 844 h 2594"/>
              <a:gd name="T16" fmla="*/ 216 w 859"/>
              <a:gd name="T17" fmla="*/ 1088 h 2594"/>
              <a:gd name="T18" fmla="*/ 168 w 859"/>
              <a:gd name="T19" fmla="*/ 1319 h 2594"/>
              <a:gd name="T20" fmla="*/ 134 w 859"/>
              <a:gd name="T21" fmla="*/ 1465 h 2594"/>
              <a:gd name="T22" fmla="*/ 177 w 859"/>
              <a:gd name="T23" fmla="*/ 1563 h 2594"/>
              <a:gd name="T24" fmla="*/ 152 w 859"/>
              <a:gd name="T25" fmla="*/ 1721 h 2594"/>
              <a:gd name="T26" fmla="*/ 134 w 859"/>
              <a:gd name="T27" fmla="*/ 1697 h 2594"/>
              <a:gd name="T28" fmla="*/ 110 w 859"/>
              <a:gd name="T29" fmla="*/ 1685 h 2594"/>
              <a:gd name="T30" fmla="*/ 67 w 859"/>
              <a:gd name="T31" fmla="*/ 1727 h 2594"/>
              <a:gd name="T32" fmla="*/ 91 w 859"/>
              <a:gd name="T33" fmla="*/ 1807 h 2594"/>
              <a:gd name="T34" fmla="*/ 43 w 859"/>
              <a:gd name="T35" fmla="*/ 1965 h 2594"/>
              <a:gd name="T36" fmla="*/ 146 w 859"/>
              <a:gd name="T37" fmla="*/ 2325 h 2594"/>
              <a:gd name="T38" fmla="*/ 32 w 859"/>
              <a:gd name="T39" fmla="*/ 2429 h 2594"/>
              <a:gd name="T40" fmla="*/ 55 w 859"/>
              <a:gd name="T41" fmla="*/ 2459 h 2594"/>
              <a:gd name="T42" fmla="*/ 174 w 859"/>
              <a:gd name="T43" fmla="*/ 2482 h 2594"/>
              <a:gd name="T44" fmla="*/ 149 w 859"/>
              <a:gd name="T45" fmla="*/ 2493 h 2594"/>
              <a:gd name="T46" fmla="*/ 91 w 859"/>
              <a:gd name="T47" fmla="*/ 2530 h 2594"/>
              <a:gd name="T48" fmla="*/ 85 w 859"/>
              <a:gd name="T49" fmla="*/ 2568 h 2594"/>
              <a:gd name="T50" fmla="*/ 133 w 859"/>
              <a:gd name="T51" fmla="*/ 2587 h 2594"/>
              <a:gd name="T52" fmla="*/ 293 w 859"/>
              <a:gd name="T53" fmla="*/ 2441 h 2594"/>
              <a:gd name="T54" fmla="*/ 392 w 859"/>
              <a:gd name="T55" fmla="*/ 2441 h 2594"/>
              <a:gd name="T56" fmla="*/ 416 w 859"/>
              <a:gd name="T57" fmla="*/ 2459 h 2594"/>
              <a:gd name="T58" fmla="*/ 410 w 859"/>
              <a:gd name="T59" fmla="*/ 2479 h 2594"/>
              <a:gd name="T60" fmla="*/ 411 w 859"/>
              <a:gd name="T61" fmla="*/ 2519 h 2594"/>
              <a:gd name="T62" fmla="*/ 430 w 859"/>
              <a:gd name="T63" fmla="*/ 2565 h 2594"/>
              <a:gd name="T64" fmla="*/ 481 w 859"/>
              <a:gd name="T65" fmla="*/ 2533 h 2594"/>
              <a:gd name="T66" fmla="*/ 506 w 859"/>
              <a:gd name="T67" fmla="*/ 2478 h 2594"/>
              <a:gd name="T68" fmla="*/ 500 w 859"/>
              <a:gd name="T69" fmla="*/ 2360 h 2594"/>
              <a:gd name="T70" fmla="*/ 360 w 859"/>
              <a:gd name="T71" fmla="*/ 2295 h 2594"/>
              <a:gd name="T72" fmla="*/ 366 w 859"/>
              <a:gd name="T73" fmla="*/ 2276 h 2594"/>
              <a:gd name="T74" fmla="*/ 396 w 859"/>
              <a:gd name="T75" fmla="*/ 2136 h 2594"/>
              <a:gd name="T76" fmla="*/ 539 w 859"/>
              <a:gd name="T77" fmla="*/ 2045 h 2594"/>
              <a:gd name="T78" fmla="*/ 628 w 859"/>
              <a:gd name="T79" fmla="*/ 2133 h 2594"/>
              <a:gd name="T80" fmla="*/ 701 w 859"/>
              <a:gd name="T81" fmla="*/ 2380 h 2594"/>
              <a:gd name="T82" fmla="*/ 721 w 859"/>
              <a:gd name="T83" fmla="*/ 2440 h 2594"/>
              <a:gd name="T84" fmla="*/ 774 w 859"/>
              <a:gd name="T85" fmla="*/ 2417 h 2594"/>
              <a:gd name="T86" fmla="*/ 847 w 859"/>
              <a:gd name="T87" fmla="*/ 2282 h 2594"/>
              <a:gd name="T88" fmla="*/ 856 w 859"/>
              <a:gd name="T89" fmla="*/ 2249 h 2594"/>
              <a:gd name="T90" fmla="*/ 597 w 859"/>
              <a:gd name="T91" fmla="*/ 1923 h 2594"/>
              <a:gd name="T92" fmla="*/ 570 w 859"/>
              <a:gd name="T93" fmla="*/ 1877 h 2594"/>
              <a:gd name="T94" fmla="*/ 475 w 859"/>
              <a:gd name="T95" fmla="*/ 1776 h 2594"/>
              <a:gd name="T96" fmla="*/ 456 w 859"/>
              <a:gd name="T97" fmla="*/ 1738 h 2594"/>
              <a:gd name="T98" fmla="*/ 524 w 859"/>
              <a:gd name="T99" fmla="*/ 1605 h 2594"/>
              <a:gd name="T100" fmla="*/ 616 w 859"/>
              <a:gd name="T101" fmla="*/ 1343 h 2594"/>
              <a:gd name="T102" fmla="*/ 680 w 859"/>
              <a:gd name="T103" fmla="*/ 1081 h 2594"/>
              <a:gd name="T104" fmla="*/ 698 w 859"/>
              <a:gd name="T105" fmla="*/ 808 h 2594"/>
              <a:gd name="T106" fmla="*/ 713 w 859"/>
              <a:gd name="T107" fmla="*/ 489 h 2594"/>
              <a:gd name="T108" fmla="*/ 603 w 859"/>
              <a:gd name="T109" fmla="*/ 312 h 2594"/>
              <a:gd name="T110" fmla="*/ 686 w 859"/>
              <a:gd name="T111" fmla="*/ 286 h 2594"/>
              <a:gd name="T112" fmla="*/ 683 w 859"/>
              <a:gd name="T113" fmla="*/ 215 h 2594"/>
              <a:gd name="T114" fmla="*/ 632 w 859"/>
              <a:gd name="T115" fmla="*/ 172 h 2594"/>
              <a:gd name="T116" fmla="*/ 579 w 859"/>
              <a:gd name="T117" fmla="*/ 19 h 2594"/>
              <a:gd name="T118" fmla="*/ 488 w 859"/>
              <a:gd name="T119" fmla="*/ 0 h 2594"/>
              <a:gd name="T120" fmla="*/ 393 w 859"/>
              <a:gd name="T121" fmla="*/ 10 h 2594"/>
              <a:gd name="T122" fmla="*/ 363 w 859"/>
              <a:gd name="T123" fmla="*/ 62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9" h="2594">
                <a:moveTo>
                  <a:pt x="360" y="93"/>
                </a:moveTo>
                <a:lnTo>
                  <a:pt x="360" y="93"/>
                </a:lnTo>
                <a:lnTo>
                  <a:pt x="344" y="105"/>
                </a:lnTo>
                <a:lnTo>
                  <a:pt x="314" y="135"/>
                </a:lnTo>
                <a:lnTo>
                  <a:pt x="296" y="152"/>
                </a:lnTo>
                <a:lnTo>
                  <a:pt x="282" y="170"/>
                </a:lnTo>
                <a:lnTo>
                  <a:pt x="271" y="184"/>
                </a:lnTo>
                <a:lnTo>
                  <a:pt x="268" y="192"/>
                </a:lnTo>
                <a:lnTo>
                  <a:pt x="268" y="196"/>
                </a:lnTo>
                <a:lnTo>
                  <a:pt x="268" y="196"/>
                </a:lnTo>
                <a:lnTo>
                  <a:pt x="270" y="207"/>
                </a:lnTo>
                <a:lnTo>
                  <a:pt x="274" y="219"/>
                </a:lnTo>
                <a:lnTo>
                  <a:pt x="280" y="233"/>
                </a:lnTo>
                <a:lnTo>
                  <a:pt x="288" y="247"/>
                </a:lnTo>
                <a:lnTo>
                  <a:pt x="297" y="260"/>
                </a:lnTo>
                <a:lnTo>
                  <a:pt x="306" y="271"/>
                </a:lnTo>
                <a:lnTo>
                  <a:pt x="318" y="282"/>
                </a:lnTo>
                <a:lnTo>
                  <a:pt x="329" y="288"/>
                </a:lnTo>
                <a:lnTo>
                  <a:pt x="390" y="312"/>
                </a:lnTo>
                <a:lnTo>
                  <a:pt x="402" y="337"/>
                </a:lnTo>
                <a:lnTo>
                  <a:pt x="402" y="337"/>
                </a:lnTo>
                <a:lnTo>
                  <a:pt x="389" y="352"/>
                </a:lnTo>
                <a:lnTo>
                  <a:pt x="379" y="363"/>
                </a:lnTo>
                <a:lnTo>
                  <a:pt x="378" y="366"/>
                </a:lnTo>
                <a:lnTo>
                  <a:pt x="378" y="367"/>
                </a:lnTo>
                <a:lnTo>
                  <a:pt x="378" y="367"/>
                </a:lnTo>
                <a:lnTo>
                  <a:pt x="384" y="364"/>
                </a:lnTo>
                <a:lnTo>
                  <a:pt x="395" y="358"/>
                </a:lnTo>
                <a:lnTo>
                  <a:pt x="408" y="349"/>
                </a:lnTo>
                <a:lnTo>
                  <a:pt x="408" y="349"/>
                </a:lnTo>
                <a:lnTo>
                  <a:pt x="422" y="355"/>
                </a:lnTo>
                <a:lnTo>
                  <a:pt x="431" y="358"/>
                </a:lnTo>
                <a:lnTo>
                  <a:pt x="433" y="359"/>
                </a:lnTo>
                <a:lnTo>
                  <a:pt x="433" y="361"/>
                </a:lnTo>
                <a:lnTo>
                  <a:pt x="433" y="361"/>
                </a:lnTo>
                <a:lnTo>
                  <a:pt x="430" y="364"/>
                </a:lnTo>
                <a:lnTo>
                  <a:pt x="428" y="370"/>
                </a:lnTo>
                <a:lnTo>
                  <a:pt x="427" y="379"/>
                </a:lnTo>
                <a:lnTo>
                  <a:pt x="451" y="367"/>
                </a:lnTo>
                <a:lnTo>
                  <a:pt x="469" y="379"/>
                </a:lnTo>
                <a:lnTo>
                  <a:pt x="469" y="422"/>
                </a:lnTo>
                <a:lnTo>
                  <a:pt x="366" y="477"/>
                </a:lnTo>
                <a:lnTo>
                  <a:pt x="329" y="513"/>
                </a:lnTo>
                <a:lnTo>
                  <a:pt x="329" y="513"/>
                </a:lnTo>
                <a:lnTo>
                  <a:pt x="329" y="533"/>
                </a:lnTo>
                <a:lnTo>
                  <a:pt x="331" y="550"/>
                </a:lnTo>
                <a:lnTo>
                  <a:pt x="329" y="562"/>
                </a:lnTo>
                <a:lnTo>
                  <a:pt x="329" y="562"/>
                </a:lnTo>
                <a:lnTo>
                  <a:pt x="317" y="617"/>
                </a:lnTo>
                <a:lnTo>
                  <a:pt x="317" y="617"/>
                </a:lnTo>
                <a:lnTo>
                  <a:pt x="293" y="719"/>
                </a:lnTo>
                <a:lnTo>
                  <a:pt x="274" y="793"/>
                </a:lnTo>
                <a:lnTo>
                  <a:pt x="267" y="818"/>
                </a:lnTo>
                <a:lnTo>
                  <a:pt x="262" y="831"/>
                </a:lnTo>
                <a:lnTo>
                  <a:pt x="262" y="831"/>
                </a:lnTo>
                <a:lnTo>
                  <a:pt x="257" y="844"/>
                </a:lnTo>
                <a:lnTo>
                  <a:pt x="253" y="872"/>
                </a:lnTo>
                <a:lnTo>
                  <a:pt x="241" y="953"/>
                </a:lnTo>
                <a:lnTo>
                  <a:pt x="227" y="1032"/>
                </a:lnTo>
                <a:lnTo>
                  <a:pt x="222" y="1061"/>
                </a:lnTo>
                <a:lnTo>
                  <a:pt x="219" y="1075"/>
                </a:lnTo>
                <a:lnTo>
                  <a:pt x="219" y="1075"/>
                </a:lnTo>
                <a:lnTo>
                  <a:pt x="216" y="1088"/>
                </a:lnTo>
                <a:lnTo>
                  <a:pt x="213" y="1116"/>
                </a:lnTo>
                <a:lnTo>
                  <a:pt x="209" y="1192"/>
                </a:lnTo>
                <a:lnTo>
                  <a:pt x="201" y="1300"/>
                </a:lnTo>
                <a:lnTo>
                  <a:pt x="201" y="1300"/>
                </a:lnTo>
                <a:lnTo>
                  <a:pt x="193" y="1303"/>
                </a:lnTo>
                <a:lnTo>
                  <a:pt x="178" y="1313"/>
                </a:lnTo>
                <a:lnTo>
                  <a:pt x="168" y="1319"/>
                </a:lnTo>
                <a:lnTo>
                  <a:pt x="158" y="1326"/>
                </a:lnTo>
                <a:lnTo>
                  <a:pt x="151" y="1334"/>
                </a:lnTo>
                <a:lnTo>
                  <a:pt x="146" y="1343"/>
                </a:lnTo>
                <a:lnTo>
                  <a:pt x="146" y="1343"/>
                </a:lnTo>
                <a:lnTo>
                  <a:pt x="122" y="1404"/>
                </a:lnTo>
                <a:lnTo>
                  <a:pt x="134" y="1465"/>
                </a:lnTo>
                <a:lnTo>
                  <a:pt x="134" y="1465"/>
                </a:lnTo>
                <a:lnTo>
                  <a:pt x="142" y="1497"/>
                </a:lnTo>
                <a:lnTo>
                  <a:pt x="146" y="1522"/>
                </a:lnTo>
                <a:lnTo>
                  <a:pt x="152" y="1538"/>
                </a:lnTo>
                <a:lnTo>
                  <a:pt x="152" y="1538"/>
                </a:lnTo>
                <a:lnTo>
                  <a:pt x="158" y="1547"/>
                </a:lnTo>
                <a:lnTo>
                  <a:pt x="168" y="1555"/>
                </a:lnTo>
                <a:lnTo>
                  <a:pt x="177" y="1563"/>
                </a:lnTo>
                <a:lnTo>
                  <a:pt x="165" y="1648"/>
                </a:lnTo>
                <a:lnTo>
                  <a:pt x="165" y="1648"/>
                </a:lnTo>
                <a:lnTo>
                  <a:pt x="160" y="1685"/>
                </a:lnTo>
                <a:lnTo>
                  <a:pt x="155" y="1709"/>
                </a:lnTo>
                <a:lnTo>
                  <a:pt x="154" y="1718"/>
                </a:lnTo>
                <a:lnTo>
                  <a:pt x="152" y="1721"/>
                </a:lnTo>
                <a:lnTo>
                  <a:pt x="152" y="1721"/>
                </a:lnTo>
                <a:lnTo>
                  <a:pt x="151" y="1721"/>
                </a:lnTo>
                <a:lnTo>
                  <a:pt x="148" y="1718"/>
                </a:lnTo>
                <a:lnTo>
                  <a:pt x="143" y="1709"/>
                </a:lnTo>
                <a:lnTo>
                  <a:pt x="139" y="1700"/>
                </a:lnTo>
                <a:lnTo>
                  <a:pt x="136" y="1697"/>
                </a:lnTo>
                <a:lnTo>
                  <a:pt x="134" y="1697"/>
                </a:lnTo>
                <a:lnTo>
                  <a:pt x="134" y="1697"/>
                </a:lnTo>
                <a:lnTo>
                  <a:pt x="133" y="1697"/>
                </a:lnTo>
                <a:lnTo>
                  <a:pt x="131" y="1695"/>
                </a:lnTo>
                <a:lnTo>
                  <a:pt x="125" y="1691"/>
                </a:lnTo>
                <a:lnTo>
                  <a:pt x="119" y="1686"/>
                </a:lnTo>
                <a:lnTo>
                  <a:pt x="114" y="1685"/>
                </a:lnTo>
                <a:lnTo>
                  <a:pt x="110" y="1685"/>
                </a:lnTo>
                <a:lnTo>
                  <a:pt x="110" y="1685"/>
                </a:lnTo>
                <a:lnTo>
                  <a:pt x="97" y="1688"/>
                </a:lnTo>
                <a:lnTo>
                  <a:pt x="90" y="1691"/>
                </a:lnTo>
                <a:lnTo>
                  <a:pt x="84" y="1695"/>
                </a:lnTo>
                <a:lnTo>
                  <a:pt x="76" y="1701"/>
                </a:lnTo>
                <a:lnTo>
                  <a:pt x="72" y="1708"/>
                </a:lnTo>
                <a:lnTo>
                  <a:pt x="69" y="1717"/>
                </a:lnTo>
                <a:lnTo>
                  <a:pt x="67" y="1727"/>
                </a:lnTo>
                <a:lnTo>
                  <a:pt x="67" y="1727"/>
                </a:lnTo>
                <a:lnTo>
                  <a:pt x="67" y="1740"/>
                </a:lnTo>
                <a:lnTo>
                  <a:pt x="70" y="1752"/>
                </a:lnTo>
                <a:lnTo>
                  <a:pt x="76" y="1776"/>
                </a:lnTo>
                <a:lnTo>
                  <a:pt x="84" y="1798"/>
                </a:lnTo>
                <a:lnTo>
                  <a:pt x="88" y="1804"/>
                </a:lnTo>
                <a:lnTo>
                  <a:pt x="91" y="1807"/>
                </a:lnTo>
                <a:lnTo>
                  <a:pt x="91" y="1807"/>
                </a:lnTo>
                <a:lnTo>
                  <a:pt x="96" y="1810"/>
                </a:lnTo>
                <a:lnTo>
                  <a:pt x="97" y="1814"/>
                </a:lnTo>
                <a:lnTo>
                  <a:pt x="97" y="1819"/>
                </a:lnTo>
                <a:lnTo>
                  <a:pt x="97" y="1819"/>
                </a:lnTo>
                <a:lnTo>
                  <a:pt x="43" y="1965"/>
                </a:lnTo>
                <a:lnTo>
                  <a:pt x="43" y="1965"/>
                </a:lnTo>
                <a:lnTo>
                  <a:pt x="38" y="1981"/>
                </a:lnTo>
                <a:lnTo>
                  <a:pt x="32" y="2006"/>
                </a:lnTo>
                <a:lnTo>
                  <a:pt x="18" y="2077"/>
                </a:lnTo>
                <a:lnTo>
                  <a:pt x="0" y="2173"/>
                </a:lnTo>
                <a:lnTo>
                  <a:pt x="6" y="2203"/>
                </a:lnTo>
                <a:lnTo>
                  <a:pt x="122" y="2240"/>
                </a:lnTo>
                <a:lnTo>
                  <a:pt x="146" y="2325"/>
                </a:lnTo>
                <a:lnTo>
                  <a:pt x="146" y="2386"/>
                </a:lnTo>
                <a:lnTo>
                  <a:pt x="79" y="2404"/>
                </a:lnTo>
                <a:lnTo>
                  <a:pt x="49" y="2411"/>
                </a:lnTo>
                <a:lnTo>
                  <a:pt x="49" y="2411"/>
                </a:lnTo>
                <a:lnTo>
                  <a:pt x="44" y="2414"/>
                </a:lnTo>
                <a:lnTo>
                  <a:pt x="37" y="2424"/>
                </a:lnTo>
                <a:lnTo>
                  <a:pt x="32" y="2429"/>
                </a:lnTo>
                <a:lnTo>
                  <a:pt x="30" y="2435"/>
                </a:lnTo>
                <a:lnTo>
                  <a:pt x="29" y="2441"/>
                </a:lnTo>
                <a:lnTo>
                  <a:pt x="30" y="2447"/>
                </a:lnTo>
                <a:lnTo>
                  <a:pt x="30" y="2447"/>
                </a:lnTo>
                <a:lnTo>
                  <a:pt x="35" y="2452"/>
                </a:lnTo>
                <a:lnTo>
                  <a:pt x="44" y="2456"/>
                </a:lnTo>
                <a:lnTo>
                  <a:pt x="55" y="2459"/>
                </a:lnTo>
                <a:lnTo>
                  <a:pt x="67" y="2461"/>
                </a:lnTo>
                <a:lnTo>
                  <a:pt x="88" y="2464"/>
                </a:lnTo>
                <a:lnTo>
                  <a:pt x="97" y="2465"/>
                </a:lnTo>
                <a:lnTo>
                  <a:pt x="177" y="2472"/>
                </a:lnTo>
                <a:lnTo>
                  <a:pt x="177" y="2484"/>
                </a:lnTo>
                <a:lnTo>
                  <a:pt x="177" y="2484"/>
                </a:lnTo>
                <a:lnTo>
                  <a:pt x="174" y="2482"/>
                </a:lnTo>
                <a:lnTo>
                  <a:pt x="168" y="2479"/>
                </a:lnTo>
                <a:lnTo>
                  <a:pt x="163" y="2478"/>
                </a:lnTo>
                <a:lnTo>
                  <a:pt x="158" y="2478"/>
                </a:lnTo>
                <a:lnTo>
                  <a:pt x="155" y="2479"/>
                </a:lnTo>
                <a:lnTo>
                  <a:pt x="152" y="2484"/>
                </a:lnTo>
                <a:lnTo>
                  <a:pt x="152" y="2484"/>
                </a:lnTo>
                <a:lnTo>
                  <a:pt x="149" y="2493"/>
                </a:lnTo>
                <a:lnTo>
                  <a:pt x="148" y="2501"/>
                </a:lnTo>
                <a:lnTo>
                  <a:pt x="146" y="2508"/>
                </a:lnTo>
                <a:lnTo>
                  <a:pt x="110" y="2526"/>
                </a:lnTo>
                <a:lnTo>
                  <a:pt x="110" y="2526"/>
                </a:lnTo>
                <a:lnTo>
                  <a:pt x="105" y="2526"/>
                </a:lnTo>
                <a:lnTo>
                  <a:pt x="97" y="2528"/>
                </a:lnTo>
                <a:lnTo>
                  <a:pt x="91" y="2530"/>
                </a:lnTo>
                <a:lnTo>
                  <a:pt x="87" y="2534"/>
                </a:lnTo>
                <a:lnTo>
                  <a:pt x="82" y="2539"/>
                </a:lnTo>
                <a:lnTo>
                  <a:pt x="79" y="2545"/>
                </a:lnTo>
                <a:lnTo>
                  <a:pt x="79" y="2545"/>
                </a:lnTo>
                <a:lnTo>
                  <a:pt x="79" y="2552"/>
                </a:lnTo>
                <a:lnTo>
                  <a:pt x="81" y="2560"/>
                </a:lnTo>
                <a:lnTo>
                  <a:pt x="85" y="2568"/>
                </a:lnTo>
                <a:lnTo>
                  <a:pt x="90" y="2574"/>
                </a:lnTo>
                <a:lnTo>
                  <a:pt x="96" y="2580"/>
                </a:lnTo>
                <a:lnTo>
                  <a:pt x="102" y="2584"/>
                </a:lnTo>
                <a:lnTo>
                  <a:pt x="107" y="2587"/>
                </a:lnTo>
                <a:lnTo>
                  <a:pt x="110" y="2587"/>
                </a:lnTo>
                <a:lnTo>
                  <a:pt x="110" y="2587"/>
                </a:lnTo>
                <a:lnTo>
                  <a:pt x="133" y="2587"/>
                </a:lnTo>
                <a:lnTo>
                  <a:pt x="178" y="2591"/>
                </a:lnTo>
                <a:lnTo>
                  <a:pt x="244" y="2594"/>
                </a:lnTo>
                <a:lnTo>
                  <a:pt x="280" y="2575"/>
                </a:lnTo>
                <a:lnTo>
                  <a:pt x="274" y="2526"/>
                </a:lnTo>
                <a:lnTo>
                  <a:pt x="256" y="2478"/>
                </a:lnTo>
                <a:lnTo>
                  <a:pt x="244" y="2447"/>
                </a:lnTo>
                <a:lnTo>
                  <a:pt x="293" y="2441"/>
                </a:lnTo>
                <a:lnTo>
                  <a:pt x="293" y="2478"/>
                </a:lnTo>
                <a:lnTo>
                  <a:pt x="366" y="2478"/>
                </a:lnTo>
                <a:lnTo>
                  <a:pt x="366" y="2441"/>
                </a:lnTo>
                <a:lnTo>
                  <a:pt x="384" y="2404"/>
                </a:lnTo>
                <a:lnTo>
                  <a:pt x="390" y="2429"/>
                </a:lnTo>
                <a:lnTo>
                  <a:pt x="390" y="2429"/>
                </a:lnTo>
                <a:lnTo>
                  <a:pt x="392" y="2441"/>
                </a:lnTo>
                <a:lnTo>
                  <a:pt x="393" y="2449"/>
                </a:lnTo>
                <a:lnTo>
                  <a:pt x="395" y="2452"/>
                </a:lnTo>
                <a:lnTo>
                  <a:pt x="396" y="2453"/>
                </a:lnTo>
                <a:lnTo>
                  <a:pt x="396" y="2453"/>
                </a:lnTo>
                <a:lnTo>
                  <a:pt x="402" y="2455"/>
                </a:lnTo>
                <a:lnTo>
                  <a:pt x="413" y="2456"/>
                </a:lnTo>
                <a:lnTo>
                  <a:pt x="416" y="2459"/>
                </a:lnTo>
                <a:lnTo>
                  <a:pt x="417" y="2461"/>
                </a:lnTo>
                <a:lnTo>
                  <a:pt x="417" y="2464"/>
                </a:lnTo>
                <a:lnTo>
                  <a:pt x="414" y="2465"/>
                </a:lnTo>
                <a:lnTo>
                  <a:pt x="414" y="2465"/>
                </a:lnTo>
                <a:lnTo>
                  <a:pt x="410" y="2469"/>
                </a:lnTo>
                <a:lnTo>
                  <a:pt x="410" y="2473"/>
                </a:lnTo>
                <a:lnTo>
                  <a:pt x="410" y="2479"/>
                </a:lnTo>
                <a:lnTo>
                  <a:pt x="411" y="2485"/>
                </a:lnTo>
                <a:lnTo>
                  <a:pt x="414" y="2498"/>
                </a:lnTo>
                <a:lnTo>
                  <a:pt x="416" y="2504"/>
                </a:lnTo>
                <a:lnTo>
                  <a:pt x="414" y="2508"/>
                </a:lnTo>
                <a:lnTo>
                  <a:pt x="414" y="2508"/>
                </a:lnTo>
                <a:lnTo>
                  <a:pt x="413" y="2513"/>
                </a:lnTo>
                <a:lnTo>
                  <a:pt x="411" y="2519"/>
                </a:lnTo>
                <a:lnTo>
                  <a:pt x="413" y="2534"/>
                </a:lnTo>
                <a:lnTo>
                  <a:pt x="416" y="2548"/>
                </a:lnTo>
                <a:lnTo>
                  <a:pt x="417" y="2552"/>
                </a:lnTo>
                <a:lnTo>
                  <a:pt x="421" y="2557"/>
                </a:lnTo>
                <a:lnTo>
                  <a:pt x="421" y="2557"/>
                </a:lnTo>
                <a:lnTo>
                  <a:pt x="427" y="2563"/>
                </a:lnTo>
                <a:lnTo>
                  <a:pt x="430" y="2565"/>
                </a:lnTo>
                <a:lnTo>
                  <a:pt x="434" y="2566"/>
                </a:lnTo>
                <a:lnTo>
                  <a:pt x="439" y="2565"/>
                </a:lnTo>
                <a:lnTo>
                  <a:pt x="446" y="2562"/>
                </a:lnTo>
                <a:lnTo>
                  <a:pt x="457" y="2555"/>
                </a:lnTo>
                <a:lnTo>
                  <a:pt x="469" y="2545"/>
                </a:lnTo>
                <a:lnTo>
                  <a:pt x="469" y="2545"/>
                </a:lnTo>
                <a:lnTo>
                  <a:pt x="481" y="2533"/>
                </a:lnTo>
                <a:lnTo>
                  <a:pt x="491" y="2522"/>
                </a:lnTo>
                <a:lnTo>
                  <a:pt x="497" y="2511"/>
                </a:lnTo>
                <a:lnTo>
                  <a:pt x="501" y="2502"/>
                </a:lnTo>
                <a:lnTo>
                  <a:pt x="504" y="2494"/>
                </a:lnTo>
                <a:lnTo>
                  <a:pt x="504" y="2487"/>
                </a:lnTo>
                <a:lnTo>
                  <a:pt x="506" y="2478"/>
                </a:lnTo>
                <a:lnTo>
                  <a:pt x="506" y="2478"/>
                </a:lnTo>
                <a:lnTo>
                  <a:pt x="518" y="2423"/>
                </a:lnTo>
                <a:lnTo>
                  <a:pt x="518" y="2423"/>
                </a:lnTo>
                <a:lnTo>
                  <a:pt x="517" y="2414"/>
                </a:lnTo>
                <a:lnTo>
                  <a:pt x="513" y="2391"/>
                </a:lnTo>
                <a:lnTo>
                  <a:pt x="509" y="2379"/>
                </a:lnTo>
                <a:lnTo>
                  <a:pt x="506" y="2368"/>
                </a:lnTo>
                <a:lnTo>
                  <a:pt x="500" y="2360"/>
                </a:lnTo>
                <a:lnTo>
                  <a:pt x="497" y="2357"/>
                </a:lnTo>
                <a:lnTo>
                  <a:pt x="494" y="2356"/>
                </a:lnTo>
                <a:lnTo>
                  <a:pt x="494" y="2356"/>
                </a:lnTo>
                <a:lnTo>
                  <a:pt x="466" y="2351"/>
                </a:lnTo>
                <a:lnTo>
                  <a:pt x="451" y="2350"/>
                </a:lnTo>
                <a:lnTo>
                  <a:pt x="421" y="2350"/>
                </a:lnTo>
                <a:lnTo>
                  <a:pt x="360" y="2295"/>
                </a:lnTo>
                <a:lnTo>
                  <a:pt x="335" y="2276"/>
                </a:lnTo>
                <a:lnTo>
                  <a:pt x="335" y="2276"/>
                </a:lnTo>
                <a:lnTo>
                  <a:pt x="349" y="2278"/>
                </a:lnTo>
                <a:lnTo>
                  <a:pt x="360" y="2278"/>
                </a:lnTo>
                <a:lnTo>
                  <a:pt x="363" y="2278"/>
                </a:lnTo>
                <a:lnTo>
                  <a:pt x="366" y="2276"/>
                </a:lnTo>
                <a:lnTo>
                  <a:pt x="366" y="2276"/>
                </a:lnTo>
                <a:lnTo>
                  <a:pt x="369" y="2270"/>
                </a:lnTo>
                <a:lnTo>
                  <a:pt x="372" y="2260"/>
                </a:lnTo>
                <a:lnTo>
                  <a:pt x="382" y="2221"/>
                </a:lnTo>
                <a:lnTo>
                  <a:pt x="392" y="2176"/>
                </a:lnTo>
                <a:lnTo>
                  <a:pt x="395" y="2154"/>
                </a:lnTo>
                <a:lnTo>
                  <a:pt x="396" y="2136"/>
                </a:lnTo>
                <a:lnTo>
                  <a:pt x="396" y="2136"/>
                </a:lnTo>
                <a:lnTo>
                  <a:pt x="398" y="2101"/>
                </a:lnTo>
                <a:lnTo>
                  <a:pt x="396" y="2067"/>
                </a:lnTo>
                <a:lnTo>
                  <a:pt x="396" y="2032"/>
                </a:lnTo>
                <a:lnTo>
                  <a:pt x="481" y="2008"/>
                </a:lnTo>
                <a:lnTo>
                  <a:pt x="481" y="2008"/>
                </a:lnTo>
                <a:lnTo>
                  <a:pt x="498" y="2019"/>
                </a:lnTo>
                <a:lnTo>
                  <a:pt x="539" y="2045"/>
                </a:lnTo>
                <a:lnTo>
                  <a:pt x="561" y="2061"/>
                </a:lnTo>
                <a:lnTo>
                  <a:pt x="582" y="2078"/>
                </a:lnTo>
                <a:lnTo>
                  <a:pt x="599" y="2093"/>
                </a:lnTo>
                <a:lnTo>
                  <a:pt x="605" y="2099"/>
                </a:lnTo>
                <a:lnTo>
                  <a:pt x="610" y="2106"/>
                </a:lnTo>
                <a:lnTo>
                  <a:pt x="610" y="2106"/>
                </a:lnTo>
                <a:lnTo>
                  <a:pt x="628" y="2133"/>
                </a:lnTo>
                <a:lnTo>
                  <a:pt x="651" y="2167"/>
                </a:lnTo>
                <a:lnTo>
                  <a:pt x="670" y="2199"/>
                </a:lnTo>
                <a:lnTo>
                  <a:pt x="678" y="2211"/>
                </a:lnTo>
                <a:lnTo>
                  <a:pt x="683" y="2221"/>
                </a:lnTo>
                <a:lnTo>
                  <a:pt x="707" y="2289"/>
                </a:lnTo>
                <a:lnTo>
                  <a:pt x="701" y="2380"/>
                </a:lnTo>
                <a:lnTo>
                  <a:pt x="701" y="2380"/>
                </a:lnTo>
                <a:lnTo>
                  <a:pt x="701" y="2389"/>
                </a:lnTo>
                <a:lnTo>
                  <a:pt x="702" y="2400"/>
                </a:lnTo>
                <a:lnTo>
                  <a:pt x="706" y="2411"/>
                </a:lnTo>
                <a:lnTo>
                  <a:pt x="709" y="2423"/>
                </a:lnTo>
                <a:lnTo>
                  <a:pt x="713" y="2432"/>
                </a:lnTo>
                <a:lnTo>
                  <a:pt x="718" y="2437"/>
                </a:lnTo>
                <a:lnTo>
                  <a:pt x="721" y="2440"/>
                </a:lnTo>
                <a:lnTo>
                  <a:pt x="725" y="2441"/>
                </a:lnTo>
                <a:lnTo>
                  <a:pt x="731" y="2441"/>
                </a:lnTo>
                <a:lnTo>
                  <a:pt x="731" y="2441"/>
                </a:lnTo>
                <a:lnTo>
                  <a:pt x="738" y="2440"/>
                </a:lnTo>
                <a:lnTo>
                  <a:pt x="744" y="2438"/>
                </a:lnTo>
                <a:lnTo>
                  <a:pt x="759" y="2429"/>
                </a:lnTo>
                <a:lnTo>
                  <a:pt x="774" y="2417"/>
                </a:lnTo>
                <a:lnTo>
                  <a:pt x="789" y="2404"/>
                </a:lnTo>
                <a:lnTo>
                  <a:pt x="812" y="2379"/>
                </a:lnTo>
                <a:lnTo>
                  <a:pt x="823" y="2368"/>
                </a:lnTo>
                <a:lnTo>
                  <a:pt x="835" y="2289"/>
                </a:lnTo>
                <a:lnTo>
                  <a:pt x="835" y="2289"/>
                </a:lnTo>
                <a:lnTo>
                  <a:pt x="840" y="2287"/>
                </a:lnTo>
                <a:lnTo>
                  <a:pt x="847" y="2282"/>
                </a:lnTo>
                <a:lnTo>
                  <a:pt x="852" y="2279"/>
                </a:lnTo>
                <a:lnTo>
                  <a:pt x="856" y="2275"/>
                </a:lnTo>
                <a:lnTo>
                  <a:pt x="858" y="2270"/>
                </a:lnTo>
                <a:lnTo>
                  <a:pt x="859" y="2264"/>
                </a:lnTo>
                <a:lnTo>
                  <a:pt x="859" y="2264"/>
                </a:lnTo>
                <a:lnTo>
                  <a:pt x="858" y="2258"/>
                </a:lnTo>
                <a:lnTo>
                  <a:pt x="856" y="2249"/>
                </a:lnTo>
                <a:lnTo>
                  <a:pt x="847" y="2234"/>
                </a:lnTo>
                <a:lnTo>
                  <a:pt x="835" y="2215"/>
                </a:lnTo>
                <a:lnTo>
                  <a:pt x="780" y="2160"/>
                </a:lnTo>
                <a:lnTo>
                  <a:pt x="750" y="2148"/>
                </a:lnTo>
                <a:lnTo>
                  <a:pt x="701" y="2093"/>
                </a:lnTo>
                <a:lnTo>
                  <a:pt x="597" y="1923"/>
                </a:lnTo>
                <a:lnTo>
                  <a:pt x="597" y="1923"/>
                </a:lnTo>
                <a:lnTo>
                  <a:pt x="594" y="1907"/>
                </a:lnTo>
                <a:lnTo>
                  <a:pt x="590" y="1898"/>
                </a:lnTo>
                <a:lnTo>
                  <a:pt x="587" y="1894"/>
                </a:lnTo>
                <a:lnTo>
                  <a:pt x="585" y="1892"/>
                </a:lnTo>
                <a:lnTo>
                  <a:pt x="585" y="1892"/>
                </a:lnTo>
                <a:lnTo>
                  <a:pt x="579" y="1888"/>
                </a:lnTo>
                <a:lnTo>
                  <a:pt x="570" y="1877"/>
                </a:lnTo>
                <a:lnTo>
                  <a:pt x="541" y="1846"/>
                </a:lnTo>
                <a:lnTo>
                  <a:pt x="500" y="1801"/>
                </a:lnTo>
                <a:lnTo>
                  <a:pt x="500" y="1801"/>
                </a:lnTo>
                <a:lnTo>
                  <a:pt x="491" y="1788"/>
                </a:lnTo>
                <a:lnTo>
                  <a:pt x="481" y="1779"/>
                </a:lnTo>
                <a:lnTo>
                  <a:pt x="478" y="1778"/>
                </a:lnTo>
                <a:lnTo>
                  <a:pt x="475" y="1776"/>
                </a:lnTo>
                <a:lnTo>
                  <a:pt x="475" y="1776"/>
                </a:lnTo>
                <a:lnTo>
                  <a:pt x="472" y="1775"/>
                </a:lnTo>
                <a:lnTo>
                  <a:pt x="468" y="1772"/>
                </a:lnTo>
                <a:lnTo>
                  <a:pt x="456" y="1764"/>
                </a:lnTo>
                <a:lnTo>
                  <a:pt x="439" y="1752"/>
                </a:lnTo>
                <a:lnTo>
                  <a:pt x="439" y="1752"/>
                </a:lnTo>
                <a:lnTo>
                  <a:pt x="456" y="1738"/>
                </a:lnTo>
                <a:lnTo>
                  <a:pt x="468" y="1726"/>
                </a:lnTo>
                <a:lnTo>
                  <a:pt x="472" y="1720"/>
                </a:lnTo>
                <a:lnTo>
                  <a:pt x="475" y="1715"/>
                </a:lnTo>
                <a:lnTo>
                  <a:pt x="475" y="1715"/>
                </a:lnTo>
                <a:lnTo>
                  <a:pt x="503" y="1656"/>
                </a:lnTo>
                <a:lnTo>
                  <a:pt x="524" y="1605"/>
                </a:lnTo>
                <a:lnTo>
                  <a:pt x="524" y="1605"/>
                </a:lnTo>
                <a:lnTo>
                  <a:pt x="545" y="1544"/>
                </a:lnTo>
                <a:lnTo>
                  <a:pt x="585" y="1435"/>
                </a:lnTo>
                <a:lnTo>
                  <a:pt x="585" y="1435"/>
                </a:lnTo>
                <a:lnTo>
                  <a:pt x="600" y="1393"/>
                </a:lnTo>
                <a:lnTo>
                  <a:pt x="610" y="1364"/>
                </a:lnTo>
                <a:lnTo>
                  <a:pt x="616" y="1343"/>
                </a:lnTo>
                <a:lnTo>
                  <a:pt x="616" y="1343"/>
                </a:lnTo>
                <a:lnTo>
                  <a:pt x="631" y="1274"/>
                </a:lnTo>
                <a:lnTo>
                  <a:pt x="648" y="1212"/>
                </a:lnTo>
                <a:lnTo>
                  <a:pt x="664" y="1154"/>
                </a:lnTo>
                <a:lnTo>
                  <a:pt x="664" y="1154"/>
                </a:lnTo>
                <a:lnTo>
                  <a:pt x="669" y="1139"/>
                </a:lnTo>
                <a:lnTo>
                  <a:pt x="672" y="1122"/>
                </a:lnTo>
                <a:lnTo>
                  <a:pt x="680" y="1081"/>
                </a:lnTo>
                <a:lnTo>
                  <a:pt x="684" y="1034"/>
                </a:lnTo>
                <a:lnTo>
                  <a:pt x="689" y="985"/>
                </a:lnTo>
                <a:lnTo>
                  <a:pt x="693" y="901"/>
                </a:lnTo>
                <a:lnTo>
                  <a:pt x="695" y="861"/>
                </a:lnTo>
                <a:lnTo>
                  <a:pt x="695" y="861"/>
                </a:lnTo>
                <a:lnTo>
                  <a:pt x="695" y="844"/>
                </a:lnTo>
                <a:lnTo>
                  <a:pt x="698" y="808"/>
                </a:lnTo>
                <a:lnTo>
                  <a:pt x="709" y="696"/>
                </a:lnTo>
                <a:lnTo>
                  <a:pt x="719" y="585"/>
                </a:lnTo>
                <a:lnTo>
                  <a:pt x="725" y="532"/>
                </a:lnTo>
                <a:lnTo>
                  <a:pt x="725" y="532"/>
                </a:lnTo>
                <a:lnTo>
                  <a:pt x="725" y="527"/>
                </a:lnTo>
                <a:lnTo>
                  <a:pt x="722" y="517"/>
                </a:lnTo>
                <a:lnTo>
                  <a:pt x="713" y="489"/>
                </a:lnTo>
                <a:lnTo>
                  <a:pt x="701" y="452"/>
                </a:lnTo>
                <a:lnTo>
                  <a:pt x="677" y="440"/>
                </a:lnTo>
                <a:lnTo>
                  <a:pt x="610" y="373"/>
                </a:lnTo>
                <a:lnTo>
                  <a:pt x="610" y="355"/>
                </a:lnTo>
                <a:lnTo>
                  <a:pt x="646" y="385"/>
                </a:lnTo>
                <a:lnTo>
                  <a:pt x="616" y="343"/>
                </a:lnTo>
                <a:lnTo>
                  <a:pt x="603" y="312"/>
                </a:lnTo>
                <a:lnTo>
                  <a:pt x="603" y="312"/>
                </a:lnTo>
                <a:lnTo>
                  <a:pt x="631" y="309"/>
                </a:lnTo>
                <a:lnTo>
                  <a:pt x="664" y="306"/>
                </a:lnTo>
                <a:lnTo>
                  <a:pt x="664" y="306"/>
                </a:lnTo>
                <a:lnTo>
                  <a:pt x="669" y="305"/>
                </a:lnTo>
                <a:lnTo>
                  <a:pt x="674" y="300"/>
                </a:lnTo>
                <a:lnTo>
                  <a:pt x="686" y="286"/>
                </a:lnTo>
                <a:lnTo>
                  <a:pt x="695" y="271"/>
                </a:lnTo>
                <a:lnTo>
                  <a:pt x="699" y="263"/>
                </a:lnTo>
                <a:lnTo>
                  <a:pt x="701" y="257"/>
                </a:lnTo>
                <a:lnTo>
                  <a:pt x="701" y="257"/>
                </a:lnTo>
                <a:lnTo>
                  <a:pt x="699" y="250"/>
                </a:lnTo>
                <a:lnTo>
                  <a:pt x="696" y="239"/>
                </a:lnTo>
                <a:lnTo>
                  <a:pt x="683" y="215"/>
                </a:lnTo>
                <a:lnTo>
                  <a:pt x="667" y="193"/>
                </a:lnTo>
                <a:lnTo>
                  <a:pt x="661" y="186"/>
                </a:lnTo>
                <a:lnTo>
                  <a:pt x="658" y="184"/>
                </a:lnTo>
                <a:lnTo>
                  <a:pt x="658" y="184"/>
                </a:lnTo>
                <a:lnTo>
                  <a:pt x="654" y="184"/>
                </a:lnTo>
                <a:lnTo>
                  <a:pt x="648" y="181"/>
                </a:lnTo>
                <a:lnTo>
                  <a:pt x="632" y="172"/>
                </a:lnTo>
                <a:lnTo>
                  <a:pt x="610" y="160"/>
                </a:lnTo>
                <a:lnTo>
                  <a:pt x="603" y="50"/>
                </a:lnTo>
                <a:lnTo>
                  <a:pt x="603" y="50"/>
                </a:lnTo>
                <a:lnTo>
                  <a:pt x="600" y="45"/>
                </a:lnTo>
                <a:lnTo>
                  <a:pt x="591" y="33"/>
                </a:lnTo>
                <a:lnTo>
                  <a:pt x="585" y="25"/>
                </a:lnTo>
                <a:lnTo>
                  <a:pt x="579" y="19"/>
                </a:lnTo>
                <a:lnTo>
                  <a:pt x="570" y="12"/>
                </a:lnTo>
                <a:lnTo>
                  <a:pt x="561" y="7"/>
                </a:lnTo>
                <a:lnTo>
                  <a:pt x="561" y="7"/>
                </a:lnTo>
                <a:lnTo>
                  <a:pt x="547" y="4"/>
                </a:lnTo>
                <a:lnTo>
                  <a:pt x="530" y="1"/>
                </a:lnTo>
                <a:lnTo>
                  <a:pt x="509" y="0"/>
                </a:lnTo>
                <a:lnTo>
                  <a:pt x="488" y="0"/>
                </a:lnTo>
                <a:lnTo>
                  <a:pt x="449" y="0"/>
                </a:lnTo>
                <a:lnTo>
                  <a:pt x="433" y="1"/>
                </a:lnTo>
                <a:lnTo>
                  <a:pt x="433" y="1"/>
                </a:lnTo>
                <a:lnTo>
                  <a:pt x="427" y="1"/>
                </a:lnTo>
                <a:lnTo>
                  <a:pt x="411" y="4"/>
                </a:lnTo>
                <a:lnTo>
                  <a:pt x="402" y="7"/>
                </a:lnTo>
                <a:lnTo>
                  <a:pt x="393" y="10"/>
                </a:lnTo>
                <a:lnTo>
                  <a:pt x="385" y="13"/>
                </a:lnTo>
                <a:lnTo>
                  <a:pt x="378" y="19"/>
                </a:lnTo>
                <a:lnTo>
                  <a:pt x="378" y="19"/>
                </a:lnTo>
                <a:lnTo>
                  <a:pt x="372" y="27"/>
                </a:lnTo>
                <a:lnTo>
                  <a:pt x="369" y="38"/>
                </a:lnTo>
                <a:lnTo>
                  <a:pt x="366" y="50"/>
                </a:lnTo>
                <a:lnTo>
                  <a:pt x="363" y="62"/>
                </a:lnTo>
                <a:lnTo>
                  <a:pt x="360" y="83"/>
                </a:lnTo>
                <a:lnTo>
                  <a:pt x="360" y="93"/>
                </a:lnTo>
                <a:lnTo>
                  <a:pt x="360" y="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40DCE8AC-4969-4208-803F-92A0B23E1298}"/>
              </a:ext>
            </a:extLst>
          </p:cNvPr>
          <p:cNvSpPr>
            <a:spLocks/>
          </p:cNvSpPr>
          <p:nvPr/>
        </p:nvSpPr>
        <p:spPr bwMode="auto">
          <a:xfrm>
            <a:off x="1033452" y="4689140"/>
            <a:ext cx="422585" cy="1623225"/>
          </a:xfrm>
          <a:custGeom>
            <a:avLst/>
            <a:gdLst>
              <a:gd name="T0" fmla="*/ 325 w 678"/>
              <a:gd name="T1" fmla="*/ 0 h 2611"/>
              <a:gd name="T2" fmla="*/ 256 w 678"/>
              <a:gd name="T3" fmla="*/ 35 h 2611"/>
              <a:gd name="T4" fmla="*/ 207 w 678"/>
              <a:gd name="T5" fmla="*/ 78 h 2611"/>
              <a:gd name="T6" fmla="*/ 213 w 678"/>
              <a:gd name="T7" fmla="*/ 109 h 2611"/>
              <a:gd name="T8" fmla="*/ 221 w 678"/>
              <a:gd name="T9" fmla="*/ 150 h 2611"/>
              <a:gd name="T10" fmla="*/ 213 w 678"/>
              <a:gd name="T11" fmla="*/ 212 h 2611"/>
              <a:gd name="T12" fmla="*/ 232 w 678"/>
              <a:gd name="T13" fmla="*/ 212 h 2611"/>
              <a:gd name="T14" fmla="*/ 226 w 678"/>
              <a:gd name="T15" fmla="*/ 260 h 2611"/>
              <a:gd name="T16" fmla="*/ 189 w 678"/>
              <a:gd name="T17" fmla="*/ 383 h 2611"/>
              <a:gd name="T18" fmla="*/ 201 w 678"/>
              <a:gd name="T19" fmla="*/ 491 h 2611"/>
              <a:gd name="T20" fmla="*/ 184 w 678"/>
              <a:gd name="T21" fmla="*/ 587 h 2611"/>
              <a:gd name="T22" fmla="*/ 125 w 678"/>
              <a:gd name="T23" fmla="*/ 651 h 2611"/>
              <a:gd name="T24" fmla="*/ 128 w 678"/>
              <a:gd name="T25" fmla="*/ 712 h 2611"/>
              <a:gd name="T26" fmla="*/ 108 w 678"/>
              <a:gd name="T27" fmla="*/ 806 h 2611"/>
              <a:gd name="T28" fmla="*/ 49 w 678"/>
              <a:gd name="T29" fmla="*/ 932 h 2611"/>
              <a:gd name="T30" fmla="*/ 2 w 678"/>
              <a:gd name="T31" fmla="*/ 1095 h 2611"/>
              <a:gd name="T32" fmla="*/ 12 w 678"/>
              <a:gd name="T33" fmla="*/ 1182 h 2611"/>
              <a:gd name="T34" fmla="*/ 79 w 678"/>
              <a:gd name="T35" fmla="*/ 1194 h 2611"/>
              <a:gd name="T36" fmla="*/ 143 w 678"/>
              <a:gd name="T37" fmla="*/ 1077 h 2611"/>
              <a:gd name="T38" fmla="*/ 152 w 678"/>
              <a:gd name="T39" fmla="*/ 1390 h 2611"/>
              <a:gd name="T40" fmla="*/ 149 w 678"/>
              <a:gd name="T41" fmla="*/ 1422 h 2611"/>
              <a:gd name="T42" fmla="*/ 146 w 678"/>
              <a:gd name="T43" fmla="*/ 1518 h 2611"/>
              <a:gd name="T44" fmla="*/ 152 w 678"/>
              <a:gd name="T45" fmla="*/ 1557 h 2611"/>
              <a:gd name="T46" fmla="*/ 122 w 678"/>
              <a:gd name="T47" fmla="*/ 1585 h 2611"/>
              <a:gd name="T48" fmla="*/ 149 w 678"/>
              <a:gd name="T49" fmla="*/ 1627 h 2611"/>
              <a:gd name="T50" fmla="*/ 174 w 678"/>
              <a:gd name="T51" fmla="*/ 1696 h 2611"/>
              <a:gd name="T52" fmla="*/ 201 w 678"/>
              <a:gd name="T53" fmla="*/ 1775 h 2611"/>
              <a:gd name="T54" fmla="*/ 209 w 678"/>
              <a:gd name="T55" fmla="*/ 1922 h 2611"/>
              <a:gd name="T56" fmla="*/ 258 w 678"/>
              <a:gd name="T57" fmla="*/ 2201 h 2611"/>
              <a:gd name="T58" fmla="*/ 276 w 678"/>
              <a:gd name="T59" fmla="*/ 2300 h 2611"/>
              <a:gd name="T60" fmla="*/ 242 w 678"/>
              <a:gd name="T61" fmla="*/ 2509 h 2611"/>
              <a:gd name="T62" fmla="*/ 268 w 678"/>
              <a:gd name="T63" fmla="*/ 2524 h 2611"/>
              <a:gd name="T64" fmla="*/ 280 w 678"/>
              <a:gd name="T65" fmla="*/ 2588 h 2611"/>
              <a:gd name="T66" fmla="*/ 373 w 678"/>
              <a:gd name="T67" fmla="*/ 2610 h 2611"/>
              <a:gd name="T68" fmla="*/ 427 w 678"/>
              <a:gd name="T69" fmla="*/ 2597 h 2611"/>
              <a:gd name="T70" fmla="*/ 402 w 678"/>
              <a:gd name="T71" fmla="*/ 2518 h 2611"/>
              <a:gd name="T72" fmla="*/ 451 w 678"/>
              <a:gd name="T73" fmla="*/ 2451 h 2611"/>
              <a:gd name="T74" fmla="*/ 463 w 678"/>
              <a:gd name="T75" fmla="*/ 2381 h 2611"/>
              <a:gd name="T76" fmla="*/ 518 w 678"/>
              <a:gd name="T77" fmla="*/ 2149 h 2611"/>
              <a:gd name="T78" fmla="*/ 549 w 678"/>
              <a:gd name="T79" fmla="*/ 1859 h 2611"/>
              <a:gd name="T80" fmla="*/ 573 w 678"/>
              <a:gd name="T81" fmla="*/ 1778 h 2611"/>
              <a:gd name="T82" fmla="*/ 628 w 678"/>
              <a:gd name="T83" fmla="*/ 1713 h 2611"/>
              <a:gd name="T84" fmla="*/ 623 w 678"/>
              <a:gd name="T85" fmla="*/ 1534 h 2611"/>
              <a:gd name="T86" fmla="*/ 628 w 678"/>
              <a:gd name="T87" fmla="*/ 1406 h 2611"/>
              <a:gd name="T88" fmla="*/ 610 w 678"/>
              <a:gd name="T89" fmla="*/ 1335 h 2611"/>
              <a:gd name="T90" fmla="*/ 667 w 678"/>
              <a:gd name="T91" fmla="*/ 1101 h 2611"/>
              <a:gd name="T92" fmla="*/ 664 w 678"/>
              <a:gd name="T93" fmla="*/ 1030 h 2611"/>
              <a:gd name="T94" fmla="*/ 677 w 678"/>
              <a:gd name="T95" fmla="*/ 944 h 2611"/>
              <a:gd name="T96" fmla="*/ 652 w 678"/>
              <a:gd name="T97" fmla="*/ 798 h 2611"/>
              <a:gd name="T98" fmla="*/ 567 w 678"/>
              <a:gd name="T99" fmla="*/ 706 h 2611"/>
              <a:gd name="T100" fmla="*/ 634 w 678"/>
              <a:gd name="T101" fmla="*/ 706 h 2611"/>
              <a:gd name="T102" fmla="*/ 585 w 678"/>
              <a:gd name="T103" fmla="*/ 572 h 2611"/>
              <a:gd name="T104" fmla="*/ 518 w 678"/>
              <a:gd name="T105" fmla="*/ 368 h 2611"/>
              <a:gd name="T106" fmla="*/ 518 w 678"/>
              <a:gd name="T107" fmla="*/ 292 h 2611"/>
              <a:gd name="T108" fmla="*/ 474 w 678"/>
              <a:gd name="T109" fmla="*/ 234 h 2611"/>
              <a:gd name="T110" fmla="*/ 457 w 678"/>
              <a:gd name="T111" fmla="*/ 194 h 2611"/>
              <a:gd name="T112" fmla="*/ 463 w 678"/>
              <a:gd name="T113" fmla="*/ 157 h 2611"/>
              <a:gd name="T114" fmla="*/ 465 w 678"/>
              <a:gd name="T115" fmla="*/ 98 h 2611"/>
              <a:gd name="T116" fmla="*/ 445 w 678"/>
              <a:gd name="T117" fmla="*/ 60 h 2611"/>
              <a:gd name="T118" fmla="*/ 411 w 678"/>
              <a:gd name="T119" fmla="*/ 13 h 2611"/>
              <a:gd name="T120" fmla="*/ 346 w 678"/>
              <a:gd name="T121" fmla="*/ 9 h 2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8" h="2611">
                <a:moveTo>
                  <a:pt x="341" y="11"/>
                </a:moveTo>
                <a:lnTo>
                  <a:pt x="341" y="11"/>
                </a:lnTo>
                <a:lnTo>
                  <a:pt x="340" y="8"/>
                </a:lnTo>
                <a:lnTo>
                  <a:pt x="338" y="5"/>
                </a:lnTo>
                <a:lnTo>
                  <a:pt x="335" y="3"/>
                </a:lnTo>
                <a:lnTo>
                  <a:pt x="331" y="0"/>
                </a:lnTo>
                <a:lnTo>
                  <a:pt x="325" y="0"/>
                </a:lnTo>
                <a:lnTo>
                  <a:pt x="315" y="0"/>
                </a:lnTo>
                <a:lnTo>
                  <a:pt x="305" y="5"/>
                </a:lnTo>
                <a:lnTo>
                  <a:pt x="305" y="5"/>
                </a:lnTo>
                <a:lnTo>
                  <a:pt x="283" y="16"/>
                </a:lnTo>
                <a:lnTo>
                  <a:pt x="270" y="25"/>
                </a:lnTo>
                <a:lnTo>
                  <a:pt x="256" y="35"/>
                </a:lnTo>
                <a:lnTo>
                  <a:pt x="256" y="35"/>
                </a:lnTo>
                <a:lnTo>
                  <a:pt x="241" y="43"/>
                </a:lnTo>
                <a:lnTo>
                  <a:pt x="226" y="54"/>
                </a:lnTo>
                <a:lnTo>
                  <a:pt x="226" y="54"/>
                </a:lnTo>
                <a:lnTo>
                  <a:pt x="213" y="69"/>
                </a:lnTo>
                <a:lnTo>
                  <a:pt x="207" y="78"/>
                </a:lnTo>
                <a:lnTo>
                  <a:pt x="207" y="78"/>
                </a:lnTo>
                <a:lnTo>
                  <a:pt x="207" y="78"/>
                </a:lnTo>
                <a:lnTo>
                  <a:pt x="206" y="81"/>
                </a:lnTo>
                <a:lnTo>
                  <a:pt x="203" y="86"/>
                </a:lnTo>
                <a:lnTo>
                  <a:pt x="201" y="90"/>
                </a:lnTo>
                <a:lnTo>
                  <a:pt x="201" y="90"/>
                </a:lnTo>
                <a:lnTo>
                  <a:pt x="203" y="95"/>
                </a:lnTo>
                <a:lnTo>
                  <a:pt x="207" y="101"/>
                </a:lnTo>
                <a:lnTo>
                  <a:pt x="213" y="109"/>
                </a:lnTo>
                <a:lnTo>
                  <a:pt x="213" y="139"/>
                </a:lnTo>
                <a:lnTo>
                  <a:pt x="213" y="139"/>
                </a:lnTo>
                <a:lnTo>
                  <a:pt x="215" y="139"/>
                </a:lnTo>
                <a:lnTo>
                  <a:pt x="219" y="139"/>
                </a:lnTo>
                <a:lnTo>
                  <a:pt x="219" y="141"/>
                </a:lnTo>
                <a:lnTo>
                  <a:pt x="221" y="145"/>
                </a:lnTo>
                <a:lnTo>
                  <a:pt x="221" y="150"/>
                </a:lnTo>
                <a:lnTo>
                  <a:pt x="219" y="157"/>
                </a:lnTo>
                <a:lnTo>
                  <a:pt x="219" y="157"/>
                </a:lnTo>
                <a:lnTo>
                  <a:pt x="215" y="176"/>
                </a:lnTo>
                <a:lnTo>
                  <a:pt x="212" y="191"/>
                </a:lnTo>
                <a:lnTo>
                  <a:pt x="212" y="205"/>
                </a:lnTo>
                <a:lnTo>
                  <a:pt x="212" y="209"/>
                </a:lnTo>
                <a:lnTo>
                  <a:pt x="213" y="212"/>
                </a:lnTo>
                <a:lnTo>
                  <a:pt x="213" y="212"/>
                </a:lnTo>
                <a:lnTo>
                  <a:pt x="215" y="214"/>
                </a:lnTo>
                <a:lnTo>
                  <a:pt x="218" y="214"/>
                </a:lnTo>
                <a:lnTo>
                  <a:pt x="222" y="212"/>
                </a:lnTo>
                <a:lnTo>
                  <a:pt x="229" y="211"/>
                </a:lnTo>
                <a:lnTo>
                  <a:pt x="230" y="211"/>
                </a:lnTo>
                <a:lnTo>
                  <a:pt x="232" y="212"/>
                </a:lnTo>
                <a:lnTo>
                  <a:pt x="250" y="237"/>
                </a:lnTo>
                <a:lnTo>
                  <a:pt x="262" y="255"/>
                </a:lnTo>
                <a:lnTo>
                  <a:pt x="262" y="255"/>
                </a:lnTo>
                <a:lnTo>
                  <a:pt x="256" y="253"/>
                </a:lnTo>
                <a:lnTo>
                  <a:pt x="242" y="255"/>
                </a:lnTo>
                <a:lnTo>
                  <a:pt x="233" y="257"/>
                </a:lnTo>
                <a:lnTo>
                  <a:pt x="226" y="260"/>
                </a:lnTo>
                <a:lnTo>
                  <a:pt x="218" y="266"/>
                </a:lnTo>
                <a:lnTo>
                  <a:pt x="213" y="273"/>
                </a:lnTo>
                <a:lnTo>
                  <a:pt x="213" y="273"/>
                </a:lnTo>
                <a:lnTo>
                  <a:pt x="204" y="301"/>
                </a:lnTo>
                <a:lnTo>
                  <a:pt x="194" y="334"/>
                </a:lnTo>
                <a:lnTo>
                  <a:pt x="183" y="377"/>
                </a:lnTo>
                <a:lnTo>
                  <a:pt x="189" y="383"/>
                </a:lnTo>
                <a:lnTo>
                  <a:pt x="189" y="383"/>
                </a:lnTo>
                <a:lnTo>
                  <a:pt x="183" y="462"/>
                </a:lnTo>
                <a:lnTo>
                  <a:pt x="183" y="462"/>
                </a:lnTo>
                <a:lnTo>
                  <a:pt x="184" y="470"/>
                </a:lnTo>
                <a:lnTo>
                  <a:pt x="187" y="478"/>
                </a:lnTo>
                <a:lnTo>
                  <a:pt x="194" y="485"/>
                </a:lnTo>
                <a:lnTo>
                  <a:pt x="201" y="491"/>
                </a:lnTo>
                <a:lnTo>
                  <a:pt x="213" y="501"/>
                </a:lnTo>
                <a:lnTo>
                  <a:pt x="219" y="505"/>
                </a:lnTo>
                <a:lnTo>
                  <a:pt x="232" y="505"/>
                </a:lnTo>
                <a:lnTo>
                  <a:pt x="238" y="560"/>
                </a:lnTo>
                <a:lnTo>
                  <a:pt x="238" y="560"/>
                </a:lnTo>
                <a:lnTo>
                  <a:pt x="207" y="575"/>
                </a:lnTo>
                <a:lnTo>
                  <a:pt x="184" y="587"/>
                </a:lnTo>
                <a:lnTo>
                  <a:pt x="175" y="592"/>
                </a:lnTo>
                <a:lnTo>
                  <a:pt x="171" y="597"/>
                </a:lnTo>
                <a:lnTo>
                  <a:pt x="171" y="597"/>
                </a:lnTo>
                <a:lnTo>
                  <a:pt x="162" y="609"/>
                </a:lnTo>
                <a:lnTo>
                  <a:pt x="146" y="626"/>
                </a:lnTo>
                <a:lnTo>
                  <a:pt x="131" y="644"/>
                </a:lnTo>
                <a:lnTo>
                  <a:pt x="125" y="651"/>
                </a:lnTo>
                <a:lnTo>
                  <a:pt x="122" y="658"/>
                </a:lnTo>
                <a:lnTo>
                  <a:pt x="122" y="658"/>
                </a:lnTo>
                <a:lnTo>
                  <a:pt x="120" y="664"/>
                </a:lnTo>
                <a:lnTo>
                  <a:pt x="120" y="671"/>
                </a:lnTo>
                <a:lnTo>
                  <a:pt x="123" y="691"/>
                </a:lnTo>
                <a:lnTo>
                  <a:pt x="126" y="706"/>
                </a:lnTo>
                <a:lnTo>
                  <a:pt x="128" y="712"/>
                </a:lnTo>
                <a:lnTo>
                  <a:pt x="128" y="712"/>
                </a:lnTo>
                <a:lnTo>
                  <a:pt x="134" y="717"/>
                </a:lnTo>
                <a:lnTo>
                  <a:pt x="140" y="725"/>
                </a:lnTo>
                <a:lnTo>
                  <a:pt x="140" y="749"/>
                </a:lnTo>
                <a:lnTo>
                  <a:pt x="140" y="749"/>
                </a:lnTo>
                <a:lnTo>
                  <a:pt x="123" y="780"/>
                </a:lnTo>
                <a:lnTo>
                  <a:pt x="108" y="806"/>
                </a:lnTo>
                <a:lnTo>
                  <a:pt x="91" y="828"/>
                </a:lnTo>
                <a:lnTo>
                  <a:pt x="91" y="828"/>
                </a:lnTo>
                <a:lnTo>
                  <a:pt x="84" y="841"/>
                </a:lnTo>
                <a:lnTo>
                  <a:pt x="76" y="856"/>
                </a:lnTo>
                <a:lnTo>
                  <a:pt x="62" y="889"/>
                </a:lnTo>
                <a:lnTo>
                  <a:pt x="53" y="920"/>
                </a:lnTo>
                <a:lnTo>
                  <a:pt x="49" y="932"/>
                </a:lnTo>
                <a:lnTo>
                  <a:pt x="49" y="932"/>
                </a:lnTo>
                <a:lnTo>
                  <a:pt x="29" y="984"/>
                </a:lnTo>
                <a:lnTo>
                  <a:pt x="6" y="1048"/>
                </a:lnTo>
                <a:lnTo>
                  <a:pt x="6" y="1048"/>
                </a:lnTo>
                <a:lnTo>
                  <a:pt x="5" y="1059"/>
                </a:lnTo>
                <a:lnTo>
                  <a:pt x="3" y="1074"/>
                </a:lnTo>
                <a:lnTo>
                  <a:pt x="2" y="1095"/>
                </a:lnTo>
                <a:lnTo>
                  <a:pt x="0" y="1117"/>
                </a:lnTo>
                <a:lnTo>
                  <a:pt x="2" y="1139"/>
                </a:lnTo>
                <a:lnTo>
                  <a:pt x="3" y="1159"/>
                </a:lnTo>
                <a:lnTo>
                  <a:pt x="6" y="1175"/>
                </a:lnTo>
                <a:lnTo>
                  <a:pt x="9" y="1179"/>
                </a:lnTo>
                <a:lnTo>
                  <a:pt x="12" y="1182"/>
                </a:lnTo>
                <a:lnTo>
                  <a:pt x="12" y="1182"/>
                </a:lnTo>
                <a:lnTo>
                  <a:pt x="29" y="1190"/>
                </a:lnTo>
                <a:lnTo>
                  <a:pt x="49" y="1196"/>
                </a:lnTo>
                <a:lnTo>
                  <a:pt x="58" y="1197"/>
                </a:lnTo>
                <a:lnTo>
                  <a:pt x="67" y="1197"/>
                </a:lnTo>
                <a:lnTo>
                  <a:pt x="75" y="1197"/>
                </a:lnTo>
                <a:lnTo>
                  <a:pt x="79" y="1194"/>
                </a:lnTo>
                <a:lnTo>
                  <a:pt x="79" y="1194"/>
                </a:lnTo>
                <a:lnTo>
                  <a:pt x="88" y="1184"/>
                </a:lnTo>
                <a:lnTo>
                  <a:pt x="101" y="1167"/>
                </a:lnTo>
                <a:lnTo>
                  <a:pt x="111" y="1152"/>
                </a:lnTo>
                <a:lnTo>
                  <a:pt x="116" y="1139"/>
                </a:lnTo>
                <a:lnTo>
                  <a:pt x="116" y="1139"/>
                </a:lnTo>
                <a:lnTo>
                  <a:pt x="125" y="1117"/>
                </a:lnTo>
                <a:lnTo>
                  <a:pt x="143" y="1077"/>
                </a:lnTo>
                <a:lnTo>
                  <a:pt x="171" y="1024"/>
                </a:lnTo>
                <a:lnTo>
                  <a:pt x="158" y="1322"/>
                </a:lnTo>
                <a:lnTo>
                  <a:pt x="158" y="1322"/>
                </a:lnTo>
                <a:lnTo>
                  <a:pt x="155" y="1355"/>
                </a:lnTo>
                <a:lnTo>
                  <a:pt x="154" y="1377"/>
                </a:lnTo>
                <a:lnTo>
                  <a:pt x="152" y="1390"/>
                </a:lnTo>
                <a:lnTo>
                  <a:pt x="152" y="1390"/>
                </a:lnTo>
                <a:lnTo>
                  <a:pt x="149" y="1393"/>
                </a:lnTo>
                <a:lnTo>
                  <a:pt x="146" y="1399"/>
                </a:lnTo>
                <a:lnTo>
                  <a:pt x="145" y="1406"/>
                </a:lnTo>
                <a:lnTo>
                  <a:pt x="145" y="1411"/>
                </a:lnTo>
                <a:lnTo>
                  <a:pt x="146" y="1414"/>
                </a:lnTo>
                <a:lnTo>
                  <a:pt x="146" y="1414"/>
                </a:lnTo>
                <a:lnTo>
                  <a:pt x="149" y="1422"/>
                </a:lnTo>
                <a:lnTo>
                  <a:pt x="152" y="1429"/>
                </a:lnTo>
                <a:lnTo>
                  <a:pt x="152" y="1438"/>
                </a:lnTo>
                <a:lnTo>
                  <a:pt x="152" y="1438"/>
                </a:lnTo>
                <a:lnTo>
                  <a:pt x="149" y="1475"/>
                </a:lnTo>
                <a:lnTo>
                  <a:pt x="146" y="1502"/>
                </a:lnTo>
                <a:lnTo>
                  <a:pt x="146" y="1518"/>
                </a:lnTo>
                <a:lnTo>
                  <a:pt x="146" y="1518"/>
                </a:lnTo>
                <a:lnTo>
                  <a:pt x="149" y="1527"/>
                </a:lnTo>
                <a:lnTo>
                  <a:pt x="154" y="1538"/>
                </a:lnTo>
                <a:lnTo>
                  <a:pt x="158" y="1548"/>
                </a:lnTo>
                <a:lnTo>
                  <a:pt x="158" y="1553"/>
                </a:lnTo>
                <a:lnTo>
                  <a:pt x="158" y="1554"/>
                </a:lnTo>
                <a:lnTo>
                  <a:pt x="158" y="1554"/>
                </a:lnTo>
                <a:lnTo>
                  <a:pt x="152" y="1557"/>
                </a:lnTo>
                <a:lnTo>
                  <a:pt x="140" y="1562"/>
                </a:lnTo>
                <a:lnTo>
                  <a:pt x="134" y="1565"/>
                </a:lnTo>
                <a:lnTo>
                  <a:pt x="128" y="1570"/>
                </a:lnTo>
                <a:lnTo>
                  <a:pt x="123" y="1574"/>
                </a:lnTo>
                <a:lnTo>
                  <a:pt x="122" y="1579"/>
                </a:lnTo>
                <a:lnTo>
                  <a:pt x="122" y="1579"/>
                </a:lnTo>
                <a:lnTo>
                  <a:pt x="122" y="1585"/>
                </a:lnTo>
                <a:lnTo>
                  <a:pt x="125" y="1589"/>
                </a:lnTo>
                <a:lnTo>
                  <a:pt x="134" y="1600"/>
                </a:lnTo>
                <a:lnTo>
                  <a:pt x="143" y="1609"/>
                </a:lnTo>
                <a:lnTo>
                  <a:pt x="145" y="1612"/>
                </a:lnTo>
                <a:lnTo>
                  <a:pt x="146" y="1615"/>
                </a:lnTo>
                <a:lnTo>
                  <a:pt x="146" y="1615"/>
                </a:lnTo>
                <a:lnTo>
                  <a:pt x="149" y="1627"/>
                </a:lnTo>
                <a:lnTo>
                  <a:pt x="155" y="1649"/>
                </a:lnTo>
                <a:lnTo>
                  <a:pt x="162" y="1670"/>
                </a:lnTo>
                <a:lnTo>
                  <a:pt x="165" y="1682"/>
                </a:lnTo>
                <a:lnTo>
                  <a:pt x="165" y="1682"/>
                </a:lnTo>
                <a:lnTo>
                  <a:pt x="166" y="1685"/>
                </a:lnTo>
                <a:lnTo>
                  <a:pt x="168" y="1688"/>
                </a:lnTo>
                <a:lnTo>
                  <a:pt x="174" y="1696"/>
                </a:lnTo>
                <a:lnTo>
                  <a:pt x="183" y="1707"/>
                </a:lnTo>
                <a:lnTo>
                  <a:pt x="183" y="1707"/>
                </a:lnTo>
                <a:lnTo>
                  <a:pt x="186" y="1716"/>
                </a:lnTo>
                <a:lnTo>
                  <a:pt x="190" y="1725"/>
                </a:lnTo>
                <a:lnTo>
                  <a:pt x="195" y="1739"/>
                </a:lnTo>
                <a:lnTo>
                  <a:pt x="198" y="1756"/>
                </a:lnTo>
                <a:lnTo>
                  <a:pt x="201" y="1775"/>
                </a:lnTo>
                <a:lnTo>
                  <a:pt x="203" y="1798"/>
                </a:lnTo>
                <a:lnTo>
                  <a:pt x="201" y="1823"/>
                </a:lnTo>
                <a:lnTo>
                  <a:pt x="201" y="1823"/>
                </a:lnTo>
                <a:lnTo>
                  <a:pt x="201" y="1836"/>
                </a:lnTo>
                <a:lnTo>
                  <a:pt x="201" y="1852"/>
                </a:lnTo>
                <a:lnTo>
                  <a:pt x="203" y="1887"/>
                </a:lnTo>
                <a:lnTo>
                  <a:pt x="209" y="1922"/>
                </a:lnTo>
                <a:lnTo>
                  <a:pt x="215" y="1958"/>
                </a:lnTo>
                <a:lnTo>
                  <a:pt x="226" y="2018"/>
                </a:lnTo>
                <a:lnTo>
                  <a:pt x="232" y="2042"/>
                </a:lnTo>
                <a:lnTo>
                  <a:pt x="250" y="2152"/>
                </a:lnTo>
                <a:lnTo>
                  <a:pt x="250" y="2152"/>
                </a:lnTo>
                <a:lnTo>
                  <a:pt x="254" y="2180"/>
                </a:lnTo>
                <a:lnTo>
                  <a:pt x="258" y="2201"/>
                </a:lnTo>
                <a:lnTo>
                  <a:pt x="262" y="2219"/>
                </a:lnTo>
                <a:lnTo>
                  <a:pt x="262" y="2219"/>
                </a:lnTo>
                <a:lnTo>
                  <a:pt x="267" y="2236"/>
                </a:lnTo>
                <a:lnTo>
                  <a:pt x="271" y="2256"/>
                </a:lnTo>
                <a:lnTo>
                  <a:pt x="274" y="2280"/>
                </a:lnTo>
                <a:lnTo>
                  <a:pt x="274" y="2280"/>
                </a:lnTo>
                <a:lnTo>
                  <a:pt x="276" y="2300"/>
                </a:lnTo>
                <a:lnTo>
                  <a:pt x="276" y="2317"/>
                </a:lnTo>
                <a:lnTo>
                  <a:pt x="274" y="2329"/>
                </a:lnTo>
                <a:lnTo>
                  <a:pt x="274" y="2329"/>
                </a:lnTo>
                <a:lnTo>
                  <a:pt x="267" y="2363"/>
                </a:lnTo>
                <a:lnTo>
                  <a:pt x="254" y="2425"/>
                </a:lnTo>
                <a:lnTo>
                  <a:pt x="245" y="2488"/>
                </a:lnTo>
                <a:lnTo>
                  <a:pt x="242" y="2509"/>
                </a:lnTo>
                <a:lnTo>
                  <a:pt x="242" y="2515"/>
                </a:lnTo>
                <a:lnTo>
                  <a:pt x="244" y="2518"/>
                </a:lnTo>
                <a:lnTo>
                  <a:pt x="244" y="2518"/>
                </a:lnTo>
                <a:lnTo>
                  <a:pt x="251" y="2521"/>
                </a:lnTo>
                <a:lnTo>
                  <a:pt x="259" y="2523"/>
                </a:lnTo>
                <a:lnTo>
                  <a:pt x="268" y="2524"/>
                </a:lnTo>
                <a:lnTo>
                  <a:pt x="268" y="2524"/>
                </a:lnTo>
                <a:lnTo>
                  <a:pt x="270" y="2549"/>
                </a:lnTo>
                <a:lnTo>
                  <a:pt x="271" y="2567"/>
                </a:lnTo>
                <a:lnTo>
                  <a:pt x="273" y="2575"/>
                </a:lnTo>
                <a:lnTo>
                  <a:pt x="274" y="2579"/>
                </a:lnTo>
                <a:lnTo>
                  <a:pt x="274" y="2579"/>
                </a:lnTo>
                <a:lnTo>
                  <a:pt x="277" y="2585"/>
                </a:lnTo>
                <a:lnTo>
                  <a:pt x="280" y="2588"/>
                </a:lnTo>
                <a:lnTo>
                  <a:pt x="283" y="2591"/>
                </a:lnTo>
                <a:lnTo>
                  <a:pt x="290" y="2594"/>
                </a:lnTo>
                <a:lnTo>
                  <a:pt x="297" y="2597"/>
                </a:lnTo>
                <a:lnTo>
                  <a:pt x="323" y="2603"/>
                </a:lnTo>
                <a:lnTo>
                  <a:pt x="323" y="2603"/>
                </a:lnTo>
                <a:lnTo>
                  <a:pt x="357" y="2608"/>
                </a:lnTo>
                <a:lnTo>
                  <a:pt x="373" y="2610"/>
                </a:lnTo>
                <a:lnTo>
                  <a:pt x="389" y="2611"/>
                </a:lnTo>
                <a:lnTo>
                  <a:pt x="402" y="2610"/>
                </a:lnTo>
                <a:lnTo>
                  <a:pt x="413" y="2608"/>
                </a:lnTo>
                <a:lnTo>
                  <a:pt x="422" y="2603"/>
                </a:lnTo>
                <a:lnTo>
                  <a:pt x="425" y="2600"/>
                </a:lnTo>
                <a:lnTo>
                  <a:pt x="427" y="2597"/>
                </a:lnTo>
                <a:lnTo>
                  <a:pt x="427" y="2597"/>
                </a:lnTo>
                <a:lnTo>
                  <a:pt x="428" y="2590"/>
                </a:lnTo>
                <a:lnTo>
                  <a:pt x="430" y="2582"/>
                </a:lnTo>
                <a:lnTo>
                  <a:pt x="428" y="2565"/>
                </a:lnTo>
                <a:lnTo>
                  <a:pt x="424" y="2552"/>
                </a:lnTo>
                <a:lnTo>
                  <a:pt x="421" y="2542"/>
                </a:lnTo>
                <a:lnTo>
                  <a:pt x="421" y="2542"/>
                </a:lnTo>
                <a:lnTo>
                  <a:pt x="402" y="2518"/>
                </a:lnTo>
                <a:lnTo>
                  <a:pt x="421" y="2469"/>
                </a:lnTo>
                <a:lnTo>
                  <a:pt x="421" y="2469"/>
                </a:lnTo>
                <a:lnTo>
                  <a:pt x="436" y="2462"/>
                </a:lnTo>
                <a:lnTo>
                  <a:pt x="446" y="2456"/>
                </a:lnTo>
                <a:lnTo>
                  <a:pt x="450" y="2453"/>
                </a:lnTo>
                <a:lnTo>
                  <a:pt x="451" y="2451"/>
                </a:lnTo>
                <a:lnTo>
                  <a:pt x="451" y="2451"/>
                </a:lnTo>
                <a:lnTo>
                  <a:pt x="453" y="2446"/>
                </a:lnTo>
                <a:lnTo>
                  <a:pt x="457" y="2437"/>
                </a:lnTo>
                <a:lnTo>
                  <a:pt x="462" y="2425"/>
                </a:lnTo>
                <a:lnTo>
                  <a:pt x="463" y="2417"/>
                </a:lnTo>
                <a:lnTo>
                  <a:pt x="463" y="2408"/>
                </a:lnTo>
                <a:lnTo>
                  <a:pt x="463" y="2408"/>
                </a:lnTo>
                <a:lnTo>
                  <a:pt x="463" y="2381"/>
                </a:lnTo>
                <a:lnTo>
                  <a:pt x="466" y="2347"/>
                </a:lnTo>
                <a:lnTo>
                  <a:pt x="469" y="2305"/>
                </a:lnTo>
                <a:lnTo>
                  <a:pt x="469" y="2305"/>
                </a:lnTo>
                <a:lnTo>
                  <a:pt x="486" y="2253"/>
                </a:lnTo>
                <a:lnTo>
                  <a:pt x="512" y="2170"/>
                </a:lnTo>
                <a:lnTo>
                  <a:pt x="512" y="2170"/>
                </a:lnTo>
                <a:lnTo>
                  <a:pt x="518" y="2149"/>
                </a:lnTo>
                <a:lnTo>
                  <a:pt x="524" y="2117"/>
                </a:lnTo>
                <a:lnTo>
                  <a:pt x="530" y="2076"/>
                </a:lnTo>
                <a:lnTo>
                  <a:pt x="536" y="2032"/>
                </a:lnTo>
                <a:lnTo>
                  <a:pt x="541" y="1984"/>
                </a:lnTo>
                <a:lnTo>
                  <a:pt x="546" y="1937"/>
                </a:lnTo>
                <a:lnTo>
                  <a:pt x="549" y="1896"/>
                </a:lnTo>
                <a:lnTo>
                  <a:pt x="549" y="1859"/>
                </a:lnTo>
                <a:lnTo>
                  <a:pt x="549" y="1859"/>
                </a:lnTo>
                <a:lnTo>
                  <a:pt x="549" y="1844"/>
                </a:lnTo>
                <a:lnTo>
                  <a:pt x="552" y="1829"/>
                </a:lnTo>
                <a:lnTo>
                  <a:pt x="555" y="1815"/>
                </a:lnTo>
                <a:lnTo>
                  <a:pt x="559" y="1803"/>
                </a:lnTo>
                <a:lnTo>
                  <a:pt x="565" y="1791"/>
                </a:lnTo>
                <a:lnTo>
                  <a:pt x="573" y="1778"/>
                </a:lnTo>
                <a:lnTo>
                  <a:pt x="587" y="1759"/>
                </a:lnTo>
                <a:lnTo>
                  <a:pt x="602" y="1742"/>
                </a:lnTo>
                <a:lnTo>
                  <a:pt x="614" y="1728"/>
                </a:lnTo>
                <a:lnTo>
                  <a:pt x="625" y="1719"/>
                </a:lnTo>
                <a:lnTo>
                  <a:pt x="626" y="1716"/>
                </a:lnTo>
                <a:lnTo>
                  <a:pt x="628" y="1713"/>
                </a:lnTo>
                <a:lnTo>
                  <a:pt x="628" y="1713"/>
                </a:lnTo>
                <a:lnTo>
                  <a:pt x="631" y="1663"/>
                </a:lnTo>
                <a:lnTo>
                  <a:pt x="632" y="1632"/>
                </a:lnTo>
                <a:lnTo>
                  <a:pt x="634" y="1615"/>
                </a:lnTo>
                <a:lnTo>
                  <a:pt x="634" y="1615"/>
                </a:lnTo>
                <a:lnTo>
                  <a:pt x="634" y="1606"/>
                </a:lnTo>
                <a:lnTo>
                  <a:pt x="631" y="1588"/>
                </a:lnTo>
                <a:lnTo>
                  <a:pt x="623" y="1534"/>
                </a:lnTo>
                <a:lnTo>
                  <a:pt x="610" y="1457"/>
                </a:lnTo>
                <a:lnTo>
                  <a:pt x="610" y="1457"/>
                </a:lnTo>
                <a:lnTo>
                  <a:pt x="613" y="1449"/>
                </a:lnTo>
                <a:lnTo>
                  <a:pt x="619" y="1434"/>
                </a:lnTo>
                <a:lnTo>
                  <a:pt x="623" y="1426"/>
                </a:lnTo>
                <a:lnTo>
                  <a:pt x="626" y="1416"/>
                </a:lnTo>
                <a:lnTo>
                  <a:pt x="628" y="1406"/>
                </a:lnTo>
                <a:lnTo>
                  <a:pt x="628" y="1396"/>
                </a:lnTo>
                <a:lnTo>
                  <a:pt x="628" y="1396"/>
                </a:lnTo>
                <a:lnTo>
                  <a:pt x="623" y="1376"/>
                </a:lnTo>
                <a:lnTo>
                  <a:pt x="619" y="1359"/>
                </a:lnTo>
                <a:lnTo>
                  <a:pt x="613" y="1345"/>
                </a:lnTo>
                <a:lnTo>
                  <a:pt x="610" y="1335"/>
                </a:lnTo>
                <a:lnTo>
                  <a:pt x="610" y="1335"/>
                </a:lnTo>
                <a:lnTo>
                  <a:pt x="591" y="1194"/>
                </a:lnTo>
                <a:lnTo>
                  <a:pt x="591" y="1194"/>
                </a:lnTo>
                <a:lnTo>
                  <a:pt x="603" y="1181"/>
                </a:lnTo>
                <a:lnTo>
                  <a:pt x="631" y="1152"/>
                </a:lnTo>
                <a:lnTo>
                  <a:pt x="646" y="1133"/>
                </a:lnTo>
                <a:lnTo>
                  <a:pt x="658" y="1117"/>
                </a:lnTo>
                <a:lnTo>
                  <a:pt x="667" y="1101"/>
                </a:lnTo>
                <a:lnTo>
                  <a:pt x="669" y="1095"/>
                </a:lnTo>
                <a:lnTo>
                  <a:pt x="671" y="1091"/>
                </a:lnTo>
                <a:lnTo>
                  <a:pt x="671" y="1091"/>
                </a:lnTo>
                <a:lnTo>
                  <a:pt x="669" y="1072"/>
                </a:lnTo>
                <a:lnTo>
                  <a:pt x="667" y="1051"/>
                </a:lnTo>
                <a:lnTo>
                  <a:pt x="664" y="1030"/>
                </a:lnTo>
                <a:lnTo>
                  <a:pt x="664" y="1030"/>
                </a:lnTo>
                <a:lnTo>
                  <a:pt x="667" y="1022"/>
                </a:lnTo>
                <a:lnTo>
                  <a:pt x="672" y="1001"/>
                </a:lnTo>
                <a:lnTo>
                  <a:pt x="675" y="987"/>
                </a:lnTo>
                <a:lnTo>
                  <a:pt x="677" y="973"/>
                </a:lnTo>
                <a:lnTo>
                  <a:pt x="678" y="958"/>
                </a:lnTo>
                <a:lnTo>
                  <a:pt x="677" y="944"/>
                </a:lnTo>
                <a:lnTo>
                  <a:pt x="677" y="944"/>
                </a:lnTo>
                <a:lnTo>
                  <a:pt x="674" y="909"/>
                </a:lnTo>
                <a:lnTo>
                  <a:pt x="671" y="868"/>
                </a:lnTo>
                <a:lnTo>
                  <a:pt x="669" y="847"/>
                </a:lnTo>
                <a:lnTo>
                  <a:pt x="664" y="827"/>
                </a:lnTo>
                <a:lnTo>
                  <a:pt x="660" y="810"/>
                </a:lnTo>
                <a:lnTo>
                  <a:pt x="657" y="804"/>
                </a:lnTo>
                <a:lnTo>
                  <a:pt x="652" y="798"/>
                </a:lnTo>
                <a:lnTo>
                  <a:pt x="652" y="798"/>
                </a:lnTo>
                <a:lnTo>
                  <a:pt x="622" y="763"/>
                </a:lnTo>
                <a:lnTo>
                  <a:pt x="610" y="749"/>
                </a:lnTo>
                <a:lnTo>
                  <a:pt x="591" y="737"/>
                </a:lnTo>
                <a:lnTo>
                  <a:pt x="567" y="737"/>
                </a:lnTo>
                <a:lnTo>
                  <a:pt x="567" y="706"/>
                </a:lnTo>
                <a:lnTo>
                  <a:pt x="567" y="706"/>
                </a:lnTo>
                <a:lnTo>
                  <a:pt x="578" y="709"/>
                </a:lnTo>
                <a:lnTo>
                  <a:pt x="600" y="712"/>
                </a:lnTo>
                <a:lnTo>
                  <a:pt x="613" y="714"/>
                </a:lnTo>
                <a:lnTo>
                  <a:pt x="623" y="714"/>
                </a:lnTo>
                <a:lnTo>
                  <a:pt x="631" y="711"/>
                </a:lnTo>
                <a:lnTo>
                  <a:pt x="634" y="709"/>
                </a:lnTo>
                <a:lnTo>
                  <a:pt x="634" y="706"/>
                </a:lnTo>
                <a:lnTo>
                  <a:pt x="634" y="706"/>
                </a:lnTo>
                <a:lnTo>
                  <a:pt x="632" y="693"/>
                </a:lnTo>
                <a:lnTo>
                  <a:pt x="629" y="679"/>
                </a:lnTo>
                <a:lnTo>
                  <a:pt x="622" y="658"/>
                </a:lnTo>
                <a:lnTo>
                  <a:pt x="622" y="658"/>
                </a:lnTo>
                <a:lnTo>
                  <a:pt x="585" y="572"/>
                </a:lnTo>
                <a:lnTo>
                  <a:pt x="585" y="572"/>
                </a:lnTo>
                <a:lnTo>
                  <a:pt x="547" y="499"/>
                </a:lnTo>
                <a:lnTo>
                  <a:pt x="523" y="450"/>
                </a:lnTo>
                <a:lnTo>
                  <a:pt x="515" y="433"/>
                </a:lnTo>
                <a:lnTo>
                  <a:pt x="512" y="426"/>
                </a:lnTo>
                <a:lnTo>
                  <a:pt x="512" y="426"/>
                </a:lnTo>
                <a:lnTo>
                  <a:pt x="517" y="391"/>
                </a:lnTo>
                <a:lnTo>
                  <a:pt x="518" y="368"/>
                </a:lnTo>
                <a:lnTo>
                  <a:pt x="518" y="353"/>
                </a:lnTo>
                <a:lnTo>
                  <a:pt x="518" y="353"/>
                </a:lnTo>
                <a:lnTo>
                  <a:pt x="518" y="340"/>
                </a:lnTo>
                <a:lnTo>
                  <a:pt x="520" y="324"/>
                </a:lnTo>
                <a:lnTo>
                  <a:pt x="520" y="305"/>
                </a:lnTo>
                <a:lnTo>
                  <a:pt x="520" y="298"/>
                </a:lnTo>
                <a:lnTo>
                  <a:pt x="518" y="292"/>
                </a:lnTo>
                <a:lnTo>
                  <a:pt x="518" y="292"/>
                </a:lnTo>
                <a:lnTo>
                  <a:pt x="515" y="285"/>
                </a:lnTo>
                <a:lnTo>
                  <a:pt x="510" y="276"/>
                </a:lnTo>
                <a:lnTo>
                  <a:pt x="498" y="258"/>
                </a:lnTo>
                <a:lnTo>
                  <a:pt x="482" y="237"/>
                </a:lnTo>
                <a:lnTo>
                  <a:pt x="482" y="237"/>
                </a:lnTo>
                <a:lnTo>
                  <a:pt x="474" y="234"/>
                </a:lnTo>
                <a:lnTo>
                  <a:pt x="463" y="231"/>
                </a:lnTo>
                <a:lnTo>
                  <a:pt x="463" y="231"/>
                </a:lnTo>
                <a:lnTo>
                  <a:pt x="460" y="224"/>
                </a:lnTo>
                <a:lnTo>
                  <a:pt x="457" y="212"/>
                </a:lnTo>
                <a:lnTo>
                  <a:pt x="456" y="200"/>
                </a:lnTo>
                <a:lnTo>
                  <a:pt x="456" y="196"/>
                </a:lnTo>
                <a:lnTo>
                  <a:pt x="457" y="194"/>
                </a:lnTo>
                <a:lnTo>
                  <a:pt x="457" y="194"/>
                </a:lnTo>
                <a:lnTo>
                  <a:pt x="459" y="192"/>
                </a:lnTo>
                <a:lnTo>
                  <a:pt x="460" y="189"/>
                </a:lnTo>
                <a:lnTo>
                  <a:pt x="463" y="179"/>
                </a:lnTo>
                <a:lnTo>
                  <a:pt x="463" y="167"/>
                </a:lnTo>
                <a:lnTo>
                  <a:pt x="463" y="157"/>
                </a:lnTo>
                <a:lnTo>
                  <a:pt x="463" y="157"/>
                </a:lnTo>
                <a:lnTo>
                  <a:pt x="462" y="150"/>
                </a:lnTo>
                <a:lnTo>
                  <a:pt x="463" y="142"/>
                </a:lnTo>
                <a:lnTo>
                  <a:pt x="463" y="133"/>
                </a:lnTo>
                <a:lnTo>
                  <a:pt x="463" y="133"/>
                </a:lnTo>
                <a:lnTo>
                  <a:pt x="466" y="115"/>
                </a:lnTo>
                <a:lnTo>
                  <a:pt x="466" y="101"/>
                </a:lnTo>
                <a:lnTo>
                  <a:pt x="465" y="98"/>
                </a:lnTo>
                <a:lnTo>
                  <a:pt x="463" y="96"/>
                </a:lnTo>
                <a:lnTo>
                  <a:pt x="463" y="96"/>
                </a:lnTo>
                <a:lnTo>
                  <a:pt x="460" y="96"/>
                </a:lnTo>
                <a:lnTo>
                  <a:pt x="459" y="93"/>
                </a:lnTo>
                <a:lnTo>
                  <a:pt x="454" y="83"/>
                </a:lnTo>
                <a:lnTo>
                  <a:pt x="445" y="60"/>
                </a:lnTo>
                <a:lnTo>
                  <a:pt x="445" y="60"/>
                </a:lnTo>
                <a:lnTo>
                  <a:pt x="434" y="35"/>
                </a:lnTo>
                <a:lnTo>
                  <a:pt x="427" y="23"/>
                </a:lnTo>
                <a:lnTo>
                  <a:pt x="424" y="19"/>
                </a:lnTo>
                <a:lnTo>
                  <a:pt x="421" y="17"/>
                </a:lnTo>
                <a:lnTo>
                  <a:pt x="421" y="17"/>
                </a:lnTo>
                <a:lnTo>
                  <a:pt x="416" y="16"/>
                </a:lnTo>
                <a:lnTo>
                  <a:pt x="411" y="13"/>
                </a:lnTo>
                <a:lnTo>
                  <a:pt x="404" y="8"/>
                </a:lnTo>
                <a:lnTo>
                  <a:pt x="390" y="5"/>
                </a:lnTo>
                <a:lnTo>
                  <a:pt x="390" y="5"/>
                </a:lnTo>
                <a:lnTo>
                  <a:pt x="381" y="3"/>
                </a:lnTo>
                <a:lnTo>
                  <a:pt x="373" y="3"/>
                </a:lnTo>
                <a:lnTo>
                  <a:pt x="357" y="6"/>
                </a:lnTo>
                <a:lnTo>
                  <a:pt x="346" y="9"/>
                </a:lnTo>
                <a:lnTo>
                  <a:pt x="341" y="11"/>
                </a:lnTo>
                <a:lnTo>
                  <a:pt x="341" y="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41693F0D-D03C-4698-8378-EE58A6A55AFF}"/>
              </a:ext>
            </a:extLst>
          </p:cNvPr>
          <p:cNvSpPr>
            <a:spLocks noEditPoints="1"/>
          </p:cNvSpPr>
          <p:nvPr/>
        </p:nvSpPr>
        <p:spPr bwMode="auto">
          <a:xfrm>
            <a:off x="8598405" y="4689140"/>
            <a:ext cx="522374" cy="1623225"/>
          </a:xfrm>
          <a:custGeom>
            <a:avLst/>
            <a:gdLst>
              <a:gd name="T0" fmla="*/ 148 w 838"/>
              <a:gd name="T1" fmla="*/ 105 h 2603"/>
              <a:gd name="T2" fmla="*/ 145 w 838"/>
              <a:gd name="T3" fmla="*/ 166 h 2603"/>
              <a:gd name="T4" fmla="*/ 177 w 838"/>
              <a:gd name="T5" fmla="*/ 280 h 2603"/>
              <a:gd name="T6" fmla="*/ 160 w 838"/>
              <a:gd name="T7" fmla="*/ 384 h 2603"/>
              <a:gd name="T8" fmla="*/ 68 w 838"/>
              <a:gd name="T9" fmla="*/ 518 h 2603"/>
              <a:gd name="T10" fmla="*/ 119 w 838"/>
              <a:gd name="T11" fmla="*/ 878 h 2603"/>
              <a:gd name="T12" fmla="*/ 134 w 838"/>
              <a:gd name="T13" fmla="*/ 959 h 2603"/>
              <a:gd name="T14" fmla="*/ 163 w 838"/>
              <a:gd name="T15" fmla="*/ 1168 h 2603"/>
              <a:gd name="T16" fmla="*/ 175 w 838"/>
              <a:gd name="T17" fmla="*/ 1197 h 2603"/>
              <a:gd name="T18" fmla="*/ 161 w 838"/>
              <a:gd name="T19" fmla="*/ 1218 h 2603"/>
              <a:gd name="T20" fmla="*/ 178 w 838"/>
              <a:gd name="T21" fmla="*/ 1689 h 2603"/>
              <a:gd name="T22" fmla="*/ 192 w 838"/>
              <a:gd name="T23" fmla="*/ 1769 h 2603"/>
              <a:gd name="T24" fmla="*/ 160 w 838"/>
              <a:gd name="T25" fmla="*/ 1933 h 2603"/>
              <a:gd name="T26" fmla="*/ 114 w 838"/>
              <a:gd name="T27" fmla="*/ 2068 h 2603"/>
              <a:gd name="T28" fmla="*/ 114 w 838"/>
              <a:gd name="T29" fmla="*/ 2191 h 2603"/>
              <a:gd name="T30" fmla="*/ 62 w 838"/>
              <a:gd name="T31" fmla="*/ 2373 h 2603"/>
              <a:gd name="T32" fmla="*/ 9 w 838"/>
              <a:gd name="T33" fmla="*/ 2485 h 2603"/>
              <a:gd name="T34" fmla="*/ 3 w 838"/>
              <a:gd name="T35" fmla="*/ 2553 h 2603"/>
              <a:gd name="T36" fmla="*/ 74 w 838"/>
              <a:gd name="T37" fmla="*/ 2562 h 2603"/>
              <a:gd name="T38" fmla="*/ 174 w 838"/>
              <a:gd name="T39" fmla="*/ 2588 h 2603"/>
              <a:gd name="T40" fmla="*/ 370 w 838"/>
              <a:gd name="T41" fmla="*/ 2601 h 2603"/>
              <a:gd name="T42" fmla="*/ 410 w 838"/>
              <a:gd name="T43" fmla="*/ 2580 h 2603"/>
              <a:gd name="T44" fmla="*/ 401 w 838"/>
              <a:gd name="T45" fmla="*/ 2530 h 2603"/>
              <a:gd name="T46" fmla="*/ 196 w 838"/>
              <a:gd name="T47" fmla="*/ 2293 h 2603"/>
              <a:gd name="T48" fmla="*/ 385 w 838"/>
              <a:gd name="T49" fmla="*/ 1946 h 2603"/>
              <a:gd name="T50" fmla="*/ 533 w 838"/>
              <a:gd name="T51" fmla="*/ 1856 h 2603"/>
              <a:gd name="T52" fmla="*/ 556 w 838"/>
              <a:gd name="T53" fmla="*/ 1750 h 2603"/>
              <a:gd name="T54" fmla="*/ 590 w 838"/>
              <a:gd name="T55" fmla="*/ 1389 h 2603"/>
              <a:gd name="T56" fmla="*/ 596 w 838"/>
              <a:gd name="T57" fmla="*/ 1365 h 2603"/>
              <a:gd name="T58" fmla="*/ 646 w 838"/>
              <a:gd name="T59" fmla="*/ 1255 h 2603"/>
              <a:gd name="T60" fmla="*/ 664 w 838"/>
              <a:gd name="T61" fmla="*/ 1267 h 2603"/>
              <a:gd name="T62" fmla="*/ 666 w 838"/>
              <a:gd name="T63" fmla="*/ 1354 h 2603"/>
              <a:gd name="T64" fmla="*/ 710 w 838"/>
              <a:gd name="T65" fmla="*/ 1371 h 2603"/>
              <a:gd name="T66" fmla="*/ 727 w 838"/>
              <a:gd name="T67" fmla="*/ 1348 h 2603"/>
              <a:gd name="T68" fmla="*/ 757 w 838"/>
              <a:gd name="T69" fmla="*/ 1207 h 2603"/>
              <a:gd name="T70" fmla="*/ 817 w 838"/>
              <a:gd name="T71" fmla="*/ 1089 h 2603"/>
              <a:gd name="T72" fmla="*/ 836 w 838"/>
              <a:gd name="T73" fmla="*/ 1043 h 2603"/>
              <a:gd name="T74" fmla="*/ 794 w 838"/>
              <a:gd name="T75" fmla="*/ 872 h 2603"/>
              <a:gd name="T76" fmla="*/ 702 w 838"/>
              <a:gd name="T77" fmla="*/ 713 h 2603"/>
              <a:gd name="T78" fmla="*/ 745 w 838"/>
              <a:gd name="T79" fmla="*/ 726 h 2603"/>
              <a:gd name="T80" fmla="*/ 774 w 838"/>
              <a:gd name="T81" fmla="*/ 704 h 2603"/>
              <a:gd name="T82" fmla="*/ 760 w 838"/>
              <a:gd name="T83" fmla="*/ 662 h 2603"/>
              <a:gd name="T84" fmla="*/ 629 w 838"/>
              <a:gd name="T85" fmla="*/ 469 h 2603"/>
              <a:gd name="T86" fmla="*/ 609 w 838"/>
              <a:gd name="T87" fmla="*/ 442 h 2603"/>
              <a:gd name="T88" fmla="*/ 634 w 838"/>
              <a:gd name="T89" fmla="*/ 392 h 2603"/>
              <a:gd name="T90" fmla="*/ 641 w 838"/>
              <a:gd name="T91" fmla="*/ 329 h 2603"/>
              <a:gd name="T92" fmla="*/ 635 w 838"/>
              <a:gd name="T93" fmla="*/ 267 h 2603"/>
              <a:gd name="T94" fmla="*/ 599 w 838"/>
              <a:gd name="T95" fmla="*/ 183 h 2603"/>
              <a:gd name="T96" fmla="*/ 487 w 838"/>
              <a:gd name="T97" fmla="*/ 100 h 2603"/>
              <a:gd name="T98" fmla="*/ 460 w 838"/>
              <a:gd name="T99" fmla="*/ 59 h 2603"/>
              <a:gd name="T100" fmla="*/ 349 w 838"/>
              <a:gd name="T101" fmla="*/ 3 h 2603"/>
              <a:gd name="T102" fmla="*/ 361 w 838"/>
              <a:gd name="T103" fmla="*/ 433 h 2603"/>
              <a:gd name="T104" fmla="*/ 327 w 838"/>
              <a:gd name="T105" fmla="*/ 431 h 2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8" h="2603">
                <a:moveTo>
                  <a:pt x="270" y="0"/>
                </a:moveTo>
                <a:lnTo>
                  <a:pt x="233" y="6"/>
                </a:lnTo>
                <a:lnTo>
                  <a:pt x="154" y="91"/>
                </a:lnTo>
                <a:lnTo>
                  <a:pt x="154" y="91"/>
                </a:lnTo>
                <a:lnTo>
                  <a:pt x="152" y="94"/>
                </a:lnTo>
                <a:lnTo>
                  <a:pt x="148" y="105"/>
                </a:lnTo>
                <a:lnTo>
                  <a:pt x="143" y="120"/>
                </a:lnTo>
                <a:lnTo>
                  <a:pt x="142" y="129"/>
                </a:lnTo>
                <a:lnTo>
                  <a:pt x="142" y="140"/>
                </a:lnTo>
                <a:lnTo>
                  <a:pt x="142" y="140"/>
                </a:lnTo>
                <a:lnTo>
                  <a:pt x="143" y="152"/>
                </a:lnTo>
                <a:lnTo>
                  <a:pt x="145" y="166"/>
                </a:lnTo>
                <a:lnTo>
                  <a:pt x="154" y="195"/>
                </a:lnTo>
                <a:lnTo>
                  <a:pt x="161" y="221"/>
                </a:lnTo>
                <a:lnTo>
                  <a:pt x="166" y="238"/>
                </a:lnTo>
                <a:lnTo>
                  <a:pt x="166" y="238"/>
                </a:lnTo>
                <a:lnTo>
                  <a:pt x="172" y="265"/>
                </a:lnTo>
                <a:lnTo>
                  <a:pt x="177" y="280"/>
                </a:lnTo>
                <a:lnTo>
                  <a:pt x="178" y="292"/>
                </a:lnTo>
                <a:lnTo>
                  <a:pt x="178" y="292"/>
                </a:lnTo>
                <a:lnTo>
                  <a:pt x="175" y="312"/>
                </a:lnTo>
                <a:lnTo>
                  <a:pt x="169" y="343"/>
                </a:lnTo>
                <a:lnTo>
                  <a:pt x="160" y="384"/>
                </a:lnTo>
                <a:lnTo>
                  <a:pt x="160" y="384"/>
                </a:lnTo>
                <a:lnTo>
                  <a:pt x="151" y="389"/>
                </a:lnTo>
                <a:lnTo>
                  <a:pt x="143" y="395"/>
                </a:lnTo>
                <a:lnTo>
                  <a:pt x="135" y="402"/>
                </a:lnTo>
                <a:lnTo>
                  <a:pt x="135" y="402"/>
                </a:lnTo>
                <a:lnTo>
                  <a:pt x="99" y="465"/>
                </a:lnTo>
                <a:lnTo>
                  <a:pt x="68" y="518"/>
                </a:lnTo>
                <a:lnTo>
                  <a:pt x="62" y="762"/>
                </a:lnTo>
                <a:lnTo>
                  <a:pt x="62" y="762"/>
                </a:lnTo>
                <a:lnTo>
                  <a:pt x="73" y="782"/>
                </a:lnTo>
                <a:lnTo>
                  <a:pt x="96" y="828"/>
                </a:lnTo>
                <a:lnTo>
                  <a:pt x="108" y="854"/>
                </a:lnTo>
                <a:lnTo>
                  <a:pt x="119" y="878"/>
                </a:lnTo>
                <a:lnTo>
                  <a:pt x="126" y="899"/>
                </a:lnTo>
                <a:lnTo>
                  <a:pt x="129" y="909"/>
                </a:lnTo>
                <a:lnTo>
                  <a:pt x="129" y="915"/>
                </a:lnTo>
                <a:lnTo>
                  <a:pt x="129" y="915"/>
                </a:lnTo>
                <a:lnTo>
                  <a:pt x="131" y="931"/>
                </a:lnTo>
                <a:lnTo>
                  <a:pt x="134" y="959"/>
                </a:lnTo>
                <a:lnTo>
                  <a:pt x="145" y="1031"/>
                </a:lnTo>
                <a:lnTo>
                  <a:pt x="160" y="1128"/>
                </a:lnTo>
                <a:lnTo>
                  <a:pt x="160" y="1128"/>
                </a:lnTo>
                <a:lnTo>
                  <a:pt x="161" y="1137"/>
                </a:lnTo>
                <a:lnTo>
                  <a:pt x="161" y="1153"/>
                </a:lnTo>
                <a:lnTo>
                  <a:pt x="163" y="1168"/>
                </a:lnTo>
                <a:lnTo>
                  <a:pt x="164" y="1174"/>
                </a:lnTo>
                <a:lnTo>
                  <a:pt x="166" y="1177"/>
                </a:lnTo>
                <a:lnTo>
                  <a:pt x="166" y="1177"/>
                </a:lnTo>
                <a:lnTo>
                  <a:pt x="167" y="1180"/>
                </a:lnTo>
                <a:lnTo>
                  <a:pt x="170" y="1185"/>
                </a:lnTo>
                <a:lnTo>
                  <a:pt x="175" y="1197"/>
                </a:lnTo>
                <a:lnTo>
                  <a:pt x="178" y="1214"/>
                </a:lnTo>
                <a:lnTo>
                  <a:pt x="178" y="1214"/>
                </a:lnTo>
                <a:lnTo>
                  <a:pt x="175" y="1214"/>
                </a:lnTo>
                <a:lnTo>
                  <a:pt x="169" y="1214"/>
                </a:lnTo>
                <a:lnTo>
                  <a:pt x="164" y="1215"/>
                </a:lnTo>
                <a:lnTo>
                  <a:pt x="161" y="1218"/>
                </a:lnTo>
                <a:lnTo>
                  <a:pt x="160" y="1224"/>
                </a:lnTo>
                <a:lnTo>
                  <a:pt x="160" y="1232"/>
                </a:lnTo>
                <a:lnTo>
                  <a:pt x="160" y="1232"/>
                </a:lnTo>
                <a:lnTo>
                  <a:pt x="170" y="1467"/>
                </a:lnTo>
                <a:lnTo>
                  <a:pt x="177" y="1618"/>
                </a:lnTo>
                <a:lnTo>
                  <a:pt x="178" y="1689"/>
                </a:lnTo>
                <a:lnTo>
                  <a:pt x="178" y="1689"/>
                </a:lnTo>
                <a:lnTo>
                  <a:pt x="178" y="1695"/>
                </a:lnTo>
                <a:lnTo>
                  <a:pt x="180" y="1705"/>
                </a:lnTo>
                <a:lnTo>
                  <a:pt x="186" y="1731"/>
                </a:lnTo>
                <a:lnTo>
                  <a:pt x="190" y="1758"/>
                </a:lnTo>
                <a:lnTo>
                  <a:pt x="192" y="1769"/>
                </a:lnTo>
                <a:lnTo>
                  <a:pt x="190" y="1775"/>
                </a:lnTo>
                <a:lnTo>
                  <a:pt x="190" y="1775"/>
                </a:lnTo>
                <a:lnTo>
                  <a:pt x="187" y="1785"/>
                </a:lnTo>
                <a:lnTo>
                  <a:pt x="183" y="1805"/>
                </a:lnTo>
                <a:lnTo>
                  <a:pt x="174" y="1859"/>
                </a:lnTo>
                <a:lnTo>
                  <a:pt x="160" y="1933"/>
                </a:lnTo>
                <a:lnTo>
                  <a:pt x="160" y="1933"/>
                </a:lnTo>
                <a:lnTo>
                  <a:pt x="152" y="1950"/>
                </a:lnTo>
                <a:lnTo>
                  <a:pt x="135" y="1990"/>
                </a:lnTo>
                <a:lnTo>
                  <a:pt x="128" y="2016"/>
                </a:lnTo>
                <a:lnTo>
                  <a:pt x="120" y="2042"/>
                </a:lnTo>
                <a:lnTo>
                  <a:pt x="114" y="2068"/>
                </a:lnTo>
                <a:lnTo>
                  <a:pt x="111" y="2092"/>
                </a:lnTo>
                <a:lnTo>
                  <a:pt x="111" y="2092"/>
                </a:lnTo>
                <a:lnTo>
                  <a:pt x="111" y="2113"/>
                </a:lnTo>
                <a:lnTo>
                  <a:pt x="113" y="2135"/>
                </a:lnTo>
                <a:lnTo>
                  <a:pt x="114" y="2173"/>
                </a:lnTo>
                <a:lnTo>
                  <a:pt x="114" y="2191"/>
                </a:lnTo>
                <a:lnTo>
                  <a:pt x="114" y="2211"/>
                </a:lnTo>
                <a:lnTo>
                  <a:pt x="111" y="2231"/>
                </a:lnTo>
                <a:lnTo>
                  <a:pt x="105" y="2251"/>
                </a:lnTo>
                <a:lnTo>
                  <a:pt x="105" y="2251"/>
                </a:lnTo>
                <a:lnTo>
                  <a:pt x="78" y="2331"/>
                </a:lnTo>
                <a:lnTo>
                  <a:pt x="62" y="2373"/>
                </a:lnTo>
                <a:lnTo>
                  <a:pt x="32" y="2385"/>
                </a:lnTo>
                <a:lnTo>
                  <a:pt x="32" y="2385"/>
                </a:lnTo>
                <a:lnTo>
                  <a:pt x="24" y="2423"/>
                </a:lnTo>
                <a:lnTo>
                  <a:pt x="14" y="2470"/>
                </a:lnTo>
                <a:lnTo>
                  <a:pt x="14" y="2470"/>
                </a:lnTo>
                <a:lnTo>
                  <a:pt x="9" y="2485"/>
                </a:lnTo>
                <a:lnTo>
                  <a:pt x="3" y="2507"/>
                </a:lnTo>
                <a:lnTo>
                  <a:pt x="0" y="2531"/>
                </a:lnTo>
                <a:lnTo>
                  <a:pt x="0" y="2540"/>
                </a:lnTo>
                <a:lnTo>
                  <a:pt x="1" y="2549"/>
                </a:lnTo>
                <a:lnTo>
                  <a:pt x="1" y="2549"/>
                </a:lnTo>
                <a:lnTo>
                  <a:pt x="3" y="2553"/>
                </a:lnTo>
                <a:lnTo>
                  <a:pt x="6" y="2556"/>
                </a:lnTo>
                <a:lnTo>
                  <a:pt x="15" y="2560"/>
                </a:lnTo>
                <a:lnTo>
                  <a:pt x="27" y="2562"/>
                </a:lnTo>
                <a:lnTo>
                  <a:pt x="41" y="2563"/>
                </a:lnTo>
                <a:lnTo>
                  <a:pt x="64" y="2563"/>
                </a:lnTo>
                <a:lnTo>
                  <a:pt x="74" y="2562"/>
                </a:lnTo>
                <a:lnTo>
                  <a:pt x="74" y="2562"/>
                </a:lnTo>
                <a:lnTo>
                  <a:pt x="81" y="2565"/>
                </a:lnTo>
                <a:lnTo>
                  <a:pt x="103" y="2572"/>
                </a:lnTo>
                <a:lnTo>
                  <a:pt x="122" y="2577"/>
                </a:lnTo>
                <a:lnTo>
                  <a:pt x="145" y="2582"/>
                </a:lnTo>
                <a:lnTo>
                  <a:pt x="174" y="2588"/>
                </a:lnTo>
                <a:lnTo>
                  <a:pt x="209" y="2592"/>
                </a:lnTo>
                <a:lnTo>
                  <a:pt x="209" y="2592"/>
                </a:lnTo>
                <a:lnTo>
                  <a:pt x="282" y="2600"/>
                </a:lnTo>
                <a:lnTo>
                  <a:pt x="315" y="2603"/>
                </a:lnTo>
                <a:lnTo>
                  <a:pt x="346" y="2603"/>
                </a:lnTo>
                <a:lnTo>
                  <a:pt x="370" y="2601"/>
                </a:lnTo>
                <a:lnTo>
                  <a:pt x="381" y="2600"/>
                </a:lnTo>
                <a:lnTo>
                  <a:pt x="390" y="2597"/>
                </a:lnTo>
                <a:lnTo>
                  <a:pt x="398" y="2594"/>
                </a:lnTo>
                <a:lnTo>
                  <a:pt x="404" y="2591"/>
                </a:lnTo>
                <a:lnTo>
                  <a:pt x="408" y="2586"/>
                </a:lnTo>
                <a:lnTo>
                  <a:pt x="410" y="2580"/>
                </a:lnTo>
                <a:lnTo>
                  <a:pt x="410" y="2580"/>
                </a:lnTo>
                <a:lnTo>
                  <a:pt x="411" y="2568"/>
                </a:lnTo>
                <a:lnTo>
                  <a:pt x="410" y="2557"/>
                </a:lnTo>
                <a:lnTo>
                  <a:pt x="408" y="2548"/>
                </a:lnTo>
                <a:lnTo>
                  <a:pt x="407" y="2540"/>
                </a:lnTo>
                <a:lnTo>
                  <a:pt x="401" y="2530"/>
                </a:lnTo>
                <a:lnTo>
                  <a:pt x="398" y="2525"/>
                </a:lnTo>
                <a:lnTo>
                  <a:pt x="306" y="2495"/>
                </a:lnTo>
                <a:lnTo>
                  <a:pt x="270" y="2434"/>
                </a:lnTo>
                <a:lnTo>
                  <a:pt x="196" y="2415"/>
                </a:lnTo>
                <a:lnTo>
                  <a:pt x="196" y="2293"/>
                </a:lnTo>
                <a:lnTo>
                  <a:pt x="196" y="2293"/>
                </a:lnTo>
                <a:lnTo>
                  <a:pt x="254" y="2200"/>
                </a:lnTo>
                <a:lnTo>
                  <a:pt x="318" y="2098"/>
                </a:lnTo>
                <a:lnTo>
                  <a:pt x="318" y="2098"/>
                </a:lnTo>
                <a:lnTo>
                  <a:pt x="332" y="2068"/>
                </a:lnTo>
                <a:lnTo>
                  <a:pt x="355" y="2017"/>
                </a:lnTo>
                <a:lnTo>
                  <a:pt x="385" y="1946"/>
                </a:lnTo>
                <a:lnTo>
                  <a:pt x="410" y="1909"/>
                </a:lnTo>
                <a:lnTo>
                  <a:pt x="410" y="1909"/>
                </a:lnTo>
                <a:lnTo>
                  <a:pt x="471" y="1872"/>
                </a:lnTo>
                <a:lnTo>
                  <a:pt x="471" y="1872"/>
                </a:lnTo>
                <a:lnTo>
                  <a:pt x="509" y="1862"/>
                </a:lnTo>
                <a:lnTo>
                  <a:pt x="533" y="1856"/>
                </a:lnTo>
                <a:lnTo>
                  <a:pt x="541" y="1851"/>
                </a:lnTo>
                <a:lnTo>
                  <a:pt x="542" y="1850"/>
                </a:lnTo>
                <a:lnTo>
                  <a:pt x="544" y="1848"/>
                </a:lnTo>
                <a:lnTo>
                  <a:pt x="544" y="1848"/>
                </a:lnTo>
                <a:lnTo>
                  <a:pt x="550" y="1796"/>
                </a:lnTo>
                <a:lnTo>
                  <a:pt x="556" y="1750"/>
                </a:lnTo>
                <a:lnTo>
                  <a:pt x="587" y="1531"/>
                </a:lnTo>
                <a:lnTo>
                  <a:pt x="593" y="1488"/>
                </a:lnTo>
                <a:lnTo>
                  <a:pt x="593" y="1415"/>
                </a:lnTo>
                <a:lnTo>
                  <a:pt x="593" y="1415"/>
                </a:lnTo>
                <a:lnTo>
                  <a:pt x="591" y="1400"/>
                </a:lnTo>
                <a:lnTo>
                  <a:pt x="590" y="1389"/>
                </a:lnTo>
                <a:lnTo>
                  <a:pt x="591" y="1386"/>
                </a:lnTo>
                <a:lnTo>
                  <a:pt x="593" y="1384"/>
                </a:lnTo>
                <a:lnTo>
                  <a:pt x="593" y="1384"/>
                </a:lnTo>
                <a:lnTo>
                  <a:pt x="594" y="1383"/>
                </a:lnTo>
                <a:lnTo>
                  <a:pt x="594" y="1380"/>
                </a:lnTo>
                <a:lnTo>
                  <a:pt x="596" y="1365"/>
                </a:lnTo>
                <a:lnTo>
                  <a:pt x="596" y="1323"/>
                </a:lnTo>
                <a:lnTo>
                  <a:pt x="593" y="1262"/>
                </a:lnTo>
                <a:lnTo>
                  <a:pt x="605" y="1238"/>
                </a:lnTo>
                <a:lnTo>
                  <a:pt x="605" y="1238"/>
                </a:lnTo>
                <a:lnTo>
                  <a:pt x="628" y="1249"/>
                </a:lnTo>
                <a:lnTo>
                  <a:pt x="646" y="1255"/>
                </a:lnTo>
                <a:lnTo>
                  <a:pt x="654" y="1256"/>
                </a:lnTo>
                <a:lnTo>
                  <a:pt x="660" y="1256"/>
                </a:lnTo>
                <a:lnTo>
                  <a:pt x="660" y="1256"/>
                </a:lnTo>
                <a:lnTo>
                  <a:pt x="661" y="1256"/>
                </a:lnTo>
                <a:lnTo>
                  <a:pt x="663" y="1258"/>
                </a:lnTo>
                <a:lnTo>
                  <a:pt x="664" y="1267"/>
                </a:lnTo>
                <a:lnTo>
                  <a:pt x="663" y="1296"/>
                </a:lnTo>
                <a:lnTo>
                  <a:pt x="661" y="1331"/>
                </a:lnTo>
                <a:lnTo>
                  <a:pt x="663" y="1345"/>
                </a:lnTo>
                <a:lnTo>
                  <a:pt x="664" y="1349"/>
                </a:lnTo>
                <a:lnTo>
                  <a:pt x="666" y="1354"/>
                </a:lnTo>
                <a:lnTo>
                  <a:pt x="666" y="1354"/>
                </a:lnTo>
                <a:lnTo>
                  <a:pt x="672" y="1360"/>
                </a:lnTo>
                <a:lnTo>
                  <a:pt x="679" y="1366"/>
                </a:lnTo>
                <a:lnTo>
                  <a:pt x="687" y="1371"/>
                </a:lnTo>
                <a:lnTo>
                  <a:pt x="696" y="1374"/>
                </a:lnTo>
                <a:lnTo>
                  <a:pt x="705" y="1372"/>
                </a:lnTo>
                <a:lnTo>
                  <a:pt x="710" y="1371"/>
                </a:lnTo>
                <a:lnTo>
                  <a:pt x="715" y="1369"/>
                </a:lnTo>
                <a:lnTo>
                  <a:pt x="718" y="1365"/>
                </a:lnTo>
                <a:lnTo>
                  <a:pt x="721" y="1360"/>
                </a:lnTo>
                <a:lnTo>
                  <a:pt x="724" y="1355"/>
                </a:lnTo>
                <a:lnTo>
                  <a:pt x="727" y="1348"/>
                </a:lnTo>
                <a:lnTo>
                  <a:pt x="727" y="1348"/>
                </a:lnTo>
                <a:lnTo>
                  <a:pt x="737" y="1310"/>
                </a:lnTo>
                <a:lnTo>
                  <a:pt x="747" y="1264"/>
                </a:lnTo>
                <a:lnTo>
                  <a:pt x="756" y="1226"/>
                </a:lnTo>
                <a:lnTo>
                  <a:pt x="757" y="1214"/>
                </a:lnTo>
                <a:lnTo>
                  <a:pt x="757" y="1207"/>
                </a:lnTo>
                <a:lnTo>
                  <a:pt x="757" y="1207"/>
                </a:lnTo>
                <a:lnTo>
                  <a:pt x="759" y="1201"/>
                </a:lnTo>
                <a:lnTo>
                  <a:pt x="765" y="1188"/>
                </a:lnTo>
                <a:lnTo>
                  <a:pt x="785" y="1148"/>
                </a:lnTo>
                <a:lnTo>
                  <a:pt x="812" y="1092"/>
                </a:lnTo>
                <a:lnTo>
                  <a:pt x="812" y="1092"/>
                </a:lnTo>
                <a:lnTo>
                  <a:pt x="817" y="1089"/>
                </a:lnTo>
                <a:lnTo>
                  <a:pt x="821" y="1085"/>
                </a:lnTo>
                <a:lnTo>
                  <a:pt x="827" y="1081"/>
                </a:lnTo>
                <a:lnTo>
                  <a:pt x="832" y="1075"/>
                </a:lnTo>
                <a:lnTo>
                  <a:pt x="836" y="1066"/>
                </a:lnTo>
                <a:lnTo>
                  <a:pt x="838" y="1055"/>
                </a:lnTo>
                <a:lnTo>
                  <a:pt x="836" y="1043"/>
                </a:lnTo>
                <a:lnTo>
                  <a:pt x="836" y="1043"/>
                </a:lnTo>
                <a:lnTo>
                  <a:pt x="827" y="1003"/>
                </a:lnTo>
                <a:lnTo>
                  <a:pt x="814" y="951"/>
                </a:lnTo>
                <a:lnTo>
                  <a:pt x="800" y="902"/>
                </a:lnTo>
                <a:lnTo>
                  <a:pt x="794" y="872"/>
                </a:lnTo>
                <a:lnTo>
                  <a:pt x="794" y="872"/>
                </a:lnTo>
                <a:lnTo>
                  <a:pt x="792" y="863"/>
                </a:lnTo>
                <a:lnTo>
                  <a:pt x="788" y="854"/>
                </a:lnTo>
                <a:lnTo>
                  <a:pt x="775" y="831"/>
                </a:lnTo>
                <a:lnTo>
                  <a:pt x="757" y="805"/>
                </a:lnTo>
                <a:lnTo>
                  <a:pt x="641" y="756"/>
                </a:lnTo>
                <a:lnTo>
                  <a:pt x="702" y="713"/>
                </a:lnTo>
                <a:lnTo>
                  <a:pt x="733" y="719"/>
                </a:lnTo>
                <a:lnTo>
                  <a:pt x="733" y="719"/>
                </a:lnTo>
                <a:lnTo>
                  <a:pt x="733" y="719"/>
                </a:lnTo>
                <a:lnTo>
                  <a:pt x="733" y="723"/>
                </a:lnTo>
                <a:lnTo>
                  <a:pt x="736" y="724"/>
                </a:lnTo>
                <a:lnTo>
                  <a:pt x="745" y="726"/>
                </a:lnTo>
                <a:lnTo>
                  <a:pt x="745" y="726"/>
                </a:lnTo>
                <a:lnTo>
                  <a:pt x="751" y="726"/>
                </a:lnTo>
                <a:lnTo>
                  <a:pt x="757" y="723"/>
                </a:lnTo>
                <a:lnTo>
                  <a:pt x="763" y="718"/>
                </a:lnTo>
                <a:lnTo>
                  <a:pt x="769" y="710"/>
                </a:lnTo>
                <a:lnTo>
                  <a:pt x="774" y="704"/>
                </a:lnTo>
                <a:lnTo>
                  <a:pt x="777" y="697"/>
                </a:lnTo>
                <a:lnTo>
                  <a:pt x="777" y="689"/>
                </a:lnTo>
                <a:lnTo>
                  <a:pt x="775" y="683"/>
                </a:lnTo>
                <a:lnTo>
                  <a:pt x="775" y="683"/>
                </a:lnTo>
                <a:lnTo>
                  <a:pt x="768" y="671"/>
                </a:lnTo>
                <a:lnTo>
                  <a:pt x="760" y="662"/>
                </a:lnTo>
                <a:lnTo>
                  <a:pt x="751" y="652"/>
                </a:lnTo>
                <a:lnTo>
                  <a:pt x="708" y="658"/>
                </a:lnTo>
                <a:lnTo>
                  <a:pt x="666" y="658"/>
                </a:lnTo>
                <a:lnTo>
                  <a:pt x="666" y="549"/>
                </a:lnTo>
                <a:lnTo>
                  <a:pt x="654" y="482"/>
                </a:lnTo>
                <a:lnTo>
                  <a:pt x="629" y="469"/>
                </a:lnTo>
                <a:lnTo>
                  <a:pt x="593" y="475"/>
                </a:lnTo>
                <a:lnTo>
                  <a:pt x="587" y="457"/>
                </a:lnTo>
                <a:lnTo>
                  <a:pt x="587" y="457"/>
                </a:lnTo>
                <a:lnTo>
                  <a:pt x="590" y="456"/>
                </a:lnTo>
                <a:lnTo>
                  <a:pt x="597" y="451"/>
                </a:lnTo>
                <a:lnTo>
                  <a:pt x="609" y="442"/>
                </a:lnTo>
                <a:lnTo>
                  <a:pt x="615" y="436"/>
                </a:lnTo>
                <a:lnTo>
                  <a:pt x="623" y="427"/>
                </a:lnTo>
                <a:lnTo>
                  <a:pt x="623" y="427"/>
                </a:lnTo>
                <a:lnTo>
                  <a:pt x="629" y="416"/>
                </a:lnTo>
                <a:lnTo>
                  <a:pt x="632" y="404"/>
                </a:lnTo>
                <a:lnTo>
                  <a:pt x="634" y="392"/>
                </a:lnTo>
                <a:lnTo>
                  <a:pt x="634" y="381"/>
                </a:lnTo>
                <a:lnTo>
                  <a:pt x="631" y="361"/>
                </a:lnTo>
                <a:lnTo>
                  <a:pt x="629" y="353"/>
                </a:lnTo>
                <a:lnTo>
                  <a:pt x="629" y="353"/>
                </a:lnTo>
                <a:lnTo>
                  <a:pt x="634" y="346"/>
                </a:lnTo>
                <a:lnTo>
                  <a:pt x="641" y="329"/>
                </a:lnTo>
                <a:lnTo>
                  <a:pt x="646" y="320"/>
                </a:lnTo>
                <a:lnTo>
                  <a:pt x="647" y="309"/>
                </a:lnTo>
                <a:lnTo>
                  <a:pt x="649" y="300"/>
                </a:lnTo>
                <a:lnTo>
                  <a:pt x="647" y="292"/>
                </a:lnTo>
                <a:lnTo>
                  <a:pt x="647" y="292"/>
                </a:lnTo>
                <a:lnTo>
                  <a:pt x="635" y="267"/>
                </a:lnTo>
                <a:lnTo>
                  <a:pt x="629" y="256"/>
                </a:lnTo>
                <a:lnTo>
                  <a:pt x="629" y="256"/>
                </a:lnTo>
                <a:lnTo>
                  <a:pt x="617" y="225"/>
                </a:lnTo>
                <a:lnTo>
                  <a:pt x="617" y="225"/>
                </a:lnTo>
                <a:lnTo>
                  <a:pt x="606" y="198"/>
                </a:lnTo>
                <a:lnTo>
                  <a:pt x="599" y="183"/>
                </a:lnTo>
                <a:lnTo>
                  <a:pt x="556" y="158"/>
                </a:lnTo>
                <a:lnTo>
                  <a:pt x="489" y="152"/>
                </a:lnTo>
                <a:lnTo>
                  <a:pt x="489" y="152"/>
                </a:lnTo>
                <a:lnTo>
                  <a:pt x="489" y="143"/>
                </a:lnTo>
                <a:lnTo>
                  <a:pt x="490" y="123"/>
                </a:lnTo>
                <a:lnTo>
                  <a:pt x="487" y="100"/>
                </a:lnTo>
                <a:lnTo>
                  <a:pt x="486" y="91"/>
                </a:lnTo>
                <a:lnTo>
                  <a:pt x="483" y="85"/>
                </a:lnTo>
                <a:lnTo>
                  <a:pt x="483" y="85"/>
                </a:lnTo>
                <a:lnTo>
                  <a:pt x="474" y="73"/>
                </a:lnTo>
                <a:lnTo>
                  <a:pt x="468" y="67"/>
                </a:lnTo>
                <a:lnTo>
                  <a:pt x="460" y="59"/>
                </a:lnTo>
                <a:lnTo>
                  <a:pt x="451" y="50"/>
                </a:lnTo>
                <a:lnTo>
                  <a:pt x="439" y="41"/>
                </a:lnTo>
                <a:lnTo>
                  <a:pt x="423" y="33"/>
                </a:lnTo>
                <a:lnTo>
                  <a:pt x="404" y="24"/>
                </a:lnTo>
                <a:lnTo>
                  <a:pt x="404" y="24"/>
                </a:lnTo>
                <a:lnTo>
                  <a:pt x="349" y="3"/>
                </a:lnTo>
                <a:lnTo>
                  <a:pt x="337" y="0"/>
                </a:lnTo>
                <a:lnTo>
                  <a:pt x="270" y="0"/>
                </a:lnTo>
                <a:close/>
                <a:moveTo>
                  <a:pt x="324" y="390"/>
                </a:moveTo>
                <a:lnTo>
                  <a:pt x="373" y="378"/>
                </a:lnTo>
                <a:lnTo>
                  <a:pt x="373" y="421"/>
                </a:lnTo>
                <a:lnTo>
                  <a:pt x="361" y="433"/>
                </a:lnTo>
                <a:lnTo>
                  <a:pt x="361" y="433"/>
                </a:lnTo>
                <a:lnTo>
                  <a:pt x="349" y="436"/>
                </a:lnTo>
                <a:lnTo>
                  <a:pt x="330" y="439"/>
                </a:lnTo>
                <a:lnTo>
                  <a:pt x="330" y="439"/>
                </a:lnTo>
                <a:lnTo>
                  <a:pt x="329" y="437"/>
                </a:lnTo>
                <a:lnTo>
                  <a:pt x="327" y="431"/>
                </a:lnTo>
                <a:lnTo>
                  <a:pt x="326" y="414"/>
                </a:lnTo>
                <a:lnTo>
                  <a:pt x="324" y="390"/>
                </a:lnTo>
                <a:lnTo>
                  <a:pt x="324" y="3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88C0E1A6-C604-40BB-AC8F-10B72BDE33E3}"/>
              </a:ext>
            </a:extLst>
          </p:cNvPr>
          <p:cNvSpPr>
            <a:spLocks/>
          </p:cNvSpPr>
          <p:nvPr/>
        </p:nvSpPr>
        <p:spPr bwMode="auto">
          <a:xfrm>
            <a:off x="8394003" y="862537"/>
            <a:ext cx="564699" cy="1629417"/>
          </a:xfrm>
          <a:custGeom>
            <a:avLst/>
            <a:gdLst>
              <a:gd name="T0" fmla="*/ 390 w 908"/>
              <a:gd name="T1" fmla="*/ 146 h 2620"/>
              <a:gd name="T2" fmla="*/ 471 w 908"/>
              <a:gd name="T3" fmla="*/ 6 h 2620"/>
              <a:gd name="T4" fmla="*/ 585 w 908"/>
              <a:gd name="T5" fmla="*/ 6 h 2620"/>
              <a:gd name="T6" fmla="*/ 652 w 908"/>
              <a:gd name="T7" fmla="*/ 67 h 2620"/>
              <a:gd name="T8" fmla="*/ 705 w 908"/>
              <a:gd name="T9" fmla="*/ 230 h 2620"/>
              <a:gd name="T10" fmla="*/ 733 w 908"/>
              <a:gd name="T11" fmla="*/ 372 h 2620"/>
              <a:gd name="T12" fmla="*/ 684 w 908"/>
              <a:gd name="T13" fmla="*/ 437 h 2620"/>
              <a:gd name="T14" fmla="*/ 739 w 908"/>
              <a:gd name="T15" fmla="*/ 463 h 2620"/>
              <a:gd name="T16" fmla="*/ 811 w 908"/>
              <a:gd name="T17" fmla="*/ 512 h 2620"/>
              <a:gd name="T18" fmla="*/ 884 w 908"/>
              <a:gd name="T19" fmla="*/ 671 h 2620"/>
              <a:gd name="T20" fmla="*/ 905 w 908"/>
              <a:gd name="T21" fmla="*/ 959 h 2620"/>
              <a:gd name="T22" fmla="*/ 899 w 908"/>
              <a:gd name="T23" fmla="*/ 1264 h 2620"/>
              <a:gd name="T24" fmla="*/ 907 w 908"/>
              <a:gd name="T25" fmla="*/ 1331 h 2620"/>
              <a:gd name="T26" fmla="*/ 858 w 908"/>
              <a:gd name="T27" fmla="*/ 1377 h 2620"/>
              <a:gd name="T28" fmla="*/ 823 w 908"/>
              <a:gd name="T29" fmla="*/ 1358 h 2620"/>
              <a:gd name="T30" fmla="*/ 820 w 908"/>
              <a:gd name="T31" fmla="*/ 1293 h 2620"/>
              <a:gd name="T32" fmla="*/ 824 w 908"/>
              <a:gd name="T33" fmla="*/ 1148 h 2620"/>
              <a:gd name="T34" fmla="*/ 792 w 908"/>
              <a:gd name="T35" fmla="*/ 1049 h 2620"/>
              <a:gd name="T36" fmla="*/ 739 w 908"/>
              <a:gd name="T37" fmla="*/ 1047 h 2620"/>
              <a:gd name="T38" fmla="*/ 785 w 908"/>
              <a:gd name="T39" fmla="*/ 1122 h 2620"/>
              <a:gd name="T40" fmla="*/ 769 w 908"/>
              <a:gd name="T41" fmla="*/ 1220 h 2620"/>
              <a:gd name="T42" fmla="*/ 744 w 908"/>
              <a:gd name="T43" fmla="*/ 1361 h 2620"/>
              <a:gd name="T44" fmla="*/ 696 w 908"/>
              <a:gd name="T45" fmla="*/ 2075 h 2620"/>
              <a:gd name="T46" fmla="*/ 695 w 908"/>
              <a:gd name="T47" fmla="*/ 2208 h 2620"/>
              <a:gd name="T48" fmla="*/ 667 w 908"/>
              <a:gd name="T49" fmla="*/ 2403 h 2620"/>
              <a:gd name="T50" fmla="*/ 634 w 908"/>
              <a:gd name="T51" fmla="*/ 2418 h 2620"/>
              <a:gd name="T52" fmla="*/ 561 w 908"/>
              <a:gd name="T53" fmla="*/ 2531 h 2620"/>
              <a:gd name="T54" fmla="*/ 585 w 908"/>
              <a:gd name="T55" fmla="*/ 2562 h 2620"/>
              <a:gd name="T56" fmla="*/ 573 w 908"/>
              <a:gd name="T57" fmla="*/ 2604 h 2620"/>
              <a:gd name="T58" fmla="*/ 481 w 908"/>
              <a:gd name="T59" fmla="*/ 2600 h 2620"/>
              <a:gd name="T60" fmla="*/ 349 w 908"/>
              <a:gd name="T61" fmla="*/ 2620 h 2620"/>
              <a:gd name="T62" fmla="*/ 341 w 908"/>
              <a:gd name="T63" fmla="*/ 2581 h 2620"/>
              <a:gd name="T64" fmla="*/ 164 w 908"/>
              <a:gd name="T65" fmla="*/ 2397 h 2620"/>
              <a:gd name="T66" fmla="*/ 27 w 908"/>
              <a:gd name="T67" fmla="*/ 2403 h 2620"/>
              <a:gd name="T68" fmla="*/ 6 w 908"/>
              <a:gd name="T69" fmla="*/ 2365 h 2620"/>
              <a:gd name="T70" fmla="*/ 23 w 908"/>
              <a:gd name="T71" fmla="*/ 2246 h 2620"/>
              <a:gd name="T72" fmla="*/ 55 w 908"/>
              <a:gd name="T73" fmla="*/ 1665 h 2620"/>
              <a:gd name="T74" fmla="*/ 128 w 908"/>
              <a:gd name="T75" fmla="*/ 1238 h 2620"/>
              <a:gd name="T76" fmla="*/ 134 w 908"/>
              <a:gd name="T77" fmla="*/ 1165 h 2620"/>
              <a:gd name="T78" fmla="*/ 140 w 908"/>
              <a:gd name="T79" fmla="*/ 1066 h 2620"/>
              <a:gd name="T80" fmla="*/ 97 w 908"/>
              <a:gd name="T81" fmla="*/ 1183 h 2620"/>
              <a:gd name="T82" fmla="*/ 122 w 908"/>
              <a:gd name="T83" fmla="*/ 1220 h 2620"/>
              <a:gd name="T84" fmla="*/ 49 w 908"/>
              <a:gd name="T85" fmla="*/ 1220 h 2620"/>
              <a:gd name="T86" fmla="*/ 0 w 908"/>
              <a:gd name="T87" fmla="*/ 1207 h 2620"/>
              <a:gd name="T88" fmla="*/ 18 w 908"/>
              <a:gd name="T89" fmla="*/ 1159 h 2620"/>
              <a:gd name="T90" fmla="*/ 128 w 908"/>
              <a:gd name="T91" fmla="*/ 902 h 2620"/>
              <a:gd name="T92" fmla="*/ 55 w 908"/>
              <a:gd name="T93" fmla="*/ 884 h 2620"/>
              <a:gd name="T94" fmla="*/ 24 w 908"/>
              <a:gd name="T95" fmla="*/ 852 h 2620"/>
              <a:gd name="T96" fmla="*/ 56 w 908"/>
              <a:gd name="T97" fmla="*/ 761 h 2620"/>
              <a:gd name="T98" fmla="*/ 120 w 908"/>
              <a:gd name="T99" fmla="*/ 590 h 2620"/>
              <a:gd name="T100" fmla="*/ 131 w 908"/>
              <a:gd name="T101" fmla="*/ 440 h 2620"/>
              <a:gd name="T102" fmla="*/ 134 w 908"/>
              <a:gd name="T103" fmla="*/ 382 h 2620"/>
              <a:gd name="T104" fmla="*/ 140 w 908"/>
              <a:gd name="T105" fmla="*/ 335 h 2620"/>
              <a:gd name="T106" fmla="*/ 177 w 908"/>
              <a:gd name="T107" fmla="*/ 280 h 2620"/>
              <a:gd name="T108" fmla="*/ 110 w 908"/>
              <a:gd name="T109" fmla="*/ 230 h 2620"/>
              <a:gd name="T110" fmla="*/ 122 w 908"/>
              <a:gd name="T111" fmla="*/ 207 h 2620"/>
              <a:gd name="T112" fmla="*/ 120 w 908"/>
              <a:gd name="T113" fmla="*/ 154 h 2620"/>
              <a:gd name="T114" fmla="*/ 158 w 908"/>
              <a:gd name="T115" fmla="*/ 82 h 2620"/>
              <a:gd name="T116" fmla="*/ 250 w 908"/>
              <a:gd name="T117" fmla="*/ 36 h 2620"/>
              <a:gd name="T118" fmla="*/ 323 w 908"/>
              <a:gd name="T119" fmla="*/ 67 h 2620"/>
              <a:gd name="T120" fmla="*/ 366 w 908"/>
              <a:gd name="T121" fmla="*/ 146 h 2620"/>
              <a:gd name="T122" fmla="*/ 353 w 908"/>
              <a:gd name="T123" fmla="*/ 213 h 2620"/>
              <a:gd name="T124" fmla="*/ 347 w 908"/>
              <a:gd name="T125" fmla="*/ 286 h 2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620">
                <a:moveTo>
                  <a:pt x="372" y="250"/>
                </a:moveTo>
                <a:lnTo>
                  <a:pt x="372" y="250"/>
                </a:lnTo>
                <a:lnTo>
                  <a:pt x="378" y="205"/>
                </a:lnTo>
                <a:lnTo>
                  <a:pt x="384" y="172"/>
                </a:lnTo>
                <a:lnTo>
                  <a:pt x="387" y="157"/>
                </a:lnTo>
                <a:lnTo>
                  <a:pt x="390" y="146"/>
                </a:lnTo>
                <a:lnTo>
                  <a:pt x="390" y="146"/>
                </a:lnTo>
                <a:lnTo>
                  <a:pt x="401" y="123"/>
                </a:lnTo>
                <a:lnTo>
                  <a:pt x="416" y="94"/>
                </a:lnTo>
                <a:lnTo>
                  <a:pt x="445" y="42"/>
                </a:lnTo>
                <a:lnTo>
                  <a:pt x="445" y="42"/>
                </a:lnTo>
                <a:lnTo>
                  <a:pt x="455" y="26"/>
                </a:lnTo>
                <a:lnTo>
                  <a:pt x="465" y="12"/>
                </a:lnTo>
                <a:lnTo>
                  <a:pt x="471" y="6"/>
                </a:lnTo>
                <a:lnTo>
                  <a:pt x="478" y="3"/>
                </a:lnTo>
                <a:lnTo>
                  <a:pt x="484" y="0"/>
                </a:lnTo>
                <a:lnTo>
                  <a:pt x="494" y="0"/>
                </a:lnTo>
                <a:lnTo>
                  <a:pt x="494" y="0"/>
                </a:lnTo>
                <a:lnTo>
                  <a:pt x="527" y="3"/>
                </a:lnTo>
                <a:lnTo>
                  <a:pt x="542" y="6"/>
                </a:lnTo>
                <a:lnTo>
                  <a:pt x="585" y="6"/>
                </a:lnTo>
                <a:lnTo>
                  <a:pt x="585" y="6"/>
                </a:lnTo>
                <a:lnTo>
                  <a:pt x="596" y="10"/>
                </a:lnTo>
                <a:lnTo>
                  <a:pt x="615" y="24"/>
                </a:lnTo>
                <a:lnTo>
                  <a:pt x="626" y="33"/>
                </a:lnTo>
                <a:lnTo>
                  <a:pt x="637" y="44"/>
                </a:lnTo>
                <a:lnTo>
                  <a:pt x="646" y="54"/>
                </a:lnTo>
                <a:lnTo>
                  <a:pt x="652" y="67"/>
                </a:lnTo>
                <a:lnTo>
                  <a:pt x="652" y="67"/>
                </a:lnTo>
                <a:lnTo>
                  <a:pt x="679" y="140"/>
                </a:lnTo>
                <a:lnTo>
                  <a:pt x="693" y="180"/>
                </a:lnTo>
                <a:lnTo>
                  <a:pt x="698" y="195"/>
                </a:lnTo>
                <a:lnTo>
                  <a:pt x="701" y="207"/>
                </a:lnTo>
                <a:lnTo>
                  <a:pt x="701" y="207"/>
                </a:lnTo>
                <a:lnTo>
                  <a:pt x="705" y="230"/>
                </a:lnTo>
                <a:lnTo>
                  <a:pt x="713" y="260"/>
                </a:lnTo>
                <a:lnTo>
                  <a:pt x="725" y="305"/>
                </a:lnTo>
                <a:lnTo>
                  <a:pt x="725" y="305"/>
                </a:lnTo>
                <a:lnTo>
                  <a:pt x="728" y="320"/>
                </a:lnTo>
                <a:lnTo>
                  <a:pt x="731" y="343"/>
                </a:lnTo>
                <a:lnTo>
                  <a:pt x="733" y="364"/>
                </a:lnTo>
                <a:lnTo>
                  <a:pt x="733" y="372"/>
                </a:lnTo>
                <a:lnTo>
                  <a:pt x="731" y="378"/>
                </a:lnTo>
                <a:lnTo>
                  <a:pt x="731" y="378"/>
                </a:lnTo>
                <a:lnTo>
                  <a:pt x="713" y="405"/>
                </a:lnTo>
                <a:lnTo>
                  <a:pt x="701" y="419"/>
                </a:lnTo>
                <a:lnTo>
                  <a:pt x="695" y="427"/>
                </a:lnTo>
                <a:lnTo>
                  <a:pt x="695" y="427"/>
                </a:lnTo>
                <a:lnTo>
                  <a:pt x="684" y="437"/>
                </a:lnTo>
                <a:lnTo>
                  <a:pt x="676" y="445"/>
                </a:lnTo>
                <a:lnTo>
                  <a:pt x="676" y="463"/>
                </a:lnTo>
                <a:lnTo>
                  <a:pt x="676" y="463"/>
                </a:lnTo>
                <a:lnTo>
                  <a:pt x="687" y="462"/>
                </a:lnTo>
                <a:lnTo>
                  <a:pt x="710" y="462"/>
                </a:lnTo>
                <a:lnTo>
                  <a:pt x="724" y="462"/>
                </a:lnTo>
                <a:lnTo>
                  <a:pt x="739" y="463"/>
                </a:lnTo>
                <a:lnTo>
                  <a:pt x="751" y="465"/>
                </a:lnTo>
                <a:lnTo>
                  <a:pt x="762" y="469"/>
                </a:lnTo>
                <a:lnTo>
                  <a:pt x="762" y="469"/>
                </a:lnTo>
                <a:lnTo>
                  <a:pt x="771" y="475"/>
                </a:lnTo>
                <a:lnTo>
                  <a:pt x="780" y="481"/>
                </a:lnTo>
                <a:lnTo>
                  <a:pt x="795" y="497"/>
                </a:lnTo>
                <a:lnTo>
                  <a:pt x="811" y="512"/>
                </a:lnTo>
                <a:lnTo>
                  <a:pt x="811" y="512"/>
                </a:lnTo>
                <a:lnTo>
                  <a:pt x="820" y="529"/>
                </a:lnTo>
                <a:lnTo>
                  <a:pt x="843" y="573"/>
                </a:lnTo>
                <a:lnTo>
                  <a:pt x="867" y="625"/>
                </a:lnTo>
                <a:lnTo>
                  <a:pt x="878" y="649"/>
                </a:lnTo>
                <a:lnTo>
                  <a:pt x="884" y="671"/>
                </a:lnTo>
                <a:lnTo>
                  <a:pt x="884" y="671"/>
                </a:lnTo>
                <a:lnTo>
                  <a:pt x="893" y="713"/>
                </a:lnTo>
                <a:lnTo>
                  <a:pt x="900" y="759"/>
                </a:lnTo>
                <a:lnTo>
                  <a:pt x="908" y="811"/>
                </a:lnTo>
                <a:lnTo>
                  <a:pt x="890" y="829"/>
                </a:lnTo>
                <a:lnTo>
                  <a:pt x="890" y="829"/>
                </a:lnTo>
                <a:lnTo>
                  <a:pt x="899" y="899"/>
                </a:lnTo>
                <a:lnTo>
                  <a:pt x="905" y="959"/>
                </a:lnTo>
                <a:lnTo>
                  <a:pt x="907" y="985"/>
                </a:lnTo>
                <a:lnTo>
                  <a:pt x="908" y="1006"/>
                </a:lnTo>
                <a:lnTo>
                  <a:pt x="908" y="1006"/>
                </a:lnTo>
                <a:lnTo>
                  <a:pt x="905" y="1140"/>
                </a:lnTo>
                <a:lnTo>
                  <a:pt x="902" y="1238"/>
                </a:lnTo>
                <a:lnTo>
                  <a:pt x="902" y="1238"/>
                </a:lnTo>
                <a:lnTo>
                  <a:pt x="899" y="1264"/>
                </a:lnTo>
                <a:lnTo>
                  <a:pt x="896" y="1285"/>
                </a:lnTo>
                <a:lnTo>
                  <a:pt x="896" y="1299"/>
                </a:lnTo>
                <a:lnTo>
                  <a:pt x="896" y="1299"/>
                </a:lnTo>
                <a:lnTo>
                  <a:pt x="899" y="1308"/>
                </a:lnTo>
                <a:lnTo>
                  <a:pt x="904" y="1320"/>
                </a:lnTo>
                <a:lnTo>
                  <a:pt x="907" y="1325"/>
                </a:lnTo>
                <a:lnTo>
                  <a:pt x="907" y="1331"/>
                </a:lnTo>
                <a:lnTo>
                  <a:pt x="905" y="1337"/>
                </a:lnTo>
                <a:lnTo>
                  <a:pt x="902" y="1342"/>
                </a:lnTo>
                <a:lnTo>
                  <a:pt x="902" y="1342"/>
                </a:lnTo>
                <a:lnTo>
                  <a:pt x="890" y="1354"/>
                </a:lnTo>
                <a:lnTo>
                  <a:pt x="873" y="1366"/>
                </a:lnTo>
                <a:lnTo>
                  <a:pt x="865" y="1372"/>
                </a:lnTo>
                <a:lnTo>
                  <a:pt x="858" y="1377"/>
                </a:lnTo>
                <a:lnTo>
                  <a:pt x="852" y="1378"/>
                </a:lnTo>
                <a:lnTo>
                  <a:pt x="847" y="1378"/>
                </a:lnTo>
                <a:lnTo>
                  <a:pt x="847" y="1378"/>
                </a:lnTo>
                <a:lnTo>
                  <a:pt x="840" y="1374"/>
                </a:lnTo>
                <a:lnTo>
                  <a:pt x="832" y="1368"/>
                </a:lnTo>
                <a:lnTo>
                  <a:pt x="827" y="1363"/>
                </a:lnTo>
                <a:lnTo>
                  <a:pt x="823" y="1358"/>
                </a:lnTo>
                <a:lnTo>
                  <a:pt x="820" y="1351"/>
                </a:lnTo>
                <a:lnTo>
                  <a:pt x="817" y="1342"/>
                </a:lnTo>
                <a:lnTo>
                  <a:pt x="817" y="1342"/>
                </a:lnTo>
                <a:lnTo>
                  <a:pt x="815" y="1331"/>
                </a:lnTo>
                <a:lnTo>
                  <a:pt x="815" y="1319"/>
                </a:lnTo>
                <a:lnTo>
                  <a:pt x="817" y="1305"/>
                </a:lnTo>
                <a:lnTo>
                  <a:pt x="820" y="1293"/>
                </a:lnTo>
                <a:lnTo>
                  <a:pt x="826" y="1273"/>
                </a:lnTo>
                <a:lnTo>
                  <a:pt x="829" y="1262"/>
                </a:lnTo>
                <a:lnTo>
                  <a:pt x="829" y="1262"/>
                </a:lnTo>
                <a:lnTo>
                  <a:pt x="829" y="1242"/>
                </a:lnTo>
                <a:lnTo>
                  <a:pt x="829" y="1203"/>
                </a:lnTo>
                <a:lnTo>
                  <a:pt x="826" y="1162"/>
                </a:lnTo>
                <a:lnTo>
                  <a:pt x="824" y="1148"/>
                </a:lnTo>
                <a:lnTo>
                  <a:pt x="823" y="1140"/>
                </a:lnTo>
                <a:lnTo>
                  <a:pt x="823" y="1140"/>
                </a:lnTo>
                <a:lnTo>
                  <a:pt x="820" y="1134"/>
                </a:lnTo>
                <a:lnTo>
                  <a:pt x="815" y="1124"/>
                </a:lnTo>
                <a:lnTo>
                  <a:pt x="806" y="1091"/>
                </a:lnTo>
                <a:lnTo>
                  <a:pt x="792" y="1049"/>
                </a:lnTo>
                <a:lnTo>
                  <a:pt x="792" y="1049"/>
                </a:lnTo>
                <a:lnTo>
                  <a:pt x="762" y="1005"/>
                </a:lnTo>
                <a:lnTo>
                  <a:pt x="740" y="973"/>
                </a:lnTo>
                <a:lnTo>
                  <a:pt x="731" y="957"/>
                </a:lnTo>
                <a:lnTo>
                  <a:pt x="731" y="957"/>
                </a:lnTo>
                <a:lnTo>
                  <a:pt x="725" y="1030"/>
                </a:lnTo>
                <a:lnTo>
                  <a:pt x="725" y="1030"/>
                </a:lnTo>
                <a:lnTo>
                  <a:pt x="739" y="1047"/>
                </a:lnTo>
                <a:lnTo>
                  <a:pt x="750" y="1064"/>
                </a:lnTo>
                <a:lnTo>
                  <a:pt x="762" y="1085"/>
                </a:lnTo>
                <a:lnTo>
                  <a:pt x="762" y="1085"/>
                </a:lnTo>
                <a:lnTo>
                  <a:pt x="766" y="1095"/>
                </a:lnTo>
                <a:lnTo>
                  <a:pt x="772" y="1102"/>
                </a:lnTo>
                <a:lnTo>
                  <a:pt x="782" y="1114"/>
                </a:lnTo>
                <a:lnTo>
                  <a:pt x="785" y="1122"/>
                </a:lnTo>
                <a:lnTo>
                  <a:pt x="786" y="1130"/>
                </a:lnTo>
                <a:lnTo>
                  <a:pt x="788" y="1139"/>
                </a:lnTo>
                <a:lnTo>
                  <a:pt x="786" y="1152"/>
                </a:lnTo>
                <a:lnTo>
                  <a:pt x="786" y="1152"/>
                </a:lnTo>
                <a:lnTo>
                  <a:pt x="783" y="1168"/>
                </a:lnTo>
                <a:lnTo>
                  <a:pt x="780" y="1185"/>
                </a:lnTo>
                <a:lnTo>
                  <a:pt x="769" y="1220"/>
                </a:lnTo>
                <a:lnTo>
                  <a:pt x="757" y="1249"/>
                </a:lnTo>
                <a:lnTo>
                  <a:pt x="750" y="1268"/>
                </a:lnTo>
                <a:lnTo>
                  <a:pt x="750" y="1268"/>
                </a:lnTo>
                <a:lnTo>
                  <a:pt x="747" y="1278"/>
                </a:lnTo>
                <a:lnTo>
                  <a:pt x="745" y="1291"/>
                </a:lnTo>
                <a:lnTo>
                  <a:pt x="745" y="1328"/>
                </a:lnTo>
                <a:lnTo>
                  <a:pt x="744" y="1361"/>
                </a:lnTo>
                <a:lnTo>
                  <a:pt x="744" y="1378"/>
                </a:lnTo>
                <a:lnTo>
                  <a:pt x="744" y="1378"/>
                </a:lnTo>
                <a:lnTo>
                  <a:pt x="722" y="1557"/>
                </a:lnTo>
                <a:lnTo>
                  <a:pt x="701" y="1732"/>
                </a:lnTo>
                <a:lnTo>
                  <a:pt x="701" y="1732"/>
                </a:lnTo>
                <a:lnTo>
                  <a:pt x="698" y="1935"/>
                </a:lnTo>
                <a:lnTo>
                  <a:pt x="696" y="2075"/>
                </a:lnTo>
                <a:lnTo>
                  <a:pt x="695" y="2141"/>
                </a:lnTo>
                <a:lnTo>
                  <a:pt x="695" y="2141"/>
                </a:lnTo>
                <a:lnTo>
                  <a:pt x="695" y="2150"/>
                </a:lnTo>
                <a:lnTo>
                  <a:pt x="695" y="2168"/>
                </a:lnTo>
                <a:lnTo>
                  <a:pt x="695" y="2189"/>
                </a:lnTo>
                <a:lnTo>
                  <a:pt x="695" y="2208"/>
                </a:lnTo>
                <a:lnTo>
                  <a:pt x="695" y="2208"/>
                </a:lnTo>
                <a:lnTo>
                  <a:pt x="686" y="2286"/>
                </a:lnTo>
                <a:lnTo>
                  <a:pt x="676" y="2337"/>
                </a:lnTo>
                <a:lnTo>
                  <a:pt x="670" y="2372"/>
                </a:lnTo>
                <a:lnTo>
                  <a:pt x="670" y="2372"/>
                </a:lnTo>
                <a:lnTo>
                  <a:pt x="669" y="2383"/>
                </a:lnTo>
                <a:lnTo>
                  <a:pt x="667" y="2391"/>
                </a:lnTo>
                <a:lnTo>
                  <a:pt x="667" y="2403"/>
                </a:lnTo>
                <a:lnTo>
                  <a:pt x="666" y="2408"/>
                </a:lnTo>
                <a:lnTo>
                  <a:pt x="664" y="2411"/>
                </a:lnTo>
                <a:lnTo>
                  <a:pt x="663" y="2414"/>
                </a:lnTo>
                <a:lnTo>
                  <a:pt x="658" y="2415"/>
                </a:lnTo>
                <a:lnTo>
                  <a:pt x="658" y="2415"/>
                </a:lnTo>
                <a:lnTo>
                  <a:pt x="646" y="2417"/>
                </a:lnTo>
                <a:lnTo>
                  <a:pt x="634" y="2418"/>
                </a:lnTo>
                <a:lnTo>
                  <a:pt x="620" y="2420"/>
                </a:lnTo>
                <a:lnTo>
                  <a:pt x="609" y="2421"/>
                </a:lnTo>
                <a:lnTo>
                  <a:pt x="609" y="2421"/>
                </a:lnTo>
                <a:lnTo>
                  <a:pt x="583" y="2426"/>
                </a:lnTo>
                <a:lnTo>
                  <a:pt x="567" y="2427"/>
                </a:lnTo>
                <a:lnTo>
                  <a:pt x="561" y="2531"/>
                </a:lnTo>
                <a:lnTo>
                  <a:pt x="561" y="2531"/>
                </a:lnTo>
                <a:lnTo>
                  <a:pt x="565" y="2531"/>
                </a:lnTo>
                <a:lnTo>
                  <a:pt x="568" y="2531"/>
                </a:lnTo>
                <a:lnTo>
                  <a:pt x="573" y="2533"/>
                </a:lnTo>
                <a:lnTo>
                  <a:pt x="577" y="2536"/>
                </a:lnTo>
                <a:lnTo>
                  <a:pt x="582" y="2542"/>
                </a:lnTo>
                <a:lnTo>
                  <a:pt x="583" y="2549"/>
                </a:lnTo>
                <a:lnTo>
                  <a:pt x="585" y="2562"/>
                </a:lnTo>
                <a:lnTo>
                  <a:pt x="585" y="2562"/>
                </a:lnTo>
                <a:lnTo>
                  <a:pt x="585" y="2583"/>
                </a:lnTo>
                <a:lnTo>
                  <a:pt x="582" y="2597"/>
                </a:lnTo>
                <a:lnTo>
                  <a:pt x="580" y="2600"/>
                </a:lnTo>
                <a:lnTo>
                  <a:pt x="579" y="2603"/>
                </a:lnTo>
                <a:lnTo>
                  <a:pt x="576" y="2604"/>
                </a:lnTo>
                <a:lnTo>
                  <a:pt x="573" y="2604"/>
                </a:lnTo>
                <a:lnTo>
                  <a:pt x="573" y="2604"/>
                </a:lnTo>
                <a:lnTo>
                  <a:pt x="556" y="2603"/>
                </a:lnTo>
                <a:lnTo>
                  <a:pt x="530" y="2598"/>
                </a:lnTo>
                <a:lnTo>
                  <a:pt x="494" y="2592"/>
                </a:lnTo>
                <a:lnTo>
                  <a:pt x="494" y="2592"/>
                </a:lnTo>
                <a:lnTo>
                  <a:pt x="489" y="2595"/>
                </a:lnTo>
                <a:lnTo>
                  <a:pt x="481" y="2600"/>
                </a:lnTo>
                <a:lnTo>
                  <a:pt x="469" y="2604"/>
                </a:lnTo>
                <a:lnTo>
                  <a:pt x="469" y="2604"/>
                </a:lnTo>
                <a:lnTo>
                  <a:pt x="459" y="2607"/>
                </a:lnTo>
                <a:lnTo>
                  <a:pt x="440" y="2610"/>
                </a:lnTo>
                <a:lnTo>
                  <a:pt x="393" y="2616"/>
                </a:lnTo>
                <a:lnTo>
                  <a:pt x="369" y="2618"/>
                </a:lnTo>
                <a:lnTo>
                  <a:pt x="349" y="2620"/>
                </a:lnTo>
                <a:lnTo>
                  <a:pt x="334" y="2620"/>
                </a:lnTo>
                <a:lnTo>
                  <a:pt x="331" y="2618"/>
                </a:lnTo>
                <a:lnTo>
                  <a:pt x="329" y="2616"/>
                </a:lnTo>
                <a:lnTo>
                  <a:pt x="329" y="2616"/>
                </a:lnTo>
                <a:lnTo>
                  <a:pt x="331" y="2612"/>
                </a:lnTo>
                <a:lnTo>
                  <a:pt x="334" y="2603"/>
                </a:lnTo>
                <a:lnTo>
                  <a:pt x="341" y="2581"/>
                </a:lnTo>
                <a:lnTo>
                  <a:pt x="350" y="2560"/>
                </a:lnTo>
                <a:lnTo>
                  <a:pt x="353" y="2549"/>
                </a:lnTo>
                <a:lnTo>
                  <a:pt x="353" y="2549"/>
                </a:lnTo>
                <a:lnTo>
                  <a:pt x="359" y="2527"/>
                </a:lnTo>
                <a:lnTo>
                  <a:pt x="366" y="2507"/>
                </a:lnTo>
                <a:lnTo>
                  <a:pt x="353" y="2397"/>
                </a:lnTo>
                <a:lnTo>
                  <a:pt x="164" y="2397"/>
                </a:lnTo>
                <a:lnTo>
                  <a:pt x="164" y="2397"/>
                </a:lnTo>
                <a:lnTo>
                  <a:pt x="143" y="2400"/>
                </a:lnTo>
                <a:lnTo>
                  <a:pt x="96" y="2405"/>
                </a:lnTo>
                <a:lnTo>
                  <a:pt x="70" y="2406"/>
                </a:lnTo>
                <a:lnTo>
                  <a:pt x="46" y="2406"/>
                </a:lnTo>
                <a:lnTo>
                  <a:pt x="36" y="2405"/>
                </a:lnTo>
                <a:lnTo>
                  <a:pt x="27" y="2403"/>
                </a:lnTo>
                <a:lnTo>
                  <a:pt x="21" y="2400"/>
                </a:lnTo>
                <a:lnTo>
                  <a:pt x="18" y="2397"/>
                </a:lnTo>
                <a:lnTo>
                  <a:pt x="18" y="2397"/>
                </a:lnTo>
                <a:lnTo>
                  <a:pt x="11" y="2383"/>
                </a:lnTo>
                <a:lnTo>
                  <a:pt x="6" y="2374"/>
                </a:lnTo>
                <a:lnTo>
                  <a:pt x="6" y="2369"/>
                </a:lnTo>
                <a:lnTo>
                  <a:pt x="6" y="2365"/>
                </a:lnTo>
                <a:lnTo>
                  <a:pt x="9" y="2360"/>
                </a:lnTo>
                <a:lnTo>
                  <a:pt x="12" y="2354"/>
                </a:lnTo>
                <a:lnTo>
                  <a:pt x="12" y="2354"/>
                </a:lnTo>
                <a:lnTo>
                  <a:pt x="14" y="2348"/>
                </a:lnTo>
                <a:lnTo>
                  <a:pt x="17" y="2336"/>
                </a:lnTo>
                <a:lnTo>
                  <a:pt x="20" y="2296"/>
                </a:lnTo>
                <a:lnTo>
                  <a:pt x="23" y="2246"/>
                </a:lnTo>
                <a:lnTo>
                  <a:pt x="26" y="2188"/>
                </a:lnTo>
                <a:lnTo>
                  <a:pt x="29" y="2084"/>
                </a:lnTo>
                <a:lnTo>
                  <a:pt x="30" y="2037"/>
                </a:lnTo>
                <a:lnTo>
                  <a:pt x="30" y="2037"/>
                </a:lnTo>
                <a:lnTo>
                  <a:pt x="43" y="1865"/>
                </a:lnTo>
                <a:lnTo>
                  <a:pt x="55" y="1665"/>
                </a:lnTo>
                <a:lnTo>
                  <a:pt x="55" y="1665"/>
                </a:lnTo>
                <a:lnTo>
                  <a:pt x="58" y="1637"/>
                </a:lnTo>
                <a:lnTo>
                  <a:pt x="65" y="1587"/>
                </a:lnTo>
                <a:lnTo>
                  <a:pt x="87" y="1447"/>
                </a:lnTo>
                <a:lnTo>
                  <a:pt x="111" y="1311"/>
                </a:lnTo>
                <a:lnTo>
                  <a:pt x="122" y="1262"/>
                </a:lnTo>
                <a:lnTo>
                  <a:pt x="125" y="1247"/>
                </a:lnTo>
                <a:lnTo>
                  <a:pt x="128" y="1238"/>
                </a:lnTo>
                <a:lnTo>
                  <a:pt x="128" y="1238"/>
                </a:lnTo>
                <a:lnTo>
                  <a:pt x="132" y="1229"/>
                </a:lnTo>
                <a:lnTo>
                  <a:pt x="134" y="1220"/>
                </a:lnTo>
                <a:lnTo>
                  <a:pt x="135" y="1212"/>
                </a:lnTo>
                <a:lnTo>
                  <a:pt x="135" y="1203"/>
                </a:lnTo>
                <a:lnTo>
                  <a:pt x="135" y="1186"/>
                </a:lnTo>
                <a:lnTo>
                  <a:pt x="134" y="1165"/>
                </a:lnTo>
                <a:lnTo>
                  <a:pt x="134" y="1165"/>
                </a:lnTo>
                <a:lnTo>
                  <a:pt x="135" y="1148"/>
                </a:lnTo>
                <a:lnTo>
                  <a:pt x="139" y="1125"/>
                </a:lnTo>
                <a:lnTo>
                  <a:pt x="152" y="1067"/>
                </a:lnTo>
                <a:lnTo>
                  <a:pt x="171" y="994"/>
                </a:lnTo>
                <a:lnTo>
                  <a:pt x="171" y="994"/>
                </a:lnTo>
                <a:lnTo>
                  <a:pt x="140" y="1066"/>
                </a:lnTo>
                <a:lnTo>
                  <a:pt x="103" y="1152"/>
                </a:lnTo>
                <a:lnTo>
                  <a:pt x="103" y="1152"/>
                </a:lnTo>
                <a:lnTo>
                  <a:pt x="99" y="1166"/>
                </a:lnTo>
                <a:lnTo>
                  <a:pt x="97" y="1175"/>
                </a:lnTo>
                <a:lnTo>
                  <a:pt x="97" y="1181"/>
                </a:lnTo>
                <a:lnTo>
                  <a:pt x="97" y="1183"/>
                </a:lnTo>
                <a:lnTo>
                  <a:pt x="97" y="1183"/>
                </a:lnTo>
                <a:lnTo>
                  <a:pt x="102" y="1186"/>
                </a:lnTo>
                <a:lnTo>
                  <a:pt x="111" y="1197"/>
                </a:lnTo>
                <a:lnTo>
                  <a:pt x="116" y="1201"/>
                </a:lnTo>
                <a:lnTo>
                  <a:pt x="120" y="1207"/>
                </a:lnTo>
                <a:lnTo>
                  <a:pt x="122" y="1213"/>
                </a:lnTo>
                <a:lnTo>
                  <a:pt x="122" y="1220"/>
                </a:lnTo>
                <a:lnTo>
                  <a:pt x="122" y="1220"/>
                </a:lnTo>
                <a:lnTo>
                  <a:pt x="120" y="1221"/>
                </a:lnTo>
                <a:lnTo>
                  <a:pt x="119" y="1224"/>
                </a:lnTo>
                <a:lnTo>
                  <a:pt x="111" y="1226"/>
                </a:lnTo>
                <a:lnTo>
                  <a:pt x="100" y="1226"/>
                </a:lnTo>
                <a:lnTo>
                  <a:pt x="90" y="1226"/>
                </a:lnTo>
                <a:lnTo>
                  <a:pt x="67" y="1223"/>
                </a:lnTo>
                <a:lnTo>
                  <a:pt x="49" y="1220"/>
                </a:lnTo>
                <a:lnTo>
                  <a:pt x="49" y="1220"/>
                </a:lnTo>
                <a:lnTo>
                  <a:pt x="33" y="1220"/>
                </a:lnTo>
                <a:lnTo>
                  <a:pt x="18" y="1218"/>
                </a:lnTo>
                <a:lnTo>
                  <a:pt x="11" y="1218"/>
                </a:lnTo>
                <a:lnTo>
                  <a:pt x="4" y="1215"/>
                </a:lnTo>
                <a:lnTo>
                  <a:pt x="1" y="1212"/>
                </a:lnTo>
                <a:lnTo>
                  <a:pt x="0" y="1207"/>
                </a:lnTo>
                <a:lnTo>
                  <a:pt x="0" y="1207"/>
                </a:lnTo>
                <a:lnTo>
                  <a:pt x="1" y="1195"/>
                </a:lnTo>
                <a:lnTo>
                  <a:pt x="4" y="1181"/>
                </a:lnTo>
                <a:lnTo>
                  <a:pt x="7" y="1171"/>
                </a:lnTo>
                <a:lnTo>
                  <a:pt x="12" y="1165"/>
                </a:lnTo>
                <a:lnTo>
                  <a:pt x="12" y="1165"/>
                </a:lnTo>
                <a:lnTo>
                  <a:pt x="18" y="1159"/>
                </a:lnTo>
                <a:lnTo>
                  <a:pt x="26" y="1146"/>
                </a:lnTo>
                <a:lnTo>
                  <a:pt x="35" y="1131"/>
                </a:lnTo>
                <a:lnTo>
                  <a:pt x="43" y="1110"/>
                </a:lnTo>
                <a:lnTo>
                  <a:pt x="43" y="1110"/>
                </a:lnTo>
                <a:lnTo>
                  <a:pt x="59" y="1064"/>
                </a:lnTo>
                <a:lnTo>
                  <a:pt x="88" y="994"/>
                </a:lnTo>
                <a:lnTo>
                  <a:pt x="128" y="902"/>
                </a:lnTo>
                <a:lnTo>
                  <a:pt x="134" y="860"/>
                </a:lnTo>
                <a:lnTo>
                  <a:pt x="134" y="860"/>
                </a:lnTo>
                <a:lnTo>
                  <a:pt x="122" y="866"/>
                </a:lnTo>
                <a:lnTo>
                  <a:pt x="93" y="876"/>
                </a:lnTo>
                <a:lnTo>
                  <a:pt x="76" y="881"/>
                </a:lnTo>
                <a:lnTo>
                  <a:pt x="61" y="884"/>
                </a:lnTo>
                <a:lnTo>
                  <a:pt x="55" y="884"/>
                </a:lnTo>
                <a:lnTo>
                  <a:pt x="50" y="884"/>
                </a:lnTo>
                <a:lnTo>
                  <a:pt x="46" y="881"/>
                </a:lnTo>
                <a:lnTo>
                  <a:pt x="43" y="878"/>
                </a:lnTo>
                <a:lnTo>
                  <a:pt x="43" y="878"/>
                </a:lnTo>
                <a:lnTo>
                  <a:pt x="38" y="870"/>
                </a:lnTo>
                <a:lnTo>
                  <a:pt x="33" y="864"/>
                </a:lnTo>
                <a:lnTo>
                  <a:pt x="24" y="852"/>
                </a:lnTo>
                <a:lnTo>
                  <a:pt x="21" y="847"/>
                </a:lnTo>
                <a:lnTo>
                  <a:pt x="21" y="840"/>
                </a:lnTo>
                <a:lnTo>
                  <a:pt x="21" y="832"/>
                </a:lnTo>
                <a:lnTo>
                  <a:pt x="24" y="823"/>
                </a:lnTo>
                <a:lnTo>
                  <a:pt x="24" y="823"/>
                </a:lnTo>
                <a:lnTo>
                  <a:pt x="38" y="796"/>
                </a:lnTo>
                <a:lnTo>
                  <a:pt x="56" y="761"/>
                </a:lnTo>
                <a:lnTo>
                  <a:pt x="79" y="719"/>
                </a:lnTo>
                <a:lnTo>
                  <a:pt x="110" y="658"/>
                </a:lnTo>
                <a:lnTo>
                  <a:pt x="91" y="634"/>
                </a:lnTo>
                <a:lnTo>
                  <a:pt x="91" y="634"/>
                </a:lnTo>
                <a:lnTo>
                  <a:pt x="107" y="614"/>
                </a:lnTo>
                <a:lnTo>
                  <a:pt x="117" y="597"/>
                </a:lnTo>
                <a:lnTo>
                  <a:pt x="120" y="590"/>
                </a:lnTo>
                <a:lnTo>
                  <a:pt x="122" y="585"/>
                </a:lnTo>
                <a:lnTo>
                  <a:pt x="122" y="585"/>
                </a:lnTo>
                <a:lnTo>
                  <a:pt x="122" y="570"/>
                </a:lnTo>
                <a:lnTo>
                  <a:pt x="123" y="544"/>
                </a:lnTo>
                <a:lnTo>
                  <a:pt x="128" y="494"/>
                </a:lnTo>
                <a:lnTo>
                  <a:pt x="128" y="494"/>
                </a:lnTo>
                <a:lnTo>
                  <a:pt x="131" y="440"/>
                </a:lnTo>
                <a:lnTo>
                  <a:pt x="129" y="416"/>
                </a:lnTo>
                <a:lnTo>
                  <a:pt x="129" y="407"/>
                </a:lnTo>
                <a:lnTo>
                  <a:pt x="128" y="402"/>
                </a:lnTo>
                <a:lnTo>
                  <a:pt x="128" y="402"/>
                </a:lnTo>
                <a:lnTo>
                  <a:pt x="128" y="399"/>
                </a:lnTo>
                <a:lnTo>
                  <a:pt x="128" y="395"/>
                </a:lnTo>
                <a:lnTo>
                  <a:pt x="134" y="382"/>
                </a:lnTo>
                <a:lnTo>
                  <a:pt x="146" y="359"/>
                </a:lnTo>
                <a:lnTo>
                  <a:pt x="146" y="359"/>
                </a:lnTo>
                <a:lnTo>
                  <a:pt x="148" y="355"/>
                </a:lnTo>
                <a:lnTo>
                  <a:pt x="148" y="352"/>
                </a:lnTo>
                <a:lnTo>
                  <a:pt x="145" y="343"/>
                </a:lnTo>
                <a:lnTo>
                  <a:pt x="140" y="335"/>
                </a:lnTo>
                <a:lnTo>
                  <a:pt x="140" y="335"/>
                </a:lnTo>
                <a:lnTo>
                  <a:pt x="148" y="331"/>
                </a:lnTo>
                <a:lnTo>
                  <a:pt x="154" y="324"/>
                </a:lnTo>
                <a:lnTo>
                  <a:pt x="158" y="317"/>
                </a:lnTo>
                <a:lnTo>
                  <a:pt x="158" y="317"/>
                </a:lnTo>
                <a:lnTo>
                  <a:pt x="169" y="294"/>
                </a:lnTo>
                <a:lnTo>
                  <a:pt x="177" y="280"/>
                </a:lnTo>
                <a:lnTo>
                  <a:pt x="177" y="280"/>
                </a:lnTo>
                <a:lnTo>
                  <a:pt x="158" y="266"/>
                </a:lnTo>
                <a:lnTo>
                  <a:pt x="146" y="256"/>
                </a:lnTo>
                <a:lnTo>
                  <a:pt x="140" y="250"/>
                </a:lnTo>
                <a:lnTo>
                  <a:pt x="140" y="250"/>
                </a:lnTo>
                <a:lnTo>
                  <a:pt x="134" y="245"/>
                </a:lnTo>
                <a:lnTo>
                  <a:pt x="122" y="237"/>
                </a:lnTo>
                <a:lnTo>
                  <a:pt x="110" y="230"/>
                </a:lnTo>
                <a:lnTo>
                  <a:pt x="103" y="225"/>
                </a:lnTo>
                <a:lnTo>
                  <a:pt x="103" y="225"/>
                </a:lnTo>
                <a:lnTo>
                  <a:pt x="107" y="222"/>
                </a:lnTo>
                <a:lnTo>
                  <a:pt x="111" y="218"/>
                </a:lnTo>
                <a:lnTo>
                  <a:pt x="117" y="212"/>
                </a:lnTo>
                <a:lnTo>
                  <a:pt x="122" y="207"/>
                </a:lnTo>
                <a:lnTo>
                  <a:pt x="122" y="207"/>
                </a:lnTo>
                <a:lnTo>
                  <a:pt x="123" y="201"/>
                </a:lnTo>
                <a:lnTo>
                  <a:pt x="123" y="192"/>
                </a:lnTo>
                <a:lnTo>
                  <a:pt x="122" y="176"/>
                </a:lnTo>
                <a:lnTo>
                  <a:pt x="122" y="176"/>
                </a:lnTo>
                <a:lnTo>
                  <a:pt x="122" y="169"/>
                </a:lnTo>
                <a:lnTo>
                  <a:pt x="120" y="160"/>
                </a:lnTo>
                <a:lnTo>
                  <a:pt x="120" y="154"/>
                </a:lnTo>
                <a:lnTo>
                  <a:pt x="122" y="146"/>
                </a:lnTo>
                <a:lnTo>
                  <a:pt x="125" y="140"/>
                </a:lnTo>
                <a:lnTo>
                  <a:pt x="128" y="134"/>
                </a:lnTo>
                <a:lnTo>
                  <a:pt x="128" y="134"/>
                </a:lnTo>
                <a:lnTo>
                  <a:pt x="139" y="117"/>
                </a:lnTo>
                <a:lnTo>
                  <a:pt x="149" y="99"/>
                </a:lnTo>
                <a:lnTo>
                  <a:pt x="158" y="82"/>
                </a:lnTo>
                <a:lnTo>
                  <a:pt x="161" y="76"/>
                </a:lnTo>
                <a:lnTo>
                  <a:pt x="164" y="73"/>
                </a:lnTo>
                <a:lnTo>
                  <a:pt x="164" y="73"/>
                </a:lnTo>
                <a:lnTo>
                  <a:pt x="204" y="54"/>
                </a:lnTo>
                <a:lnTo>
                  <a:pt x="231" y="42"/>
                </a:lnTo>
                <a:lnTo>
                  <a:pt x="242" y="38"/>
                </a:lnTo>
                <a:lnTo>
                  <a:pt x="250" y="36"/>
                </a:lnTo>
                <a:lnTo>
                  <a:pt x="250" y="36"/>
                </a:lnTo>
                <a:lnTo>
                  <a:pt x="257" y="36"/>
                </a:lnTo>
                <a:lnTo>
                  <a:pt x="267" y="39"/>
                </a:lnTo>
                <a:lnTo>
                  <a:pt x="291" y="48"/>
                </a:lnTo>
                <a:lnTo>
                  <a:pt x="312" y="59"/>
                </a:lnTo>
                <a:lnTo>
                  <a:pt x="320" y="64"/>
                </a:lnTo>
                <a:lnTo>
                  <a:pt x="323" y="67"/>
                </a:lnTo>
                <a:lnTo>
                  <a:pt x="323" y="67"/>
                </a:lnTo>
                <a:lnTo>
                  <a:pt x="331" y="82"/>
                </a:lnTo>
                <a:lnTo>
                  <a:pt x="335" y="91"/>
                </a:lnTo>
                <a:lnTo>
                  <a:pt x="366" y="103"/>
                </a:lnTo>
                <a:lnTo>
                  <a:pt x="372" y="122"/>
                </a:lnTo>
                <a:lnTo>
                  <a:pt x="366" y="128"/>
                </a:lnTo>
                <a:lnTo>
                  <a:pt x="366" y="146"/>
                </a:lnTo>
                <a:lnTo>
                  <a:pt x="366" y="146"/>
                </a:lnTo>
                <a:lnTo>
                  <a:pt x="359" y="155"/>
                </a:lnTo>
                <a:lnTo>
                  <a:pt x="355" y="164"/>
                </a:lnTo>
                <a:lnTo>
                  <a:pt x="353" y="170"/>
                </a:lnTo>
                <a:lnTo>
                  <a:pt x="353" y="207"/>
                </a:lnTo>
                <a:lnTo>
                  <a:pt x="353" y="207"/>
                </a:lnTo>
                <a:lnTo>
                  <a:pt x="353" y="213"/>
                </a:lnTo>
                <a:lnTo>
                  <a:pt x="355" y="218"/>
                </a:lnTo>
                <a:lnTo>
                  <a:pt x="355" y="222"/>
                </a:lnTo>
                <a:lnTo>
                  <a:pt x="353" y="225"/>
                </a:lnTo>
                <a:lnTo>
                  <a:pt x="353" y="225"/>
                </a:lnTo>
                <a:lnTo>
                  <a:pt x="343" y="239"/>
                </a:lnTo>
                <a:lnTo>
                  <a:pt x="335" y="250"/>
                </a:lnTo>
                <a:lnTo>
                  <a:pt x="347" y="286"/>
                </a:lnTo>
                <a:lnTo>
                  <a:pt x="347" y="286"/>
                </a:lnTo>
                <a:lnTo>
                  <a:pt x="372" y="250"/>
                </a:lnTo>
                <a:lnTo>
                  <a:pt x="372" y="2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9">
            <a:extLst>
              <a:ext uri="{FF2B5EF4-FFF2-40B4-BE49-F238E27FC236}">
                <a16:creationId xmlns:a16="http://schemas.microsoft.com/office/drawing/2014/main" id="{A49180F5-F82B-452A-BA17-B0A8B6D41813}"/>
              </a:ext>
            </a:extLst>
          </p:cNvPr>
          <p:cNvSpPr>
            <a:spLocks noEditPoints="1"/>
          </p:cNvSpPr>
          <p:nvPr/>
        </p:nvSpPr>
        <p:spPr bwMode="auto">
          <a:xfrm>
            <a:off x="8236128" y="2843935"/>
            <a:ext cx="884651" cy="1453689"/>
          </a:xfrm>
          <a:custGeom>
            <a:avLst/>
            <a:gdLst>
              <a:gd name="T0" fmla="*/ 212 w 754"/>
              <a:gd name="T1" fmla="*/ 46 h 1239"/>
              <a:gd name="T2" fmla="*/ 130 w 754"/>
              <a:gd name="T3" fmla="*/ 54 h 1239"/>
              <a:gd name="T4" fmla="*/ 92 w 754"/>
              <a:gd name="T5" fmla="*/ 102 h 1239"/>
              <a:gd name="T6" fmla="*/ 84 w 754"/>
              <a:gd name="T7" fmla="*/ 144 h 1239"/>
              <a:gd name="T8" fmla="*/ 82 w 754"/>
              <a:gd name="T9" fmla="*/ 164 h 1239"/>
              <a:gd name="T10" fmla="*/ 96 w 754"/>
              <a:gd name="T11" fmla="*/ 178 h 1239"/>
              <a:gd name="T12" fmla="*/ 130 w 754"/>
              <a:gd name="T13" fmla="*/ 232 h 1239"/>
              <a:gd name="T14" fmla="*/ 156 w 754"/>
              <a:gd name="T15" fmla="*/ 278 h 1239"/>
              <a:gd name="T16" fmla="*/ 110 w 754"/>
              <a:gd name="T17" fmla="*/ 330 h 1239"/>
              <a:gd name="T18" fmla="*/ 102 w 754"/>
              <a:gd name="T19" fmla="*/ 412 h 1239"/>
              <a:gd name="T20" fmla="*/ 104 w 754"/>
              <a:gd name="T21" fmla="*/ 468 h 1239"/>
              <a:gd name="T22" fmla="*/ 132 w 754"/>
              <a:gd name="T23" fmla="*/ 508 h 1239"/>
              <a:gd name="T24" fmla="*/ 116 w 754"/>
              <a:gd name="T25" fmla="*/ 564 h 1239"/>
              <a:gd name="T26" fmla="*/ 68 w 754"/>
              <a:gd name="T27" fmla="*/ 709 h 1239"/>
              <a:gd name="T28" fmla="*/ 36 w 754"/>
              <a:gd name="T29" fmla="*/ 707 h 1239"/>
              <a:gd name="T30" fmla="*/ 56 w 754"/>
              <a:gd name="T31" fmla="*/ 761 h 1239"/>
              <a:gd name="T32" fmla="*/ 24 w 754"/>
              <a:gd name="T33" fmla="*/ 871 h 1239"/>
              <a:gd name="T34" fmla="*/ 78 w 754"/>
              <a:gd name="T35" fmla="*/ 923 h 1239"/>
              <a:gd name="T36" fmla="*/ 118 w 754"/>
              <a:gd name="T37" fmla="*/ 1003 h 1239"/>
              <a:gd name="T38" fmla="*/ 198 w 754"/>
              <a:gd name="T39" fmla="*/ 1021 h 1239"/>
              <a:gd name="T40" fmla="*/ 314 w 754"/>
              <a:gd name="T41" fmla="*/ 1127 h 1239"/>
              <a:gd name="T42" fmla="*/ 308 w 754"/>
              <a:gd name="T43" fmla="*/ 1203 h 1239"/>
              <a:gd name="T44" fmla="*/ 392 w 754"/>
              <a:gd name="T45" fmla="*/ 1237 h 1239"/>
              <a:gd name="T46" fmla="*/ 418 w 754"/>
              <a:gd name="T47" fmla="*/ 1195 h 1239"/>
              <a:gd name="T48" fmla="*/ 410 w 754"/>
              <a:gd name="T49" fmla="*/ 1133 h 1239"/>
              <a:gd name="T50" fmla="*/ 438 w 754"/>
              <a:gd name="T51" fmla="*/ 1083 h 1239"/>
              <a:gd name="T52" fmla="*/ 496 w 754"/>
              <a:gd name="T53" fmla="*/ 1109 h 1239"/>
              <a:gd name="T54" fmla="*/ 510 w 754"/>
              <a:gd name="T55" fmla="*/ 1173 h 1239"/>
              <a:gd name="T56" fmla="*/ 542 w 754"/>
              <a:gd name="T57" fmla="*/ 1175 h 1239"/>
              <a:gd name="T58" fmla="*/ 654 w 754"/>
              <a:gd name="T59" fmla="*/ 1239 h 1239"/>
              <a:gd name="T60" fmla="*/ 716 w 754"/>
              <a:gd name="T61" fmla="*/ 1191 h 1239"/>
              <a:gd name="T62" fmla="*/ 710 w 754"/>
              <a:gd name="T63" fmla="*/ 1041 h 1239"/>
              <a:gd name="T64" fmla="*/ 754 w 754"/>
              <a:gd name="T65" fmla="*/ 1029 h 1239"/>
              <a:gd name="T66" fmla="*/ 712 w 754"/>
              <a:gd name="T67" fmla="*/ 979 h 1239"/>
              <a:gd name="T68" fmla="*/ 694 w 754"/>
              <a:gd name="T69" fmla="*/ 923 h 1239"/>
              <a:gd name="T70" fmla="*/ 668 w 754"/>
              <a:gd name="T71" fmla="*/ 815 h 1239"/>
              <a:gd name="T72" fmla="*/ 596 w 754"/>
              <a:gd name="T73" fmla="*/ 687 h 1239"/>
              <a:gd name="T74" fmla="*/ 602 w 754"/>
              <a:gd name="T75" fmla="*/ 637 h 1239"/>
              <a:gd name="T76" fmla="*/ 624 w 754"/>
              <a:gd name="T77" fmla="*/ 490 h 1239"/>
              <a:gd name="T78" fmla="*/ 586 w 754"/>
              <a:gd name="T79" fmla="*/ 326 h 1239"/>
              <a:gd name="T80" fmla="*/ 546 w 754"/>
              <a:gd name="T81" fmla="*/ 296 h 1239"/>
              <a:gd name="T82" fmla="*/ 516 w 754"/>
              <a:gd name="T83" fmla="*/ 268 h 1239"/>
              <a:gd name="T84" fmla="*/ 496 w 754"/>
              <a:gd name="T85" fmla="*/ 270 h 1239"/>
              <a:gd name="T86" fmla="*/ 488 w 754"/>
              <a:gd name="T87" fmla="*/ 280 h 1239"/>
              <a:gd name="T88" fmla="*/ 462 w 754"/>
              <a:gd name="T89" fmla="*/ 278 h 1239"/>
              <a:gd name="T90" fmla="*/ 444 w 754"/>
              <a:gd name="T91" fmla="*/ 276 h 1239"/>
              <a:gd name="T92" fmla="*/ 452 w 754"/>
              <a:gd name="T93" fmla="*/ 250 h 1239"/>
              <a:gd name="T94" fmla="*/ 460 w 754"/>
              <a:gd name="T95" fmla="*/ 238 h 1239"/>
              <a:gd name="T96" fmla="*/ 476 w 754"/>
              <a:gd name="T97" fmla="*/ 198 h 1239"/>
              <a:gd name="T98" fmla="*/ 490 w 754"/>
              <a:gd name="T99" fmla="*/ 182 h 1239"/>
              <a:gd name="T100" fmla="*/ 476 w 754"/>
              <a:gd name="T101" fmla="*/ 138 h 1239"/>
              <a:gd name="T102" fmla="*/ 428 w 754"/>
              <a:gd name="T103" fmla="*/ 62 h 1239"/>
              <a:gd name="T104" fmla="*/ 356 w 754"/>
              <a:gd name="T105" fmla="*/ 2 h 1239"/>
              <a:gd name="T106" fmla="*/ 280 w 754"/>
              <a:gd name="T107" fmla="*/ 14 h 1239"/>
              <a:gd name="T108" fmla="*/ 262 w 754"/>
              <a:gd name="T109" fmla="*/ 58 h 1239"/>
              <a:gd name="T110" fmla="*/ 124 w 754"/>
              <a:gd name="T111" fmla="*/ 643 h 1239"/>
              <a:gd name="T112" fmla="*/ 180 w 754"/>
              <a:gd name="T113" fmla="*/ 655 h 1239"/>
              <a:gd name="T114" fmla="*/ 124 w 754"/>
              <a:gd name="T115" fmla="*/ 665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4" h="1239">
                <a:moveTo>
                  <a:pt x="246" y="70"/>
                </a:moveTo>
                <a:lnTo>
                  <a:pt x="246" y="70"/>
                </a:lnTo>
                <a:lnTo>
                  <a:pt x="242" y="66"/>
                </a:lnTo>
                <a:lnTo>
                  <a:pt x="234" y="56"/>
                </a:lnTo>
                <a:lnTo>
                  <a:pt x="228" y="52"/>
                </a:lnTo>
                <a:lnTo>
                  <a:pt x="220" y="48"/>
                </a:lnTo>
                <a:lnTo>
                  <a:pt x="212" y="46"/>
                </a:lnTo>
                <a:lnTo>
                  <a:pt x="202" y="44"/>
                </a:lnTo>
                <a:lnTo>
                  <a:pt x="202" y="44"/>
                </a:lnTo>
                <a:lnTo>
                  <a:pt x="180" y="44"/>
                </a:lnTo>
                <a:lnTo>
                  <a:pt x="158" y="46"/>
                </a:lnTo>
                <a:lnTo>
                  <a:pt x="140" y="50"/>
                </a:lnTo>
                <a:lnTo>
                  <a:pt x="134" y="52"/>
                </a:lnTo>
                <a:lnTo>
                  <a:pt x="130" y="54"/>
                </a:lnTo>
                <a:lnTo>
                  <a:pt x="130" y="54"/>
                </a:lnTo>
                <a:lnTo>
                  <a:pt x="124" y="58"/>
                </a:lnTo>
                <a:lnTo>
                  <a:pt x="116" y="60"/>
                </a:lnTo>
                <a:lnTo>
                  <a:pt x="110" y="66"/>
                </a:lnTo>
                <a:lnTo>
                  <a:pt x="104" y="70"/>
                </a:lnTo>
                <a:lnTo>
                  <a:pt x="104" y="70"/>
                </a:lnTo>
                <a:lnTo>
                  <a:pt x="92" y="102"/>
                </a:lnTo>
                <a:lnTo>
                  <a:pt x="92" y="102"/>
                </a:lnTo>
                <a:lnTo>
                  <a:pt x="86" y="122"/>
                </a:lnTo>
                <a:lnTo>
                  <a:pt x="82" y="130"/>
                </a:lnTo>
                <a:lnTo>
                  <a:pt x="84" y="136"/>
                </a:lnTo>
                <a:lnTo>
                  <a:pt x="84" y="136"/>
                </a:lnTo>
                <a:lnTo>
                  <a:pt x="86" y="140"/>
                </a:lnTo>
                <a:lnTo>
                  <a:pt x="84" y="144"/>
                </a:lnTo>
                <a:lnTo>
                  <a:pt x="78" y="150"/>
                </a:lnTo>
                <a:lnTo>
                  <a:pt x="74" y="154"/>
                </a:lnTo>
                <a:lnTo>
                  <a:pt x="72" y="156"/>
                </a:lnTo>
                <a:lnTo>
                  <a:pt x="72" y="158"/>
                </a:lnTo>
                <a:lnTo>
                  <a:pt x="72" y="158"/>
                </a:lnTo>
                <a:lnTo>
                  <a:pt x="78" y="162"/>
                </a:lnTo>
                <a:lnTo>
                  <a:pt x="82" y="164"/>
                </a:lnTo>
                <a:lnTo>
                  <a:pt x="82" y="166"/>
                </a:lnTo>
                <a:lnTo>
                  <a:pt x="82" y="166"/>
                </a:lnTo>
                <a:lnTo>
                  <a:pt x="82" y="172"/>
                </a:lnTo>
                <a:lnTo>
                  <a:pt x="82" y="178"/>
                </a:lnTo>
                <a:lnTo>
                  <a:pt x="82" y="178"/>
                </a:lnTo>
                <a:lnTo>
                  <a:pt x="90" y="178"/>
                </a:lnTo>
                <a:lnTo>
                  <a:pt x="96" y="178"/>
                </a:lnTo>
                <a:lnTo>
                  <a:pt x="98" y="180"/>
                </a:lnTo>
                <a:lnTo>
                  <a:pt x="98" y="180"/>
                </a:lnTo>
                <a:lnTo>
                  <a:pt x="102" y="208"/>
                </a:lnTo>
                <a:lnTo>
                  <a:pt x="110" y="200"/>
                </a:lnTo>
                <a:lnTo>
                  <a:pt x="110" y="200"/>
                </a:lnTo>
                <a:lnTo>
                  <a:pt x="122" y="218"/>
                </a:lnTo>
                <a:lnTo>
                  <a:pt x="130" y="232"/>
                </a:lnTo>
                <a:lnTo>
                  <a:pt x="134" y="240"/>
                </a:lnTo>
                <a:lnTo>
                  <a:pt x="134" y="240"/>
                </a:lnTo>
                <a:lnTo>
                  <a:pt x="136" y="246"/>
                </a:lnTo>
                <a:lnTo>
                  <a:pt x="140" y="254"/>
                </a:lnTo>
                <a:lnTo>
                  <a:pt x="150" y="272"/>
                </a:lnTo>
                <a:lnTo>
                  <a:pt x="150" y="272"/>
                </a:lnTo>
                <a:lnTo>
                  <a:pt x="156" y="278"/>
                </a:lnTo>
                <a:lnTo>
                  <a:pt x="164" y="284"/>
                </a:lnTo>
                <a:lnTo>
                  <a:pt x="174" y="286"/>
                </a:lnTo>
                <a:lnTo>
                  <a:pt x="144" y="306"/>
                </a:lnTo>
                <a:lnTo>
                  <a:pt x="144" y="306"/>
                </a:lnTo>
                <a:lnTo>
                  <a:pt x="126" y="316"/>
                </a:lnTo>
                <a:lnTo>
                  <a:pt x="114" y="326"/>
                </a:lnTo>
                <a:lnTo>
                  <a:pt x="110" y="330"/>
                </a:lnTo>
                <a:lnTo>
                  <a:pt x="108" y="332"/>
                </a:lnTo>
                <a:lnTo>
                  <a:pt x="108" y="332"/>
                </a:lnTo>
                <a:lnTo>
                  <a:pt x="102" y="356"/>
                </a:lnTo>
                <a:lnTo>
                  <a:pt x="100" y="370"/>
                </a:lnTo>
                <a:lnTo>
                  <a:pt x="98" y="378"/>
                </a:lnTo>
                <a:lnTo>
                  <a:pt x="98" y="378"/>
                </a:lnTo>
                <a:lnTo>
                  <a:pt x="102" y="412"/>
                </a:lnTo>
                <a:lnTo>
                  <a:pt x="104" y="446"/>
                </a:lnTo>
                <a:lnTo>
                  <a:pt x="104" y="446"/>
                </a:lnTo>
                <a:lnTo>
                  <a:pt x="102" y="460"/>
                </a:lnTo>
                <a:lnTo>
                  <a:pt x="102" y="466"/>
                </a:lnTo>
                <a:lnTo>
                  <a:pt x="104" y="468"/>
                </a:lnTo>
                <a:lnTo>
                  <a:pt x="104" y="468"/>
                </a:lnTo>
                <a:lnTo>
                  <a:pt x="104" y="468"/>
                </a:lnTo>
                <a:lnTo>
                  <a:pt x="108" y="468"/>
                </a:lnTo>
                <a:lnTo>
                  <a:pt x="110" y="470"/>
                </a:lnTo>
                <a:lnTo>
                  <a:pt x="114" y="470"/>
                </a:lnTo>
                <a:lnTo>
                  <a:pt x="114" y="470"/>
                </a:lnTo>
                <a:lnTo>
                  <a:pt x="130" y="502"/>
                </a:lnTo>
                <a:lnTo>
                  <a:pt x="130" y="502"/>
                </a:lnTo>
                <a:lnTo>
                  <a:pt x="132" y="508"/>
                </a:lnTo>
                <a:lnTo>
                  <a:pt x="134" y="512"/>
                </a:lnTo>
                <a:lnTo>
                  <a:pt x="130" y="538"/>
                </a:lnTo>
                <a:lnTo>
                  <a:pt x="130" y="538"/>
                </a:lnTo>
                <a:lnTo>
                  <a:pt x="124" y="542"/>
                </a:lnTo>
                <a:lnTo>
                  <a:pt x="120" y="550"/>
                </a:lnTo>
                <a:lnTo>
                  <a:pt x="116" y="564"/>
                </a:lnTo>
                <a:lnTo>
                  <a:pt x="116" y="564"/>
                </a:lnTo>
                <a:lnTo>
                  <a:pt x="104" y="616"/>
                </a:lnTo>
                <a:lnTo>
                  <a:pt x="96" y="655"/>
                </a:lnTo>
                <a:lnTo>
                  <a:pt x="96" y="655"/>
                </a:lnTo>
                <a:lnTo>
                  <a:pt x="90" y="689"/>
                </a:lnTo>
                <a:lnTo>
                  <a:pt x="84" y="721"/>
                </a:lnTo>
                <a:lnTo>
                  <a:pt x="84" y="721"/>
                </a:lnTo>
                <a:lnTo>
                  <a:pt x="68" y="709"/>
                </a:lnTo>
                <a:lnTo>
                  <a:pt x="46" y="697"/>
                </a:lnTo>
                <a:lnTo>
                  <a:pt x="46" y="697"/>
                </a:lnTo>
                <a:lnTo>
                  <a:pt x="42" y="695"/>
                </a:lnTo>
                <a:lnTo>
                  <a:pt x="40" y="695"/>
                </a:lnTo>
                <a:lnTo>
                  <a:pt x="36" y="697"/>
                </a:lnTo>
                <a:lnTo>
                  <a:pt x="36" y="707"/>
                </a:lnTo>
                <a:lnTo>
                  <a:pt x="36" y="707"/>
                </a:lnTo>
                <a:lnTo>
                  <a:pt x="36" y="717"/>
                </a:lnTo>
                <a:lnTo>
                  <a:pt x="38" y="725"/>
                </a:lnTo>
                <a:lnTo>
                  <a:pt x="42" y="735"/>
                </a:lnTo>
                <a:lnTo>
                  <a:pt x="42" y="735"/>
                </a:lnTo>
                <a:lnTo>
                  <a:pt x="50" y="751"/>
                </a:lnTo>
                <a:lnTo>
                  <a:pt x="56" y="761"/>
                </a:lnTo>
                <a:lnTo>
                  <a:pt x="56" y="761"/>
                </a:lnTo>
                <a:lnTo>
                  <a:pt x="40" y="769"/>
                </a:lnTo>
                <a:lnTo>
                  <a:pt x="18" y="781"/>
                </a:lnTo>
                <a:lnTo>
                  <a:pt x="18" y="781"/>
                </a:lnTo>
                <a:lnTo>
                  <a:pt x="12" y="785"/>
                </a:lnTo>
                <a:lnTo>
                  <a:pt x="6" y="791"/>
                </a:lnTo>
                <a:lnTo>
                  <a:pt x="0" y="799"/>
                </a:lnTo>
                <a:lnTo>
                  <a:pt x="24" y="871"/>
                </a:lnTo>
                <a:lnTo>
                  <a:pt x="24" y="871"/>
                </a:lnTo>
                <a:lnTo>
                  <a:pt x="46" y="887"/>
                </a:lnTo>
                <a:lnTo>
                  <a:pt x="46" y="887"/>
                </a:lnTo>
                <a:lnTo>
                  <a:pt x="64" y="901"/>
                </a:lnTo>
                <a:lnTo>
                  <a:pt x="74" y="911"/>
                </a:lnTo>
                <a:lnTo>
                  <a:pt x="76" y="917"/>
                </a:lnTo>
                <a:lnTo>
                  <a:pt x="78" y="923"/>
                </a:lnTo>
                <a:lnTo>
                  <a:pt x="78" y="923"/>
                </a:lnTo>
                <a:lnTo>
                  <a:pt x="84" y="939"/>
                </a:lnTo>
                <a:lnTo>
                  <a:pt x="94" y="963"/>
                </a:lnTo>
                <a:lnTo>
                  <a:pt x="108" y="991"/>
                </a:lnTo>
                <a:lnTo>
                  <a:pt x="108" y="991"/>
                </a:lnTo>
                <a:lnTo>
                  <a:pt x="110" y="995"/>
                </a:lnTo>
                <a:lnTo>
                  <a:pt x="118" y="1003"/>
                </a:lnTo>
                <a:lnTo>
                  <a:pt x="132" y="1015"/>
                </a:lnTo>
                <a:lnTo>
                  <a:pt x="140" y="1019"/>
                </a:lnTo>
                <a:lnTo>
                  <a:pt x="150" y="1023"/>
                </a:lnTo>
                <a:lnTo>
                  <a:pt x="150" y="1023"/>
                </a:lnTo>
                <a:lnTo>
                  <a:pt x="162" y="1025"/>
                </a:lnTo>
                <a:lnTo>
                  <a:pt x="174" y="1025"/>
                </a:lnTo>
                <a:lnTo>
                  <a:pt x="198" y="1021"/>
                </a:lnTo>
                <a:lnTo>
                  <a:pt x="216" y="1017"/>
                </a:lnTo>
                <a:lnTo>
                  <a:pt x="222" y="1015"/>
                </a:lnTo>
                <a:lnTo>
                  <a:pt x="272" y="999"/>
                </a:lnTo>
                <a:lnTo>
                  <a:pt x="288" y="1029"/>
                </a:lnTo>
                <a:lnTo>
                  <a:pt x="304" y="1097"/>
                </a:lnTo>
                <a:lnTo>
                  <a:pt x="314" y="1127"/>
                </a:lnTo>
                <a:lnTo>
                  <a:pt x="314" y="1127"/>
                </a:lnTo>
                <a:lnTo>
                  <a:pt x="314" y="1135"/>
                </a:lnTo>
                <a:lnTo>
                  <a:pt x="312" y="1143"/>
                </a:lnTo>
                <a:lnTo>
                  <a:pt x="308" y="1147"/>
                </a:lnTo>
                <a:lnTo>
                  <a:pt x="308" y="1147"/>
                </a:lnTo>
                <a:lnTo>
                  <a:pt x="306" y="1157"/>
                </a:lnTo>
                <a:lnTo>
                  <a:pt x="306" y="1179"/>
                </a:lnTo>
                <a:lnTo>
                  <a:pt x="308" y="1203"/>
                </a:lnTo>
                <a:lnTo>
                  <a:pt x="312" y="1213"/>
                </a:lnTo>
                <a:lnTo>
                  <a:pt x="314" y="1219"/>
                </a:lnTo>
                <a:lnTo>
                  <a:pt x="314" y="1219"/>
                </a:lnTo>
                <a:lnTo>
                  <a:pt x="322" y="1223"/>
                </a:lnTo>
                <a:lnTo>
                  <a:pt x="332" y="1227"/>
                </a:lnTo>
                <a:lnTo>
                  <a:pt x="362" y="1233"/>
                </a:lnTo>
                <a:lnTo>
                  <a:pt x="392" y="1237"/>
                </a:lnTo>
                <a:lnTo>
                  <a:pt x="402" y="1235"/>
                </a:lnTo>
                <a:lnTo>
                  <a:pt x="410" y="1233"/>
                </a:lnTo>
                <a:lnTo>
                  <a:pt x="410" y="1233"/>
                </a:lnTo>
                <a:lnTo>
                  <a:pt x="414" y="1229"/>
                </a:lnTo>
                <a:lnTo>
                  <a:pt x="416" y="1223"/>
                </a:lnTo>
                <a:lnTo>
                  <a:pt x="418" y="1209"/>
                </a:lnTo>
                <a:lnTo>
                  <a:pt x="418" y="1195"/>
                </a:lnTo>
                <a:lnTo>
                  <a:pt x="416" y="1189"/>
                </a:lnTo>
                <a:lnTo>
                  <a:pt x="416" y="1189"/>
                </a:lnTo>
                <a:lnTo>
                  <a:pt x="412" y="1181"/>
                </a:lnTo>
                <a:lnTo>
                  <a:pt x="406" y="1165"/>
                </a:lnTo>
                <a:lnTo>
                  <a:pt x="398" y="1141"/>
                </a:lnTo>
                <a:lnTo>
                  <a:pt x="398" y="1141"/>
                </a:lnTo>
                <a:lnTo>
                  <a:pt x="410" y="1133"/>
                </a:lnTo>
                <a:lnTo>
                  <a:pt x="428" y="1121"/>
                </a:lnTo>
                <a:lnTo>
                  <a:pt x="428" y="1121"/>
                </a:lnTo>
                <a:lnTo>
                  <a:pt x="430" y="1119"/>
                </a:lnTo>
                <a:lnTo>
                  <a:pt x="432" y="1113"/>
                </a:lnTo>
                <a:lnTo>
                  <a:pt x="436" y="1101"/>
                </a:lnTo>
                <a:lnTo>
                  <a:pt x="438" y="1083"/>
                </a:lnTo>
                <a:lnTo>
                  <a:pt x="438" y="1083"/>
                </a:lnTo>
                <a:lnTo>
                  <a:pt x="462" y="1081"/>
                </a:lnTo>
                <a:lnTo>
                  <a:pt x="480" y="1081"/>
                </a:lnTo>
                <a:lnTo>
                  <a:pt x="490" y="1077"/>
                </a:lnTo>
                <a:lnTo>
                  <a:pt x="490" y="1077"/>
                </a:lnTo>
                <a:lnTo>
                  <a:pt x="500" y="1069"/>
                </a:lnTo>
                <a:lnTo>
                  <a:pt x="504" y="1063"/>
                </a:lnTo>
                <a:lnTo>
                  <a:pt x="496" y="1109"/>
                </a:lnTo>
                <a:lnTo>
                  <a:pt x="496" y="1109"/>
                </a:lnTo>
                <a:lnTo>
                  <a:pt x="496" y="1117"/>
                </a:lnTo>
                <a:lnTo>
                  <a:pt x="498" y="1135"/>
                </a:lnTo>
                <a:lnTo>
                  <a:pt x="502" y="1157"/>
                </a:lnTo>
                <a:lnTo>
                  <a:pt x="506" y="1165"/>
                </a:lnTo>
                <a:lnTo>
                  <a:pt x="510" y="1173"/>
                </a:lnTo>
                <a:lnTo>
                  <a:pt x="510" y="1173"/>
                </a:lnTo>
                <a:lnTo>
                  <a:pt x="516" y="1177"/>
                </a:lnTo>
                <a:lnTo>
                  <a:pt x="522" y="1179"/>
                </a:lnTo>
                <a:lnTo>
                  <a:pt x="528" y="1179"/>
                </a:lnTo>
                <a:lnTo>
                  <a:pt x="532" y="1179"/>
                </a:lnTo>
                <a:lnTo>
                  <a:pt x="540" y="1177"/>
                </a:lnTo>
                <a:lnTo>
                  <a:pt x="542" y="1175"/>
                </a:lnTo>
                <a:lnTo>
                  <a:pt x="542" y="1175"/>
                </a:lnTo>
                <a:lnTo>
                  <a:pt x="562" y="1199"/>
                </a:lnTo>
                <a:lnTo>
                  <a:pt x="588" y="1227"/>
                </a:lnTo>
                <a:lnTo>
                  <a:pt x="588" y="1227"/>
                </a:lnTo>
                <a:lnTo>
                  <a:pt x="596" y="1231"/>
                </a:lnTo>
                <a:lnTo>
                  <a:pt x="612" y="1237"/>
                </a:lnTo>
                <a:lnTo>
                  <a:pt x="630" y="1239"/>
                </a:lnTo>
                <a:lnTo>
                  <a:pt x="654" y="1239"/>
                </a:lnTo>
                <a:lnTo>
                  <a:pt x="654" y="1239"/>
                </a:lnTo>
                <a:lnTo>
                  <a:pt x="660" y="1237"/>
                </a:lnTo>
                <a:lnTo>
                  <a:pt x="668" y="1235"/>
                </a:lnTo>
                <a:lnTo>
                  <a:pt x="680" y="1227"/>
                </a:lnTo>
                <a:lnTo>
                  <a:pt x="694" y="1217"/>
                </a:lnTo>
                <a:lnTo>
                  <a:pt x="704" y="1203"/>
                </a:lnTo>
                <a:lnTo>
                  <a:pt x="716" y="1191"/>
                </a:lnTo>
                <a:lnTo>
                  <a:pt x="722" y="1177"/>
                </a:lnTo>
                <a:lnTo>
                  <a:pt x="728" y="1167"/>
                </a:lnTo>
                <a:lnTo>
                  <a:pt x="730" y="1161"/>
                </a:lnTo>
                <a:lnTo>
                  <a:pt x="730" y="1161"/>
                </a:lnTo>
                <a:lnTo>
                  <a:pt x="720" y="1107"/>
                </a:lnTo>
                <a:lnTo>
                  <a:pt x="712" y="1063"/>
                </a:lnTo>
                <a:lnTo>
                  <a:pt x="710" y="1041"/>
                </a:lnTo>
                <a:lnTo>
                  <a:pt x="710" y="1041"/>
                </a:lnTo>
                <a:lnTo>
                  <a:pt x="730" y="1041"/>
                </a:lnTo>
                <a:lnTo>
                  <a:pt x="744" y="1041"/>
                </a:lnTo>
                <a:lnTo>
                  <a:pt x="750" y="1037"/>
                </a:lnTo>
                <a:lnTo>
                  <a:pt x="752" y="1035"/>
                </a:lnTo>
                <a:lnTo>
                  <a:pt x="752" y="1035"/>
                </a:lnTo>
                <a:lnTo>
                  <a:pt x="754" y="1029"/>
                </a:lnTo>
                <a:lnTo>
                  <a:pt x="752" y="1025"/>
                </a:lnTo>
                <a:lnTo>
                  <a:pt x="746" y="1013"/>
                </a:lnTo>
                <a:lnTo>
                  <a:pt x="740" y="1005"/>
                </a:lnTo>
                <a:lnTo>
                  <a:pt x="736" y="999"/>
                </a:lnTo>
                <a:lnTo>
                  <a:pt x="736" y="999"/>
                </a:lnTo>
                <a:lnTo>
                  <a:pt x="722" y="989"/>
                </a:lnTo>
                <a:lnTo>
                  <a:pt x="712" y="979"/>
                </a:lnTo>
                <a:lnTo>
                  <a:pt x="712" y="979"/>
                </a:lnTo>
                <a:lnTo>
                  <a:pt x="708" y="971"/>
                </a:lnTo>
                <a:lnTo>
                  <a:pt x="706" y="963"/>
                </a:lnTo>
                <a:lnTo>
                  <a:pt x="704" y="957"/>
                </a:lnTo>
                <a:lnTo>
                  <a:pt x="704" y="957"/>
                </a:lnTo>
                <a:lnTo>
                  <a:pt x="698" y="937"/>
                </a:lnTo>
                <a:lnTo>
                  <a:pt x="694" y="923"/>
                </a:lnTo>
                <a:lnTo>
                  <a:pt x="668" y="907"/>
                </a:lnTo>
                <a:lnTo>
                  <a:pt x="660" y="871"/>
                </a:lnTo>
                <a:lnTo>
                  <a:pt x="660" y="871"/>
                </a:lnTo>
                <a:lnTo>
                  <a:pt x="672" y="827"/>
                </a:lnTo>
                <a:lnTo>
                  <a:pt x="672" y="827"/>
                </a:lnTo>
                <a:lnTo>
                  <a:pt x="670" y="821"/>
                </a:lnTo>
                <a:lnTo>
                  <a:pt x="668" y="815"/>
                </a:lnTo>
                <a:lnTo>
                  <a:pt x="658" y="801"/>
                </a:lnTo>
                <a:lnTo>
                  <a:pt x="658" y="801"/>
                </a:lnTo>
                <a:lnTo>
                  <a:pt x="628" y="759"/>
                </a:lnTo>
                <a:lnTo>
                  <a:pt x="602" y="721"/>
                </a:lnTo>
                <a:lnTo>
                  <a:pt x="602" y="721"/>
                </a:lnTo>
                <a:lnTo>
                  <a:pt x="600" y="701"/>
                </a:lnTo>
                <a:lnTo>
                  <a:pt x="596" y="687"/>
                </a:lnTo>
                <a:lnTo>
                  <a:pt x="594" y="681"/>
                </a:lnTo>
                <a:lnTo>
                  <a:pt x="594" y="681"/>
                </a:lnTo>
                <a:lnTo>
                  <a:pt x="594" y="677"/>
                </a:lnTo>
                <a:lnTo>
                  <a:pt x="596" y="667"/>
                </a:lnTo>
                <a:lnTo>
                  <a:pt x="600" y="655"/>
                </a:lnTo>
                <a:lnTo>
                  <a:pt x="600" y="655"/>
                </a:lnTo>
                <a:lnTo>
                  <a:pt x="602" y="637"/>
                </a:lnTo>
                <a:lnTo>
                  <a:pt x="612" y="590"/>
                </a:lnTo>
                <a:lnTo>
                  <a:pt x="612" y="590"/>
                </a:lnTo>
                <a:lnTo>
                  <a:pt x="616" y="556"/>
                </a:lnTo>
                <a:lnTo>
                  <a:pt x="616" y="526"/>
                </a:lnTo>
                <a:lnTo>
                  <a:pt x="618" y="496"/>
                </a:lnTo>
                <a:lnTo>
                  <a:pt x="618" y="496"/>
                </a:lnTo>
                <a:lnTo>
                  <a:pt x="624" y="490"/>
                </a:lnTo>
                <a:lnTo>
                  <a:pt x="628" y="484"/>
                </a:lnTo>
                <a:lnTo>
                  <a:pt x="628" y="480"/>
                </a:lnTo>
                <a:lnTo>
                  <a:pt x="628" y="480"/>
                </a:lnTo>
                <a:lnTo>
                  <a:pt x="614" y="414"/>
                </a:lnTo>
                <a:lnTo>
                  <a:pt x="600" y="348"/>
                </a:lnTo>
                <a:lnTo>
                  <a:pt x="600" y="348"/>
                </a:lnTo>
                <a:lnTo>
                  <a:pt x="586" y="326"/>
                </a:lnTo>
                <a:lnTo>
                  <a:pt x="574" y="312"/>
                </a:lnTo>
                <a:lnTo>
                  <a:pt x="568" y="308"/>
                </a:lnTo>
                <a:lnTo>
                  <a:pt x="562" y="304"/>
                </a:lnTo>
                <a:lnTo>
                  <a:pt x="562" y="304"/>
                </a:lnTo>
                <a:lnTo>
                  <a:pt x="548" y="298"/>
                </a:lnTo>
                <a:lnTo>
                  <a:pt x="546" y="296"/>
                </a:lnTo>
                <a:lnTo>
                  <a:pt x="546" y="296"/>
                </a:lnTo>
                <a:lnTo>
                  <a:pt x="534" y="278"/>
                </a:lnTo>
                <a:lnTo>
                  <a:pt x="534" y="278"/>
                </a:lnTo>
                <a:lnTo>
                  <a:pt x="524" y="276"/>
                </a:lnTo>
                <a:lnTo>
                  <a:pt x="522" y="276"/>
                </a:lnTo>
                <a:lnTo>
                  <a:pt x="522" y="276"/>
                </a:lnTo>
                <a:lnTo>
                  <a:pt x="520" y="270"/>
                </a:lnTo>
                <a:lnTo>
                  <a:pt x="516" y="268"/>
                </a:lnTo>
                <a:lnTo>
                  <a:pt x="514" y="266"/>
                </a:lnTo>
                <a:lnTo>
                  <a:pt x="514" y="266"/>
                </a:lnTo>
                <a:lnTo>
                  <a:pt x="508" y="270"/>
                </a:lnTo>
                <a:lnTo>
                  <a:pt x="504" y="272"/>
                </a:lnTo>
                <a:lnTo>
                  <a:pt x="504" y="272"/>
                </a:lnTo>
                <a:lnTo>
                  <a:pt x="502" y="270"/>
                </a:lnTo>
                <a:lnTo>
                  <a:pt x="496" y="270"/>
                </a:lnTo>
                <a:lnTo>
                  <a:pt x="496" y="270"/>
                </a:lnTo>
                <a:lnTo>
                  <a:pt x="492" y="274"/>
                </a:lnTo>
                <a:lnTo>
                  <a:pt x="490" y="278"/>
                </a:lnTo>
                <a:lnTo>
                  <a:pt x="490" y="278"/>
                </a:lnTo>
                <a:lnTo>
                  <a:pt x="488" y="280"/>
                </a:lnTo>
                <a:lnTo>
                  <a:pt x="488" y="280"/>
                </a:lnTo>
                <a:lnTo>
                  <a:pt x="488" y="280"/>
                </a:lnTo>
                <a:lnTo>
                  <a:pt x="484" y="280"/>
                </a:lnTo>
                <a:lnTo>
                  <a:pt x="476" y="278"/>
                </a:lnTo>
                <a:lnTo>
                  <a:pt x="476" y="278"/>
                </a:lnTo>
                <a:lnTo>
                  <a:pt x="468" y="276"/>
                </a:lnTo>
                <a:lnTo>
                  <a:pt x="464" y="276"/>
                </a:lnTo>
                <a:lnTo>
                  <a:pt x="462" y="278"/>
                </a:lnTo>
                <a:lnTo>
                  <a:pt x="462" y="278"/>
                </a:lnTo>
                <a:lnTo>
                  <a:pt x="462" y="282"/>
                </a:lnTo>
                <a:lnTo>
                  <a:pt x="462" y="284"/>
                </a:lnTo>
                <a:lnTo>
                  <a:pt x="464" y="286"/>
                </a:lnTo>
                <a:lnTo>
                  <a:pt x="448" y="286"/>
                </a:lnTo>
                <a:lnTo>
                  <a:pt x="442" y="286"/>
                </a:lnTo>
                <a:lnTo>
                  <a:pt x="442" y="286"/>
                </a:lnTo>
                <a:lnTo>
                  <a:pt x="444" y="276"/>
                </a:lnTo>
                <a:lnTo>
                  <a:pt x="446" y="270"/>
                </a:lnTo>
                <a:lnTo>
                  <a:pt x="448" y="266"/>
                </a:lnTo>
                <a:lnTo>
                  <a:pt x="448" y="266"/>
                </a:lnTo>
                <a:lnTo>
                  <a:pt x="450" y="264"/>
                </a:lnTo>
                <a:lnTo>
                  <a:pt x="452" y="258"/>
                </a:lnTo>
                <a:lnTo>
                  <a:pt x="452" y="250"/>
                </a:lnTo>
                <a:lnTo>
                  <a:pt x="452" y="250"/>
                </a:lnTo>
                <a:lnTo>
                  <a:pt x="452" y="242"/>
                </a:lnTo>
                <a:lnTo>
                  <a:pt x="454" y="238"/>
                </a:lnTo>
                <a:lnTo>
                  <a:pt x="454" y="236"/>
                </a:lnTo>
                <a:lnTo>
                  <a:pt x="456" y="238"/>
                </a:lnTo>
                <a:lnTo>
                  <a:pt x="456" y="238"/>
                </a:lnTo>
                <a:lnTo>
                  <a:pt x="458" y="238"/>
                </a:lnTo>
                <a:lnTo>
                  <a:pt x="460" y="238"/>
                </a:lnTo>
                <a:lnTo>
                  <a:pt x="466" y="232"/>
                </a:lnTo>
                <a:lnTo>
                  <a:pt x="476" y="220"/>
                </a:lnTo>
                <a:lnTo>
                  <a:pt x="476" y="220"/>
                </a:lnTo>
                <a:lnTo>
                  <a:pt x="484" y="212"/>
                </a:lnTo>
                <a:lnTo>
                  <a:pt x="484" y="212"/>
                </a:lnTo>
                <a:lnTo>
                  <a:pt x="478" y="204"/>
                </a:lnTo>
                <a:lnTo>
                  <a:pt x="476" y="198"/>
                </a:lnTo>
                <a:lnTo>
                  <a:pt x="476" y="196"/>
                </a:lnTo>
                <a:lnTo>
                  <a:pt x="476" y="194"/>
                </a:lnTo>
                <a:lnTo>
                  <a:pt x="476" y="194"/>
                </a:lnTo>
                <a:lnTo>
                  <a:pt x="486" y="190"/>
                </a:lnTo>
                <a:lnTo>
                  <a:pt x="490" y="186"/>
                </a:lnTo>
                <a:lnTo>
                  <a:pt x="490" y="182"/>
                </a:lnTo>
                <a:lnTo>
                  <a:pt x="490" y="182"/>
                </a:lnTo>
                <a:lnTo>
                  <a:pt x="484" y="166"/>
                </a:lnTo>
                <a:lnTo>
                  <a:pt x="484" y="166"/>
                </a:lnTo>
                <a:lnTo>
                  <a:pt x="486" y="158"/>
                </a:lnTo>
                <a:lnTo>
                  <a:pt x="486" y="152"/>
                </a:lnTo>
                <a:lnTo>
                  <a:pt x="484" y="146"/>
                </a:lnTo>
                <a:lnTo>
                  <a:pt x="484" y="146"/>
                </a:lnTo>
                <a:lnTo>
                  <a:pt x="476" y="138"/>
                </a:lnTo>
                <a:lnTo>
                  <a:pt x="464" y="128"/>
                </a:lnTo>
                <a:lnTo>
                  <a:pt x="448" y="116"/>
                </a:lnTo>
                <a:lnTo>
                  <a:pt x="448" y="116"/>
                </a:lnTo>
                <a:lnTo>
                  <a:pt x="442" y="96"/>
                </a:lnTo>
                <a:lnTo>
                  <a:pt x="436" y="78"/>
                </a:lnTo>
                <a:lnTo>
                  <a:pt x="432" y="70"/>
                </a:lnTo>
                <a:lnTo>
                  <a:pt x="428" y="62"/>
                </a:lnTo>
                <a:lnTo>
                  <a:pt x="428" y="62"/>
                </a:lnTo>
                <a:lnTo>
                  <a:pt x="414" y="46"/>
                </a:lnTo>
                <a:lnTo>
                  <a:pt x="396" y="26"/>
                </a:lnTo>
                <a:lnTo>
                  <a:pt x="386" y="18"/>
                </a:lnTo>
                <a:lnTo>
                  <a:pt x="376" y="10"/>
                </a:lnTo>
                <a:lnTo>
                  <a:pt x="366" y="4"/>
                </a:lnTo>
                <a:lnTo>
                  <a:pt x="356" y="2"/>
                </a:lnTo>
                <a:lnTo>
                  <a:pt x="356" y="2"/>
                </a:lnTo>
                <a:lnTo>
                  <a:pt x="334" y="0"/>
                </a:lnTo>
                <a:lnTo>
                  <a:pt x="314" y="2"/>
                </a:lnTo>
                <a:lnTo>
                  <a:pt x="294" y="6"/>
                </a:lnTo>
                <a:lnTo>
                  <a:pt x="286" y="8"/>
                </a:lnTo>
                <a:lnTo>
                  <a:pt x="280" y="14"/>
                </a:lnTo>
                <a:lnTo>
                  <a:pt x="280" y="14"/>
                </a:lnTo>
                <a:lnTo>
                  <a:pt x="274" y="18"/>
                </a:lnTo>
                <a:lnTo>
                  <a:pt x="270" y="24"/>
                </a:lnTo>
                <a:lnTo>
                  <a:pt x="266" y="38"/>
                </a:lnTo>
                <a:lnTo>
                  <a:pt x="264" y="48"/>
                </a:lnTo>
                <a:lnTo>
                  <a:pt x="262" y="54"/>
                </a:lnTo>
                <a:lnTo>
                  <a:pt x="262" y="54"/>
                </a:lnTo>
                <a:lnTo>
                  <a:pt x="262" y="58"/>
                </a:lnTo>
                <a:lnTo>
                  <a:pt x="260" y="62"/>
                </a:lnTo>
                <a:lnTo>
                  <a:pt x="260" y="62"/>
                </a:lnTo>
                <a:lnTo>
                  <a:pt x="252" y="68"/>
                </a:lnTo>
                <a:lnTo>
                  <a:pt x="248" y="70"/>
                </a:lnTo>
                <a:lnTo>
                  <a:pt x="246" y="70"/>
                </a:lnTo>
                <a:lnTo>
                  <a:pt x="246" y="70"/>
                </a:lnTo>
                <a:close/>
                <a:moveTo>
                  <a:pt x="124" y="643"/>
                </a:moveTo>
                <a:lnTo>
                  <a:pt x="124" y="643"/>
                </a:lnTo>
                <a:lnTo>
                  <a:pt x="132" y="647"/>
                </a:lnTo>
                <a:lnTo>
                  <a:pt x="138" y="651"/>
                </a:lnTo>
                <a:lnTo>
                  <a:pt x="144" y="651"/>
                </a:lnTo>
                <a:lnTo>
                  <a:pt x="144" y="651"/>
                </a:lnTo>
                <a:lnTo>
                  <a:pt x="180" y="655"/>
                </a:lnTo>
                <a:lnTo>
                  <a:pt x="180" y="655"/>
                </a:lnTo>
                <a:lnTo>
                  <a:pt x="140" y="677"/>
                </a:lnTo>
                <a:lnTo>
                  <a:pt x="140" y="677"/>
                </a:lnTo>
                <a:lnTo>
                  <a:pt x="134" y="679"/>
                </a:lnTo>
                <a:lnTo>
                  <a:pt x="130" y="677"/>
                </a:lnTo>
                <a:lnTo>
                  <a:pt x="126" y="673"/>
                </a:lnTo>
                <a:lnTo>
                  <a:pt x="124" y="665"/>
                </a:lnTo>
                <a:lnTo>
                  <a:pt x="124" y="665"/>
                </a:lnTo>
                <a:lnTo>
                  <a:pt x="124" y="643"/>
                </a:lnTo>
                <a:lnTo>
                  <a:pt x="124" y="6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6FFC6B29-8DD7-4981-A226-5FD2EB1BC998}"/>
              </a:ext>
            </a:extLst>
          </p:cNvPr>
          <p:cNvSpPr>
            <a:spLocks noEditPoints="1"/>
          </p:cNvSpPr>
          <p:nvPr/>
        </p:nvSpPr>
        <p:spPr bwMode="auto">
          <a:xfrm>
            <a:off x="6494801" y="829354"/>
            <a:ext cx="691851" cy="1599521"/>
          </a:xfrm>
          <a:custGeom>
            <a:avLst/>
            <a:gdLst>
              <a:gd name="T0" fmla="*/ 259 w 1123"/>
              <a:gd name="T1" fmla="*/ 650 h 2596"/>
              <a:gd name="T2" fmla="*/ 236 w 1123"/>
              <a:gd name="T3" fmla="*/ 683 h 2596"/>
              <a:gd name="T4" fmla="*/ 168 w 1123"/>
              <a:gd name="T5" fmla="*/ 719 h 2596"/>
              <a:gd name="T6" fmla="*/ 153 w 1123"/>
              <a:gd name="T7" fmla="*/ 802 h 2596"/>
              <a:gd name="T8" fmla="*/ 163 w 1123"/>
              <a:gd name="T9" fmla="*/ 862 h 2596"/>
              <a:gd name="T10" fmla="*/ 106 w 1123"/>
              <a:gd name="T11" fmla="*/ 896 h 2596"/>
              <a:gd name="T12" fmla="*/ 53 w 1123"/>
              <a:gd name="T13" fmla="*/ 899 h 2596"/>
              <a:gd name="T14" fmla="*/ 26 w 1123"/>
              <a:gd name="T15" fmla="*/ 907 h 2596"/>
              <a:gd name="T16" fmla="*/ 5 w 1123"/>
              <a:gd name="T17" fmla="*/ 906 h 2596"/>
              <a:gd name="T18" fmla="*/ 41 w 1123"/>
              <a:gd name="T19" fmla="*/ 964 h 2596"/>
              <a:gd name="T20" fmla="*/ 154 w 1123"/>
              <a:gd name="T21" fmla="*/ 965 h 2596"/>
              <a:gd name="T22" fmla="*/ 195 w 1123"/>
              <a:gd name="T23" fmla="*/ 1091 h 2596"/>
              <a:gd name="T24" fmla="*/ 253 w 1123"/>
              <a:gd name="T25" fmla="*/ 1327 h 2596"/>
              <a:gd name="T26" fmla="*/ 207 w 1123"/>
              <a:gd name="T27" fmla="*/ 1550 h 2596"/>
              <a:gd name="T28" fmla="*/ 273 w 1123"/>
              <a:gd name="T29" fmla="*/ 1566 h 2596"/>
              <a:gd name="T30" fmla="*/ 301 w 1123"/>
              <a:gd name="T31" fmla="*/ 1518 h 2596"/>
              <a:gd name="T32" fmla="*/ 324 w 1123"/>
              <a:gd name="T33" fmla="*/ 1433 h 2596"/>
              <a:gd name="T34" fmla="*/ 353 w 1123"/>
              <a:gd name="T35" fmla="*/ 1552 h 2596"/>
              <a:gd name="T36" fmla="*/ 305 w 1123"/>
              <a:gd name="T37" fmla="*/ 1836 h 2596"/>
              <a:gd name="T38" fmla="*/ 408 w 1123"/>
              <a:gd name="T39" fmla="*/ 2115 h 2596"/>
              <a:gd name="T40" fmla="*/ 542 w 1123"/>
              <a:gd name="T41" fmla="*/ 2282 h 2596"/>
              <a:gd name="T42" fmla="*/ 476 w 1123"/>
              <a:gd name="T43" fmla="*/ 2478 h 2596"/>
              <a:gd name="T44" fmla="*/ 314 w 1123"/>
              <a:gd name="T45" fmla="*/ 2546 h 2596"/>
              <a:gd name="T46" fmla="*/ 494 w 1123"/>
              <a:gd name="T47" fmla="*/ 2587 h 2596"/>
              <a:gd name="T48" fmla="*/ 731 w 1123"/>
              <a:gd name="T49" fmla="*/ 2562 h 2596"/>
              <a:gd name="T50" fmla="*/ 746 w 1123"/>
              <a:gd name="T51" fmla="*/ 2263 h 2596"/>
              <a:gd name="T52" fmla="*/ 845 w 1123"/>
              <a:gd name="T53" fmla="*/ 2368 h 2596"/>
              <a:gd name="T54" fmla="*/ 845 w 1123"/>
              <a:gd name="T55" fmla="*/ 2535 h 2596"/>
              <a:gd name="T56" fmla="*/ 857 w 1123"/>
              <a:gd name="T57" fmla="*/ 2589 h 2596"/>
              <a:gd name="T58" fmla="*/ 930 w 1123"/>
              <a:gd name="T59" fmla="*/ 2520 h 2596"/>
              <a:gd name="T60" fmla="*/ 1009 w 1123"/>
              <a:gd name="T61" fmla="*/ 2348 h 2596"/>
              <a:gd name="T62" fmla="*/ 1031 w 1123"/>
              <a:gd name="T63" fmla="*/ 2207 h 2596"/>
              <a:gd name="T64" fmla="*/ 861 w 1123"/>
              <a:gd name="T65" fmla="*/ 2096 h 2596"/>
              <a:gd name="T66" fmla="*/ 880 w 1123"/>
              <a:gd name="T67" fmla="*/ 2020 h 2596"/>
              <a:gd name="T68" fmla="*/ 912 w 1123"/>
              <a:gd name="T69" fmla="*/ 1909 h 2596"/>
              <a:gd name="T70" fmla="*/ 889 w 1123"/>
              <a:gd name="T71" fmla="*/ 1355 h 2596"/>
              <a:gd name="T72" fmla="*/ 974 w 1123"/>
              <a:gd name="T73" fmla="*/ 1336 h 2596"/>
              <a:gd name="T74" fmla="*/ 1049 w 1123"/>
              <a:gd name="T75" fmla="*/ 1252 h 2596"/>
              <a:gd name="T76" fmla="*/ 1102 w 1123"/>
              <a:gd name="T77" fmla="*/ 1150 h 2596"/>
              <a:gd name="T78" fmla="*/ 1123 w 1123"/>
              <a:gd name="T79" fmla="*/ 993 h 2596"/>
              <a:gd name="T80" fmla="*/ 1047 w 1123"/>
              <a:gd name="T81" fmla="*/ 961 h 2596"/>
              <a:gd name="T82" fmla="*/ 1001 w 1123"/>
              <a:gd name="T83" fmla="*/ 789 h 2596"/>
              <a:gd name="T84" fmla="*/ 997 w 1123"/>
              <a:gd name="T85" fmla="*/ 609 h 2596"/>
              <a:gd name="T86" fmla="*/ 871 w 1123"/>
              <a:gd name="T87" fmla="*/ 599 h 2596"/>
              <a:gd name="T88" fmla="*/ 689 w 1123"/>
              <a:gd name="T89" fmla="*/ 390 h 2596"/>
              <a:gd name="T90" fmla="*/ 679 w 1123"/>
              <a:gd name="T91" fmla="*/ 282 h 2596"/>
              <a:gd name="T92" fmla="*/ 520 w 1123"/>
              <a:gd name="T93" fmla="*/ 32 h 2596"/>
              <a:gd name="T94" fmla="*/ 371 w 1123"/>
              <a:gd name="T95" fmla="*/ 6 h 2596"/>
              <a:gd name="T96" fmla="*/ 275 w 1123"/>
              <a:gd name="T97" fmla="*/ 79 h 2596"/>
              <a:gd name="T98" fmla="*/ 248 w 1123"/>
              <a:gd name="T99" fmla="*/ 201 h 2596"/>
              <a:gd name="T100" fmla="*/ 298 w 1123"/>
              <a:gd name="T101" fmla="*/ 317 h 2596"/>
              <a:gd name="T102" fmla="*/ 330 w 1123"/>
              <a:gd name="T103" fmla="*/ 342 h 2596"/>
              <a:gd name="T104" fmla="*/ 362 w 1123"/>
              <a:gd name="T105" fmla="*/ 401 h 2596"/>
              <a:gd name="T106" fmla="*/ 266 w 1123"/>
              <a:gd name="T107" fmla="*/ 457 h 2596"/>
              <a:gd name="T108" fmla="*/ 234 w 1123"/>
              <a:gd name="T109" fmla="*/ 552 h 2596"/>
              <a:gd name="T110" fmla="*/ 254 w 1123"/>
              <a:gd name="T111" fmla="*/ 604 h 2596"/>
              <a:gd name="T112" fmla="*/ 422 w 1123"/>
              <a:gd name="T113" fmla="*/ 431 h 2596"/>
              <a:gd name="T114" fmla="*/ 473 w 1123"/>
              <a:gd name="T115" fmla="*/ 431 h 2596"/>
              <a:gd name="T116" fmla="*/ 446 w 1123"/>
              <a:gd name="T117" fmla="*/ 462 h 2596"/>
              <a:gd name="T118" fmla="*/ 914 w 1123"/>
              <a:gd name="T119" fmla="*/ 643 h 2596"/>
              <a:gd name="T120" fmla="*/ 950 w 1123"/>
              <a:gd name="T121" fmla="*/ 636 h 2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3" h="2596">
                <a:moveTo>
                  <a:pt x="243" y="643"/>
                </a:moveTo>
                <a:lnTo>
                  <a:pt x="243" y="643"/>
                </a:lnTo>
                <a:lnTo>
                  <a:pt x="248" y="647"/>
                </a:lnTo>
                <a:lnTo>
                  <a:pt x="253" y="648"/>
                </a:lnTo>
                <a:lnTo>
                  <a:pt x="257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5"/>
                </a:lnTo>
                <a:lnTo>
                  <a:pt x="258" y="658"/>
                </a:lnTo>
                <a:lnTo>
                  <a:pt x="255" y="662"/>
                </a:lnTo>
                <a:lnTo>
                  <a:pt x="255" y="662"/>
                </a:lnTo>
                <a:lnTo>
                  <a:pt x="250" y="666"/>
                </a:lnTo>
                <a:lnTo>
                  <a:pt x="245" y="669"/>
                </a:lnTo>
                <a:lnTo>
                  <a:pt x="241" y="674"/>
                </a:lnTo>
                <a:lnTo>
                  <a:pt x="238" y="677"/>
                </a:lnTo>
                <a:lnTo>
                  <a:pt x="238" y="679"/>
                </a:lnTo>
                <a:lnTo>
                  <a:pt x="238" y="679"/>
                </a:lnTo>
                <a:lnTo>
                  <a:pt x="236" y="683"/>
                </a:lnTo>
                <a:lnTo>
                  <a:pt x="232" y="687"/>
                </a:lnTo>
                <a:lnTo>
                  <a:pt x="220" y="693"/>
                </a:lnTo>
                <a:lnTo>
                  <a:pt x="206" y="698"/>
                </a:lnTo>
                <a:lnTo>
                  <a:pt x="199" y="701"/>
                </a:lnTo>
                <a:lnTo>
                  <a:pt x="199" y="701"/>
                </a:lnTo>
                <a:lnTo>
                  <a:pt x="191" y="703"/>
                </a:lnTo>
                <a:lnTo>
                  <a:pt x="183" y="705"/>
                </a:lnTo>
                <a:lnTo>
                  <a:pt x="178" y="708"/>
                </a:lnTo>
                <a:lnTo>
                  <a:pt x="173" y="710"/>
                </a:lnTo>
                <a:lnTo>
                  <a:pt x="170" y="714"/>
                </a:lnTo>
                <a:lnTo>
                  <a:pt x="168" y="719"/>
                </a:lnTo>
                <a:lnTo>
                  <a:pt x="168" y="719"/>
                </a:lnTo>
                <a:lnTo>
                  <a:pt x="162" y="743"/>
                </a:lnTo>
                <a:lnTo>
                  <a:pt x="158" y="754"/>
                </a:lnTo>
                <a:lnTo>
                  <a:pt x="156" y="758"/>
                </a:lnTo>
                <a:lnTo>
                  <a:pt x="156" y="758"/>
                </a:lnTo>
                <a:lnTo>
                  <a:pt x="154" y="764"/>
                </a:lnTo>
                <a:lnTo>
                  <a:pt x="153" y="774"/>
                </a:lnTo>
                <a:lnTo>
                  <a:pt x="153" y="785"/>
                </a:lnTo>
                <a:lnTo>
                  <a:pt x="153" y="791"/>
                </a:lnTo>
                <a:lnTo>
                  <a:pt x="153" y="791"/>
                </a:lnTo>
                <a:lnTo>
                  <a:pt x="153" y="802"/>
                </a:lnTo>
                <a:lnTo>
                  <a:pt x="154" y="810"/>
                </a:lnTo>
                <a:lnTo>
                  <a:pt x="156" y="816"/>
                </a:lnTo>
                <a:lnTo>
                  <a:pt x="156" y="816"/>
                </a:lnTo>
                <a:lnTo>
                  <a:pt x="158" y="823"/>
                </a:lnTo>
                <a:lnTo>
                  <a:pt x="158" y="833"/>
                </a:lnTo>
                <a:lnTo>
                  <a:pt x="159" y="847"/>
                </a:lnTo>
                <a:lnTo>
                  <a:pt x="159" y="847"/>
                </a:lnTo>
                <a:lnTo>
                  <a:pt x="160" y="849"/>
                </a:lnTo>
                <a:lnTo>
                  <a:pt x="163" y="854"/>
                </a:lnTo>
                <a:lnTo>
                  <a:pt x="164" y="858"/>
                </a:lnTo>
                <a:lnTo>
                  <a:pt x="163" y="862"/>
                </a:lnTo>
                <a:lnTo>
                  <a:pt x="162" y="865"/>
                </a:lnTo>
                <a:lnTo>
                  <a:pt x="159" y="868"/>
                </a:lnTo>
                <a:lnTo>
                  <a:pt x="159" y="868"/>
                </a:lnTo>
                <a:lnTo>
                  <a:pt x="141" y="876"/>
                </a:lnTo>
                <a:lnTo>
                  <a:pt x="122" y="885"/>
                </a:lnTo>
                <a:lnTo>
                  <a:pt x="122" y="885"/>
                </a:lnTo>
                <a:lnTo>
                  <a:pt x="119" y="889"/>
                </a:lnTo>
                <a:lnTo>
                  <a:pt x="116" y="891"/>
                </a:lnTo>
                <a:lnTo>
                  <a:pt x="112" y="895"/>
                </a:lnTo>
                <a:lnTo>
                  <a:pt x="110" y="896"/>
                </a:lnTo>
                <a:lnTo>
                  <a:pt x="106" y="896"/>
                </a:lnTo>
                <a:lnTo>
                  <a:pt x="95" y="891"/>
                </a:lnTo>
                <a:lnTo>
                  <a:pt x="95" y="891"/>
                </a:lnTo>
                <a:lnTo>
                  <a:pt x="80" y="886"/>
                </a:lnTo>
                <a:lnTo>
                  <a:pt x="67" y="883"/>
                </a:lnTo>
                <a:lnTo>
                  <a:pt x="62" y="883"/>
                </a:lnTo>
                <a:lnTo>
                  <a:pt x="57" y="883"/>
                </a:lnTo>
                <a:lnTo>
                  <a:pt x="54" y="884"/>
                </a:lnTo>
                <a:lnTo>
                  <a:pt x="53" y="885"/>
                </a:lnTo>
                <a:lnTo>
                  <a:pt x="53" y="885"/>
                </a:lnTo>
                <a:lnTo>
                  <a:pt x="52" y="891"/>
                </a:lnTo>
                <a:lnTo>
                  <a:pt x="53" y="899"/>
                </a:lnTo>
                <a:lnTo>
                  <a:pt x="57" y="905"/>
                </a:lnTo>
                <a:lnTo>
                  <a:pt x="59" y="907"/>
                </a:lnTo>
                <a:lnTo>
                  <a:pt x="62" y="910"/>
                </a:lnTo>
                <a:lnTo>
                  <a:pt x="62" y="910"/>
                </a:lnTo>
                <a:lnTo>
                  <a:pt x="78" y="919"/>
                </a:lnTo>
                <a:lnTo>
                  <a:pt x="87" y="924"/>
                </a:lnTo>
                <a:lnTo>
                  <a:pt x="87" y="924"/>
                </a:lnTo>
                <a:lnTo>
                  <a:pt x="58" y="919"/>
                </a:lnTo>
                <a:lnTo>
                  <a:pt x="38" y="913"/>
                </a:lnTo>
                <a:lnTo>
                  <a:pt x="30" y="910"/>
                </a:lnTo>
                <a:lnTo>
                  <a:pt x="26" y="907"/>
                </a:lnTo>
                <a:lnTo>
                  <a:pt x="26" y="907"/>
                </a:lnTo>
                <a:lnTo>
                  <a:pt x="13" y="887"/>
                </a:lnTo>
                <a:lnTo>
                  <a:pt x="9" y="883"/>
                </a:lnTo>
                <a:lnTo>
                  <a:pt x="6" y="880"/>
                </a:lnTo>
                <a:lnTo>
                  <a:pt x="4" y="879"/>
                </a:lnTo>
                <a:lnTo>
                  <a:pt x="2" y="880"/>
                </a:lnTo>
                <a:lnTo>
                  <a:pt x="2" y="880"/>
                </a:lnTo>
                <a:lnTo>
                  <a:pt x="0" y="884"/>
                </a:lnTo>
                <a:lnTo>
                  <a:pt x="0" y="890"/>
                </a:lnTo>
                <a:lnTo>
                  <a:pt x="3" y="897"/>
                </a:lnTo>
                <a:lnTo>
                  <a:pt x="5" y="906"/>
                </a:lnTo>
                <a:lnTo>
                  <a:pt x="11" y="923"/>
                </a:lnTo>
                <a:lnTo>
                  <a:pt x="15" y="929"/>
                </a:lnTo>
                <a:lnTo>
                  <a:pt x="20" y="934"/>
                </a:lnTo>
                <a:lnTo>
                  <a:pt x="20" y="934"/>
                </a:lnTo>
                <a:lnTo>
                  <a:pt x="22" y="938"/>
                </a:lnTo>
                <a:lnTo>
                  <a:pt x="26" y="942"/>
                </a:lnTo>
                <a:lnTo>
                  <a:pt x="31" y="950"/>
                </a:lnTo>
                <a:lnTo>
                  <a:pt x="36" y="959"/>
                </a:lnTo>
                <a:lnTo>
                  <a:pt x="38" y="961"/>
                </a:lnTo>
                <a:lnTo>
                  <a:pt x="41" y="964"/>
                </a:lnTo>
                <a:lnTo>
                  <a:pt x="41" y="964"/>
                </a:lnTo>
                <a:lnTo>
                  <a:pt x="51" y="972"/>
                </a:lnTo>
                <a:lnTo>
                  <a:pt x="57" y="976"/>
                </a:lnTo>
                <a:lnTo>
                  <a:pt x="66" y="980"/>
                </a:lnTo>
                <a:lnTo>
                  <a:pt x="66" y="980"/>
                </a:lnTo>
                <a:lnTo>
                  <a:pt x="75" y="982"/>
                </a:lnTo>
                <a:lnTo>
                  <a:pt x="89" y="984"/>
                </a:lnTo>
                <a:lnTo>
                  <a:pt x="103" y="984"/>
                </a:lnTo>
                <a:lnTo>
                  <a:pt x="114" y="982"/>
                </a:lnTo>
                <a:lnTo>
                  <a:pt x="114" y="982"/>
                </a:lnTo>
                <a:lnTo>
                  <a:pt x="130" y="976"/>
                </a:lnTo>
                <a:lnTo>
                  <a:pt x="154" y="965"/>
                </a:lnTo>
                <a:lnTo>
                  <a:pt x="186" y="949"/>
                </a:lnTo>
                <a:lnTo>
                  <a:pt x="201" y="947"/>
                </a:lnTo>
                <a:lnTo>
                  <a:pt x="201" y="947"/>
                </a:lnTo>
                <a:lnTo>
                  <a:pt x="197" y="964"/>
                </a:lnTo>
                <a:lnTo>
                  <a:pt x="192" y="989"/>
                </a:lnTo>
                <a:lnTo>
                  <a:pt x="192" y="989"/>
                </a:lnTo>
                <a:lnTo>
                  <a:pt x="191" y="995"/>
                </a:lnTo>
                <a:lnTo>
                  <a:pt x="191" y="1005"/>
                </a:lnTo>
                <a:lnTo>
                  <a:pt x="191" y="1034"/>
                </a:lnTo>
                <a:lnTo>
                  <a:pt x="192" y="1066"/>
                </a:lnTo>
                <a:lnTo>
                  <a:pt x="195" y="1091"/>
                </a:lnTo>
                <a:lnTo>
                  <a:pt x="195" y="1091"/>
                </a:lnTo>
                <a:lnTo>
                  <a:pt x="200" y="1114"/>
                </a:lnTo>
                <a:lnTo>
                  <a:pt x="206" y="1143"/>
                </a:lnTo>
                <a:lnTo>
                  <a:pt x="212" y="1166"/>
                </a:lnTo>
                <a:lnTo>
                  <a:pt x="216" y="1180"/>
                </a:lnTo>
                <a:lnTo>
                  <a:pt x="216" y="1180"/>
                </a:lnTo>
                <a:lnTo>
                  <a:pt x="217" y="1187"/>
                </a:lnTo>
                <a:lnTo>
                  <a:pt x="217" y="1203"/>
                </a:lnTo>
                <a:lnTo>
                  <a:pt x="216" y="1249"/>
                </a:lnTo>
                <a:lnTo>
                  <a:pt x="213" y="1313"/>
                </a:lnTo>
                <a:lnTo>
                  <a:pt x="253" y="1327"/>
                </a:lnTo>
                <a:lnTo>
                  <a:pt x="253" y="1440"/>
                </a:lnTo>
                <a:lnTo>
                  <a:pt x="253" y="1440"/>
                </a:lnTo>
                <a:lnTo>
                  <a:pt x="245" y="1468"/>
                </a:lnTo>
                <a:lnTo>
                  <a:pt x="239" y="1490"/>
                </a:lnTo>
                <a:lnTo>
                  <a:pt x="234" y="1506"/>
                </a:lnTo>
                <a:lnTo>
                  <a:pt x="234" y="1506"/>
                </a:lnTo>
                <a:lnTo>
                  <a:pt x="232" y="1512"/>
                </a:lnTo>
                <a:lnTo>
                  <a:pt x="227" y="1520"/>
                </a:lnTo>
                <a:lnTo>
                  <a:pt x="215" y="1537"/>
                </a:lnTo>
                <a:lnTo>
                  <a:pt x="211" y="1544"/>
                </a:lnTo>
                <a:lnTo>
                  <a:pt x="207" y="1550"/>
                </a:lnTo>
                <a:lnTo>
                  <a:pt x="207" y="1553"/>
                </a:lnTo>
                <a:lnTo>
                  <a:pt x="207" y="1555"/>
                </a:lnTo>
                <a:lnTo>
                  <a:pt x="208" y="1557"/>
                </a:lnTo>
                <a:lnTo>
                  <a:pt x="210" y="1558"/>
                </a:lnTo>
                <a:lnTo>
                  <a:pt x="210" y="1558"/>
                </a:lnTo>
                <a:lnTo>
                  <a:pt x="217" y="1559"/>
                </a:lnTo>
                <a:lnTo>
                  <a:pt x="226" y="1560"/>
                </a:lnTo>
                <a:lnTo>
                  <a:pt x="248" y="1566"/>
                </a:lnTo>
                <a:lnTo>
                  <a:pt x="258" y="1568"/>
                </a:lnTo>
                <a:lnTo>
                  <a:pt x="269" y="1568"/>
                </a:lnTo>
                <a:lnTo>
                  <a:pt x="273" y="1566"/>
                </a:lnTo>
                <a:lnTo>
                  <a:pt x="277" y="1565"/>
                </a:lnTo>
                <a:lnTo>
                  <a:pt x="280" y="1564"/>
                </a:lnTo>
                <a:lnTo>
                  <a:pt x="282" y="1560"/>
                </a:lnTo>
                <a:lnTo>
                  <a:pt x="282" y="1560"/>
                </a:lnTo>
                <a:lnTo>
                  <a:pt x="287" y="1554"/>
                </a:lnTo>
                <a:lnTo>
                  <a:pt x="290" y="1548"/>
                </a:lnTo>
                <a:lnTo>
                  <a:pt x="294" y="1536"/>
                </a:lnTo>
                <a:lnTo>
                  <a:pt x="297" y="1526"/>
                </a:lnTo>
                <a:lnTo>
                  <a:pt x="298" y="1522"/>
                </a:lnTo>
                <a:lnTo>
                  <a:pt x="301" y="1518"/>
                </a:lnTo>
                <a:lnTo>
                  <a:pt x="301" y="1518"/>
                </a:lnTo>
                <a:lnTo>
                  <a:pt x="313" y="1504"/>
                </a:lnTo>
                <a:lnTo>
                  <a:pt x="319" y="1495"/>
                </a:lnTo>
                <a:lnTo>
                  <a:pt x="326" y="1485"/>
                </a:lnTo>
                <a:lnTo>
                  <a:pt x="326" y="1485"/>
                </a:lnTo>
                <a:lnTo>
                  <a:pt x="327" y="1479"/>
                </a:lnTo>
                <a:lnTo>
                  <a:pt x="327" y="1472"/>
                </a:lnTo>
                <a:lnTo>
                  <a:pt x="326" y="1457"/>
                </a:lnTo>
                <a:lnTo>
                  <a:pt x="323" y="1443"/>
                </a:lnTo>
                <a:lnTo>
                  <a:pt x="322" y="1436"/>
                </a:lnTo>
                <a:lnTo>
                  <a:pt x="322" y="1436"/>
                </a:lnTo>
                <a:lnTo>
                  <a:pt x="324" y="1433"/>
                </a:lnTo>
                <a:lnTo>
                  <a:pt x="328" y="1430"/>
                </a:lnTo>
                <a:lnTo>
                  <a:pt x="333" y="1425"/>
                </a:lnTo>
                <a:lnTo>
                  <a:pt x="338" y="1419"/>
                </a:lnTo>
                <a:lnTo>
                  <a:pt x="338" y="1419"/>
                </a:lnTo>
                <a:lnTo>
                  <a:pt x="349" y="1398"/>
                </a:lnTo>
                <a:lnTo>
                  <a:pt x="355" y="1385"/>
                </a:lnTo>
                <a:lnTo>
                  <a:pt x="355" y="1385"/>
                </a:lnTo>
                <a:lnTo>
                  <a:pt x="353" y="1458"/>
                </a:lnTo>
                <a:lnTo>
                  <a:pt x="351" y="1513"/>
                </a:lnTo>
                <a:lnTo>
                  <a:pt x="351" y="1537"/>
                </a:lnTo>
                <a:lnTo>
                  <a:pt x="353" y="1552"/>
                </a:lnTo>
                <a:lnTo>
                  <a:pt x="353" y="1552"/>
                </a:lnTo>
                <a:lnTo>
                  <a:pt x="354" y="1564"/>
                </a:lnTo>
                <a:lnTo>
                  <a:pt x="355" y="1580"/>
                </a:lnTo>
                <a:lnTo>
                  <a:pt x="356" y="1617"/>
                </a:lnTo>
                <a:lnTo>
                  <a:pt x="355" y="1664"/>
                </a:lnTo>
                <a:lnTo>
                  <a:pt x="355" y="1664"/>
                </a:lnTo>
                <a:lnTo>
                  <a:pt x="330" y="1745"/>
                </a:lnTo>
                <a:lnTo>
                  <a:pt x="312" y="1804"/>
                </a:lnTo>
                <a:lnTo>
                  <a:pt x="307" y="1825"/>
                </a:lnTo>
                <a:lnTo>
                  <a:pt x="305" y="1836"/>
                </a:lnTo>
                <a:lnTo>
                  <a:pt x="305" y="1836"/>
                </a:lnTo>
                <a:lnTo>
                  <a:pt x="302" y="1862"/>
                </a:lnTo>
                <a:lnTo>
                  <a:pt x="301" y="1912"/>
                </a:lnTo>
                <a:lnTo>
                  <a:pt x="301" y="1965"/>
                </a:lnTo>
                <a:lnTo>
                  <a:pt x="302" y="1988"/>
                </a:lnTo>
                <a:lnTo>
                  <a:pt x="305" y="2005"/>
                </a:lnTo>
                <a:lnTo>
                  <a:pt x="305" y="2005"/>
                </a:lnTo>
                <a:lnTo>
                  <a:pt x="311" y="2034"/>
                </a:lnTo>
                <a:lnTo>
                  <a:pt x="319" y="2058"/>
                </a:lnTo>
                <a:lnTo>
                  <a:pt x="328" y="2084"/>
                </a:lnTo>
                <a:lnTo>
                  <a:pt x="328" y="2084"/>
                </a:lnTo>
                <a:lnTo>
                  <a:pt x="408" y="2115"/>
                </a:lnTo>
                <a:lnTo>
                  <a:pt x="464" y="2136"/>
                </a:lnTo>
                <a:lnTo>
                  <a:pt x="482" y="2144"/>
                </a:lnTo>
                <a:lnTo>
                  <a:pt x="488" y="2148"/>
                </a:lnTo>
                <a:lnTo>
                  <a:pt x="488" y="2148"/>
                </a:lnTo>
                <a:lnTo>
                  <a:pt x="494" y="2156"/>
                </a:lnTo>
                <a:lnTo>
                  <a:pt x="505" y="2170"/>
                </a:lnTo>
                <a:lnTo>
                  <a:pt x="521" y="2190"/>
                </a:lnTo>
                <a:lnTo>
                  <a:pt x="516" y="2230"/>
                </a:lnTo>
                <a:lnTo>
                  <a:pt x="544" y="2263"/>
                </a:lnTo>
                <a:lnTo>
                  <a:pt x="544" y="2263"/>
                </a:lnTo>
                <a:lnTo>
                  <a:pt x="542" y="2282"/>
                </a:lnTo>
                <a:lnTo>
                  <a:pt x="537" y="2331"/>
                </a:lnTo>
                <a:lnTo>
                  <a:pt x="535" y="2358"/>
                </a:lnTo>
                <a:lnTo>
                  <a:pt x="531" y="2385"/>
                </a:lnTo>
                <a:lnTo>
                  <a:pt x="528" y="2408"/>
                </a:lnTo>
                <a:lnTo>
                  <a:pt x="521" y="2425"/>
                </a:lnTo>
                <a:lnTo>
                  <a:pt x="521" y="2425"/>
                </a:lnTo>
                <a:lnTo>
                  <a:pt x="519" y="2433"/>
                </a:lnTo>
                <a:lnTo>
                  <a:pt x="514" y="2440"/>
                </a:lnTo>
                <a:lnTo>
                  <a:pt x="503" y="2454"/>
                </a:lnTo>
                <a:lnTo>
                  <a:pt x="489" y="2466"/>
                </a:lnTo>
                <a:lnTo>
                  <a:pt x="476" y="2478"/>
                </a:lnTo>
                <a:lnTo>
                  <a:pt x="462" y="2487"/>
                </a:lnTo>
                <a:lnTo>
                  <a:pt x="451" y="2496"/>
                </a:lnTo>
                <a:lnTo>
                  <a:pt x="440" y="2502"/>
                </a:lnTo>
                <a:lnTo>
                  <a:pt x="346" y="2514"/>
                </a:lnTo>
                <a:lnTo>
                  <a:pt x="346" y="2514"/>
                </a:lnTo>
                <a:lnTo>
                  <a:pt x="340" y="2518"/>
                </a:lnTo>
                <a:lnTo>
                  <a:pt x="328" y="2527"/>
                </a:lnTo>
                <a:lnTo>
                  <a:pt x="322" y="2533"/>
                </a:lnTo>
                <a:lnTo>
                  <a:pt x="317" y="2539"/>
                </a:lnTo>
                <a:lnTo>
                  <a:pt x="316" y="2543"/>
                </a:lnTo>
                <a:lnTo>
                  <a:pt x="314" y="2546"/>
                </a:lnTo>
                <a:lnTo>
                  <a:pt x="314" y="2550"/>
                </a:lnTo>
                <a:lnTo>
                  <a:pt x="316" y="2554"/>
                </a:lnTo>
                <a:lnTo>
                  <a:pt x="316" y="2554"/>
                </a:lnTo>
                <a:lnTo>
                  <a:pt x="321" y="2560"/>
                </a:lnTo>
                <a:lnTo>
                  <a:pt x="327" y="2567"/>
                </a:lnTo>
                <a:lnTo>
                  <a:pt x="343" y="2581"/>
                </a:lnTo>
                <a:lnTo>
                  <a:pt x="356" y="2592"/>
                </a:lnTo>
                <a:lnTo>
                  <a:pt x="361" y="2596"/>
                </a:lnTo>
                <a:lnTo>
                  <a:pt x="361" y="2596"/>
                </a:lnTo>
                <a:lnTo>
                  <a:pt x="436" y="2591"/>
                </a:lnTo>
                <a:lnTo>
                  <a:pt x="494" y="2587"/>
                </a:lnTo>
                <a:lnTo>
                  <a:pt x="534" y="2587"/>
                </a:lnTo>
                <a:lnTo>
                  <a:pt x="534" y="2587"/>
                </a:lnTo>
                <a:lnTo>
                  <a:pt x="622" y="2588"/>
                </a:lnTo>
                <a:lnTo>
                  <a:pt x="672" y="2588"/>
                </a:lnTo>
                <a:lnTo>
                  <a:pt x="690" y="2588"/>
                </a:lnTo>
                <a:lnTo>
                  <a:pt x="700" y="2587"/>
                </a:lnTo>
                <a:lnTo>
                  <a:pt x="700" y="2587"/>
                </a:lnTo>
                <a:lnTo>
                  <a:pt x="712" y="2582"/>
                </a:lnTo>
                <a:lnTo>
                  <a:pt x="721" y="2576"/>
                </a:lnTo>
                <a:lnTo>
                  <a:pt x="727" y="2568"/>
                </a:lnTo>
                <a:lnTo>
                  <a:pt x="731" y="2562"/>
                </a:lnTo>
                <a:lnTo>
                  <a:pt x="731" y="2562"/>
                </a:lnTo>
                <a:lnTo>
                  <a:pt x="731" y="2556"/>
                </a:lnTo>
                <a:lnTo>
                  <a:pt x="731" y="2547"/>
                </a:lnTo>
                <a:lnTo>
                  <a:pt x="728" y="2522"/>
                </a:lnTo>
                <a:lnTo>
                  <a:pt x="725" y="2487"/>
                </a:lnTo>
                <a:lnTo>
                  <a:pt x="689" y="2432"/>
                </a:lnTo>
                <a:lnTo>
                  <a:pt x="679" y="2435"/>
                </a:lnTo>
                <a:lnTo>
                  <a:pt x="664" y="2384"/>
                </a:lnTo>
                <a:lnTo>
                  <a:pt x="670" y="2287"/>
                </a:lnTo>
                <a:lnTo>
                  <a:pt x="746" y="2263"/>
                </a:lnTo>
                <a:lnTo>
                  <a:pt x="746" y="2263"/>
                </a:lnTo>
                <a:lnTo>
                  <a:pt x="757" y="2269"/>
                </a:lnTo>
                <a:lnTo>
                  <a:pt x="780" y="2284"/>
                </a:lnTo>
                <a:lnTo>
                  <a:pt x="795" y="2294"/>
                </a:lnTo>
                <a:lnTo>
                  <a:pt x="807" y="2303"/>
                </a:lnTo>
                <a:lnTo>
                  <a:pt x="820" y="2313"/>
                </a:lnTo>
                <a:lnTo>
                  <a:pt x="828" y="2323"/>
                </a:lnTo>
                <a:lnTo>
                  <a:pt x="828" y="2323"/>
                </a:lnTo>
                <a:lnTo>
                  <a:pt x="833" y="2333"/>
                </a:lnTo>
                <a:lnTo>
                  <a:pt x="838" y="2344"/>
                </a:lnTo>
                <a:lnTo>
                  <a:pt x="842" y="2355"/>
                </a:lnTo>
                <a:lnTo>
                  <a:pt x="845" y="2368"/>
                </a:lnTo>
                <a:lnTo>
                  <a:pt x="849" y="2385"/>
                </a:lnTo>
                <a:lnTo>
                  <a:pt x="850" y="2391"/>
                </a:lnTo>
                <a:lnTo>
                  <a:pt x="852" y="2392"/>
                </a:lnTo>
                <a:lnTo>
                  <a:pt x="852" y="2392"/>
                </a:lnTo>
                <a:lnTo>
                  <a:pt x="854" y="2397"/>
                </a:lnTo>
                <a:lnTo>
                  <a:pt x="857" y="2407"/>
                </a:lnTo>
                <a:lnTo>
                  <a:pt x="863" y="2437"/>
                </a:lnTo>
                <a:lnTo>
                  <a:pt x="870" y="2481"/>
                </a:lnTo>
                <a:lnTo>
                  <a:pt x="870" y="2481"/>
                </a:lnTo>
                <a:lnTo>
                  <a:pt x="857" y="2512"/>
                </a:lnTo>
                <a:lnTo>
                  <a:pt x="845" y="2535"/>
                </a:lnTo>
                <a:lnTo>
                  <a:pt x="839" y="2550"/>
                </a:lnTo>
                <a:lnTo>
                  <a:pt x="839" y="2550"/>
                </a:lnTo>
                <a:lnTo>
                  <a:pt x="838" y="2557"/>
                </a:lnTo>
                <a:lnTo>
                  <a:pt x="837" y="2563"/>
                </a:lnTo>
                <a:lnTo>
                  <a:pt x="837" y="2570"/>
                </a:lnTo>
                <a:lnTo>
                  <a:pt x="839" y="2575"/>
                </a:lnTo>
                <a:lnTo>
                  <a:pt x="839" y="2575"/>
                </a:lnTo>
                <a:lnTo>
                  <a:pt x="843" y="2579"/>
                </a:lnTo>
                <a:lnTo>
                  <a:pt x="848" y="2583"/>
                </a:lnTo>
                <a:lnTo>
                  <a:pt x="853" y="2588"/>
                </a:lnTo>
                <a:lnTo>
                  <a:pt x="857" y="2589"/>
                </a:lnTo>
                <a:lnTo>
                  <a:pt x="861" y="2589"/>
                </a:lnTo>
                <a:lnTo>
                  <a:pt x="861" y="2589"/>
                </a:lnTo>
                <a:lnTo>
                  <a:pt x="864" y="2589"/>
                </a:lnTo>
                <a:lnTo>
                  <a:pt x="868" y="2587"/>
                </a:lnTo>
                <a:lnTo>
                  <a:pt x="877" y="2581"/>
                </a:lnTo>
                <a:lnTo>
                  <a:pt x="889" y="2570"/>
                </a:lnTo>
                <a:lnTo>
                  <a:pt x="900" y="2559"/>
                </a:lnTo>
                <a:lnTo>
                  <a:pt x="921" y="2534"/>
                </a:lnTo>
                <a:lnTo>
                  <a:pt x="928" y="2525"/>
                </a:lnTo>
                <a:lnTo>
                  <a:pt x="930" y="2520"/>
                </a:lnTo>
                <a:lnTo>
                  <a:pt x="930" y="2520"/>
                </a:lnTo>
                <a:lnTo>
                  <a:pt x="939" y="2503"/>
                </a:lnTo>
                <a:lnTo>
                  <a:pt x="954" y="2475"/>
                </a:lnTo>
                <a:lnTo>
                  <a:pt x="970" y="2444"/>
                </a:lnTo>
                <a:lnTo>
                  <a:pt x="976" y="2432"/>
                </a:lnTo>
                <a:lnTo>
                  <a:pt x="978" y="2423"/>
                </a:lnTo>
                <a:lnTo>
                  <a:pt x="978" y="2423"/>
                </a:lnTo>
                <a:lnTo>
                  <a:pt x="982" y="2404"/>
                </a:lnTo>
                <a:lnTo>
                  <a:pt x="987" y="2379"/>
                </a:lnTo>
                <a:lnTo>
                  <a:pt x="991" y="2348"/>
                </a:lnTo>
                <a:lnTo>
                  <a:pt x="1009" y="2348"/>
                </a:lnTo>
                <a:lnTo>
                  <a:pt x="1009" y="2348"/>
                </a:lnTo>
                <a:lnTo>
                  <a:pt x="1033" y="2296"/>
                </a:lnTo>
                <a:lnTo>
                  <a:pt x="1049" y="2258"/>
                </a:lnTo>
                <a:lnTo>
                  <a:pt x="1054" y="2243"/>
                </a:lnTo>
                <a:lnTo>
                  <a:pt x="1055" y="2236"/>
                </a:lnTo>
                <a:lnTo>
                  <a:pt x="1055" y="2236"/>
                </a:lnTo>
                <a:lnTo>
                  <a:pt x="1054" y="2231"/>
                </a:lnTo>
                <a:lnTo>
                  <a:pt x="1052" y="2226"/>
                </a:lnTo>
                <a:lnTo>
                  <a:pt x="1049" y="2221"/>
                </a:lnTo>
                <a:lnTo>
                  <a:pt x="1044" y="2216"/>
                </a:lnTo>
                <a:lnTo>
                  <a:pt x="1039" y="2211"/>
                </a:lnTo>
                <a:lnTo>
                  <a:pt x="1031" y="2207"/>
                </a:lnTo>
                <a:lnTo>
                  <a:pt x="1023" y="2204"/>
                </a:lnTo>
                <a:lnTo>
                  <a:pt x="1013" y="2202"/>
                </a:lnTo>
                <a:lnTo>
                  <a:pt x="1013" y="2202"/>
                </a:lnTo>
                <a:lnTo>
                  <a:pt x="987" y="2200"/>
                </a:lnTo>
                <a:lnTo>
                  <a:pt x="959" y="2200"/>
                </a:lnTo>
                <a:lnTo>
                  <a:pt x="928" y="2199"/>
                </a:lnTo>
                <a:lnTo>
                  <a:pt x="918" y="2209"/>
                </a:lnTo>
                <a:lnTo>
                  <a:pt x="901" y="2193"/>
                </a:lnTo>
                <a:lnTo>
                  <a:pt x="922" y="2172"/>
                </a:lnTo>
                <a:lnTo>
                  <a:pt x="861" y="2096"/>
                </a:lnTo>
                <a:lnTo>
                  <a:pt x="861" y="2096"/>
                </a:lnTo>
                <a:lnTo>
                  <a:pt x="864" y="2094"/>
                </a:lnTo>
                <a:lnTo>
                  <a:pt x="870" y="2087"/>
                </a:lnTo>
                <a:lnTo>
                  <a:pt x="874" y="2082"/>
                </a:lnTo>
                <a:lnTo>
                  <a:pt x="876" y="2075"/>
                </a:lnTo>
                <a:lnTo>
                  <a:pt x="879" y="2068"/>
                </a:lnTo>
                <a:lnTo>
                  <a:pt x="879" y="2059"/>
                </a:lnTo>
                <a:lnTo>
                  <a:pt x="879" y="2059"/>
                </a:lnTo>
                <a:lnTo>
                  <a:pt x="879" y="2032"/>
                </a:lnTo>
                <a:lnTo>
                  <a:pt x="879" y="2020"/>
                </a:lnTo>
                <a:lnTo>
                  <a:pt x="879" y="2020"/>
                </a:lnTo>
                <a:lnTo>
                  <a:pt x="880" y="2020"/>
                </a:lnTo>
                <a:lnTo>
                  <a:pt x="881" y="2020"/>
                </a:lnTo>
                <a:lnTo>
                  <a:pt x="886" y="2020"/>
                </a:lnTo>
                <a:lnTo>
                  <a:pt x="889" y="2019"/>
                </a:lnTo>
                <a:lnTo>
                  <a:pt x="892" y="2016"/>
                </a:lnTo>
                <a:lnTo>
                  <a:pt x="895" y="2013"/>
                </a:lnTo>
                <a:lnTo>
                  <a:pt x="897" y="2005"/>
                </a:lnTo>
                <a:lnTo>
                  <a:pt x="897" y="2005"/>
                </a:lnTo>
                <a:lnTo>
                  <a:pt x="903" y="1982"/>
                </a:lnTo>
                <a:lnTo>
                  <a:pt x="908" y="1950"/>
                </a:lnTo>
                <a:lnTo>
                  <a:pt x="912" y="1921"/>
                </a:lnTo>
                <a:lnTo>
                  <a:pt x="912" y="1909"/>
                </a:lnTo>
                <a:lnTo>
                  <a:pt x="912" y="1909"/>
                </a:lnTo>
                <a:lnTo>
                  <a:pt x="916" y="1889"/>
                </a:lnTo>
                <a:lnTo>
                  <a:pt x="924" y="1845"/>
                </a:lnTo>
                <a:lnTo>
                  <a:pt x="933" y="1794"/>
                </a:lnTo>
                <a:lnTo>
                  <a:pt x="935" y="1771"/>
                </a:lnTo>
                <a:lnTo>
                  <a:pt x="937" y="1751"/>
                </a:lnTo>
                <a:lnTo>
                  <a:pt x="937" y="1751"/>
                </a:lnTo>
                <a:lnTo>
                  <a:pt x="935" y="1717"/>
                </a:lnTo>
                <a:lnTo>
                  <a:pt x="934" y="1685"/>
                </a:lnTo>
                <a:lnTo>
                  <a:pt x="930" y="1652"/>
                </a:lnTo>
                <a:lnTo>
                  <a:pt x="889" y="1355"/>
                </a:lnTo>
                <a:lnTo>
                  <a:pt x="889" y="1355"/>
                </a:lnTo>
                <a:lnTo>
                  <a:pt x="898" y="1357"/>
                </a:lnTo>
                <a:lnTo>
                  <a:pt x="921" y="1361"/>
                </a:lnTo>
                <a:lnTo>
                  <a:pt x="934" y="1361"/>
                </a:lnTo>
                <a:lnTo>
                  <a:pt x="946" y="1361"/>
                </a:lnTo>
                <a:lnTo>
                  <a:pt x="951" y="1359"/>
                </a:lnTo>
                <a:lnTo>
                  <a:pt x="956" y="1357"/>
                </a:lnTo>
                <a:lnTo>
                  <a:pt x="961" y="1355"/>
                </a:lnTo>
                <a:lnTo>
                  <a:pt x="964" y="1352"/>
                </a:lnTo>
                <a:lnTo>
                  <a:pt x="964" y="1352"/>
                </a:lnTo>
                <a:lnTo>
                  <a:pt x="974" y="1336"/>
                </a:lnTo>
                <a:lnTo>
                  <a:pt x="981" y="1321"/>
                </a:lnTo>
                <a:lnTo>
                  <a:pt x="988" y="1309"/>
                </a:lnTo>
                <a:lnTo>
                  <a:pt x="991" y="1305"/>
                </a:lnTo>
                <a:lnTo>
                  <a:pt x="995" y="1303"/>
                </a:lnTo>
                <a:lnTo>
                  <a:pt x="995" y="1303"/>
                </a:lnTo>
                <a:lnTo>
                  <a:pt x="1004" y="1298"/>
                </a:lnTo>
                <a:lnTo>
                  <a:pt x="1020" y="1287"/>
                </a:lnTo>
                <a:lnTo>
                  <a:pt x="1029" y="1279"/>
                </a:lnTo>
                <a:lnTo>
                  <a:pt x="1036" y="1272"/>
                </a:lnTo>
                <a:lnTo>
                  <a:pt x="1044" y="1262"/>
                </a:lnTo>
                <a:lnTo>
                  <a:pt x="1049" y="1252"/>
                </a:lnTo>
                <a:lnTo>
                  <a:pt x="1049" y="1252"/>
                </a:lnTo>
                <a:lnTo>
                  <a:pt x="1052" y="1240"/>
                </a:lnTo>
                <a:lnTo>
                  <a:pt x="1055" y="1229"/>
                </a:lnTo>
                <a:lnTo>
                  <a:pt x="1059" y="1204"/>
                </a:lnTo>
                <a:lnTo>
                  <a:pt x="1061" y="1186"/>
                </a:lnTo>
                <a:lnTo>
                  <a:pt x="1061" y="1176"/>
                </a:lnTo>
                <a:lnTo>
                  <a:pt x="1061" y="1176"/>
                </a:lnTo>
                <a:lnTo>
                  <a:pt x="1063" y="1173"/>
                </a:lnTo>
                <a:lnTo>
                  <a:pt x="1070" y="1170"/>
                </a:lnTo>
                <a:lnTo>
                  <a:pt x="1091" y="1157"/>
                </a:lnTo>
                <a:lnTo>
                  <a:pt x="1102" y="1150"/>
                </a:lnTo>
                <a:lnTo>
                  <a:pt x="1112" y="1143"/>
                </a:lnTo>
                <a:lnTo>
                  <a:pt x="1119" y="1135"/>
                </a:lnTo>
                <a:lnTo>
                  <a:pt x="1120" y="1131"/>
                </a:lnTo>
                <a:lnTo>
                  <a:pt x="1121" y="1128"/>
                </a:lnTo>
                <a:lnTo>
                  <a:pt x="1121" y="1128"/>
                </a:lnTo>
                <a:lnTo>
                  <a:pt x="1121" y="1104"/>
                </a:lnTo>
                <a:lnTo>
                  <a:pt x="1121" y="1069"/>
                </a:lnTo>
                <a:lnTo>
                  <a:pt x="1121" y="1009"/>
                </a:lnTo>
                <a:lnTo>
                  <a:pt x="1121" y="1009"/>
                </a:lnTo>
                <a:lnTo>
                  <a:pt x="1123" y="998"/>
                </a:lnTo>
                <a:lnTo>
                  <a:pt x="1123" y="993"/>
                </a:lnTo>
                <a:lnTo>
                  <a:pt x="1121" y="990"/>
                </a:lnTo>
                <a:lnTo>
                  <a:pt x="1119" y="986"/>
                </a:lnTo>
                <a:lnTo>
                  <a:pt x="1114" y="984"/>
                </a:lnTo>
                <a:lnTo>
                  <a:pt x="1108" y="981"/>
                </a:lnTo>
                <a:lnTo>
                  <a:pt x="1097" y="980"/>
                </a:lnTo>
                <a:lnTo>
                  <a:pt x="1097" y="980"/>
                </a:lnTo>
                <a:lnTo>
                  <a:pt x="1086" y="977"/>
                </a:lnTo>
                <a:lnTo>
                  <a:pt x="1075" y="975"/>
                </a:lnTo>
                <a:lnTo>
                  <a:pt x="1065" y="970"/>
                </a:lnTo>
                <a:lnTo>
                  <a:pt x="1056" y="966"/>
                </a:lnTo>
                <a:lnTo>
                  <a:pt x="1047" y="961"/>
                </a:lnTo>
                <a:lnTo>
                  <a:pt x="1043" y="956"/>
                </a:lnTo>
                <a:lnTo>
                  <a:pt x="1039" y="953"/>
                </a:lnTo>
                <a:lnTo>
                  <a:pt x="1036" y="949"/>
                </a:lnTo>
                <a:lnTo>
                  <a:pt x="1036" y="949"/>
                </a:lnTo>
                <a:lnTo>
                  <a:pt x="1029" y="895"/>
                </a:lnTo>
                <a:lnTo>
                  <a:pt x="1024" y="857"/>
                </a:lnTo>
                <a:lnTo>
                  <a:pt x="1018" y="828"/>
                </a:lnTo>
                <a:lnTo>
                  <a:pt x="1018" y="828"/>
                </a:lnTo>
                <a:lnTo>
                  <a:pt x="1015" y="818"/>
                </a:lnTo>
                <a:lnTo>
                  <a:pt x="1012" y="809"/>
                </a:lnTo>
                <a:lnTo>
                  <a:pt x="1001" y="789"/>
                </a:lnTo>
                <a:lnTo>
                  <a:pt x="988" y="768"/>
                </a:lnTo>
                <a:lnTo>
                  <a:pt x="988" y="768"/>
                </a:lnTo>
                <a:lnTo>
                  <a:pt x="993" y="744"/>
                </a:lnTo>
                <a:lnTo>
                  <a:pt x="998" y="721"/>
                </a:lnTo>
                <a:lnTo>
                  <a:pt x="1002" y="694"/>
                </a:lnTo>
                <a:lnTo>
                  <a:pt x="1004" y="666"/>
                </a:lnTo>
                <a:lnTo>
                  <a:pt x="1006" y="651"/>
                </a:lnTo>
                <a:lnTo>
                  <a:pt x="1004" y="639"/>
                </a:lnTo>
                <a:lnTo>
                  <a:pt x="1003" y="627"/>
                </a:lnTo>
                <a:lnTo>
                  <a:pt x="1001" y="618"/>
                </a:lnTo>
                <a:lnTo>
                  <a:pt x="997" y="609"/>
                </a:lnTo>
                <a:lnTo>
                  <a:pt x="995" y="606"/>
                </a:lnTo>
                <a:lnTo>
                  <a:pt x="991" y="604"/>
                </a:lnTo>
                <a:lnTo>
                  <a:pt x="991" y="604"/>
                </a:lnTo>
                <a:lnTo>
                  <a:pt x="985" y="600"/>
                </a:lnTo>
                <a:lnTo>
                  <a:pt x="976" y="598"/>
                </a:lnTo>
                <a:lnTo>
                  <a:pt x="966" y="595"/>
                </a:lnTo>
                <a:lnTo>
                  <a:pt x="956" y="594"/>
                </a:lnTo>
                <a:lnTo>
                  <a:pt x="933" y="594"/>
                </a:lnTo>
                <a:lnTo>
                  <a:pt x="911" y="594"/>
                </a:lnTo>
                <a:lnTo>
                  <a:pt x="890" y="597"/>
                </a:lnTo>
                <a:lnTo>
                  <a:pt x="871" y="599"/>
                </a:lnTo>
                <a:lnTo>
                  <a:pt x="855" y="602"/>
                </a:lnTo>
                <a:lnTo>
                  <a:pt x="855" y="602"/>
                </a:lnTo>
                <a:lnTo>
                  <a:pt x="818" y="544"/>
                </a:lnTo>
                <a:lnTo>
                  <a:pt x="788" y="498"/>
                </a:lnTo>
                <a:lnTo>
                  <a:pt x="775" y="478"/>
                </a:lnTo>
                <a:lnTo>
                  <a:pt x="764" y="465"/>
                </a:lnTo>
                <a:lnTo>
                  <a:pt x="764" y="465"/>
                </a:lnTo>
                <a:lnTo>
                  <a:pt x="743" y="441"/>
                </a:lnTo>
                <a:lnTo>
                  <a:pt x="717" y="417"/>
                </a:lnTo>
                <a:lnTo>
                  <a:pt x="689" y="390"/>
                </a:lnTo>
                <a:lnTo>
                  <a:pt x="689" y="390"/>
                </a:lnTo>
                <a:lnTo>
                  <a:pt x="691" y="386"/>
                </a:lnTo>
                <a:lnTo>
                  <a:pt x="698" y="377"/>
                </a:lnTo>
                <a:lnTo>
                  <a:pt x="701" y="371"/>
                </a:lnTo>
                <a:lnTo>
                  <a:pt x="704" y="364"/>
                </a:lnTo>
                <a:lnTo>
                  <a:pt x="706" y="355"/>
                </a:lnTo>
                <a:lnTo>
                  <a:pt x="706" y="344"/>
                </a:lnTo>
                <a:lnTo>
                  <a:pt x="706" y="344"/>
                </a:lnTo>
                <a:lnTo>
                  <a:pt x="706" y="338"/>
                </a:lnTo>
                <a:lnTo>
                  <a:pt x="703" y="329"/>
                </a:lnTo>
                <a:lnTo>
                  <a:pt x="694" y="308"/>
                </a:lnTo>
                <a:lnTo>
                  <a:pt x="679" y="282"/>
                </a:lnTo>
                <a:lnTo>
                  <a:pt x="662" y="254"/>
                </a:lnTo>
                <a:lnTo>
                  <a:pt x="627" y="199"/>
                </a:lnTo>
                <a:lnTo>
                  <a:pt x="611" y="175"/>
                </a:lnTo>
                <a:lnTo>
                  <a:pt x="600" y="157"/>
                </a:lnTo>
                <a:lnTo>
                  <a:pt x="600" y="157"/>
                </a:lnTo>
                <a:lnTo>
                  <a:pt x="581" y="117"/>
                </a:lnTo>
                <a:lnTo>
                  <a:pt x="568" y="95"/>
                </a:lnTo>
                <a:lnTo>
                  <a:pt x="553" y="73"/>
                </a:lnTo>
                <a:lnTo>
                  <a:pt x="537" y="51"/>
                </a:lnTo>
                <a:lnTo>
                  <a:pt x="529" y="41"/>
                </a:lnTo>
                <a:lnTo>
                  <a:pt x="520" y="32"/>
                </a:lnTo>
                <a:lnTo>
                  <a:pt x="510" y="24"/>
                </a:lnTo>
                <a:lnTo>
                  <a:pt x="500" y="17"/>
                </a:lnTo>
                <a:lnTo>
                  <a:pt x="491" y="11"/>
                </a:lnTo>
                <a:lnTo>
                  <a:pt x="480" y="8"/>
                </a:lnTo>
                <a:lnTo>
                  <a:pt x="480" y="8"/>
                </a:lnTo>
                <a:lnTo>
                  <a:pt x="457" y="3"/>
                </a:lnTo>
                <a:lnTo>
                  <a:pt x="438" y="0"/>
                </a:lnTo>
                <a:lnTo>
                  <a:pt x="418" y="0"/>
                </a:lnTo>
                <a:lnTo>
                  <a:pt x="401" y="1"/>
                </a:lnTo>
                <a:lnTo>
                  <a:pt x="385" y="4"/>
                </a:lnTo>
                <a:lnTo>
                  <a:pt x="371" y="6"/>
                </a:lnTo>
                <a:lnTo>
                  <a:pt x="360" y="10"/>
                </a:lnTo>
                <a:lnTo>
                  <a:pt x="353" y="14"/>
                </a:lnTo>
                <a:lnTo>
                  <a:pt x="353" y="14"/>
                </a:lnTo>
                <a:lnTo>
                  <a:pt x="340" y="22"/>
                </a:lnTo>
                <a:lnTo>
                  <a:pt x="329" y="31"/>
                </a:lnTo>
                <a:lnTo>
                  <a:pt x="319" y="41"/>
                </a:lnTo>
                <a:lnTo>
                  <a:pt x="305" y="53"/>
                </a:lnTo>
                <a:lnTo>
                  <a:pt x="305" y="53"/>
                </a:lnTo>
                <a:lnTo>
                  <a:pt x="295" y="61"/>
                </a:lnTo>
                <a:lnTo>
                  <a:pt x="286" y="69"/>
                </a:lnTo>
                <a:lnTo>
                  <a:pt x="275" y="79"/>
                </a:lnTo>
                <a:lnTo>
                  <a:pt x="263" y="91"/>
                </a:lnTo>
                <a:lnTo>
                  <a:pt x="253" y="105"/>
                </a:lnTo>
                <a:lnTo>
                  <a:pt x="245" y="118"/>
                </a:lnTo>
                <a:lnTo>
                  <a:pt x="242" y="125"/>
                </a:lnTo>
                <a:lnTo>
                  <a:pt x="241" y="132"/>
                </a:lnTo>
                <a:lnTo>
                  <a:pt x="241" y="132"/>
                </a:lnTo>
                <a:lnTo>
                  <a:pt x="239" y="146"/>
                </a:lnTo>
                <a:lnTo>
                  <a:pt x="239" y="159"/>
                </a:lnTo>
                <a:lnTo>
                  <a:pt x="241" y="171"/>
                </a:lnTo>
                <a:lnTo>
                  <a:pt x="243" y="184"/>
                </a:lnTo>
                <a:lnTo>
                  <a:pt x="248" y="201"/>
                </a:lnTo>
                <a:lnTo>
                  <a:pt x="249" y="207"/>
                </a:lnTo>
                <a:lnTo>
                  <a:pt x="259" y="196"/>
                </a:lnTo>
                <a:lnTo>
                  <a:pt x="265" y="223"/>
                </a:lnTo>
                <a:lnTo>
                  <a:pt x="282" y="220"/>
                </a:lnTo>
                <a:lnTo>
                  <a:pt x="282" y="220"/>
                </a:lnTo>
                <a:lnTo>
                  <a:pt x="284" y="239"/>
                </a:lnTo>
                <a:lnTo>
                  <a:pt x="284" y="255"/>
                </a:lnTo>
                <a:lnTo>
                  <a:pt x="286" y="268"/>
                </a:lnTo>
                <a:lnTo>
                  <a:pt x="286" y="268"/>
                </a:lnTo>
                <a:lnTo>
                  <a:pt x="298" y="317"/>
                </a:lnTo>
                <a:lnTo>
                  <a:pt x="298" y="317"/>
                </a:lnTo>
                <a:lnTo>
                  <a:pt x="295" y="327"/>
                </a:lnTo>
                <a:lnTo>
                  <a:pt x="294" y="334"/>
                </a:lnTo>
                <a:lnTo>
                  <a:pt x="294" y="337"/>
                </a:lnTo>
                <a:lnTo>
                  <a:pt x="295" y="338"/>
                </a:lnTo>
                <a:lnTo>
                  <a:pt x="295" y="338"/>
                </a:lnTo>
                <a:lnTo>
                  <a:pt x="302" y="338"/>
                </a:lnTo>
                <a:lnTo>
                  <a:pt x="311" y="338"/>
                </a:lnTo>
                <a:lnTo>
                  <a:pt x="322" y="338"/>
                </a:lnTo>
                <a:lnTo>
                  <a:pt x="322" y="338"/>
                </a:lnTo>
                <a:lnTo>
                  <a:pt x="324" y="339"/>
                </a:lnTo>
                <a:lnTo>
                  <a:pt x="330" y="342"/>
                </a:lnTo>
                <a:lnTo>
                  <a:pt x="334" y="344"/>
                </a:lnTo>
                <a:lnTo>
                  <a:pt x="337" y="346"/>
                </a:lnTo>
                <a:lnTo>
                  <a:pt x="339" y="351"/>
                </a:lnTo>
                <a:lnTo>
                  <a:pt x="340" y="356"/>
                </a:lnTo>
                <a:lnTo>
                  <a:pt x="340" y="356"/>
                </a:lnTo>
                <a:lnTo>
                  <a:pt x="342" y="372"/>
                </a:lnTo>
                <a:lnTo>
                  <a:pt x="343" y="377"/>
                </a:lnTo>
                <a:lnTo>
                  <a:pt x="346" y="383"/>
                </a:lnTo>
                <a:lnTo>
                  <a:pt x="346" y="383"/>
                </a:lnTo>
                <a:lnTo>
                  <a:pt x="358" y="396"/>
                </a:lnTo>
                <a:lnTo>
                  <a:pt x="362" y="401"/>
                </a:lnTo>
                <a:lnTo>
                  <a:pt x="365" y="404"/>
                </a:lnTo>
                <a:lnTo>
                  <a:pt x="365" y="404"/>
                </a:lnTo>
                <a:lnTo>
                  <a:pt x="364" y="407"/>
                </a:lnTo>
                <a:lnTo>
                  <a:pt x="361" y="411"/>
                </a:lnTo>
                <a:lnTo>
                  <a:pt x="359" y="413"/>
                </a:lnTo>
                <a:lnTo>
                  <a:pt x="359" y="413"/>
                </a:lnTo>
                <a:lnTo>
                  <a:pt x="344" y="419"/>
                </a:lnTo>
                <a:lnTo>
                  <a:pt x="313" y="431"/>
                </a:lnTo>
                <a:lnTo>
                  <a:pt x="295" y="440"/>
                </a:lnTo>
                <a:lnTo>
                  <a:pt x="279" y="449"/>
                </a:lnTo>
                <a:lnTo>
                  <a:pt x="266" y="457"/>
                </a:lnTo>
                <a:lnTo>
                  <a:pt x="261" y="461"/>
                </a:lnTo>
                <a:lnTo>
                  <a:pt x="259" y="465"/>
                </a:lnTo>
                <a:lnTo>
                  <a:pt x="259" y="465"/>
                </a:lnTo>
                <a:lnTo>
                  <a:pt x="250" y="481"/>
                </a:lnTo>
                <a:lnTo>
                  <a:pt x="244" y="494"/>
                </a:lnTo>
                <a:lnTo>
                  <a:pt x="238" y="513"/>
                </a:lnTo>
                <a:lnTo>
                  <a:pt x="238" y="513"/>
                </a:lnTo>
                <a:lnTo>
                  <a:pt x="236" y="530"/>
                </a:lnTo>
                <a:lnTo>
                  <a:pt x="234" y="544"/>
                </a:lnTo>
                <a:lnTo>
                  <a:pt x="222" y="552"/>
                </a:lnTo>
                <a:lnTo>
                  <a:pt x="234" y="552"/>
                </a:lnTo>
                <a:lnTo>
                  <a:pt x="234" y="552"/>
                </a:lnTo>
                <a:lnTo>
                  <a:pt x="232" y="557"/>
                </a:lnTo>
                <a:lnTo>
                  <a:pt x="231" y="560"/>
                </a:lnTo>
                <a:lnTo>
                  <a:pt x="232" y="562"/>
                </a:lnTo>
                <a:lnTo>
                  <a:pt x="232" y="562"/>
                </a:lnTo>
                <a:lnTo>
                  <a:pt x="234" y="566"/>
                </a:lnTo>
                <a:lnTo>
                  <a:pt x="238" y="576"/>
                </a:lnTo>
                <a:lnTo>
                  <a:pt x="243" y="589"/>
                </a:lnTo>
                <a:lnTo>
                  <a:pt x="243" y="589"/>
                </a:lnTo>
                <a:lnTo>
                  <a:pt x="250" y="597"/>
                </a:lnTo>
                <a:lnTo>
                  <a:pt x="254" y="604"/>
                </a:lnTo>
                <a:lnTo>
                  <a:pt x="255" y="608"/>
                </a:lnTo>
                <a:lnTo>
                  <a:pt x="255" y="610"/>
                </a:lnTo>
                <a:lnTo>
                  <a:pt x="255" y="610"/>
                </a:lnTo>
                <a:lnTo>
                  <a:pt x="254" y="614"/>
                </a:lnTo>
                <a:lnTo>
                  <a:pt x="253" y="618"/>
                </a:lnTo>
                <a:lnTo>
                  <a:pt x="247" y="627"/>
                </a:lnTo>
                <a:lnTo>
                  <a:pt x="243" y="636"/>
                </a:lnTo>
                <a:lnTo>
                  <a:pt x="242" y="641"/>
                </a:lnTo>
                <a:lnTo>
                  <a:pt x="243" y="643"/>
                </a:lnTo>
                <a:lnTo>
                  <a:pt x="243" y="643"/>
                </a:lnTo>
                <a:close/>
                <a:moveTo>
                  <a:pt x="422" y="431"/>
                </a:moveTo>
                <a:lnTo>
                  <a:pt x="422" y="431"/>
                </a:lnTo>
                <a:lnTo>
                  <a:pt x="425" y="429"/>
                </a:lnTo>
                <a:lnTo>
                  <a:pt x="433" y="424"/>
                </a:lnTo>
                <a:lnTo>
                  <a:pt x="438" y="422"/>
                </a:lnTo>
                <a:lnTo>
                  <a:pt x="443" y="419"/>
                </a:lnTo>
                <a:lnTo>
                  <a:pt x="449" y="419"/>
                </a:lnTo>
                <a:lnTo>
                  <a:pt x="455" y="419"/>
                </a:lnTo>
                <a:lnTo>
                  <a:pt x="455" y="419"/>
                </a:lnTo>
                <a:lnTo>
                  <a:pt x="462" y="422"/>
                </a:lnTo>
                <a:lnTo>
                  <a:pt x="468" y="427"/>
                </a:lnTo>
                <a:lnTo>
                  <a:pt x="473" y="431"/>
                </a:lnTo>
                <a:lnTo>
                  <a:pt x="478" y="436"/>
                </a:lnTo>
                <a:lnTo>
                  <a:pt x="486" y="445"/>
                </a:lnTo>
                <a:lnTo>
                  <a:pt x="488" y="450"/>
                </a:lnTo>
                <a:lnTo>
                  <a:pt x="488" y="450"/>
                </a:lnTo>
                <a:lnTo>
                  <a:pt x="483" y="460"/>
                </a:lnTo>
                <a:lnTo>
                  <a:pt x="478" y="468"/>
                </a:lnTo>
                <a:lnTo>
                  <a:pt x="473" y="473"/>
                </a:lnTo>
                <a:lnTo>
                  <a:pt x="465" y="480"/>
                </a:lnTo>
                <a:lnTo>
                  <a:pt x="465" y="480"/>
                </a:lnTo>
                <a:lnTo>
                  <a:pt x="461" y="476"/>
                </a:lnTo>
                <a:lnTo>
                  <a:pt x="446" y="462"/>
                </a:lnTo>
                <a:lnTo>
                  <a:pt x="446" y="462"/>
                </a:lnTo>
                <a:lnTo>
                  <a:pt x="436" y="451"/>
                </a:lnTo>
                <a:lnTo>
                  <a:pt x="429" y="441"/>
                </a:lnTo>
                <a:lnTo>
                  <a:pt x="422" y="431"/>
                </a:lnTo>
                <a:lnTo>
                  <a:pt x="422" y="431"/>
                </a:lnTo>
                <a:close/>
                <a:moveTo>
                  <a:pt x="897" y="652"/>
                </a:moveTo>
                <a:lnTo>
                  <a:pt x="897" y="652"/>
                </a:lnTo>
                <a:lnTo>
                  <a:pt x="898" y="651"/>
                </a:lnTo>
                <a:lnTo>
                  <a:pt x="902" y="648"/>
                </a:lnTo>
                <a:lnTo>
                  <a:pt x="909" y="645"/>
                </a:lnTo>
                <a:lnTo>
                  <a:pt x="914" y="643"/>
                </a:lnTo>
                <a:lnTo>
                  <a:pt x="922" y="643"/>
                </a:lnTo>
                <a:lnTo>
                  <a:pt x="922" y="643"/>
                </a:lnTo>
                <a:lnTo>
                  <a:pt x="928" y="642"/>
                </a:lnTo>
                <a:lnTo>
                  <a:pt x="932" y="641"/>
                </a:lnTo>
                <a:lnTo>
                  <a:pt x="935" y="640"/>
                </a:lnTo>
                <a:lnTo>
                  <a:pt x="937" y="637"/>
                </a:lnTo>
                <a:lnTo>
                  <a:pt x="939" y="635"/>
                </a:lnTo>
                <a:lnTo>
                  <a:pt x="942" y="634"/>
                </a:lnTo>
                <a:lnTo>
                  <a:pt x="945" y="635"/>
                </a:lnTo>
                <a:lnTo>
                  <a:pt x="945" y="635"/>
                </a:lnTo>
                <a:lnTo>
                  <a:pt x="950" y="636"/>
                </a:lnTo>
                <a:lnTo>
                  <a:pt x="954" y="639"/>
                </a:lnTo>
                <a:lnTo>
                  <a:pt x="955" y="642"/>
                </a:lnTo>
                <a:lnTo>
                  <a:pt x="958" y="647"/>
                </a:lnTo>
                <a:lnTo>
                  <a:pt x="958" y="656"/>
                </a:lnTo>
                <a:lnTo>
                  <a:pt x="958" y="664"/>
                </a:lnTo>
                <a:lnTo>
                  <a:pt x="958" y="664"/>
                </a:lnTo>
                <a:lnTo>
                  <a:pt x="951" y="725"/>
                </a:lnTo>
                <a:lnTo>
                  <a:pt x="897" y="6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47C73DFB-8301-4224-814D-C7FD08EA71F8}"/>
              </a:ext>
            </a:extLst>
          </p:cNvPr>
          <p:cNvSpPr>
            <a:spLocks noEditPoints="1"/>
          </p:cNvSpPr>
          <p:nvPr/>
        </p:nvSpPr>
        <p:spPr bwMode="auto">
          <a:xfrm>
            <a:off x="4547955" y="782435"/>
            <a:ext cx="737357" cy="1630032"/>
          </a:xfrm>
          <a:custGeom>
            <a:avLst/>
            <a:gdLst>
              <a:gd name="T0" fmla="*/ 7 w 451"/>
              <a:gd name="T1" fmla="*/ 513 h 997"/>
              <a:gd name="T2" fmla="*/ 2 w 451"/>
              <a:gd name="T3" fmla="*/ 535 h 997"/>
              <a:gd name="T4" fmla="*/ 12 w 451"/>
              <a:gd name="T5" fmla="*/ 579 h 997"/>
              <a:gd name="T6" fmla="*/ 34 w 451"/>
              <a:gd name="T7" fmla="*/ 585 h 997"/>
              <a:gd name="T8" fmla="*/ 20 w 451"/>
              <a:gd name="T9" fmla="*/ 567 h 997"/>
              <a:gd name="T10" fmla="*/ 34 w 451"/>
              <a:gd name="T11" fmla="*/ 567 h 997"/>
              <a:gd name="T12" fmla="*/ 43 w 451"/>
              <a:gd name="T13" fmla="*/ 567 h 997"/>
              <a:gd name="T14" fmla="*/ 80 w 451"/>
              <a:gd name="T15" fmla="*/ 787 h 997"/>
              <a:gd name="T16" fmla="*/ 75 w 451"/>
              <a:gd name="T17" fmla="*/ 874 h 997"/>
              <a:gd name="T18" fmla="*/ 97 w 451"/>
              <a:gd name="T19" fmla="*/ 922 h 997"/>
              <a:gd name="T20" fmla="*/ 89 w 451"/>
              <a:gd name="T21" fmla="*/ 967 h 997"/>
              <a:gd name="T22" fmla="*/ 113 w 451"/>
              <a:gd name="T23" fmla="*/ 978 h 997"/>
              <a:gd name="T24" fmla="*/ 137 w 451"/>
              <a:gd name="T25" fmla="*/ 949 h 997"/>
              <a:gd name="T26" fmla="*/ 164 w 451"/>
              <a:gd name="T27" fmla="*/ 962 h 997"/>
              <a:gd name="T28" fmla="*/ 190 w 451"/>
              <a:gd name="T29" fmla="*/ 948 h 997"/>
              <a:gd name="T30" fmla="*/ 182 w 451"/>
              <a:gd name="T31" fmla="*/ 859 h 997"/>
              <a:gd name="T32" fmla="*/ 200 w 451"/>
              <a:gd name="T33" fmla="*/ 747 h 997"/>
              <a:gd name="T34" fmla="*/ 236 w 451"/>
              <a:gd name="T35" fmla="*/ 568 h 997"/>
              <a:gd name="T36" fmla="*/ 269 w 451"/>
              <a:gd name="T37" fmla="*/ 611 h 997"/>
              <a:gd name="T38" fmla="*/ 276 w 451"/>
              <a:gd name="T39" fmla="*/ 652 h 997"/>
              <a:gd name="T40" fmla="*/ 259 w 451"/>
              <a:gd name="T41" fmla="*/ 690 h 997"/>
              <a:gd name="T42" fmla="*/ 272 w 451"/>
              <a:gd name="T43" fmla="*/ 724 h 997"/>
              <a:gd name="T44" fmla="*/ 272 w 451"/>
              <a:gd name="T45" fmla="*/ 783 h 997"/>
              <a:gd name="T46" fmla="*/ 294 w 451"/>
              <a:gd name="T47" fmla="*/ 787 h 997"/>
              <a:gd name="T48" fmla="*/ 293 w 451"/>
              <a:gd name="T49" fmla="*/ 826 h 997"/>
              <a:gd name="T50" fmla="*/ 290 w 451"/>
              <a:gd name="T51" fmla="*/ 935 h 997"/>
              <a:gd name="T52" fmla="*/ 302 w 451"/>
              <a:gd name="T53" fmla="*/ 976 h 997"/>
              <a:gd name="T54" fmla="*/ 315 w 451"/>
              <a:gd name="T55" fmla="*/ 988 h 997"/>
              <a:gd name="T56" fmla="*/ 345 w 451"/>
              <a:gd name="T57" fmla="*/ 994 h 997"/>
              <a:gd name="T58" fmla="*/ 350 w 451"/>
              <a:gd name="T59" fmla="*/ 974 h 997"/>
              <a:gd name="T60" fmla="*/ 349 w 451"/>
              <a:gd name="T61" fmla="*/ 883 h 997"/>
              <a:gd name="T62" fmla="*/ 375 w 451"/>
              <a:gd name="T63" fmla="*/ 751 h 997"/>
              <a:gd name="T64" fmla="*/ 397 w 451"/>
              <a:gd name="T65" fmla="*/ 728 h 997"/>
              <a:gd name="T66" fmla="*/ 430 w 451"/>
              <a:gd name="T67" fmla="*/ 701 h 997"/>
              <a:gd name="T68" fmla="*/ 446 w 451"/>
              <a:gd name="T69" fmla="*/ 680 h 997"/>
              <a:gd name="T70" fmla="*/ 447 w 451"/>
              <a:gd name="T71" fmla="*/ 657 h 997"/>
              <a:gd name="T72" fmla="*/ 402 w 451"/>
              <a:gd name="T73" fmla="*/ 522 h 997"/>
              <a:gd name="T74" fmla="*/ 379 w 451"/>
              <a:gd name="T75" fmla="*/ 495 h 997"/>
              <a:gd name="T76" fmla="*/ 382 w 451"/>
              <a:gd name="T77" fmla="*/ 457 h 997"/>
              <a:gd name="T78" fmla="*/ 379 w 451"/>
              <a:gd name="T79" fmla="*/ 406 h 997"/>
              <a:gd name="T80" fmla="*/ 353 w 451"/>
              <a:gd name="T81" fmla="*/ 392 h 997"/>
              <a:gd name="T82" fmla="*/ 329 w 451"/>
              <a:gd name="T83" fmla="*/ 392 h 997"/>
              <a:gd name="T84" fmla="*/ 299 w 451"/>
              <a:gd name="T85" fmla="*/ 351 h 997"/>
              <a:gd name="T86" fmla="*/ 290 w 451"/>
              <a:gd name="T87" fmla="*/ 221 h 997"/>
              <a:gd name="T88" fmla="*/ 281 w 451"/>
              <a:gd name="T89" fmla="*/ 167 h 997"/>
              <a:gd name="T90" fmla="*/ 236 w 451"/>
              <a:gd name="T91" fmla="*/ 145 h 997"/>
              <a:gd name="T92" fmla="*/ 231 w 451"/>
              <a:gd name="T93" fmla="*/ 50 h 997"/>
              <a:gd name="T94" fmla="*/ 196 w 451"/>
              <a:gd name="T95" fmla="*/ 13 h 997"/>
              <a:gd name="T96" fmla="*/ 164 w 451"/>
              <a:gd name="T97" fmla="*/ 1 h 997"/>
              <a:gd name="T98" fmla="*/ 117 w 451"/>
              <a:gd name="T99" fmla="*/ 17 h 997"/>
              <a:gd name="T100" fmla="*/ 97 w 451"/>
              <a:gd name="T101" fmla="*/ 104 h 997"/>
              <a:gd name="T102" fmla="*/ 108 w 451"/>
              <a:gd name="T103" fmla="*/ 172 h 997"/>
              <a:gd name="T104" fmla="*/ 61 w 451"/>
              <a:gd name="T105" fmla="*/ 198 h 997"/>
              <a:gd name="T106" fmla="*/ 46 w 451"/>
              <a:gd name="T107" fmla="*/ 273 h 997"/>
              <a:gd name="T108" fmla="*/ 11 w 451"/>
              <a:gd name="T109" fmla="*/ 504 h 997"/>
              <a:gd name="T110" fmla="*/ 267 w 451"/>
              <a:gd name="T111" fmla="*/ 508 h 997"/>
              <a:gd name="T112" fmla="*/ 258 w 451"/>
              <a:gd name="T113" fmla="*/ 535 h 997"/>
              <a:gd name="T114" fmla="*/ 242 w 451"/>
              <a:gd name="T115" fmla="*/ 534 h 997"/>
              <a:gd name="T116" fmla="*/ 240 w 451"/>
              <a:gd name="T117" fmla="*/ 513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1" h="997">
                <a:moveTo>
                  <a:pt x="397" y="729"/>
                </a:moveTo>
                <a:lnTo>
                  <a:pt x="397" y="729"/>
                </a:lnTo>
                <a:lnTo>
                  <a:pt x="397" y="728"/>
                </a:lnTo>
                <a:lnTo>
                  <a:pt x="397" y="728"/>
                </a:lnTo>
                <a:lnTo>
                  <a:pt x="397" y="729"/>
                </a:lnTo>
                <a:lnTo>
                  <a:pt x="397" y="729"/>
                </a:lnTo>
                <a:close/>
                <a:moveTo>
                  <a:pt x="7" y="513"/>
                </a:moveTo>
                <a:lnTo>
                  <a:pt x="7" y="513"/>
                </a:lnTo>
                <a:lnTo>
                  <a:pt x="7" y="514"/>
                </a:lnTo>
                <a:lnTo>
                  <a:pt x="7" y="513"/>
                </a:lnTo>
                <a:lnTo>
                  <a:pt x="7" y="513"/>
                </a:lnTo>
                <a:close/>
                <a:moveTo>
                  <a:pt x="11" y="504"/>
                </a:moveTo>
                <a:lnTo>
                  <a:pt x="11" y="504"/>
                </a:lnTo>
                <a:lnTo>
                  <a:pt x="7" y="513"/>
                </a:lnTo>
                <a:lnTo>
                  <a:pt x="11" y="517"/>
                </a:lnTo>
                <a:lnTo>
                  <a:pt x="2" y="535"/>
                </a:lnTo>
                <a:lnTo>
                  <a:pt x="2" y="535"/>
                </a:lnTo>
                <a:lnTo>
                  <a:pt x="1" y="540"/>
                </a:lnTo>
                <a:lnTo>
                  <a:pt x="0" y="544"/>
                </a:lnTo>
                <a:lnTo>
                  <a:pt x="1" y="549"/>
                </a:lnTo>
                <a:lnTo>
                  <a:pt x="2" y="553"/>
                </a:lnTo>
                <a:lnTo>
                  <a:pt x="2" y="553"/>
                </a:lnTo>
                <a:lnTo>
                  <a:pt x="9" y="570"/>
                </a:lnTo>
                <a:lnTo>
                  <a:pt x="12" y="579"/>
                </a:lnTo>
                <a:lnTo>
                  <a:pt x="16" y="585"/>
                </a:lnTo>
                <a:lnTo>
                  <a:pt x="16" y="585"/>
                </a:lnTo>
                <a:lnTo>
                  <a:pt x="20" y="587"/>
                </a:lnTo>
                <a:lnTo>
                  <a:pt x="26" y="588"/>
                </a:lnTo>
                <a:lnTo>
                  <a:pt x="29" y="589"/>
                </a:lnTo>
                <a:lnTo>
                  <a:pt x="31" y="588"/>
                </a:lnTo>
                <a:lnTo>
                  <a:pt x="33" y="587"/>
                </a:lnTo>
                <a:lnTo>
                  <a:pt x="34" y="585"/>
                </a:lnTo>
                <a:lnTo>
                  <a:pt x="34" y="585"/>
                </a:lnTo>
                <a:lnTo>
                  <a:pt x="34" y="583"/>
                </a:lnTo>
                <a:lnTo>
                  <a:pt x="33" y="580"/>
                </a:lnTo>
                <a:lnTo>
                  <a:pt x="28" y="576"/>
                </a:lnTo>
                <a:lnTo>
                  <a:pt x="24" y="571"/>
                </a:lnTo>
                <a:lnTo>
                  <a:pt x="21" y="569"/>
                </a:lnTo>
                <a:lnTo>
                  <a:pt x="20" y="567"/>
                </a:lnTo>
                <a:lnTo>
                  <a:pt x="20" y="567"/>
                </a:lnTo>
                <a:lnTo>
                  <a:pt x="19" y="564"/>
                </a:lnTo>
                <a:lnTo>
                  <a:pt x="20" y="560"/>
                </a:lnTo>
                <a:lnTo>
                  <a:pt x="20" y="558"/>
                </a:lnTo>
                <a:lnTo>
                  <a:pt x="20" y="558"/>
                </a:lnTo>
                <a:lnTo>
                  <a:pt x="26" y="565"/>
                </a:lnTo>
                <a:lnTo>
                  <a:pt x="30" y="568"/>
                </a:lnTo>
                <a:lnTo>
                  <a:pt x="33" y="568"/>
                </a:lnTo>
                <a:lnTo>
                  <a:pt x="34" y="567"/>
                </a:lnTo>
                <a:lnTo>
                  <a:pt x="34" y="567"/>
                </a:lnTo>
                <a:lnTo>
                  <a:pt x="34" y="564"/>
                </a:lnTo>
                <a:lnTo>
                  <a:pt x="34" y="560"/>
                </a:lnTo>
                <a:lnTo>
                  <a:pt x="30" y="553"/>
                </a:lnTo>
                <a:lnTo>
                  <a:pt x="25" y="544"/>
                </a:lnTo>
                <a:lnTo>
                  <a:pt x="34" y="544"/>
                </a:lnTo>
                <a:lnTo>
                  <a:pt x="43" y="513"/>
                </a:lnTo>
                <a:lnTo>
                  <a:pt x="43" y="567"/>
                </a:lnTo>
                <a:lnTo>
                  <a:pt x="79" y="580"/>
                </a:lnTo>
                <a:lnTo>
                  <a:pt x="79" y="580"/>
                </a:lnTo>
                <a:lnTo>
                  <a:pt x="83" y="657"/>
                </a:lnTo>
                <a:lnTo>
                  <a:pt x="84" y="717"/>
                </a:lnTo>
                <a:lnTo>
                  <a:pt x="84" y="742"/>
                </a:lnTo>
                <a:lnTo>
                  <a:pt x="83" y="760"/>
                </a:lnTo>
                <a:lnTo>
                  <a:pt x="83" y="760"/>
                </a:lnTo>
                <a:lnTo>
                  <a:pt x="80" y="787"/>
                </a:lnTo>
                <a:lnTo>
                  <a:pt x="79" y="815"/>
                </a:lnTo>
                <a:lnTo>
                  <a:pt x="76" y="840"/>
                </a:lnTo>
                <a:lnTo>
                  <a:pt x="74" y="859"/>
                </a:lnTo>
                <a:lnTo>
                  <a:pt x="74" y="859"/>
                </a:lnTo>
                <a:lnTo>
                  <a:pt x="73" y="866"/>
                </a:lnTo>
                <a:lnTo>
                  <a:pt x="73" y="869"/>
                </a:lnTo>
                <a:lnTo>
                  <a:pt x="74" y="872"/>
                </a:lnTo>
                <a:lnTo>
                  <a:pt x="75" y="874"/>
                </a:lnTo>
                <a:lnTo>
                  <a:pt x="76" y="874"/>
                </a:lnTo>
                <a:lnTo>
                  <a:pt x="77" y="874"/>
                </a:lnTo>
                <a:lnTo>
                  <a:pt x="79" y="872"/>
                </a:lnTo>
                <a:lnTo>
                  <a:pt x="97" y="872"/>
                </a:lnTo>
                <a:lnTo>
                  <a:pt x="97" y="872"/>
                </a:lnTo>
                <a:lnTo>
                  <a:pt x="97" y="895"/>
                </a:lnTo>
                <a:lnTo>
                  <a:pt x="98" y="912"/>
                </a:lnTo>
                <a:lnTo>
                  <a:pt x="97" y="922"/>
                </a:lnTo>
                <a:lnTo>
                  <a:pt x="97" y="922"/>
                </a:lnTo>
                <a:lnTo>
                  <a:pt x="95" y="929"/>
                </a:lnTo>
                <a:lnTo>
                  <a:pt x="94" y="932"/>
                </a:lnTo>
                <a:lnTo>
                  <a:pt x="92" y="940"/>
                </a:lnTo>
                <a:lnTo>
                  <a:pt x="92" y="940"/>
                </a:lnTo>
                <a:lnTo>
                  <a:pt x="89" y="949"/>
                </a:lnTo>
                <a:lnTo>
                  <a:pt x="88" y="958"/>
                </a:lnTo>
                <a:lnTo>
                  <a:pt x="89" y="967"/>
                </a:lnTo>
                <a:lnTo>
                  <a:pt x="90" y="971"/>
                </a:lnTo>
                <a:lnTo>
                  <a:pt x="92" y="976"/>
                </a:lnTo>
                <a:lnTo>
                  <a:pt x="92" y="976"/>
                </a:lnTo>
                <a:lnTo>
                  <a:pt x="94" y="979"/>
                </a:lnTo>
                <a:lnTo>
                  <a:pt x="98" y="980"/>
                </a:lnTo>
                <a:lnTo>
                  <a:pt x="101" y="981"/>
                </a:lnTo>
                <a:lnTo>
                  <a:pt x="104" y="980"/>
                </a:lnTo>
                <a:lnTo>
                  <a:pt x="113" y="978"/>
                </a:lnTo>
                <a:lnTo>
                  <a:pt x="123" y="976"/>
                </a:lnTo>
                <a:lnTo>
                  <a:pt x="123" y="976"/>
                </a:lnTo>
                <a:lnTo>
                  <a:pt x="126" y="975"/>
                </a:lnTo>
                <a:lnTo>
                  <a:pt x="128" y="974"/>
                </a:lnTo>
                <a:lnTo>
                  <a:pt x="131" y="970"/>
                </a:lnTo>
                <a:lnTo>
                  <a:pt x="134" y="966"/>
                </a:lnTo>
                <a:lnTo>
                  <a:pt x="136" y="960"/>
                </a:lnTo>
                <a:lnTo>
                  <a:pt x="137" y="949"/>
                </a:lnTo>
                <a:lnTo>
                  <a:pt x="137" y="944"/>
                </a:lnTo>
                <a:lnTo>
                  <a:pt x="137" y="944"/>
                </a:lnTo>
                <a:lnTo>
                  <a:pt x="143" y="953"/>
                </a:lnTo>
                <a:lnTo>
                  <a:pt x="148" y="959"/>
                </a:lnTo>
                <a:lnTo>
                  <a:pt x="152" y="961"/>
                </a:lnTo>
                <a:lnTo>
                  <a:pt x="155" y="962"/>
                </a:lnTo>
                <a:lnTo>
                  <a:pt x="155" y="962"/>
                </a:lnTo>
                <a:lnTo>
                  <a:pt x="164" y="962"/>
                </a:lnTo>
                <a:lnTo>
                  <a:pt x="175" y="961"/>
                </a:lnTo>
                <a:lnTo>
                  <a:pt x="181" y="960"/>
                </a:lnTo>
                <a:lnTo>
                  <a:pt x="185" y="959"/>
                </a:lnTo>
                <a:lnTo>
                  <a:pt x="189" y="957"/>
                </a:lnTo>
                <a:lnTo>
                  <a:pt x="191" y="953"/>
                </a:lnTo>
                <a:lnTo>
                  <a:pt x="191" y="953"/>
                </a:lnTo>
                <a:lnTo>
                  <a:pt x="191" y="950"/>
                </a:lnTo>
                <a:lnTo>
                  <a:pt x="190" y="948"/>
                </a:lnTo>
                <a:lnTo>
                  <a:pt x="186" y="945"/>
                </a:lnTo>
                <a:lnTo>
                  <a:pt x="183" y="943"/>
                </a:lnTo>
                <a:lnTo>
                  <a:pt x="176" y="941"/>
                </a:lnTo>
                <a:lnTo>
                  <a:pt x="173" y="940"/>
                </a:lnTo>
                <a:lnTo>
                  <a:pt x="164" y="926"/>
                </a:lnTo>
                <a:lnTo>
                  <a:pt x="168" y="868"/>
                </a:lnTo>
                <a:lnTo>
                  <a:pt x="182" y="859"/>
                </a:lnTo>
                <a:lnTo>
                  <a:pt x="182" y="859"/>
                </a:lnTo>
                <a:lnTo>
                  <a:pt x="186" y="830"/>
                </a:lnTo>
                <a:lnTo>
                  <a:pt x="191" y="787"/>
                </a:lnTo>
                <a:lnTo>
                  <a:pt x="191" y="787"/>
                </a:lnTo>
                <a:lnTo>
                  <a:pt x="193" y="775"/>
                </a:lnTo>
                <a:lnTo>
                  <a:pt x="195" y="763"/>
                </a:lnTo>
                <a:lnTo>
                  <a:pt x="199" y="754"/>
                </a:lnTo>
                <a:lnTo>
                  <a:pt x="200" y="747"/>
                </a:lnTo>
                <a:lnTo>
                  <a:pt x="200" y="747"/>
                </a:lnTo>
                <a:lnTo>
                  <a:pt x="205" y="716"/>
                </a:lnTo>
                <a:lnTo>
                  <a:pt x="217" y="659"/>
                </a:lnTo>
                <a:lnTo>
                  <a:pt x="236" y="568"/>
                </a:lnTo>
                <a:lnTo>
                  <a:pt x="236" y="568"/>
                </a:lnTo>
                <a:lnTo>
                  <a:pt x="236" y="567"/>
                </a:lnTo>
                <a:lnTo>
                  <a:pt x="236" y="567"/>
                </a:lnTo>
                <a:lnTo>
                  <a:pt x="236" y="568"/>
                </a:lnTo>
                <a:lnTo>
                  <a:pt x="236" y="568"/>
                </a:lnTo>
                <a:lnTo>
                  <a:pt x="238" y="576"/>
                </a:lnTo>
                <a:lnTo>
                  <a:pt x="242" y="588"/>
                </a:lnTo>
                <a:lnTo>
                  <a:pt x="249" y="599"/>
                </a:lnTo>
                <a:lnTo>
                  <a:pt x="254" y="607"/>
                </a:lnTo>
                <a:lnTo>
                  <a:pt x="254" y="607"/>
                </a:lnTo>
                <a:lnTo>
                  <a:pt x="257" y="610"/>
                </a:lnTo>
                <a:lnTo>
                  <a:pt x="260" y="610"/>
                </a:lnTo>
                <a:lnTo>
                  <a:pt x="269" y="611"/>
                </a:lnTo>
                <a:lnTo>
                  <a:pt x="277" y="611"/>
                </a:lnTo>
                <a:lnTo>
                  <a:pt x="280" y="611"/>
                </a:lnTo>
                <a:lnTo>
                  <a:pt x="281" y="612"/>
                </a:lnTo>
                <a:lnTo>
                  <a:pt x="281" y="612"/>
                </a:lnTo>
                <a:lnTo>
                  <a:pt x="282" y="619"/>
                </a:lnTo>
                <a:lnTo>
                  <a:pt x="281" y="625"/>
                </a:lnTo>
                <a:lnTo>
                  <a:pt x="276" y="652"/>
                </a:lnTo>
                <a:lnTo>
                  <a:pt x="276" y="652"/>
                </a:lnTo>
                <a:lnTo>
                  <a:pt x="275" y="653"/>
                </a:lnTo>
                <a:lnTo>
                  <a:pt x="273" y="657"/>
                </a:lnTo>
                <a:lnTo>
                  <a:pt x="268" y="663"/>
                </a:lnTo>
                <a:lnTo>
                  <a:pt x="263" y="675"/>
                </a:lnTo>
                <a:lnTo>
                  <a:pt x="263" y="675"/>
                </a:lnTo>
                <a:lnTo>
                  <a:pt x="260" y="681"/>
                </a:lnTo>
                <a:lnTo>
                  <a:pt x="259" y="686"/>
                </a:lnTo>
                <a:lnTo>
                  <a:pt x="259" y="690"/>
                </a:lnTo>
                <a:lnTo>
                  <a:pt x="259" y="694"/>
                </a:lnTo>
                <a:lnTo>
                  <a:pt x="262" y="699"/>
                </a:lnTo>
                <a:lnTo>
                  <a:pt x="263" y="706"/>
                </a:lnTo>
                <a:lnTo>
                  <a:pt x="263" y="706"/>
                </a:lnTo>
                <a:lnTo>
                  <a:pt x="265" y="714"/>
                </a:lnTo>
                <a:lnTo>
                  <a:pt x="267" y="720"/>
                </a:lnTo>
                <a:lnTo>
                  <a:pt x="272" y="724"/>
                </a:lnTo>
                <a:lnTo>
                  <a:pt x="272" y="724"/>
                </a:lnTo>
                <a:lnTo>
                  <a:pt x="271" y="734"/>
                </a:lnTo>
                <a:lnTo>
                  <a:pt x="269" y="743"/>
                </a:lnTo>
                <a:lnTo>
                  <a:pt x="267" y="751"/>
                </a:lnTo>
                <a:lnTo>
                  <a:pt x="267" y="751"/>
                </a:lnTo>
                <a:lnTo>
                  <a:pt x="266" y="754"/>
                </a:lnTo>
                <a:lnTo>
                  <a:pt x="266" y="758"/>
                </a:lnTo>
                <a:lnTo>
                  <a:pt x="267" y="766"/>
                </a:lnTo>
                <a:lnTo>
                  <a:pt x="272" y="783"/>
                </a:lnTo>
                <a:lnTo>
                  <a:pt x="272" y="783"/>
                </a:lnTo>
                <a:lnTo>
                  <a:pt x="273" y="786"/>
                </a:lnTo>
                <a:lnTo>
                  <a:pt x="275" y="788"/>
                </a:lnTo>
                <a:lnTo>
                  <a:pt x="278" y="789"/>
                </a:lnTo>
                <a:lnTo>
                  <a:pt x="282" y="789"/>
                </a:lnTo>
                <a:lnTo>
                  <a:pt x="289" y="787"/>
                </a:lnTo>
                <a:lnTo>
                  <a:pt x="294" y="787"/>
                </a:lnTo>
                <a:lnTo>
                  <a:pt x="294" y="787"/>
                </a:lnTo>
                <a:lnTo>
                  <a:pt x="295" y="788"/>
                </a:lnTo>
                <a:lnTo>
                  <a:pt x="296" y="790"/>
                </a:lnTo>
                <a:lnTo>
                  <a:pt x="296" y="797"/>
                </a:lnTo>
                <a:lnTo>
                  <a:pt x="295" y="805"/>
                </a:lnTo>
                <a:lnTo>
                  <a:pt x="294" y="810"/>
                </a:lnTo>
                <a:lnTo>
                  <a:pt x="294" y="810"/>
                </a:lnTo>
                <a:lnTo>
                  <a:pt x="293" y="815"/>
                </a:lnTo>
                <a:lnTo>
                  <a:pt x="293" y="826"/>
                </a:lnTo>
                <a:lnTo>
                  <a:pt x="292" y="861"/>
                </a:lnTo>
                <a:lnTo>
                  <a:pt x="291" y="897"/>
                </a:lnTo>
                <a:lnTo>
                  <a:pt x="290" y="917"/>
                </a:lnTo>
                <a:lnTo>
                  <a:pt x="290" y="917"/>
                </a:lnTo>
                <a:lnTo>
                  <a:pt x="289" y="924"/>
                </a:lnTo>
                <a:lnTo>
                  <a:pt x="290" y="930"/>
                </a:lnTo>
                <a:lnTo>
                  <a:pt x="290" y="935"/>
                </a:lnTo>
                <a:lnTo>
                  <a:pt x="290" y="935"/>
                </a:lnTo>
                <a:lnTo>
                  <a:pt x="286" y="950"/>
                </a:lnTo>
                <a:lnTo>
                  <a:pt x="284" y="962"/>
                </a:lnTo>
                <a:lnTo>
                  <a:pt x="284" y="968"/>
                </a:lnTo>
                <a:lnTo>
                  <a:pt x="285" y="971"/>
                </a:lnTo>
                <a:lnTo>
                  <a:pt x="285" y="971"/>
                </a:lnTo>
                <a:lnTo>
                  <a:pt x="287" y="974"/>
                </a:lnTo>
                <a:lnTo>
                  <a:pt x="292" y="975"/>
                </a:lnTo>
                <a:lnTo>
                  <a:pt x="302" y="976"/>
                </a:lnTo>
                <a:lnTo>
                  <a:pt x="311" y="975"/>
                </a:lnTo>
                <a:lnTo>
                  <a:pt x="314" y="976"/>
                </a:lnTo>
                <a:lnTo>
                  <a:pt x="317" y="976"/>
                </a:lnTo>
                <a:lnTo>
                  <a:pt x="317" y="976"/>
                </a:lnTo>
                <a:lnTo>
                  <a:pt x="317" y="977"/>
                </a:lnTo>
                <a:lnTo>
                  <a:pt x="317" y="978"/>
                </a:lnTo>
                <a:lnTo>
                  <a:pt x="315" y="982"/>
                </a:lnTo>
                <a:lnTo>
                  <a:pt x="315" y="988"/>
                </a:lnTo>
                <a:lnTo>
                  <a:pt x="315" y="990"/>
                </a:lnTo>
                <a:lnTo>
                  <a:pt x="317" y="994"/>
                </a:lnTo>
                <a:lnTo>
                  <a:pt x="317" y="994"/>
                </a:lnTo>
                <a:lnTo>
                  <a:pt x="319" y="996"/>
                </a:lnTo>
                <a:lnTo>
                  <a:pt x="323" y="997"/>
                </a:lnTo>
                <a:lnTo>
                  <a:pt x="328" y="997"/>
                </a:lnTo>
                <a:lnTo>
                  <a:pt x="333" y="996"/>
                </a:lnTo>
                <a:lnTo>
                  <a:pt x="345" y="994"/>
                </a:lnTo>
                <a:lnTo>
                  <a:pt x="349" y="991"/>
                </a:lnTo>
                <a:lnTo>
                  <a:pt x="353" y="989"/>
                </a:lnTo>
                <a:lnTo>
                  <a:pt x="353" y="989"/>
                </a:lnTo>
                <a:lnTo>
                  <a:pt x="355" y="987"/>
                </a:lnTo>
                <a:lnTo>
                  <a:pt x="355" y="984"/>
                </a:lnTo>
                <a:lnTo>
                  <a:pt x="355" y="981"/>
                </a:lnTo>
                <a:lnTo>
                  <a:pt x="354" y="978"/>
                </a:lnTo>
                <a:lnTo>
                  <a:pt x="350" y="974"/>
                </a:lnTo>
                <a:lnTo>
                  <a:pt x="348" y="971"/>
                </a:lnTo>
                <a:lnTo>
                  <a:pt x="344" y="935"/>
                </a:lnTo>
                <a:lnTo>
                  <a:pt x="344" y="935"/>
                </a:lnTo>
                <a:lnTo>
                  <a:pt x="342" y="922"/>
                </a:lnTo>
                <a:lnTo>
                  <a:pt x="342" y="912"/>
                </a:lnTo>
                <a:lnTo>
                  <a:pt x="344" y="904"/>
                </a:lnTo>
                <a:lnTo>
                  <a:pt x="344" y="904"/>
                </a:lnTo>
                <a:lnTo>
                  <a:pt x="349" y="883"/>
                </a:lnTo>
                <a:lnTo>
                  <a:pt x="353" y="870"/>
                </a:lnTo>
                <a:lnTo>
                  <a:pt x="353" y="863"/>
                </a:lnTo>
                <a:lnTo>
                  <a:pt x="353" y="863"/>
                </a:lnTo>
                <a:lnTo>
                  <a:pt x="353" y="858"/>
                </a:lnTo>
                <a:lnTo>
                  <a:pt x="355" y="845"/>
                </a:lnTo>
                <a:lnTo>
                  <a:pt x="363" y="808"/>
                </a:lnTo>
                <a:lnTo>
                  <a:pt x="371" y="771"/>
                </a:lnTo>
                <a:lnTo>
                  <a:pt x="375" y="751"/>
                </a:lnTo>
                <a:lnTo>
                  <a:pt x="375" y="751"/>
                </a:lnTo>
                <a:lnTo>
                  <a:pt x="376" y="744"/>
                </a:lnTo>
                <a:lnTo>
                  <a:pt x="377" y="739"/>
                </a:lnTo>
                <a:lnTo>
                  <a:pt x="379" y="733"/>
                </a:lnTo>
                <a:lnTo>
                  <a:pt x="379" y="733"/>
                </a:lnTo>
                <a:lnTo>
                  <a:pt x="387" y="730"/>
                </a:lnTo>
                <a:lnTo>
                  <a:pt x="393" y="729"/>
                </a:lnTo>
                <a:lnTo>
                  <a:pt x="397" y="728"/>
                </a:lnTo>
                <a:lnTo>
                  <a:pt x="397" y="728"/>
                </a:lnTo>
                <a:lnTo>
                  <a:pt x="400" y="701"/>
                </a:lnTo>
                <a:lnTo>
                  <a:pt x="402" y="679"/>
                </a:lnTo>
                <a:lnTo>
                  <a:pt x="420" y="684"/>
                </a:lnTo>
                <a:lnTo>
                  <a:pt x="420" y="693"/>
                </a:lnTo>
                <a:lnTo>
                  <a:pt x="424" y="702"/>
                </a:lnTo>
                <a:lnTo>
                  <a:pt x="424" y="702"/>
                </a:lnTo>
                <a:lnTo>
                  <a:pt x="430" y="701"/>
                </a:lnTo>
                <a:lnTo>
                  <a:pt x="433" y="699"/>
                </a:lnTo>
                <a:lnTo>
                  <a:pt x="438" y="697"/>
                </a:lnTo>
                <a:lnTo>
                  <a:pt x="438" y="697"/>
                </a:lnTo>
                <a:lnTo>
                  <a:pt x="440" y="694"/>
                </a:lnTo>
                <a:lnTo>
                  <a:pt x="442" y="689"/>
                </a:lnTo>
                <a:lnTo>
                  <a:pt x="442" y="684"/>
                </a:lnTo>
                <a:lnTo>
                  <a:pt x="442" y="684"/>
                </a:lnTo>
                <a:lnTo>
                  <a:pt x="446" y="680"/>
                </a:lnTo>
                <a:lnTo>
                  <a:pt x="451" y="675"/>
                </a:lnTo>
                <a:lnTo>
                  <a:pt x="451" y="675"/>
                </a:lnTo>
                <a:lnTo>
                  <a:pt x="451" y="674"/>
                </a:lnTo>
                <a:lnTo>
                  <a:pt x="451" y="670"/>
                </a:lnTo>
                <a:lnTo>
                  <a:pt x="449" y="665"/>
                </a:lnTo>
                <a:lnTo>
                  <a:pt x="448" y="659"/>
                </a:lnTo>
                <a:lnTo>
                  <a:pt x="447" y="657"/>
                </a:lnTo>
                <a:lnTo>
                  <a:pt x="447" y="657"/>
                </a:lnTo>
                <a:lnTo>
                  <a:pt x="446" y="651"/>
                </a:lnTo>
                <a:lnTo>
                  <a:pt x="442" y="639"/>
                </a:lnTo>
                <a:lnTo>
                  <a:pt x="438" y="621"/>
                </a:lnTo>
                <a:lnTo>
                  <a:pt x="438" y="621"/>
                </a:lnTo>
                <a:lnTo>
                  <a:pt x="411" y="535"/>
                </a:lnTo>
                <a:lnTo>
                  <a:pt x="411" y="535"/>
                </a:lnTo>
                <a:lnTo>
                  <a:pt x="408" y="529"/>
                </a:lnTo>
                <a:lnTo>
                  <a:pt x="402" y="522"/>
                </a:lnTo>
                <a:lnTo>
                  <a:pt x="395" y="517"/>
                </a:lnTo>
                <a:lnTo>
                  <a:pt x="388" y="514"/>
                </a:lnTo>
                <a:lnTo>
                  <a:pt x="376" y="510"/>
                </a:lnTo>
                <a:lnTo>
                  <a:pt x="371" y="508"/>
                </a:lnTo>
                <a:lnTo>
                  <a:pt x="371" y="508"/>
                </a:lnTo>
                <a:lnTo>
                  <a:pt x="374" y="505"/>
                </a:lnTo>
                <a:lnTo>
                  <a:pt x="376" y="502"/>
                </a:lnTo>
                <a:lnTo>
                  <a:pt x="379" y="495"/>
                </a:lnTo>
                <a:lnTo>
                  <a:pt x="379" y="495"/>
                </a:lnTo>
                <a:lnTo>
                  <a:pt x="381" y="491"/>
                </a:lnTo>
                <a:lnTo>
                  <a:pt x="382" y="487"/>
                </a:lnTo>
                <a:lnTo>
                  <a:pt x="382" y="477"/>
                </a:lnTo>
                <a:lnTo>
                  <a:pt x="379" y="464"/>
                </a:lnTo>
                <a:lnTo>
                  <a:pt x="379" y="464"/>
                </a:lnTo>
                <a:lnTo>
                  <a:pt x="379" y="460"/>
                </a:lnTo>
                <a:lnTo>
                  <a:pt x="382" y="457"/>
                </a:lnTo>
                <a:lnTo>
                  <a:pt x="384" y="455"/>
                </a:lnTo>
                <a:lnTo>
                  <a:pt x="388" y="450"/>
                </a:lnTo>
                <a:lnTo>
                  <a:pt x="388" y="450"/>
                </a:lnTo>
                <a:lnTo>
                  <a:pt x="388" y="444"/>
                </a:lnTo>
                <a:lnTo>
                  <a:pt x="387" y="430"/>
                </a:lnTo>
                <a:lnTo>
                  <a:pt x="386" y="422"/>
                </a:lnTo>
                <a:lnTo>
                  <a:pt x="383" y="414"/>
                </a:lnTo>
                <a:lnTo>
                  <a:pt x="379" y="406"/>
                </a:lnTo>
                <a:lnTo>
                  <a:pt x="375" y="401"/>
                </a:lnTo>
                <a:lnTo>
                  <a:pt x="375" y="401"/>
                </a:lnTo>
                <a:lnTo>
                  <a:pt x="369" y="396"/>
                </a:lnTo>
                <a:lnTo>
                  <a:pt x="365" y="394"/>
                </a:lnTo>
                <a:lnTo>
                  <a:pt x="362" y="393"/>
                </a:lnTo>
                <a:lnTo>
                  <a:pt x="358" y="392"/>
                </a:lnTo>
                <a:lnTo>
                  <a:pt x="354" y="392"/>
                </a:lnTo>
                <a:lnTo>
                  <a:pt x="353" y="392"/>
                </a:lnTo>
                <a:lnTo>
                  <a:pt x="353" y="392"/>
                </a:lnTo>
                <a:lnTo>
                  <a:pt x="353" y="392"/>
                </a:lnTo>
                <a:lnTo>
                  <a:pt x="353" y="391"/>
                </a:lnTo>
                <a:lnTo>
                  <a:pt x="350" y="392"/>
                </a:lnTo>
                <a:lnTo>
                  <a:pt x="345" y="392"/>
                </a:lnTo>
                <a:lnTo>
                  <a:pt x="335" y="392"/>
                </a:lnTo>
                <a:lnTo>
                  <a:pt x="335" y="392"/>
                </a:lnTo>
                <a:lnTo>
                  <a:pt x="329" y="392"/>
                </a:lnTo>
                <a:lnTo>
                  <a:pt x="323" y="393"/>
                </a:lnTo>
                <a:lnTo>
                  <a:pt x="315" y="396"/>
                </a:lnTo>
                <a:lnTo>
                  <a:pt x="310" y="400"/>
                </a:lnTo>
                <a:lnTo>
                  <a:pt x="308" y="401"/>
                </a:lnTo>
                <a:lnTo>
                  <a:pt x="308" y="401"/>
                </a:lnTo>
                <a:lnTo>
                  <a:pt x="304" y="383"/>
                </a:lnTo>
                <a:lnTo>
                  <a:pt x="299" y="351"/>
                </a:lnTo>
                <a:lnTo>
                  <a:pt x="299" y="351"/>
                </a:lnTo>
                <a:lnTo>
                  <a:pt x="298" y="328"/>
                </a:lnTo>
                <a:lnTo>
                  <a:pt x="295" y="291"/>
                </a:lnTo>
                <a:lnTo>
                  <a:pt x="294" y="239"/>
                </a:lnTo>
                <a:lnTo>
                  <a:pt x="294" y="239"/>
                </a:lnTo>
                <a:lnTo>
                  <a:pt x="293" y="236"/>
                </a:lnTo>
                <a:lnTo>
                  <a:pt x="292" y="231"/>
                </a:lnTo>
                <a:lnTo>
                  <a:pt x="291" y="225"/>
                </a:lnTo>
                <a:lnTo>
                  <a:pt x="290" y="221"/>
                </a:lnTo>
                <a:lnTo>
                  <a:pt x="290" y="194"/>
                </a:lnTo>
                <a:lnTo>
                  <a:pt x="290" y="194"/>
                </a:lnTo>
                <a:lnTo>
                  <a:pt x="290" y="189"/>
                </a:lnTo>
                <a:lnTo>
                  <a:pt x="289" y="182"/>
                </a:lnTo>
                <a:lnTo>
                  <a:pt x="286" y="175"/>
                </a:lnTo>
                <a:lnTo>
                  <a:pt x="284" y="170"/>
                </a:lnTo>
                <a:lnTo>
                  <a:pt x="281" y="167"/>
                </a:lnTo>
                <a:lnTo>
                  <a:pt x="281" y="167"/>
                </a:lnTo>
                <a:lnTo>
                  <a:pt x="269" y="160"/>
                </a:lnTo>
                <a:lnTo>
                  <a:pt x="255" y="152"/>
                </a:lnTo>
                <a:lnTo>
                  <a:pt x="242" y="147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1" y="127"/>
                </a:lnTo>
                <a:lnTo>
                  <a:pt x="231" y="127"/>
                </a:lnTo>
                <a:lnTo>
                  <a:pt x="236" y="86"/>
                </a:lnTo>
                <a:lnTo>
                  <a:pt x="236" y="86"/>
                </a:lnTo>
                <a:lnTo>
                  <a:pt x="236" y="79"/>
                </a:lnTo>
                <a:lnTo>
                  <a:pt x="235" y="69"/>
                </a:lnTo>
                <a:lnTo>
                  <a:pt x="231" y="50"/>
                </a:lnTo>
                <a:lnTo>
                  <a:pt x="231" y="50"/>
                </a:lnTo>
                <a:lnTo>
                  <a:pt x="229" y="42"/>
                </a:lnTo>
                <a:lnTo>
                  <a:pt x="226" y="34"/>
                </a:lnTo>
                <a:lnTo>
                  <a:pt x="219" y="27"/>
                </a:lnTo>
                <a:lnTo>
                  <a:pt x="209" y="19"/>
                </a:lnTo>
                <a:lnTo>
                  <a:pt x="209" y="19"/>
                </a:lnTo>
                <a:lnTo>
                  <a:pt x="203" y="15"/>
                </a:lnTo>
                <a:lnTo>
                  <a:pt x="196" y="13"/>
                </a:lnTo>
                <a:lnTo>
                  <a:pt x="192" y="13"/>
                </a:lnTo>
                <a:lnTo>
                  <a:pt x="186" y="13"/>
                </a:lnTo>
                <a:lnTo>
                  <a:pt x="180" y="13"/>
                </a:lnTo>
                <a:lnTo>
                  <a:pt x="177" y="14"/>
                </a:lnTo>
                <a:lnTo>
                  <a:pt x="177" y="14"/>
                </a:lnTo>
                <a:lnTo>
                  <a:pt x="174" y="10"/>
                </a:lnTo>
                <a:lnTo>
                  <a:pt x="171" y="5"/>
                </a:lnTo>
                <a:lnTo>
                  <a:pt x="164" y="1"/>
                </a:lnTo>
                <a:lnTo>
                  <a:pt x="164" y="1"/>
                </a:lnTo>
                <a:lnTo>
                  <a:pt x="162" y="0"/>
                </a:lnTo>
                <a:lnTo>
                  <a:pt x="159" y="0"/>
                </a:lnTo>
                <a:lnTo>
                  <a:pt x="152" y="0"/>
                </a:lnTo>
                <a:lnTo>
                  <a:pt x="143" y="2"/>
                </a:lnTo>
                <a:lnTo>
                  <a:pt x="134" y="6"/>
                </a:lnTo>
                <a:lnTo>
                  <a:pt x="125" y="11"/>
                </a:lnTo>
                <a:lnTo>
                  <a:pt x="117" y="17"/>
                </a:lnTo>
                <a:lnTo>
                  <a:pt x="110" y="22"/>
                </a:lnTo>
                <a:lnTo>
                  <a:pt x="105" y="28"/>
                </a:lnTo>
                <a:lnTo>
                  <a:pt x="105" y="28"/>
                </a:lnTo>
                <a:lnTo>
                  <a:pt x="103" y="34"/>
                </a:lnTo>
                <a:lnTo>
                  <a:pt x="101" y="43"/>
                </a:lnTo>
                <a:lnTo>
                  <a:pt x="98" y="65"/>
                </a:lnTo>
                <a:lnTo>
                  <a:pt x="97" y="87"/>
                </a:lnTo>
                <a:lnTo>
                  <a:pt x="97" y="104"/>
                </a:lnTo>
                <a:lnTo>
                  <a:pt x="97" y="104"/>
                </a:lnTo>
                <a:lnTo>
                  <a:pt x="98" y="111"/>
                </a:lnTo>
                <a:lnTo>
                  <a:pt x="99" y="120"/>
                </a:lnTo>
                <a:lnTo>
                  <a:pt x="103" y="138"/>
                </a:lnTo>
                <a:lnTo>
                  <a:pt x="110" y="158"/>
                </a:lnTo>
                <a:lnTo>
                  <a:pt x="110" y="158"/>
                </a:lnTo>
                <a:lnTo>
                  <a:pt x="110" y="165"/>
                </a:lnTo>
                <a:lnTo>
                  <a:pt x="108" y="172"/>
                </a:lnTo>
                <a:lnTo>
                  <a:pt x="105" y="176"/>
                </a:lnTo>
                <a:lnTo>
                  <a:pt x="105" y="176"/>
                </a:lnTo>
                <a:lnTo>
                  <a:pt x="101" y="179"/>
                </a:lnTo>
                <a:lnTo>
                  <a:pt x="95" y="182"/>
                </a:lnTo>
                <a:lnTo>
                  <a:pt x="88" y="185"/>
                </a:lnTo>
                <a:lnTo>
                  <a:pt x="88" y="185"/>
                </a:lnTo>
                <a:lnTo>
                  <a:pt x="61" y="198"/>
                </a:lnTo>
                <a:lnTo>
                  <a:pt x="61" y="198"/>
                </a:lnTo>
                <a:lnTo>
                  <a:pt x="58" y="201"/>
                </a:lnTo>
                <a:lnTo>
                  <a:pt x="56" y="204"/>
                </a:lnTo>
                <a:lnTo>
                  <a:pt x="52" y="213"/>
                </a:lnTo>
                <a:lnTo>
                  <a:pt x="48" y="224"/>
                </a:lnTo>
                <a:lnTo>
                  <a:pt x="47" y="234"/>
                </a:lnTo>
                <a:lnTo>
                  <a:pt x="47" y="234"/>
                </a:lnTo>
                <a:lnTo>
                  <a:pt x="47" y="259"/>
                </a:lnTo>
                <a:lnTo>
                  <a:pt x="46" y="273"/>
                </a:lnTo>
                <a:lnTo>
                  <a:pt x="47" y="284"/>
                </a:lnTo>
                <a:lnTo>
                  <a:pt x="47" y="284"/>
                </a:lnTo>
                <a:lnTo>
                  <a:pt x="46" y="296"/>
                </a:lnTo>
                <a:lnTo>
                  <a:pt x="43" y="321"/>
                </a:lnTo>
                <a:lnTo>
                  <a:pt x="31" y="393"/>
                </a:lnTo>
                <a:lnTo>
                  <a:pt x="19" y="465"/>
                </a:lnTo>
                <a:lnTo>
                  <a:pt x="15" y="491"/>
                </a:lnTo>
                <a:lnTo>
                  <a:pt x="11" y="504"/>
                </a:lnTo>
                <a:lnTo>
                  <a:pt x="11" y="504"/>
                </a:lnTo>
                <a:close/>
                <a:moveTo>
                  <a:pt x="263" y="482"/>
                </a:moveTo>
                <a:lnTo>
                  <a:pt x="263" y="482"/>
                </a:lnTo>
                <a:lnTo>
                  <a:pt x="264" y="494"/>
                </a:lnTo>
                <a:lnTo>
                  <a:pt x="265" y="503"/>
                </a:lnTo>
                <a:lnTo>
                  <a:pt x="266" y="506"/>
                </a:lnTo>
                <a:lnTo>
                  <a:pt x="267" y="508"/>
                </a:lnTo>
                <a:lnTo>
                  <a:pt x="267" y="508"/>
                </a:lnTo>
                <a:lnTo>
                  <a:pt x="268" y="511"/>
                </a:lnTo>
                <a:lnTo>
                  <a:pt x="268" y="513"/>
                </a:lnTo>
                <a:lnTo>
                  <a:pt x="267" y="517"/>
                </a:lnTo>
                <a:lnTo>
                  <a:pt x="267" y="517"/>
                </a:lnTo>
                <a:lnTo>
                  <a:pt x="266" y="521"/>
                </a:lnTo>
                <a:lnTo>
                  <a:pt x="264" y="524"/>
                </a:lnTo>
                <a:lnTo>
                  <a:pt x="262" y="530"/>
                </a:lnTo>
                <a:lnTo>
                  <a:pt x="258" y="535"/>
                </a:lnTo>
                <a:lnTo>
                  <a:pt x="258" y="535"/>
                </a:lnTo>
                <a:lnTo>
                  <a:pt x="257" y="539"/>
                </a:lnTo>
                <a:lnTo>
                  <a:pt x="255" y="541"/>
                </a:lnTo>
                <a:lnTo>
                  <a:pt x="250" y="543"/>
                </a:lnTo>
                <a:lnTo>
                  <a:pt x="246" y="544"/>
                </a:lnTo>
                <a:lnTo>
                  <a:pt x="245" y="544"/>
                </a:lnTo>
                <a:lnTo>
                  <a:pt x="245" y="544"/>
                </a:lnTo>
                <a:lnTo>
                  <a:pt x="242" y="534"/>
                </a:lnTo>
                <a:lnTo>
                  <a:pt x="240" y="526"/>
                </a:lnTo>
                <a:lnTo>
                  <a:pt x="240" y="522"/>
                </a:lnTo>
                <a:lnTo>
                  <a:pt x="240" y="522"/>
                </a:lnTo>
                <a:lnTo>
                  <a:pt x="240" y="520"/>
                </a:lnTo>
                <a:lnTo>
                  <a:pt x="240" y="516"/>
                </a:lnTo>
                <a:lnTo>
                  <a:pt x="239" y="514"/>
                </a:lnTo>
                <a:lnTo>
                  <a:pt x="239" y="513"/>
                </a:lnTo>
                <a:lnTo>
                  <a:pt x="240" y="513"/>
                </a:lnTo>
                <a:lnTo>
                  <a:pt x="240" y="513"/>
                </a:lnTo>
                <a:lnTo>
                  <a:pt x="241" y="512"/>
                </a:lnTo>
                <a:lnTo>
                  <a:pt x="245" y="508"/>
                </a:lnTo>
                <a:lnTo>
                  <a:pt x="253" y="497"/>
                </a:lnTo>
                <a:lnTo>
                  <a:pt x="263" y="482"/>
                </a:lnTo>
                <a:lnTo>
                  <a:pt x="263" y="48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7">
            <a:extLst>
              <a:ext uri="{FF2B5EF4-FFF2-40B4-BE49-F238E27FC236}">
                <a16:creationId xmlns:a16="http://schemas.microsoft.com/office/drawing/2014/main" id="{AA1AD020-EBF0-4A5C-8487-426748BF9910}"/>
              </a:ext>
            </a:extLst>
          </p:cNvPr>
          <p:cNvSpPr>
            <a:spLocks/>
          </p:cNvSpPr>
          <p:nvPr/>
        </p:nvSpPr>
        <p:spPr bwMode="auto">
          <a:xfrm>
            <a:off x="6604450" y="4689140"/>
            <a:ext cx="563695" cy="1636784"/>
          </a:xfrm>
          <a:custGeom>
            <a:avLst/>
            <a:gdLst>
              <a:gd name="T0" fmla="*/ 149 w 436"/>
              <a:gd name="T1" fmla="*/ 14 h 1266"/>
              <a:gd name="T2" fmla="*/ 95 w 436"/>
              <a:gd name="T3" fmla="*/ 4 h 1266"/>
              <a:gd name="T4" fmla="*/ 51 w 436"/>
              <a:gd name="T5" fmla="*/ 29 h 1266"/>
              <a:gd name="T6" fmla="*/ 52 w 436"/>
              <a:gd name="T7" fmla="*/ 89 h 1266"/>
              <a:gd name="T8" fmla="*/ 63 w 436"/>
              <a:gd name="T9" fmla="*/ 123 h 1266"/>
              <a:gd name="T10" fmla="*/ 43 w 436"/>
              <a:gd name="T11" fmla="*/ 138 h 1266"/>
              <a:gd name="T12" fmla="*/ 36 w 436"/>
              <a:gd name="T13" fmla="*/ 165 h 1266"/>
              <a:gd name="T14" fmla="*/ 0 w 436"/>
              <a:gd name="T15" fmla="*/ 291 h 1266"/>
              <a:gd name="T16" fmla="*/ 5 w 436"/>
              <a:gd name="T17" fmla="*/ 375 h 1266"/>
              <a:gd name="T18" fmla="*/ 8 w 436"/>
              <a:gd name="T19" fmla="*/ 379 h 1266"/>
              <a:gd name="T20" fmla="*/ 18 w 436"/>
              <a:gd name="T21" fmla="*/ 439 h 1266"/>
              <a:gd name="T22" fmla="*/ 48 w 436"/>
              <a:gd name="T23" fmla="*/ 464 h 1266"/>
              <a:gd name="T24" fmla="*/ 53 w 436"/>
              <a:gd name="T25" fmla="*/ 591 h 1266"/>
              <a:gd name="T26" fmla="*/ 48 w 436"/>
              <a:gd name="T27" fmla="*/ 636 h 1266"/>
              <a:gd name="T28" fmla="*/ 75 w 436"/>
              <a:gd name="T29" fmla="*/ 657 h 1266"/>
              <a:gd name="T30" fmla="*/ 165 w 436"/>
              <a:gd name="T31" fmla="*/ 885 h 1266"/>
              <a:gd name="T32" fmla="*/ 187 w 436"/>
              <a:gd name="T33" fmla="*/ 993 h 1266"/>
              <a:gd name="T34" fmla="*/ 183 w 436"/>
              <a:gd name="T35" fmla="*/ 1056 h 1266"/>
              <a:gd name="T36" fmla="*/ 150 w 436"/>
              <a:gd name="T37" fmla="*/ 1124 h 1266"/>
              <a:gd name="T38" fmla="*/ 131 w 436"/>
              <a:gd name="T39" fmla="*/ 1146 h 1266"/>
              <a:gd name="T40" fmla="*/ 156 w 436"/>
              <a:gd name="T41" fmla="*/ 1185 h 1266"/>
              <a:gd name="T42" fmla="*/ 193 w 436"/>
              <a:gd name="T43" fmla="*/ 1218 h 1266"/>
              <a:gd name="T44" fmla="*/ 246 w 436"/>
              <a:gd name="T45" fmla="*/ 1232 h 1266"/>
              <a:gd name="T46" fmla="*/ 252 w 436"/>
              <a:gd name="T47" fmla="*/ 1216 h 1266"/>
              <a:gd name="T48" fmla="*/ 254 w 436"/>
              <a:gd name="T49" fmla="*/ 1176 h 1266"/>
              <a:gd name="T50" fmla="*/ 262 w 436"/>
              <a:gd name="T51" fmla="*/ 1190 h 1266"/>
              <a:gd name="T52" fmla="*/ 260 w 436"/>
              <a:gd name="T53" fmla="*/ 1247 h 1266"/>
              <a:gd name="T54" fmla="*/ 291 w 436"/>
              <a:gd name="T55" fmla="*/ 1265 h 1266"/>
              <a:gd name="T56" fmla="*/ 356 w 436"/>
              <a:gd name="T57" fmla="*/ 1260 h 1266"/>
              <a:gd name="T58" fmla="*/ 355 w 436"/>
              <a:gd name="T59" fmla="*/ 1237 h 1266"/>
              <a:gd name="T60" fmla="*/ 372 w 436"/>
              <a:gd name="T61" fmla="*/ 1208 h 1266"/>
              <a:gd name="T62" fmla="*/ 366 w 436"/>
              <a:gd name="T63" fmla="*/ 1194 h 1266"/>
              <a:gd name="T64" fmla="*/ 366 w 436"/>
              <a:gd name="T65" fmla="*/ 1137 h 1266"/>
              <a:gd name="T66" fmla="*/ 318 w 436"/>
              <a:gd name="T67" fmla="*/ 967 h 1266"/>
              <a:gd name="T68" fmla="*/ 347 w 436"/>
              <a:gd name="T69" fmla="*/ 861 h 1266"/>
              <a:gd name="T70" fmla="*/ 353 w 436"/>
              <a:gd name="T71" fmla="*/ 733 h 1266"/>
              <a:gd name="T72" fmla="*/ 389 w 436"/>
              <a:gd name="T73" fmla="*/ 713 h 1266"/>
              <a:gd name="T74" fmla="*/ 365 w 436"/>
              <a:gd name="T75" fmla="*/ 694 h 1266"/>
              <a:gd name="T76" fmla="*/ 363 w 436"/>
              <a:gd name="T77" fmla="*/ 647 h 1266"/>
              <a:gd name="T78" fmla="*/ 391 w 436"/>
              <a:gd name="T79" fmla="*/ 645 h 1266"/>
              <a:gd name="T80" fmla="*/ 430 w 436"/>
              <a:gd name="T81" fmla="*/ 636 h 1266"/>
              <a:gd name="T82" fmla="*/ 430 w 436"/>
              <a:gd name="T83" fmla="*/ 606 h 1266"/>
              <a:gd name="T84" fmla="*/ 409 w 436"/>
              <a:gd name="T85" fmla="*/ 606 h 1266"/>
              <a:gd name="T86" fmla="*/ 363 w 436"/>
              <a:gd name="T87" fmla="*/ 565 h 1266"/>
              <a:gd name="T88" fmla="*/ 339 w 436"/>
              <a:gd name="T89" fmla="*/ 502 h 1266"/>
              <a:gd name="T90" fmla="*/ 348 w 436"/>
              <a:gd name="T91" fmla="*/ 489 h 1266"/>
              <a:gd name="T92" fmla="*/ 382 w 436"/>
              <a:gd name="T93" fmla="*/ 441 h 1266"/>
              <a:gd name="T94" fmla="*/ 412 w 436"/>
              <a:gd name="T95" fmla="*/ 400 h 1266"/>
              <a:gd name="T96" fmla="*/ 404 w 436"/>
              <a:gd name="T97" fmla="*/ 352 h 1266"/>
              <a:gd name="T98" fmla="*/ 371 w 436"/>
              <a:gd name="T99" fmla="*/ 268 h 1266"/>
              <a:gd name="T100" fmla="*/ 342 w 436"/>
              <a:gd name="T101" fmla="*/ 220 h 1266"/>
              <a:gd name="T102" fmla="*/ 304 w 436"/>
              <a:gd name="T103" fmla="*/ 213 h 1266"/>
              <a:gd name="T104" fmla="*/ 272 w 436"/>
              <a:gd name="T105" fmla="*/ 180 h 1266"/>
              <a:gd name="T106" fmla="*/ 296 w 436"/>
              <a:gd name="T107" fmla="*/ 164 h 1266"/>
              <a:gd name="T108" fmla="*/ 296 w 436"/>
              <a:gd name="T109" fmla="*/ 141 h 1266"/>
              <a:gd name="T110" fmla="*/ 311 w 436"/>
              <a:gd name="T111" fmla="*/ 98 h 1266"/>
              <a:gd name="T112" fmla="*/ 292 w 436"/>
              <a:gd name="T113" fmla="*/ 33 h 1266"/>
              <a:gd name="T114" fmla="*/ 264 w 436"/>
              <a:gd name="T115" fmla="*/ 9 h 1266"/>
              <a:gd name="T116" fmla="*/ 216 w 436"/>
              <a:gd name="T117" fmla="*/ 1 h 1266"/>
              <a:gd name="T118" fmla="*/ 183 w 436"/>
              <a:gd name="T119" fmla="*/ 18 h 1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6" h="1266">
                <a:moveTo>
                  <a:pt x="170" y="37"/>
                </a:moveTo>
                <a:lnTo>
                  <a:pt x="170" y="37"/>
                </a:lnTo>
                <a:lnTo>
                  <a:pt x="168" y="33"/>
                </a:lnTo>
                <a:lnTo>
                  <a:pt x="161" y="24"/>
                </a:lnTo>
                <a:lnTo>
                  <a:pt x="156" y="19"/>
                </a:lnTo>
                <a:lnTo>
                  <a:pt x="149" y="14"/>
                </a:lnTo>
                <a:lnTo>
                  <a:pt x="140" y="10"/>
                </a:lnTo>
                <a:lnTo>
                  <a:pt x="130" y="6"/>
                </a:lnTo>
                <a:lnTo>
                  <a:pt x="130" y="6"/>
                </a:lnTo>
                <a:lnTo>
                  <a:pt x="110" y="4"/>
                </a:lnTo>
                <a:lnTo>
                  <a:pt x="102" y="3"/>
                </a:lnTo>
                <a:lnTo>
                  <a:pt x="95" y="4"/>
                </a:lnTo>
                <a:lnTo>
                  <a:pt x="84" y="6"/>
                </a:lnTo>
                <a:lnTo>
                  <a:pt x="74" y="11"/>
                </a:lnTo>
                <a:lnTo>
                  <a:pt x="74" y="11"/>
                </a:lnTo>
                <a:lnTo>
                  <a:pt x="65" y="18"/>
                </a:lnTo>
                <a:lnTo>
                  <a:pt x="57" y="23"/>
                </a:lnTo>
                <a:lnTo>
                  <a:pt x="51" y="29"/>
                </a:lnTo>
                <a:lnTo>
                  <a:pt x="48" y="37"/>
                </a:lnTo>
                <a:lnTo>
                  <a:pt x="48" y="37"/>
                </a:lnTo>
                <a:lnTo>
                  <a:pt x="48" y="42"/>
                </a:lnTo>
                <a:lnTo>
                  <a:pt x="48" y="50"/>
                </a:lnTo>
                <a:lnTo>
                  <a:pt x="51" y="70"/>
                </a:lnTo>
                <a:lnTo>
                  <a:pt x="52" y="89"/>
                </a:lnTo>
                <a:lnTo>
                  <a:pt x="53" y="103"/>
                </a:lnTo>
                <a:lnTo>
                  <a:pt x="53" y="103"/>
                </a:lnTo>
                <a:lnTo>
                  <a:pt x="53" y="107"/>
                </a:lnTo>
                <a:lnTo>
                  <a:pt x="55" y="111"/>
                </a:lnTo>
                <a:lnTo>
                  <a:pt x="58" y="117"/>
                </a:lnTo>
                <a:lnTo>
                  <a:pt x="63" y="123"/>
                </a:lnTo>
                <a:lnTo>
                  <a:pt x="63" y="128"/>
                </a:lnTo>
                <a:lnTo>
                  <a:pt x="63" y="128"/>
                </a:lnTo>
                <a:lnTo>
                  <a:pt x="53" y="132"/>
                </a:lnTo>
                <a:lnTo>
                  <a:pt x="46" y="136"/>
                </a:lnTo>
                <a:lnTo>
                  <a:pt x="43" y="137"/>
                </a:lnTo>
                <a:lnTo>
                  <a:pt x="43" y="138"/>
                </a:lnTo>
                <a:lnTo>
                  <a:pt x="43" y="138"/>
                </a:lnTo>
                <a:lnTo>
                  <a:pt x="46" y="144"/>
                </a:lnTo>
                <a:lnTo>
                  <a:pt x="44" y="146"/>
                </a:lnTo>
                <a:lnTo>
                  <a:pt x="43" y="149"/>
                </a:lnTo>
                <a:lnTo>
                  <a:pt x="43" y="149"/>
                </a:lnTo>
                <a:lnTo>
                  <a:pt x="36" y="165"/>
                </a:lnTo>
                <a:lnTo>
                  <a:pt x="23" y="201"/>
                </a:lnTo>
                <a:lnTo>
                  <a:pt x="10" y="239"/>
                </a:lnTo>
                <a:lnTo>
                  <a:pt x="2" y="265"/>
                </a:lnTo>
                <a:lnTo>
                  <a:pt x="2" y="265"/>
                </a:lnTo>
                <a:lnTo>
                  <a:pt x="1" y="276"/>
                </a:lnTo>
                <a:lnTo>
                  <a:pt x="0" y="291"/>
                </a:lnTo>
                <a:lnTo>
                  <a:pt x="0" y="326"/>
                </a:lnTo>
                <a:lnTo>
                  <a:pt x="0" y="357"/>
                </a:lnTo>
                <a:lnTo>
                  <a:pt x="1" y="368"/>
                </a:lnTo>
                <a:lnTo>
                  <a:pt x="2" y="372"/>
                </a:lnTo>
                <a:lnTo>
                  <a:pt x="2" y="372"/>
                </a:lnTo>
                <a:lnTo>
                  <a:pt x="5" y="375"/>
                </a:lnTo>
                <a:lnTo>
                  <a:pt x="6" y="376"/>
                </a:lnTo>
                <a:lnTo>
                  <a:pt x="6" y="377"/>
                </a:lnTo>
                <a:lnTo>
                  <a:pt x="8" y="377"/>
                </a:lnTo>
                <a:lnTo>
                  <a:pt x="8" y="377"/>
                </a:lnTo>
                <a:lnTo>
                  <a:pt x="8" y="377"/>
                </a:lnTo>
                <a:lnTo>
                  <a:pt x="8" y="379"/>
                </a:lnTo>
                <a:lnTo>
                  <a:pt x="9" y="385"/>
                </a:lnTo>
                <a:lnTo>
                  <a:pt x="9" y="398"/>
                </a:lnTo>
                <a:lnTo>
                  <a:pt x="13" y="413"/>
                </a:lnTo>
                <a:lnTo>
                  <a:pt x="13" y="413"/>
                </a:lnTo>
                <a:lnTo>
                  <a:pt x="16" y="428"/>
                </a:lnTo>
                <a:lnTo>
                  <a:pt x="18" y="439"/>
                </a:lnTo>
                <a:lnTo>
                  <a:pt x="19" y="443"/>
                </a:lnTo>
                <a:lnTo>
                  <a:pt x="20" y="447"/>
                </a:lnTo>
                <a:lnTo>
                  <a:pt x="23" y="451"/>
                </a:lnTo>
                <a:lnTo>
                  <a:pt x="28" y="453"/>
                </a:lnTo>
                <a:lnTo>
                  <a:pt x="28" y="453"/>
                </a:lnTo>
                <a:lnTo>
                  <a:pt x="48" y="464"/>
                </a:lnTo>
                <a:lnTo>
                  <a:pt x="48" y="464"/>
                </a:lnTo>
                <a:lnTo>
                  <a:pt x="53" y="523"/>
                </a:lnTo>
                <a:lnTo>
                  <a:pt x="55" y="565"/>
                </a:lnTo>
                <a:lnTo>
                  <a:pt x="55" y="582"/>
                </a:lnTo>
                <a:lnTo>
                  <a:pt x="53" y="591"/>
                </a:lnTo>
                <a:lnTo>
                  <a:pt x="53" y="591"/>
                </a:lnTo>
                <a:lnTo>
                  <a:pt x="48" y="600"/>
                </a:lnTo>
                <a:lnTo>
                  <a:pt x="44" y="611"/>
                </a:lnTo>
                <a:lnTo>
                  <a:pt x="44" y="617"/>
                </a:lnTo>
                <a:lnTo>
                  <a:pt x="44" y="622"/>
                </a:lnTo>
                <a:lnTo>
                  <a:pt x="46" y="630"/>
                </a:lnTo>
                <a:lnTo>
                  <a:pt x="48" y="636"/>
                </a:lnTo>
                <a:lnTo>
                  <a:pt x="48" y="636"/>
                </a:lnTo>
                <a:lnTo>
                  <a:pt x="52" y="643"/>
                </a:lnTo>
                <a:lnTo>
                  <a:pt x="57" y="648"/>
                </a:lnTo>
                <a:lnTo>
                  <a:pt x="62" y="652"/>
                </a:lnTo>
                <a:lnTo>
                  <a:pt x="67" y="654"/>
                </a:lnTo>
                <a:lnTo>
                  <a:pt x="75" y="657"/>
                </a:lnTo>
                <a:lnTo>
                  <a:pt x="79" y="657"/>
                </a:lnTo>
                <a:lnTo>
                  <a:pt x="79" y="657"/>
                </a:lnTo>
                <a:lnTo>
                  <a:pt x="121" y="763"/>
                </a:lnTo>
                <a:lnTo>
                  <a:pt x="150" y="841"/>
                </a:lnTo>
                <a:lnTo>
                  <a:pt x="160" y="869"/>
                </a:lnTo>
                <a:lnTo>
                  <a:pt x="165" y="885"/>
                </a:lnTo>
                <a:lnTo>
                  <a:pt x="165" y="885"/>
                </a:lnTo>
                <a:lnTo>
                  <a:pt x="175" y="942"/>
                </a:lnTo>
                <a:lnTo>
                  <a:pt x="182" y="972"/>
                </a:lnTo>
                <a:lnTo>
                  <a:pt x="185" y="987"/>
                </a:lnTo>
                <a:lnTo>
                  <a:pt x="185" y="987"/>
                </a:lnTo>
                <a:lnTo>
                  <a:pt x="187" y="993"/>
                </a:lnTo>
                <a:lnTo>
                  <a:pt x="189" y="1003"/>
                </a:lnTo>
                <a:lnTo>
                  <a:pt x="191" y="1017"/>
                </a:lnTo>
                <a:lnTo>
                  <a:pt x="191" y="1017"/>
                </a:lnTo>
                <a:lnTo>
                  <a:pt x="191" y="1023"/>
                </a:lnTo>
                <a:lnTo>
                  <a:pt x="188" y="1038"/>
                </a:lnTo>
                <a:lnTo>
                  <a:pt x="183" y="1056"/>
                </a:lnTo>
                <a:lnTo>
                  <a:pt x="179" y="1064"/>
                </a:lnTo>
                <a:lnTo>
                  <a:pt x="175" y="1073"/>
                </a:lnTo>
                <a:lnTo>
                  <a:pt x="175" y="1073"/>
                </a:lnTo>
                <a:lnTo>
                  <a:pt x="158" y="1105"/>
                </a:lnTo>
                <a:lnTo>
                  <a:pt x="152" y="1118"/>
                </a:lnTo>
                <a:lnTo>
                  <a:pt x="150" y="1124"/>
                </a:lnTo>
                <a:lnTo>
                  <a:pt x="150" y="1124"/>
                </a:lnTo>
                <a:lnTo>
                  <a:pt x="149" y="1125"/>
                </a:lnTo>
                <a:lnTo>
                  <a:pt x="147" y="1128"/>
                </a:lnTo>
                <a:lnTo>
                  <a:pt x="140" y="1134"/>
                </a:lnTo>
                <a:lnTo>
                  <a:pt x="133" y="1142"/>
                </a:lnTo>
                <a:lnTo>
                  <a:pt x="131" y="1146"/>
                </a:lnTo>
                <a:lnTo>
                  <a:pt x="130" y="1150"/>
                </a:lnTo>
                <a:lnTo>
                  <a:pt x="130" y="1150"/>
                </a:lnTo>
                <a:lnTo>
                  <a:pt x="131" y="1153"/>
                </a:lnTo>
                <a:lnTo>
                  <a:pt x="133" y="1158"/>
                </a:lnTo>
                <a:lnTo>
                  <a:pt x="144" y="1171"/>
                </a:lnTo>
                <a:lnTo>
                  <a:pt x="156" y="1185"/>
                </a:lnTo>
                <a:lnTo>
                  <a:pt x="170" y="1200"/>
                </a:lnTo>
                <a:lnTo>
                  <a:pt x="170" y="1200"/>
                </a:lnTo>
                <a:lnTo>
                  <a:pt x="177" y="1207"/>
                </a:lnTo>
                <a:lnTo>
                  <a:pt x="182" y="1212"/>
                </a:lnTo>
                <a:lnTo>
                  <a:pt x="188" y="1216"/>
                </a:lnTo>
                <a:lnTo>
                  <a:pt x="193" y="1218"/>
                </a:lnTo>
                <a:lnTo>
                  <a:pt x="206" y="1222"/>
                </a:lnTo>
                <a:lnTo>
                  <a:pt x="221" y="1226"/>
                </a:lnTo>
                <a:lnTo>
                  <a:pt x="221" y="1226"/>
                </a:lnTo>
                <a:lnTo>
                  <a:pt x="235" y="1231"/>
                </a:lnTo>
                <a:lnTo>
                  <a:pt x="244" y="1232"/>
                </a:lnTo>
                <a:lnTo>
                  <a:pt x="246" y="1232"/>
                </a:lnTo>
                <a:lnTo>
                  <a:pt x="248" y="1231"/>
                </a:lnTo>
                <a:lnTo>
                  <a:pt x="250" y="1230"/>
                </a:lnTo>
                <a:lnTo>
                  <a:pt x="252" y="1226"/>
                </a:lnTo>
                <a:lnTo>
                  <a:pt x="252" y="1226"/>
                </a:lnTo>
                <a:lnTo>
                  <a:pt x="253" y="1221"/>
                </a:lnTo>
                <a:lnTo>
                  <a:pt x="252" y="1216"/>
                </a:lnTo>
                <a:lnTo>
                  <a:pt x="248" y="1204"/>
                </a:lnTo>
                <a:lnTo>
                  <a:pt x="244" y="1194"/>
                </a:lnTo>
                <a:lnTo>
                  <a:pt x="241" y="1190"/>
                </a:lnTo>
                <a:lnTo>
                  <a:pt x="241" y="1190"/>
                </a:lnTo>
                <a:lnTo>
                  <a:pt x="249" y="1181"/>
                </a:lnTo>
                <a:lnTo>
                  <a:pt x="254" y="1176"/>
                </a:lnTo>
                <a:lnTo>
                  <a:pt x="255" y="1175"/>
                </a:lnTo>
                <a:lnTo>
                  <a:pt x="257" y="1175"/>
                </a:lnTo>
                <a:lnTo>
                  <a:pt x="257" y="1175"/>
                </a:lnTo>
                <a:lnTo>
                  <a:pt x="258" y="1183"/>
                </a:lnTo>
                <a:lnTo>
                  <a:pt x="262" y="1190"/>
                </a:lnTo>
                <a:lnTo>
                  <a:pt x="262" y="1190"/>
                </a:lnTo>
                <a:lnTo>
                  <a:pt x="263" y="1195"/>
                </a:lnTo>
                <a:lnTo>
                  <a:pt x="266" y="1202"/>
                </a:lnTo>
                <a:lnTo>
                  <a:pt x="267" y="1211"/>
                </a:lnTo>
                <a:lnTo>
                  <a:pt x="267" y="1211"/>
                </a:lnTo>
                <a:lnTo>
                  <a:pt x="263" y="1232"/>
                </a:lnTo>
                <a:lnTo>
                  <a:pt x="260" y="1247"/>
                </a:lnTo>
                <a:lnTo>
                  <a:pt x="260" y="1252"/>
                </a:lnTo>
                <a:lnTo>
                  <a:pt x="262" y="1256"/>
                </a:lnTo>
                <a:lnTo>
                  <a:pt x="262" y="1256"/>
                </a:lnTo>
                <a:lnTo>
                  <a:pt x="267" y="1260"/>
                </a:lnTo>
                <a:lnTo>
                  <a:pt x="276" y="1263"/>
                </a:lnTo>
                <a:lnTo>
                  <a:pt x="291" y="1265"/>
                </a:lnTo>
                <a:lnTo>
                  <a:pt x="313" y="1266"/>
                </a:lnTo>
                <a:lnTo>
                  <a:pt x="313" y="1266"/>
                </a:lnTo>
                <a:lnTo>
                  <a:pt x="334" y="1265"/>
                </a:lnTo>
                <a:lnTo>
                  <a:pt x="348" y="1264"/>
                </a:lnTo>
                <a:lnTo>
                  <a:pt x="353" y="1263"/>
                </a:lnTo>
                <a:lnTo>
                  <a:pt x="356" y="1260"/>
                </a:lnTo>
                <a:lnTo>
                  <a:pt x="358" y="1259"/>
                </a:lnTo>
                <a:lnTo>
                  <a:pt x="358" y="1256"/>
                </a:lnTo>
                <a:lnTo>
                  <a:pt x="358" y="1256"/>
                </a:lnTo>
                <a:lnTo>
                  <a:pt x="357" y="1251"/>
                </a:lnTo>
                <a:lnTo>
                  <a:pt x="356" y="1244"/>
                </a:lnTo>
                <a:lnTo>
                  <a:pt x="355" y="1237"/>
                </a:lnTo>
                <a:lnTo>
                  <a:pt x="353" y="1231"/>
                </a:lnTo>
                <a:lnTo>
                  <a:pt x="353" y="1211"/>
                </a:lnTo>
                <a:lnTo>
                  <a:pt x="353" y="1211"/>
                </a:lnTo>
                <a:lnTo>
                  <a:pt x="363" y="1211"/>
                </a:lnTo>
                <a:lnTo>
                  <a:pt x="370" y="1209"/>
                </a:lnTo>
                <a:lnTo>
                  <a:pt x="372" y="1208"/>
                </a:lnTo>
                <a:lnTo>
                  <a:pt x="374" y="1205"/>
                </a:lnTo>
                <a:lnTo>
                  <a:pt x="374" y="1205"/>
                </a:lnTo>
                <a:lnTo>
                  <a:pt x="374" y="1203"/>
                </a:lnTo>
                <a:lnTo>
                  <a:pt x="372" y="1202"/>
                </a:lnTo>
                <a:lnTo>
                  <a:pt x="368" y="1197"/>
                </a:lnTo>
                <a:lnTo>
                  <a:pt x="366" y="1194"/>
                </a:lnTo>
                <a:lnTo>
                  <a:pt x="365" y="1190"/>
                </a:lnTo>
                <a:lnTo>
                  <a:pt x="363" y="1185"/>
                </a:lnTo>
                <a:lnTo>
                  <a:pt x="363" y="1180"/>
                </a:lnTo>
                <a:lnTo>
                  <a:pt x="363" y="1180"/>
                </a:lnTo>
                <a:lnTo>
                  <a:pt x="365" y="1161"/>
                </a:lnTo>
                <a:lnTo>
                  <a:pt x="366" y="1137"/>
                </a:lnTo>
                <a:lnTo>
                  <a:pt x="365" y="1111"/>
                </a:lnTo>
                <a:lnTo>
                  <a:pt x="363" y="1094"/>
                </a:lnTo>
                <a:lnTo>
                  <a:pt x="363" y="1094"/>
                </a:lnTo>
                <a:lnTo>
                  <a:pt x="355" y="1067"/>
                </a:lnTo>
                <a:lnTo>
                  <a:pt x="339" y="1024"/>
                </a:lnTo>
                <a:lnTo>
                  <a:pt x="318" y="967"/>
                </a:lnTo>
                <a:lnTo>
                  <a:pt x="318" y="967"/>
                </a:lnTo>
                <a:lnTo>
                  <a:pt x="328" y="936"/>
                </a:lnTo>
                <a:lnTo>
                  <a:pt x="337" y="909"/>
                </a:lnTo>
                <a:lnTo>
                  <a:pt x="343" y="885"/>
                </a:lnTo>
                <a:lnTo>
                  <a:pt x="343" y="885"/>
                </a:lnTo>
                <a:lnTo>
                  <a:pt x="347" y="861"/>
                </a:lnTo>
                <a:lnTo>
                  <a:pt x="351" y="833"/>
                </a:lnTo>
                <a:lnTo>
                  <a:pt x="353" y="799"/>
                </a:lnTo>
                <a:lnTo>
                  <a:pt x="353" y="799"/>
                </a:lnTo>
                <a:lnTo>
                  <a:pt x="353" y="765"/>
                </a:lnTo>
                <a:lnTo>
                  <a:pt x="353" y="733"/>
                </a:lnTo>
                <a:lnTo>
                  <a:pt x="353" y="733"/>
                </a:lnTo>
                <a:lnTo>
                  <a:pt x="358" y="732"/>
                </a:lnTo>
                <a:lnTo>
                  <a:pt x="370" y="727"/>
                </a:lnTo>
                <a:lnTo>
                  <a:pt x="382" y="720"/>
                </a:lnTo>
                <a:lnTo>
                  <a:pt x="386" y="716"/>
                </a:lnTo>
                <a:lnTo>
                  <a:pt x="389" y="713"/>
                </a:lnTo>
                <a:lnTo>
                  <a:pt x="389" y="713"/>
                </a:lnTo>
                <a:lnTo>
                  <a:pt x="389" y="709"/>
                </a:lnTo>
                <a:lnTo>
                  <a:pt x="386" y="706"/>
                </a:lnTo>
                <a:lnTo>
                  <a:pt x="382" y="702"/>
                </a:lnTo>
                <a:lnTo>
                  <a:pt x="377" y="700"/>
                </a:lnTo>
                <a:lnTo>
                  <a:pt x="368" y="696"/>
                </a:lnTo>
                <a:lnTo>
                  <a:pt x="365" y="694"/>
                </a:lnTo>
                <a:lnTo>
                  <a:pt x="363" y="692"/>
                </a:lnTo>
                <a:lnTo>
                  <a:pt x="363" y="692"/>
                </a:lnTo>
                <a:lnTo>
                  <a:pt x="362" y="683"/>
                </a:lnTo>
                <a:lnTo>
                  <a:pt x="362" y="668"/>
                </a:lnTo>
                <a:lnTo>
                  <a:pt x="363" y="647"/>
                </a:lnTo>
                <a:lnTo>
                  <a:pt x="363" y="647"/>
                </a:lnTo>
                <a:lnTo>
                  <a:pt x="372" y="648"/>
                </a:lnTo>
                <a:lnTo>
                  <a:pt x="379" y="648"/>
                </a:lnTo>
                <a:lnTo>
                  <a:pt x="384" y="647"/>
                </a:lnTo>
                <a:lnTo>
                  <a:pt x="384" y="647"/>
                </a:lnTo>
                <a:lnTo>
                  <a:pt x="386" y="645"/>
                </a:lnTo>
                <a:lnTo>
                  <a:pt x="391" y="645"/>
                </a:lnTo>
                <a:lnTo>
                  <a:pt x="405" y="645"/>
                </a:lnTo>
                <a:lnTo>
                  <a:pt x="413" y="644"/>
                </a:lnTo>
                <a:lnTo>
                  <a:pt x="419" y="643"/>
                </a:lnTo>
                <a:lnTo>
                  <a:pt x="426" y="640"/>
                </a:lnTo>
                <a:lnTo>
                  <a:pt x="430" y="636"/>
                </a:lnTo>
                <a:lnTo>
                  <a:pt x="430" y="636"/>
                </a:lnTo>
                <a:lnTo>
                  <a:pt x="433" y="626"/>
                </a:lnTo>
                <a:lnTo>
                  <a:pt x="436" y="617"/>
                </a:lnTo>
                <a:lnTo>
                  <a:pt x="436" y="614"/>
                </a:lnTo>
                <a:lnTo>
                  <a:pt x="435" y="611"/>
                </a:lnTo>
                <a:lnTo>
                  <a:pt x="432" y="607"/>
                </a:lnTo>
                <a:lnTo>
                  <a:pt x="430" y="606"/>
                </a:lnTo>
                <a:lnTo>
                  <a:pt x="430" y="606"/>
                </a:lnTo>
                <a:lnTo>
                  <a:pt x="423" y="605"/>
                </a:lnTo>
                <a:lnTo>
                  <a:pt x="419" y="605"/>
                </a:lnTo>
                <a:lnTo>
                  <a:pt x="414" y="606"/>
                </a:lnTo>
                <a:lnTo>
                  <a:pt x="409" y="606"/>
                </a:lnTo>
                <a:lnTo>
                  <a:pt x="409" y="606"/>
                </a:lnTo>
                <a:lnTo>
                  <a:pt x="403" y="603"/>
                </a:lnTo>
                <a:lnTo>
                  <a:pt x="396" y="601"/>
                </a:lnTo>
                <a:lnTo>
                  <a:pt x="389" y="596"/>
                </a:lnTo>
                <a:lnTo>
                  <a:pt x="389" y="596"/>
                </a:lnTo>
                <a:lnTo>
                  <a:pt x="376" y="582"/>
                </a:lnTo>
                <a:lnTo>
                  <a:pt x="363" y="565"/>
                </a:lnTo>
                <a:lnTo>
                  <a:pt x="363" y="565"/>
                </a:lnTo>
                <a:lnTo>
                  <a:pt x="360" y="556"/>
                </a:lnTo>
                <a:lnTo>
                  <a:pt x="353" y="535"/>
                </a:lnTo>
                <a:lnTo>
                  <a:pt x="353" y="535"/>
                </a:lnTo>
                <a:lnTo>
                  <a:pt x="343" y="509"/>
                </a:lnTo>
                <a:lnTo>
                  <a:pt x="339" y="502"/>
                </a:lnTo>
                <a:lnTo>
                  <a:pt x="338" y="499"/>
                </a:lnTo>
                <a:lnTo>
                  <a:pt x="338" y="499"/>
                </a:lnTo>
                <a:lnTo>
                  <a:pt x="343" y="495"/>
                </a:lnTo>
                <a:lnTo>
                  <a:pt x="346" y="492"/>
                </a:lnTo>
                <a:lnTo>
                  <a:pt x="348" y="489"/>
                </a:lnTo>
                <a:lnTo>
                  <a:pt x="348" y="489"/>
                </a:lnTo>
                <a:lnTo>
                  <a:pt x="348" y="473"/>
                </a:lnTo>
                <a:lnTo>
                  <a:pt x="348" y="459"/>
                </a:lnTo>
                <a:lnTo>
                  <a:pt x="348" y="459"/>
                </a:lnTo>
                <a:lnTo>
                  <a:pt x="356" y="455"/>
                </a:lnTo>
                <a:lnTo>
                  <a:pt x="374" y="447"/>
                </a:lnTo>
                <a:lnTo>
                  <a:pt x="382" y="441"/>
                </a:lnTo>
                <a:lnTo>
                  <a:pt x="393" y="436"/>
                </a:lnTo>
                <a:lnTo>
                  <a:pt x="399" y="429"/>
                </a:lnTo>
                <a:lnTo>
                  <a:pt x="404" y="423"/>
                </a:lnTo>
                <a:lnTo>
                  <a:pt x="404" y="423"/>
                </a:lnTo>
                <a:lnTo>
                  <a:pt x="409" y="408"/>
                </a:lnTo>
                <a:lnTo>
                  <a:pt x="412" y="400"/>
                </a:lnTo>
                <a:lnTo>
                  <a:pt x="413" y="390"/>
                </a:lnTo>
                <a:lnTo>
                  <a:pt x="413" y="380"/>
                </a:lnTo>
                <a:lnTo>
                  <a:pt x="412" y="371"/>
                </a:lnTo>
                <a:lnTo>
                  <a:pt x="409" y="361"/>
                </a:lnTo>
                <a:lnTo>
                  <a:pt x="404" y="352"/>
                </a:lnTo>
                <a:lnTo>
                  <a:pt x="404" y="352"/>
                </a:lnTo>
                <a:lnTo>
                  <a:pt x="386" y="324"/>
                </a:lnTo>
                <a:lnTo>
                  <a:pt x="381" y="312"/>
                </a:lnTo>
                <a:lnTo>
                  <a:pt x="379" y="301"/>
                </a:lnTo>
                <a:lnTo>
                  <a:pt x="379" y="301"/>
                </a:lnTo>
                <a:lnTo>
                  <a:pt x="376" y="286"/>
                </a:lnTo>
                <a:lnTo>
                  <a:pt x="371" y="268"/>
                </a:lnTo>
                <a:lnTo>
                  <a:pt x="363" y="250"/>
                </a:lnTo>
                <a:lnTo>
                  <a:pt x="358" y="241"/>
                </a:lnTo>
                <a:lnTo>
                  <a:pt x="353" y="235"/>
                </a:lnTo>
                <a:lnTo>
                  <a:pt x="353" y="235"/>
                </a:lnTo>
                <a:lnTo>
                  <a:pt x="346" y="225"/>
                </a:lnTo>
                <a:lnTo>
                  <a:pt x="342" y="220"/>
                </a:lnTo>
                <a:lnTo>
                  <a:pt x="341" y="217"/>
                </a:lnTo>
                <a:lnTo>
                  <a:pt x="338" y="216"/>
                </a:lnTo>
                <a:lnTo>
                  <a:pt x="328" y="215"/>
                </a:lnTo>
                <a:lnTo>
                  <a:pt x="328" y="215"/>
                </a:lnTo>
                <a:lnTo>
                  <a:pt x="315" y="213"/>
                </a:lnTo>
                <a:lnTo>
                  <a:pt x="304" y="213"/>
                </a:lnTo>
                <a:lnTo>
                  <a:pt x="292" y="215"/>
                </a:lnTo>
                <a:lnTo>
                  <a:pt x="257" y="220"/>
                </a:lnTo>
                <a:lnTo>
                  <a:pt x="257" y="199"/>
                </a:lnTo>
                <a:lnTo>
                  <a:pt x="272" y="179"/>
                </a:lnTo>
                <a:lnTo>
                  <a:pt x="272" y="179"/>
                </a:lnTo>
                <a:lnTo>
                  <a:pt x="272" y="180"/>
                </a:lnTo>
                <a:lnTo>
                  <a:pt x="273" y="182"/>
                </a:lnTo>
                <a:lnTo>
                  <a:pt x="277" y="182"/>
                </a:lnTo>
                <a:lnTo>
                  <a:pt x="282" y="179"/>
                </a:lnTo>
                <a:lnTo>
                  <a:pt x="282" y="179"/>
                </a:lnTo>
                <a:lnTo>
                  <a:pt x="290" y="173"/>
                </a:lnTo>
                <a:lnTo>
                  <a:pt x="296" y="164"/>
                </a:lnTo>
                <a:lnTo>
                  <a:pt x="301" y="156"/>
                </a:lnTo>
                <a:lnTo>
                  <a:pt x="302" y="152"/>
                </a:lnTo>
                <a:lnTo>
                  <a:pt x="302" y="149"/>
                </a:lnTo>
                <a:lnTo>
                  <a:pt x="302" y="149"/>
                </a:lnTo>
                <a:lnTo>
                  <a:pt x="300" y="144"/>
                </a:lnTo>
                <a:lnTo>
                  <a:pt x="296" y="141"/>
                </a:lnTo>
                <a:lnTo>
                  <a:pt x="292" y="138"/>
                </a:lnTo>
                <a:lnTo>
                  <a:pt x="292" y="138"/>
                </a:lnTo>
                <a:lnTo>
                  <a:pt x="296" y="132"/>
                </a:lnTo>
                <a:lnTo>
                  <a:pt x="304" y="116"/>
                </a:lnTo>
                <a:lnTo>
                  <a:pt x="307" y="107"/>
                </a:lnTo>
                <a:lnTo>
                  <a:pt x="311" y="98"/>
                </a:lnTo>
                <a:lnTo>
                  <a:pt x="313" y="89"/>
                </a:lnTo>
                <a:lnTo>
                  <a:pt x="313" y="83"/>
                </a:lnTo>
                <a:lnTo>
                  <a:pt x="313" y="83"/>
                </a:lnTo>
                <a:lnTo>
                  <a:pt x="307" y="69"/>
                </a:lnTo>
                <a:lnTo>
                  <a:pt x="301" y="51"/>
                </a:lnTo>
                <a:lnTo>
                  <a:pt x="292" y="33"/>
                </a:lnTo>
                <a:lnTo>
                  <a:pt x="287" y="27"/>
                </a:lnTo>
                <a:lnTo>
                  <a:pt x="282" y="22"/>
                </a:lnTo>
                <a:lnTo>
                  <a:pt x="282" y="22"/>
                </a:lnTo>
                <a:lnTo>
                  <a:pt x="276" y="15"/>
                </a:lnTo>
                <a:lnTo>
                  <a:pt x="271" y="11"/>
                </a:lnTo>
                <a:lnTo>
                  <a:pt x="264" y="9"/>
                </a:lnTo>
                <a:lnTo>
                  <a:pt x="252" y="6"/>
                </a:lnTo>
                <a:lnTo>
                  <a:pt x="252" y="6"/>
                </a:lnTo>
                <a:lnTo>
                  <a:pt x="238" y="4"/>
                </a:lnTo>
                <a:lnTo>
                  <a:pt x="227" y="1"/>
                </a:lnTo>
                <a:lnTo>
                  <a:pt x="221" y="0"/>
                </a:lnTo>
                <a:lnTo>
                  <a:pt x="216" y="1"/>
                </a:lnTo>
                <a:lnTo>
                  <a:pt x="216" y="1"/>
                </a:lnTo>
                <a:lnTo>
                  <a:pt x="203" y="6"/>
                </a:lnTo>
                <a:lnTo>
                  <a:pt x="191" y="11"/>
                </a:lnTo>
                <a:lnTo>
                  <a:pt x="191" y="11"/>
                </a:lnTo>
                <a:lnTo>
                  <a:pt x="187" y="14"/>
                </a:lnTo>
                <a:lnTo>
                  <a:pt x="183" y="18"/>
                </a:lnTo>
                <a:lnTo>
                  <a:pt x="180" y="22"/>
                </a:lnTo>
                <a:lnTo>
                  <a:pt x="170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C4C1007-25EF-4525-B1A0-55A8CE6DA108}"/>
              </a:ext>
            </a:extLst>
          </p:cNvPr>
          <p:cNvSpPr>
            <a:spLocks/>
          </p:cNvSpPr>
          <p:nvPr/>
        </p:nvSpPr>
        <p:spPr bwMode="auto">
          <a:xfrm>
            <a:off x="596427" y="2753925"/>
            <a:ext cx="1116013" cy="1593850"/>
          </a:xfrm>
          <a:custGeom>
            <a:avLst/>
            <a:gdLst>
              <a:gd name="T0" fmla="*/ 105 w 703"/>
              <a:gd name="T1" fmla="*/ 298 h 1004"/>
              <a:gd name="T2" fmla="*/ 78 w 703"/>
              <a:gd name="T3" fmla="*/ 414 h 1004"/>
              <a:gd name="T4" fmla="*/ 75 w 703"/>
              <a:gd name="T5" fmla="*/ 472 h 1004"/>
              <a:gd name="T6" fmla="*/ 84 w 703"/>
              <a:gd name="T7" fmla="*/ 556 h 1004"/>
              <a:gd name="T8" fmla="*/ 68 w 703"/>
              <a:gd name="T9" fmla="*/ 611 h 1004"/>
              <a:gd name="T10" fmla="*/ 34 w 703"/>
              <a:gd name="T11" fmla="*/ 701 h 1004"/>
              <a:gd name="T12" fmla="*/ 29 w 703"/>
              <a:gd name="T13" fmla="*/ 817 h 1004"/>
              <a:gd name="T14" fmla="*/ 77 w 703"/>
              <a:gd name="T15" fmla="*/ 823 h 1004"/>
              <a:gd name="T16" fmla="*/ 114 w 703"/>
              <a:gd name="T17" fmla="*/ 894 h 1004"/>
              <a:gd name="T18" fmla="*/ 101 w 703"/>
              <a:gd name="T19" fmla="*/ 965 h 1004"/>
              <a:gd name="T20" fmla="*/ 132 w 703"/>
              <a:gd name="T21" fmla="*/ 983 h 1004"/>
              <a:gd name="T22" fmla="*/ 183 w 703"/>
              <a:gd name="T23" fmla="*/ 969 h 1004"/>
              <a:gd name="T24" fmla="*/ 152 w 703"/>
              <a:gd name="T25" fmla="*/ 917 h 1004"/>
              <a:gd name="T26" fmla="*/ 194 w 703"/>
              <a:gd name="T27" fmla="*/ 935 h 1004"/>
              <a:gd name="T28" fmla="*/ 205 w 703"/>
              <a:gd name="T29" fmla="*/ 973 h 1004"/>
              <a:gd name="T30" fmla="*/ 284 w 703"/>
              <a:gd name="T31" fmla="*/ 938 h 1004"/>
              <a:gd name="T32" fmla="*/ 273 w 703"/>
              <a:gd name="T33" fmla="*/ 913 h 1004"/>
              <a:gd name="T34" fmla="*/ 201 w 703"/>
              <a:gd name="T35" fmla="*/ 831 h 1004"/>
              <a:gd name="T36" fmla="*/ 234 w 703"/>
              <a:gd name="T37" fmla="*/ 775 h 1004"/>
              <a:gd name="T38" fmla="*/ 216 w 703"/>
              <a:gd name="T39" fmla="*/ 611 h 1004"/>
              <a:gd name="T40" fmla="*/ 216 w 703"/>
              <a:gd name="T41" fmla="*/ 504 h 1004"/>
              <a:gd name="T42" fmla="*/ 292 w 703"/>
              <a:gd name="T43" fmla="*/ 547 h 1004"/>
              <a:gd name="T44" fmla="*/ 351 w 703"/>
              <a:gd name="T45" fmla="*/ 549 h 1004"/>
              <a:gd name="T46" fmla="*/ 388 w 703"/>
              <a:gd name="T47" fmla="*/ 551 h 1004"/>
              <a:gd name="T48" fmla="*/ 399 w 703"/>
              <a:gd name="T49" fmla="*/ 595 h 1004"/>
              <a:gd name="T50" fmla="*/ 346 w 703"/>
              <a:gd name="T51" fmla="*/ 789 h 1004"/>
              <a:gd name="T52" fmla="*/ 360 w 703"/>
              <a:gd name="T53" fmla="*/ 875 h 1004"/>
              <a:gd name="T54" fmla="*/ 407 w 703"/>
              <a:gd name="T55" fmla="*/ 932 h 1004"/>
              <a:gd name="T56" fmla="*/ 434 w 703"/>
              <a:gd name="T57" fmla="*/ 977 h 1004"/>
              <a:gd name="T58" fmla="*/ 455 w 703"/>
              <a:gd name="T59" fmla="*/ 926 h 1004"/>
              <a:gd name="T60" fmla="*/ 471 w 703"/>
              <a:gd name="T61" fmla="*/ 849 h 1004"/>
              <a:gd name="T62" fmla="*/ 519 w 703"/>
              <a:gd name="T63" fmla="*/ 711 h 1004"/>
              <a:gd name="T64" fmla="*/ 509 w 703"/>
              <a:gd name="T65" fmla="*/ 872 h 1004"/>
              <a:gd name="T66" fmla="*/ 576 w 703"/>
              <a:gd name="T67" fmla="*/ 946 h 1004"/>
              <a:gd name="T68" fmla="*/ 572 w 703"/>
              <a:gd name="T69" fmla="*/ 992 h 1004"/>
              <a:gd name="T70" fmla="*/ 624 w 703"/>
              <a:gd name="T71" fmla="*/ 1001 h 1004"/>
              <a:gd name="T72" fmla="*/ 686 w 703"/>
              <a:gd name="T73" fmla="*/ 988 h 1004"/>
              <a:gd name="T74" fmla="*/ 664 w 703"/>
              <a:gd name="T75" fmla="*/ 908 h 1004"/>
              <a:gd name="T76" fmla="*/ 629 w 703"/>
              <a:gd name="T77" fmla="*/ 445 h 1004"/>
              <a:gd name="T78" fmla="*/ 627 w 703"/>
              <a:gd name="T79" fmla="*/ 362 h 1004"/>
              <a:gd name="T80" fmla="*/ 658 w 703"/>
              <a:gd name="T81" fmla="*/ 520 h 1004"/>
              <a:gd name="T82" fmla="*/ 664 w 703"/>
              <a:gd name="T83" fmla="*/ 539 h 1004"/>
              <a:gd name="T84" fmla="*/ 664 w 703"/>
              <a:gd name="T85" fmla="*/ 554 h 1004"/>
              <a:gd name="T86" fmla="*/ 693 w 703"/>
              <a:gd name="T87" fmla="*/ 549 h 1004"/>
              <a:gd name="T88" fmla="*/ 688 w 703"/>
              <a:gd name="T89" fmla="*/ 420 h 1004"/>
              <a:gd name="T90" fmla="*/ 668 w 703"/>
              <a:gd name="T91" fmla="*/ 273 h 1004"/>
              <a:gd name="T92" fmla="*/ 656 w 703"/>
              <a:gd name="T93" fmla="*/ 191 h 1004"/>
              <a:gd name="T94" fmla="*/ 615 w 703"/>
              <a:gd name="T95" fmla="*/ 150 h 1004"/>
              <a:gd name="T96" fmla="*/ 580 w 703"/>
              <a:gd name="T97" fmla="*/ 132 h 1004"/>
              <a:gd name="T98" fmla="*/ 589 w 703"/>
              <a:gd name="T99" fmla="*/ 69 h 1004"/>
              <a:gd name="T100" fmla="*/ 558 w 703"/>
              <a:gd name="T101" fmla="*/ 14 h 1004"/>
              <a:gd name="T102" fmla="*/ 500 w 703"/>
              <a:gd name="T103" fmla="*/ 9 h 1004"/>
              <a:gd name="T104" fmla="*/ 461 w 703"/>
              <a:gd name="T105" fmla="*/ 85 h 1004"/>
              <a:gd name="T106" fmla="*/ 410 w 703"/>
              <a:gd name="T107" fmla="*/ 156 h 1004"/>
              <a:gd name="T108" fmla="*/ 371 w 703"/>
              <a:gd name="T109" fmla="*/ 246 h 1004"/>
              <a:gd name="T110" fmla="*/ 358 w 703"/>
              <a:gd name="T111" fmla="*/ 478 h 1004"/>
              <a:gd name="T112" fmla="*/ 237 w 703"/>
              <a:gd name="T113" fmla="*/ 467 h 1004"/>
              <a:gd name="T114" fmla="*/ 218 w 703"/>
              <a:gd name="T115" fmla="*/ 412 h 1004"/>
              <a:gd name="T116" fmla="*/ 207 w 703"/>
              <a:gd name="T117" fmla="*/ 342 h 1004"/>
              <a:gd name="T118" fmla="*/ 171 w 703"/>
              <a:gd name="T119" fmla="*/ 275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3" h="1004">
                <a:moveTo>
                  <a:pt x="144" y="279"/>
                </a:moveTo>
                <a:lnTo>
                  <a:pt x="144" y="279"/>
                </a:lnTo>
                <a:lnTo>
                  <a:pt x="141" y="278"/>
                </a:lnTo>
                <a:lnTo>
                  <a:pt x="132" y="279"/>
                </a:lnTo>
                <a:lnTo>
                  <a:pt x="126" y="279"/>
                </a:lnTo>
                <a:lnTo>
                  <a:pt x="122" y="281"/>
                </a:lnTo>
                <a:lnTo>
                  <a:pt x="117" y="284"/>
                </a:lnTo>
                <a:lnTo>
                  <a:pt x="112" y="286"/>
                </a:lnTo>
                <a:lnTo>
                  <a:pt x="112" y="286"/>
                </a:lnTo>
                <a:lnTo>
                  <a:pt x="108" y="291"/>
                </a:lnTo>
                <a:lnTo>
                  <a:pt x="105" y="298"/>
                </a:lnTo>
                <a:lnTo>
                  <a:pt x="97" y="314"/>
                </a:lnTo>
                <a:lnTo>
                  <a:pt x="93" y="334"/>
                </a:lnTo>
                <a:lnTo>
                  <a:pt x="90" y="355"/>
                </a:lnTo>
                <a:lnTo>
                  <a:pt x="90" y="355"/>
                </a:lnTo>
                <a:lnTo>
                  <a:pt x="89" y="374"/>
                </a:lnTo>
                <a:lnTo>
                  <a:pt x="89" y="389"/>
                </a:lnTo>
                <a:lnTo>
                  <a:pt x="88" y="400"/>
                </a:lnTo>
                <a:lnTo>
                  <a:pt x="87" y="403"/>
                </a:lnTo>
                <a:lnTo>
                  <a:pt x="84" y="407"/>
                </a:lnTo>
                <a:lnTo>
                  <a:pt x="84" y="407"/>
                </a:lnTo>
                <a:lnTo>
                  <a:pt x="78" y="414"/>
                </a:lnTo>
                <a:lnTo>
                  <a:pt x="77" y="418"/>
                </a:lnTo>
                <a:lnTo>
                  <a:pt x="88" y="415"/>
                </a:lnTo>
                <a:lnTo>
                  <a:pt x="79" y="426"/>
                </a:lnTo>
                <a:lnTo>
                  <a:pt x="95" y="418"/>
                </a:lnTo>
                <a:lnTo>
                  <a:pt x="95" y="418"/>
                </a:lnTo>
                <a:lnTo>
                  <a:pt x="89" y="425"/>
                </a:lnTo>
                <a:lnTo>
                  <a:pt x="83" y="432"/>
                </a:lnTo>
                <a:lnTo>
                  <a:pt x="79" y="442"/>
                </a:lnTo>
                <a:lnTo>
                  <a:pt x="79" y="442"/>
                </a:lnTo>
                <a:lnTo>
                  <a:pt x="77" y="455"/>
                </a:lnTo>
                <a:lnTo>
                  <a:pt x="75" y="472"/>
                </a:lnTo>
                <a:lnTo>
                  <a:pt x="73" y="491"/>
                </a:lnTo>
                <a:lnTo>
                  <a:pt x="79" y="491"/>
                </a:lnTo>
                <a:lnTo>
                  <a:pt x="79" y="491"/>
                </a:lnTo>
                <a:lnTo>
                  <a:pt x="77" y="520"/>
                </a:lnTo>
                <a:lnTo>
                  <a:pt x="76" y="541"/>
                </a:lnTo>
                <a:lnTo>
                  <a:pt x="76" y="548"/>
                </a:lnTo>
                <a:lnTo>
                  <a:pt x="77" y="551"/>
                </a:lnTo>
                <a:lnTo>
                  <a:pt x="77" y="551"/>
                </a:lnTo>
                <a:lnTo>
                  <a:pt x="79" y="554"/>
                </a:lnTo>
                <a:lnTo>
                  <a:pt x="82" y="555"/>
                </a:lnTo>
                <a:lnTo>
                  <a:pt x="84" y="556"/>
                </a:lnTo>
                <a:lnTo>
                  <a:pt x="84" y="556"/>
                </a:lnTo>
                <a:lnTo>
                  <a:pt x="84" y="573"/>
                </a:lnTo>
                <a:lnTo>
                  <a:pt x="82" y="595"/>
                </a:lnTo>
                <a:lnTo>
                  <a:pt x="82" y="595"/>
                </a:lnTo>
                <a:lnTo>
                  <a:pt x="81" y="597"/>
                </a:lnTo>
                <a:lnTo>
                  <a:pt x="78" y="600"/>
                </a:lnTo>
                <a:lnTo>
                  <a:pt x="73" y="604"/>
                </a:lnTo>
                <a:lnTo>
                  <a:pt x="68" y="608"/>
                </a:lnTo>
                <a:lnTo>
                  <a:pt x="67" y="611"/>
                </a:lnTo>
                <a:lnTo>
                  <a:pt x="68" y="611"/>
                </a:lnTo>
                <a:lnTo>
                  <a:pt x="68" y="611"/>
                </a:lnTo>
                <a:lnTo>
                  <a:pt x="73" y="614"/>
                </a:lnTo>
                <a:lnTo>
                  <a:pt x="73" y="614"/>
                </a:lnTo>
                <a:lnTo>
                  <a:pt x="70" y="618"/>
                </a:lnTo>
                <a:lnTo>
                  <a:pt x="60" y="627"/>
                </a:lnTo>
                <a:lnTo>
                  <a:pt x="55" y="635"/>
                </a:lnTo>
                <a:lnTo>
                  <a:pt x="50" y="642"/>
                </a:lnTo>
                <a:lnTo>
                  <a:pt x="47" y="650"/>
                </a:lnTo>
                <a:lnTo>
                  <a:pt x="43" y="660"/>
                </a:lnTo>
                <a:lnTo>
                  <a:pt x="43" y="660"/>
                </a:lnTo>
                <a:lnTo>
                  <a:pt x="40" y="680"/>
                </a:lnTo>
                <a:lnTo>
                  <a:pt x="34" y="701"/>
                </a:lnTo>
                <a:lnTo>
                  <a:pt x="27" y="720"/>
                </a:lnTo>
                <a:lnTo>
                  <a:pt x="21" y="736"/>
                </a:lnTo>
                <a:lnTo>
                  <a:pt x="21" y="736"/>
                </a:lnTo>
                <a:lnTo>
                  <a:pt x="8" y="773"/>
                </a:lnTo>
                <a:lnTo>
                  <a:pt x="2" y="791"/>
                </a:lnTo>
                <a:lnTo>
                  <a:pt x="0" y="802"/>
                </a:lnTo>
                <a:lnTo>
                  <a:pt x="0" y="802"/>
                </a:lnTo>
                <a:lnTo>
                  <a:pt x="1" y="803"/>
                </a:lnTo>
                <a:lnTo>
                  <a:pt x="5" y="806"/>
                </a:lnTo>
                <a:lnTo>
                  <a:pt x="17" y="811"/>
                </a:lnTo>
                <a:lnTo>
                  <a:pt x="29" y="817"/>
                </a:lnTo>
                <a:lnTo>
                  <a:pt x="35" y="820"/>
                </a:lnTo>
                <a:lnTo>
                  <a:pt x="38" y="824"/>
                </a:lnTo>
                <a:lnTo>
                  <a:pt x="38" y="824"/>
                </a:lnTo>
                <a:lnTo>
                  <a:pt x="44" y="834"/>
                </a:lnTo>
                <a:lnTo>
                  <a:pt x="47" y="835"/>
                </a:lnTo>
                <a:lnTo>
                  <a:pt x="52" y="835"/>
                </a:lnTo>
                <a:lnTo>
                  <a:pt x="52" y="835"/>
                </a:lnTo>
                <a:lnTo>
                  <a:pt x="55" y="834"/>
                </a:lnTo>
                <a:lnTo>
                  <a:pt x="59" y="832"/>
                </a:lnTo>
                <a:lnTo>
                  <a:pt x="67" y="828"/>
                </a:lnTo>
                <a:lnTo>
                  <a:pt x="77" y="823"/>
                </a:lnTo>
                <a:lnTo>
                  <a:pt x="82" y="822"/>
                </a:lnTo>
                <a:lnTo>
                  <a:pt x="88" y="820"/>
                </a:lnTo>
                <a:lnTo>
                  <a:pt x="88" y="820"/>
                </a:lnTo>
                <a:lnTo>
                  <a:pt x="123" y="824"/>
                </a:lnTo>
                <a:lnTo>
                  <a:pt x="123" y="824"/>
                </a:lnTo>
                <a:lnTo>
                  <a:pt x="118" y="847"/>
                </a:lnTo>
                <a:lnTo>
                  <a:pt x="115" y="867"/>
                </a:lnTo>
                <a:lnTo>
                  <a:pt x="114" y="878"/>
                </a:lnTo>
                <a:lnTo>
                  <a:pt x="114" y="887"/>
                </a:lnTo>
                <a:lnTo>
                  <a:pt x="114" y="887"/>
                </a:lnTo>
                <a:lnTo>
                  <a:pt x="114" y="894"/>
                </a:lnTo>
                <a:lnTo>
                  <a:pt x="113" y="904"/>
                </a:lnTo>
                <a:lnTo>
                  <a:pt x="109" y="920"/>
                </a:lnTo>
                <a:lnTo>
                  <a:pt x="103" y="938"/>
                </a:lnTo>
                <a:lnTo>
                  <a:pt x="103" y="938"/>
                </a:lnTo>
                <a:lnTo>
                  <a:pt x="102" y="940"/>
                </a:lnTo>
                <a:lnTo>
                  <a:pt x="101" y="942"/>
                </a:lnTo>
                <a:lnTo>
                  <a:pt x="101" y="946"/>
                </a:lnTo>
                <a:lnTo>
                  <a:pt x="101" y="946"/>
                </a:lnTo>
                <a:lnTo>
                  <a:pt x="100" y="957"/>
                </a:lnTo>
                <a:lnTo>
                  <a:pt x="100" y="961"/>
                </a:lnTo>
                <a:lnTo>
                  <a:pt x="101" y="965"/>
                </a:lnTo>
                <a:lnTo>
                  <a:pt x="101" y="965"/>
                </a:lnTo>
                <a:lnTo>
                  <a:pt x="102" y="970"/>
                </a:lnTo>
                <a:lnTo>
                  <a:pt x="103" y="971"/>
                </a:lnTo>
                <a:lnTo>
                  <a:pt x="107" y="973"/>
                </a:lnTo>
                <a:lnTo>
                  <a:pt x="107" y="973"/>
                </a:lnTo>
                <a:lnTo>
                  <a:pt x="115" y="977"/>
                </a:lnTo>
                <a:lnTo>
                  <a:pt x="120" y="977"/>
                </a:lnTo>
                <a:lnTo>
                  <a:pt x="123" y="979"/>
                </a:lnTo>
                <a:lnTo>
                  <a:pt x="123" y="979"/>
                </a:lnTo>
                <a:lnTo>
                  <a:pt x="126" y="981"/>
                </a:lnTo>
                <a:lnTo>
                  <a:pt x="132" y="983"/>
                </a:lnTo>
                <a:lnTo>
                  <a:pt x="141" y="984"/>
                </a:lnTo>
                <a:lnTo>
                  <a:pt x="153" y="984"/>
                </a:lnTo>
                <a:lnTo>
                  <a:pt x="153" y="984"/>
                </a:lnTo>
                <a:lnTo>
                  <a:pt x="165" y="983"/>
                </a:lnTo>
                <a:lnTo>
                  <a:pt x="175" y="982"/>
                </a:lnTo>
                <a:lnTo>
                  <a:pt x="181" y="979"/>
                </a:lnTo>
                <a:lnTo>
                  <a:pt x="182" y="978"/>
                </a:lnTo>
                <a:lnTo>
                  <a:pt x="183" y="976"/>
                </a:lnTo>
                <a:lnTo>
                  <a:pt x="183" y="976"/>
                </a:lnTo>
                <a:lnTo>
                  <a:pt x="183" y="972"/>
                </a:lnTo>
                <a:lnTo>
                  <a:pt x="183" y="969"/>
                </a:lnTo>
                <a:lnTo>
                  <a:pt x="179" y="965"/>
                </a:lnTo>
                <a:lnTo>
                  <a:pt x="175" y="960"/>
                </a:lnTo>
                <a:lnTo>
                  <a:pt x="175" y="960"/>
                </a:lnTo>
                <a:lnTo>
                  <a:pt x="159" y="945"/>
                </a:lnTo>
                <a:lnTo>
                  <a:pt x="150" y="935"/>
                </a:lnTo>
                <a:lnTo>
                  <a:pt x="150" y="935"/>
                </a:lnTo>
                <a:lnTo>
                  <a:pt x="152" y="934"/>
                </a:lnTo>
                <a:lnTo>
                  <a:pt x="152" y="929"/>
                </a:lnTo>
                <a:lnTo>
                  <a:pt x="153" y="922"/>
                </a:lnTo>
                <a:lnTo>
                  <a:pt x="153" y="922"/>
                </a:lnTo>
                <a:lnTo>
                  <a:pt x="152" y="917"/>
                </a:lnTo>
                <a:lnTo>
                  <a:pt x="150" y="913"/>
                </a:lnTo>
                <a:lnTo>
                  <a:pt x="155" y="861"/>
                </a:lnTo>
                <a:lnTo>
                  <a:pt x="155" y="861"/>
                </a:lnTo>
                <a:lnTo>
                  <a:pt x="163" y="873"/>
                </a:lnTo>
                <a:lnTo>
                  <a:pt x="177" y="897"/>
                </a:lnTo>
                <a:lnTo>
                  <a:pt x="177" y="897"/>
                </a:lnTo>
                <a:lnTo>
                  <a:pt x="184" y="910"/>
                </a:lnTo>
                <a:lnTo>
                  <a:pt x="189" y="920"/>
                </a:lnTo>
                <a:lnTo>
                  <a:pt x="193" y="929"/>
                </a:lnTo>
                <a:lnTo>
                  <a:pt x="194" y="935"/>
                </a:lnTo>
                <a:lnTo>
                  <a:pt x="194" y="935"/>
                </a:lnTo>
                <a:lnTo>
                  <a:pt x="194" y="938"/>
                </a:lnTo>
                <a:lnTo>
                  <a:pt x="191" y="941"/>
                </a:lnTo>
                <a:lnTo>
                  <a:pt x="190" y="945"/>
                </a:lnTo>
                <a:lnTo>
                  <a:pt x="191" y="949"/>
                </a:lnTo>
                <a:lnTo>
                  <a:pt x="191" y="949"/>
                </a:lnTo>
                <a:lnTo>
                  <a:pt x="193" y="955"/>
                </a:lnTo>
                <a:lnTo>
                  <a:pt x="196" y="963"/>
                </a:lnTo>
                <a:lnTo>
                  <a:pt x="200" y="970"/>
                </a:lnTo>
                <a:lnTo>
                  <a:pt x="202" y="972"/>
                </a:lnTo>
                <a:lnTo>
                  <a:pt x="205" y="973"/>
                </a:lnTo>
                <a:lnTo>
                  <a:pt x="205" y="973"/>
                </a:lnTo>
                <a:lnTo>
                  <a:pt x="211" y="975"/>
                </a:lnTo>
                <a:lnTo>
                  <a:pt x="216" y="976"/>
                </a:lnTo>
                <a:lnTo>
                  <a:pt x="220" y="976"/>
                </a:lnTo>
                <a:lnTo>
                  <a:pt x="224" y="973"/>
                </a:lnTo>
                <a:lnTo>
                  <a:pt x="224" y="973"/>
                </a:lnTo>
                <a:lnTo>
                  <a:pt x="235" y="965"/>
                </a:lnTo>
                <a:lnTo>
                  <a:pt x="243" y="960"/>
                </a:lnTo>
                <a:lnTo>
                  <a:pt x="254" y="954"/>
                </a:lnTo>
                <a:lnTo>
                  <a:pt x="254" y="954"/>
                </a:lnTo>
                <a:lnTo>
                  <a:pt x="269" y="947"/>
                </a:lnTo>
                <a:lnTo>
                  <a:pt x="284" y="938"/>
                </a:lnTo>
                <a:lnTo>
                  <a:pt x="292" y="934"/>
                </a:lnTo>
                <a:lnTo>
                  <a:pt x="296" y="930"/>
                </a:lnTo>
                <a:lnTo>
                  <a:pt x="299" y="925"/>
                </a:lnTo>
                <a:lnTo>
                  <a:pt x="299" y="924"/>
                </a:lnTo>
                <a:lnTo>
                  <a:pt x="298" y="922"/>
                </a:lnTo>
                <a:lnTo>
                  <a:pt x="298" y="922"/>
                </a:lnTo>
                <a:lnTo>
                  <a:pt x="293" y="917"/>
                </a:lnTo>
                <a:lnTo>
                  <a:pt x="287" y="916"/>
                </a:lnTo>
                <a:lnTo>
                  <a:pt x="281" y="916"/>
                </a:lnTo>
                <a:lnTo>
                  <a:pt x="273" y="913"/>
                </a:lnTo>
                <a:lnTo>
                  <a:pt x="273" y="913"/>
                </a:lnTo>
                <a:lnTo>
                  <a:pt x="257" y="908"/>
                </a:lnTo>
                <a:lnTo>
                  <a:pt x="246" y="902"/>
                </a:lnTo>
                <a:lnTo>
                  <a:pt x="246" y="902"/>
                </a:lnTo>
                <a:lnTo>
                  <a:pt x="226" y="891"/>
                </a:lnTo>
                <a:lnTo>
                  <a:pt x="226" y="891"/>
                </a:lnTo>
                <a:lnTo>
                  <a:pt x="224" y="893"/>
                </a:lnTo>
                <a:lnTo>
                  <a:pt x="222" y="894"/>
                </a:lnTo>
                <a:lnTo>
                  <a:pt x="194" y="829"/>
                </a:lnTo>
                <a:lnTo>
                  <a:pt x="194" y="829"/>
                </a:lnTo>
                <a:lnTo>
                  <a:pt x="196" y="830"/>
                </a:lnTo>
                <a:lnTo>
                  <a:pt x="201" y="831"/>
                </a:lnTo>
                <a:lnTo>
                  <a:pt x="208" y="830"/>
                </a:lnTo>
                <a:lnTo>
                  <a:pt x="212" y="829"/>
                </a:lnTo>
                <a:lnTo>
                  <a:pt x="216" y="826"/>
                </a:lnTo>
                <a:lnTo>
                  <a:pt x="216" y="826"/>
                </a:lnTo>
                <a:lnTo>
                  <a:pt x="223" y="820"/>
                </a:lnTo>
                <a:lnTo>
                  <a:pt x="228" y="814"/>
                </a:lnTo>
                <a:lnTo>
                  <a:pt x="230" y="807"/>
                </a:lnTo>
                <a:lnTo>
                  <a:pt x="232" y="799"/>
                </a:lnTo>
                <a:lnTo>
                  <a:pt x="232" y="799"/>
                </a:lnTo>
                <a:lnTo>
                  <a:pt x="234" y="788"/>
                </a:lnTo>
                <a:lnTo>
                  <a:pt x="234" y="775"/>
                </a:lnTo>
                <a:lnTo>
                  <a:pt x="234" y="760"/>
                </a:lnTo>
                <a:lnTo>
                  <a:pt x="235" y="742"/>
                </a:lnTo>
                <a:lnTo>
                  <a:pt x="235" y="742"/>
                </a:lnTo>
                <a:lnTo>
                  <a:pt x="235" y="731"/>
                </a:lnTo>
                <a:lnTo>
                  <a:pt x="235" y="717"/>
                </a:lnTo>
                <a:lnTo>
                  <a:pt x="231" y="684"/>
                </a:lnTo>
                <a:lnTo>
                  <a:pt x="228" y="653"/>
                </a:lnTo>
                <a:lnTo>
                  <a:pt x="224" y="632"/>
                </a:lnTo>
                <a:lnTo>
                  <a:pt x="224" y="632"/>
                </a:lnTo>
                <a:lnTo>
                  <a:pt x="220" y="620"/>
                </a:lnTo>
                <a:lnTo>
                  <a:pt x="216" y="611"/>
                </a:lnTo>
                <a:lnTo>
                  <a:pt x="211" y="600"/>
                </a:lnTo>
                <a:lnTo>
                  <a:pt x="211" y="600"/>
                </a:lnTo>
                <a:lnTo>
                  <a:pt x="207" y="573"/>
                </a:lnTo>
                <a:lnTo>
                  <a:pt x="205" y="541"/>
                </a:lnTo>
                <a:lnTo>
                  <a:pt x="205" y="541"/>
                </a:lnTo>
                <a:lnTo>
                  <a:pt x="208" y="518"/>
                </a:lnTo>
                <a:lnTo>
                  <a:pt x="211" y="500"/>
                </a:lnTo>
                <a:lnTo>
                  <a:pt x="211" y="500"/>
                </a:lnTo>
                <a:lnTo>
                  <a:pt x="212" y="502"/>
                </a:lnTo>
                <a:lnTo>
                  <a:pt x="214" y="503"/>
                </a:lnTo>
                <a:lnTo>
                  <a:pt x="216" y="504"/>
                </a:lnTo>
                <a:lnTo>
                  <a:pt x="216" y="504"/>
                </a:lnTo>
                <a:lnTo>
                  <a:pt x="218" y="504"/>
                </a:lnTo>
                <a:lnTo>
                  <a:pt x="219" y="503"/>
                </a:lnTo>
                <a:lnTo>
                  <a:pt x="222" y="502"/>
                </a:lnTo>
                <a:lnTo>
                  <a:pt x="222" y="502"/>
                </a:lnTo>
                <a:lnTo>
                  <a:pt x="236" y="521"/>
                </a:lnTo>
                <a:lnTo>
                  <a:pt x="247" y="536"/>
                </a:lnTo>
                <a:lnTo>
                  <a:pt x="254" y="543"/>
                </a:lnTo>
                <a:lnTo>
                  <a:pt x="254" y="543"/>
                </a:lnTo>
                <a:lnTo>
                  <a:pt x="267" y="544"/>
                </a:lnTo>
                <a:lnTo>
                  <a:pt x="292" y="547"/>
                </a:lnTo>
                <a:lnTo>
                  <a:pt x="328" y="548"/>
                </a:lnTo>
                <a:lnTo>
                  <a:pt x="328" y="548"/>
                </a:lnTo>
                <a:lnTo>
                  <a:pt x="334" y="548"/>
                </a:lnTo>
                <a:lnTo>
                  <a:pt x="336" y="547"/>
                </a:lnTo>
                <a:lnTo>
                  <a:pt x="339" y="548"/>
                </a:lnTo>
                <a:lnTo>
                  <a:pt x="339" y="548"/>
                </a:lnTo>
                <a:lnTo>
                  <a:pt x="343" y="551"/>
                </a:lnTo>
                <a:lnTo>
                  <a:pt x="346" y="551"/>
                </a:lnTo>
                <a:lnTo>
                  <a:pt x="347" y="551"/>
                </a:lnTo>
                <a:lnTo>
                  <a:pt x="347" y="551"/>
                </a:lnTo>
                <a:lnTo>
                  <a:pt x="351" y="549"/>
                </a:lnTo>
                <a:lnTo>
                  <a:pt x="353" y="548"/>
                </a:lnTo>
                <a:lnTo>
                  <a:pt x="353" y="548"/>
                </a:lnTo>
                <a:lnTo>
                  <a:pt x="355" y="549"/>
                </a:lnTo>
                <a:lnTo>
                  <a:pt x="361" y="550"/>
                </a:lnTo>
                <a:lnTo>
                  <a:pt x="367" y="553"/>
                </a:lnTo>
                <a:lnTo>
                  <a:pt x="375" y="554"/>
                </a:lnTo>
                <a:lnTo>
                  <a:pt x="375" y="554"/>
                </a:lnTo>
                <a:lnTo>
                  <a:pt x="384" y="555"/>
                </a:lnTo>
                <a:lnTo>
                  <a:pt x="387" y="554"/>
                </a:lnTo>
                <a:lnTo>
                  <a:pt x="388" y="551"/>
                </a:lnTo>
                <a:lnTo>
                  <a:pt x="388" y="551"/>
                </a:lnTo>
                <a:lnTo>
                  <a:pt x="392" y="539"/>
                </a:lnTo>
                <a:lnTo>
                  <a:pt x="396" y="530"/>
                </a:lnTo>
                <a:lnTo>
                  <a:pt x="396" y="530"/>
                </a:lnTo>
                <a:lnTo>
                  <a:pt x="399" y="524"/>
                </a:lnTo>
                <a:lnTo>
                  <a:pt x="400" y="516"/>
                </a:lnTo>
                <a:lnTo>
                  <a:pt x="401" y="507"/>
                </a:lnTo>
                <a:lnTo>
                  <a:pt x="401" y="507"/>
                </a:lnTo>
                <a:lnTo>
                  <a:pt x="405" y="545"/>
                </a:lnTo>
                <a:lnTo>
                  <a:pt x="405" y="545"/>
                </a:lnTo>
                <a:lnTo>
                  <a:pt x="404" y="565"/>
                </a:lnTo>
                <a:lnTo>
                  <a:pt x="399" y="595"/>
                </a:lnTo>
                <a:lnTo>
                  <a:pt x="394" y="625"/>
                </a:lnTo>
                <a:lnTo>
                  <a:pt x="390" y="641"/>
                </a:lnTo>
                <a:lnTo>
                  <a:pt x="390" y="641"/>
                </a:lnTo>
                <a:lnTo>
                  <a:pt x="380" y="665"/>
                </a:lnTo>
                <a:lnTo>
                  <a:pt x="372" y="682"/>
                </a:lnTo>
                <a:lnTo>
                  <a:pt x="366" y="695"/>
                </a:lnTo>
                <a:lnTo>
                  <a:pt x="366" y="695"/>
                </a:lnTo>
                <a:lnTo>
                  <a:pt x="360" y="714"/>
                </a:lnTo>
                <a:lnTo>
                  <a:pt x="354" y="742"/>
                </a:lnTo>
                <a:lnTo>
                  <a:pt x="348" y="773"/>
                </a:lnTo>
                <a:lnTo>
                  <a:pt x="346" y="789"/>
                </a:lnTo>
                <a:lnTo>
                  <a:pt x="345" y="802"/>
                </a:lnTo>
                <a:lnTo>
                  <a:pt x="345" y="802"/>
                </a:lnTo>
                <a:lnTo>
                  <a:pt x="343" y="828"/>
                </a:lnTo>
                <a:lnTo>
                  <a:pt x="342" y="854"/>
                </a:lnTo>
                <a:lnTo>
                  <a:pt x="343" y="873"/>
                </a:lnTo>
                <a:lnTo>
                  <a:pt x="345" y="879"/>
                </a:lnTo>
                <a:lnTo>
                  <a:pt x="346" y="881"/>
                </a:lnTo>
                <a:lnTo>
                  <a:pt x="347" y="881"/>
                </a:lnTo>
                <a:lnTo>
                  <a:pt x="347" y="881"/>
                </a:lnTo>
                <a:lnTo>
                  <a:pt x="353" y="878"/>
                </a:lnTo>
                <a:lnTo>
                  <a:pt x="360" y="875"/>
                </a:lnTo>
                <a:lnTo>
                  <a:pt x="366" y="871"/>
                </a:lnTo>
                <a:lnTo>
                  <a:pt x="370" y="870"/>
                </a:lnTo>
                <a:lnTo>
                  <a:pt x="372" y="870"/>
                </a:lnTo>
                <a:lnTo>
                  <a:pt x="372" y="870"/>
                </a:lnTo>
                <a:lnTo>
                  <a:pt x="380" y="872"/>
                </a:lnTo>
                <a:lnTo>
                  <a:pt x="393" y="873"/>
                </a:lnTo>
                <a:lnTo>
                  <a:pt x="410" y="876"/>
                </a:lnTo>
                <a:lnTo>
                  <a:pt x="410" y="876"/>
                </a:lnTo>
                <a:lnTo>
                  <a:pt x="410" y="899"/>
                </a:lnTo>
                <a:lnTo>
                  <a:pt x="410" y="918"/>
                </a:lnTo>
                <a:lnTo>
                  <a:pt x="407" y="932"/>
                </a:lnTo>
                <a:lnTo>
                  <a:pt x="407" y="932"/>
                </a:lnTo>
                <a:lnTo>
                  <a:pt x="404" y="943"/>
                </a:lnTo>
                <a:lnTo>
                  <a:pt x="400" y="954"/>
                </a:lnTo>
                <a:lnTo>
                  <a:pt x="400" y="960"/>
                </a:lnTo>
                <a:lnTo>
                  <a:pt x="400" y="964"/>
                </a:lnTo>
                <a:lnTo>
                  <a:pt x="401" y="969"/>
                </a:lnTo>
                <a:lnTo>
                  <a:pt x="405" y="971"/>
                </a:lnTo>
                <a:lnTo>
                  <a:pt x="405" y="971"/>
                </a:lnTo>
                <a:lnTo>
                  <a:pt x="414" y="975"/>
                </a:lnTo>
                <a:lnTo>
                  <a:pt x="428" y="977"/>
                </a:lnTo>
                <a:lnTo>
                  <a:pt x="434" y="977"/>
                </a:lnTo>
                <a:lnTo>
                  <a:pt x="440" y="976"/>
                </a:lnTo>
                <a:lnTo>
                  <a:pt x="445" y="973"/>
                </a:lnTo>
                <a:lnTo>
                  <a:pt x="448" y="971"/>
                </a:lnTo>
                <a:lnTo>
                  <a:pt x="448" y="971"/>
                </a:lnTo>
                <a:lnTo>
                  <a:pt x="454" y="963"/>
                </a:lnTo>
                <a:lnTo>
                  <a:pt x="457" y="954"/>
                </a:lnTo>
                <a:lnTo>
                  <a:pt x="459" y="946"/>
                </a:lnTo>
                <a:lnTo>
                  <a:pt x="459" y="938"/>
                </a:lnTo>
                <a:lnTo>
                  <a:pt x="459" y="938"/>
                </a:lnTo>
                <a:lnTo>
                  <a:pt x="458" y="931"/>
                </a:lnTo>
                <a:lnTo>
                  <a:pt x="455" y="926"/>
                </a:lnTo>
                <a:lnTo>
                  <a:pt x="451" y="922"/>
                </a:lnTo>
                <a:lnTo>
                  <a:pt x="451" y="872"/>
                </a:lnTo>
                <a:lnTo>
                  <a:pt x="451" y="872"/>
                </a:lnTo>
                <a:lnTo>
                  <a:pt x="459" y="872"/>
                </a:lnTo>
                <a:lnTo>
                  <a:pt x="466" y="870"/>
                </a:lnTo>
                <a:lnTo>
                  <a:pt x="469" y="869"/>
                </a:lnTo>
                <a:lnTo>
                  <a:pt x="470" y="867"/>
                </a:lnTo>
                <a:lnTo>
                  <a:pt x="470" y="867"/>
                </a:lnTo>
                <a:lnTo>
                  <a:pt x="471" y="864"/>
                </a:lnTo>
                <a:lnTo>
                  <a:pt x="471" y="860"/>
                </a:lnTo>
                <a:lnTo>
                  <a:pt x="471" y="849"/>
                </a:lnTo>
                <a:lnTo>
                  <a:pt x="471" y="843"/>
                </a:lnTo>
                <a:lnTo>
                  <a:pt x="472" y="837"/>
                </a:lnTo>
                <a:lnTo>
                  <a:pt x="475" y="832"/>
                </a:lnTo>
                <a:lnTo>
                  <a:pt x="478" y="829"/>
                </a:lnTo>
                <a:lnTo>
                  <a:pt x="478" y="829"/>
                </a:lnTo>
                <a:lnTo>
                  <a:pt x="481" y="826"/>
                </a:lnTo>
                <a:lnTo>
                  <a:pt x="483" y="820"/>
                </a:lnTo>
                <a:lnTo>
                  <a:pt x="490" y="805"/>
                </a:lnTo>
                <a:lnTo>
                  <a:pt x="498" y="782"/>
                </a:lnTo>
                <a:lnTo>
                  <a:pt x="506" y="756"/>
                </a:lnTo>
                <a:lnTo>
                  <a:pt x="519" y="711"/>
                </a:lnTo>
                <a:lnTo>
                  <a:pt x="525" y="690"/>
                </a:lnTo>
                <a:lnTo>
                  <a:pt x="525" y="690"/>
                </a:lnTo>
                <a:lnTo>
                  <a:pt x="521" y="742"/>
                </a:lnTo>
                <a:lnTo>
                  <a:pt x="516" y="785"/>
                </a:lnTo>
                <a:lnTo>
                  <a:pt x="511" y="818"/>
                </a:lnTo>
                <a:lnTo>
                  <a:pt x="511" y="818"/>
                </a:lnTo>
                <a:lnTo>
                  <a:pt x="509" y="837"/>
                </a:lnTo>
                <a:lnTo>
                  <a:pt x="507" y="852"/>
                </a:lnTo>
                <a:lnTo>
                  <a:pt x="509" y="863"/>
                </a:lnTo>
                <a:lnTo>
                  <a:pt x="509" y="872"/>
                </a:lnTo>
                <a:lnTo>
                  <a:pt x="509" y="872"/>
                </a:lnTo>
                <a:lnTo>
                  <a:pt x="509" y="896"/>
                </a:lnTo>
                <a:lnTo>
                  <a:pt x="509" y="906"/>
                </a:lnTo>
                <a:lnTo>
                  <a:pt x="510" y="910"/>
                </a:lnTo>
                <a:lnTo>
                  <a:pt x="511" y="911"/>
                </a:lnTo>
                <a:lnTo>
                  <a:pt x="511" y="911"/>
                </a:lnTo>
                <a:lnTo>
                  <a:pt x="523" y="912"/>
                </a:lnTo>
                <a:lnTo>
                  <a:pt x="546" y="912"/>
                </a:lnTo>
                <a:lnTo>
                  <a:pt x="577" y="911"/>
                </a:lnTo>
                <a:lnTo>
                  <a:pt x="577" y="946"/>
                </a:lnTo>
                <a:lnTo>
                  <a:pt x="577" y="946"/>
                </a:lnTo>
                <a:lnTo>
                  <a:pt x="576" y="946"/>
                </a:lnTo>
                <a:lnTo>
                  <a:pt x="575" y="943"/>
                </a:lnTo>
                <a:lnTo>
                  <a:pt x="574" y="945"/>
                </a:lnTo>
                <a:lnTo>
                  <a:pt x="572" y="945"/>
                </a:lnTo>
                <a:lnTo>
                  <a:pt x="571" y="952"/>
                </a:lnTo>
                <a:lnTo>
                  <a:pt x="571" y="952"/>
                </a:lnTo>
                <a:lnTo>
                  <a:pt x="570" y="969"/>
                </a:lnTo>
                <a:lnTo>
                  <a:pt x="570" y="975"/>
                </a:lnTo>
                <a:lnTo>
                  <a:pt x="571" y="982"/>
                </a:lnTo>
                <a:lnTo>
                  <a:pt x="571" y="982"/>
                </a:lnTo>
                <a:lnTo>
                  <a:pt x="572" y="988"/>
                </a:lnTo>
                <a:lnTo>
                  <a:pt x="572" y="992"/>
                </a:lnTo>
                <a:lnTo>
                  <a:pt x="574" y="994"/>
                </a:lnTo>
                <a:lnTo>
                  <a:pt x="577" y="995"/>
                </a:lnTo>
                <a:lnTo>
                  <a:pt x="577" y="995"/>
                </a:lnTo>
                <a:lnTo>
                  <a:pt x="583" y="995"/>
                </a:lnTo>
                <a:lnTo>
                  <a:pt x="590" y="994"/>
                </a:lnTo>
                <a:lnTo>
                  <a:pt x="600" y="993"/>
                </a:lnTo>
                <a:lnTo>
                  <a:pt x="605" y="994"/>
                </a:lnTo>
                <a:lnTo>
                  <a:pt x="610" y="995"/>
                </a:lnTo>
                <a:lnTo>
                  <a:pt x="610" y="995"/>
                </a:lnTo>
                <a:lnTo>
                  <a:pt x="617" y="999"/>
                </a:lnTo>
                <a:lnTo>
                  <a:pt x="624" y="1001"/>
                </a:lnTo>
                <a:lnTo>
                  <a:pt x="634" y="1002"/>
                </a:lnTo>
                <a:lnTo>
                  <a:pt x="648" y="1004"/>
                </a:lnTo>
                <a:lnTo>
                  <a:pt x="648" y="1004"/>
                </a:lnTo>
                <a:lnTo>
                  <a:pt x="664" y="1004"/>
                </a:lnTo>
                <a:lnTo>
                  <a:pt x="676" y="1002"/>
                </a:lnTo>
                <a:lnTo>
                  <a:pt x="681" y="1001"/>
                </a:lnTo>
                <a:lnTo>
                  <a:pt x="683" y="999"/>
                </a:lnTo>
                <a:lnTo>
                  <a:pt x="686" y="996"/>
                </a:lnTo>
                <a:lnTo>
                  <a:pt x="686" y="993"/>
                </a:lnTo>
                <a:lnTo>
                  <a:pt x="686" y="993"/>
                </a:lnTo>
                <a:lnTo>
                  <a:pt x="686" y="988"/>
                </a:lnTo>
                <a:lnTo>
                  <a:pt x="683" y="984"/>
                </a:lnTo>
                <a:lnTo>
                  <a:pt x="681" y="981"/>
                </a:lnTo>
                <a:lnTo>
                  <a:pt x="677" y="978"/>
                </a:lnTo>
                <a:lnTo>
                  <a:pt x="666" y="971"/>
                </a:lnTo>
                <a:lnTo>
                  <a:pt x="653" y="965"/>
                </a:lnTo>
                <a:lnTo>
                  <a:pt x="653" y="965"/>
                </a:lnTo>
                <a:lnTo>
                  <a:pt x="640" y="959"/>
                </a:lnTo>
                <a:lnTo>
                  <a:pt x="630" y="954"/>
                </a:lnTo>
                <a:lnTo>
                  <a:pt x="623" y="949"/>
                </a:lnTo>
                <a:lnTo>
                  <a:pt x="621" y="908"/>
                </a:lnTo>
                <a:lnTo>
                  <a:pt x="664" y="908"/>
                </a:lnTo>
                <a:lnTo>
                  <a:pt x="664" y="908"/>
                </a:lnTo>
                <a:lnTo>
                  <a:pt x="662" y="761"/>
                </a:lnTo>
                <a:lnTo>
                  <a:pt x="662" y="761"/>
                </a:lnTo>
                <a:lnTo>
                  <a:pt x="656" y="684"/>
                </a:lnTo>
                <a:lnTo>
                  <a:pt x="652" y="638"/>
                </a:lnTo>
                <a:lnTo>
                  <a:pt x="651" y="608"/>
                </a:lnTo>
                <a:lnTo>
                  <a:pt x="651" y="608"/>
                </a:lnTo>
                <a:lnTo>
                  <a:pt x="650" y="590"/>
                </a:lnTo>
                <a:lnTo>
                  <a:pt x="647" y="571"/>
                </a:lnTo>
                <a:lnTo>
                  <a:pt x="645" y="548"/>
                </a:lnTo>
                <a:lnTo>
                  <a:pt x="629" y="445"/>
                </a:lnTo>
                <a:lnTo>
                  <a:pt x="629" y="445"/>
                </a:lnTo>
                <a:lnTo>
                  <a:pt x="634" y="445"/>
                </a:lnTo>
                <a:lnTo>
                  <a:pt x="636" y="445"/>
                </a:lnTo>
                <a:lnTo>
                  <a:pt x="638" y="444"/>
                </a:lnTo>
                <a:lnTo>
                  <a:pt x="638" y="442"/>
                </a:lnTo>
                <a:lnTo>
                  <a:pt x="638" y="442"/>
                </a:lnTo>
                <a:lnTo>
                  <a:pt x="630" y="425"/>
                </a:lnTo>
                <a:lnTo>
                  <a:pt x="627" y="414"/>
                </a:lnTo>
                <a:lnTo>
                  <a:pt x="625" y="407"/>
                </a:lnTo>
                <a:lnTo>
                  <a:pt x="625" y="407"/>
                </a:lnTo>
                <a:lnTo>
                  <a:pt x="627" y="362"/>
                </a:lnTo>
                <a:lnTo>
                  <a:pt x="625" y="322"/>
                </a:lnTo>
                <a:lnTo>
                  <a:pt x="625" y="322"/>
                </a:lnTo>
                <a:lnTo>
                  <a:pt x="651" y="401"/>
                </a:lnTo>
                <a:lnTo>
                  <a:pt x="651" y="401"/>
                </a:lnTo>
                <a:lnTo>
                  <a:pt x="657" y="443"/>
                </a:lnTo>
                <a:lnTo>
                  <a:pt x="660" y="472"/>
                </a:lnTo>
                <a:lnTo>
                  <a:pt x="662" y="489"/>
                </a:lnTo>
                <a:lnTo>
                  <a:pt x="662" y="489"/>
                </a:lnTo>
                <a:lnTo>
                  <a:pt x="658" y="507"/>
                </a:lnTo>
                <a:lnTo>
                  <a:pt x="658" y="516"/>
                </a:lnTo>
                <a:lnTo>
                  <a:pt x="658" y="520"/>
                </a:lnTo>
                <a:lnTo>
                  <a:pt x="659" y="521"/>
                </a:lnTo>
                <a:lnTo>
                  <a:pt x="659" y="521"/>
                </a:lnTo>
                <a:lnTo>
                  <a:pt x="662" y="523"/>
                </a:lnTo>
                <a:lnTo>
                  <a:pt x="664" y="524"/>
                </a:lnTo>
                <a:lnTo>
                  <a:pt x="668" y="526"/>
                </a:lnTo>
                <a:lnTo>
                  <a:pt x="668" y="526"/>
                </a:lnTo>
                <a:lnTo>
                  <a:pt x="668" y="531"/>
                </a:lnTo>
                <a:lnTo>
                  <a:pt x="668" y="535"/>
                </a:lnTo>
                <a:lnTo>
                  <a:pt x="668" y="537"/>
                </a:lnTo>
                <a:lnTo>
                  <a:pt x="668" y="537"/>
                </a:lnTo>
                <a:lnTo>
                  <a:pt x="664" y="539"/>
                </a:lnTo>
                <a:lnTo>
                  <a:pt x="660" y="541"/>
                </a:lnTo>
                <a:lnTo>
                  <a:pt x="658" y="543"/>
                </a:lnTo>
                <a:lnTo>
                  <a:pt x="657" y="544"/>
                </a:lnTo>
                <a:lnTo>
                  <a:pt x="656" y="545"/>
                </a:lnTo>
                <a:lnTo>
                  <a:pt x="656" y="545"/>
                </a:lnTo>
                <a:lnTo>
                  <a:pt x="657" y="547"/>
                </a:lnTo>
                <a:lnTo>
                  <a:pt x="659" y="548"/>
                </a:lnTo>
                <a:lnTo>
                  <a:pt x="664" y="549"/>
                </a:lnTo>
                <a:lnTo>
                  <a:pt x="672" y="548"/>
                </a:lnTo>
                <a:lnTo>
                  <a:pt x="672" y="548"/>
                </a:lnTo>
                <a:lnTo>
                  <a:pt x="664" y="554"/>
                </a:lnTo>
                <a:lnTo>
                  <a:pt x="659" y="559"/>
                </a:lnTo>
                <a:lnTo>
                  <a:pt x="658" y="561"/>
                </a:lnTo>
                <a:lnTo>
                  <a:pt x="659" y="562"/>
                </a:lnTo>
                <a:lnTo>
                  <a:pt x="659" y="562"/>
                </a:lnTo>
                <a:lnTo>
                  <a:pt x="660" y="562"/>
                </a:lnTo>
                <a:lnTo>
                  <a:pt x="664" y="562"/>
                </a:lnTo>
                <a:lnTo>
                  <a:pt x="672" y="560"/>
                </a:lnTo>
                <a:lnTo>
                  <a:pt x="683" y="556"/>
                </a:lnTo>
                <a:lnTo>
                  <a:pt x="683" y="556"/>
                </a:lnTo>
                <a:lnTo>
                  <a:pt x="689" y="554"/>
                </a:lnTo>
                <a:lnTo>
                  <a:pt x="693" y="549"/>
                </a:lnTo>
                <a:lnTo>
                  <a:pt x="697" y="543"/>
                </a:lnTo>
                <a:lnTo>
                  <a:pt x="697" y="543"/>
                </a:lnTo>
                <a:lnTo>
                  <a:pt x="699" y="532"/>
                </a:lnTo>
                <a:lnTo>
                  <a:pt x="701" y="519"/>
                </a:lnTo>
                <a:lnTo>
                  <a:pt x="703" y="496"/>
                </a:lnTo>
                <a:lnTo>
                  <a:pt x="703" y="496"/>
                </a:lnTo>
                <a:lnTo>
                  <a:pt x="701" y="486"/>
                </a:lnTo>
                <a:lnTo>
                  <a:pt x="697" y="473"/>
                </a:lnTo>
                <a:lnTo>
                  <a:pt x="692" y="456"/>
                </a:lnTo>
                <a:lnTo>
                  <a:pt x="692" y="456"/>
                </a:lnTo>
                <a:lnTo>
                  <a:pt x="688" y="420"/>
                </a:lnTo>
                <a:lnTo>
                  <a:pt x="683" y="368"/>
                </a:lnTo>
                <a:lnTo>
                  <a:pt x="683" y="368"/>
                </a:lnTo>
                <a:lnTo>
                  <a:pt x="681" y="350"/>
                </a:lnTo>
                <a:lnTo>
                  <a:pt x="677" y="328"/>
                </a:lnTo>
                <a:lnTo>
                  <a:pt x="674" y="309"/>
                </a:lnTo>
                <a:lnTo>
                  <a:pt x="672" y="297"/>
                </a:lnTo>
                <a:lnTo>
                  <a:pt x="672" y="297"/>
                </a:lnTo>
                <a:lnTo>
                  <a:pt x="671" y="290"/>
                </a:lnTo>
                <a:lnTo>
                  <a:pt x="670" y="281"/>
                </a:lnTo>
                <a:lnTo>
                  <a:pt x="668" y="273"/>
                </a:lnTo>
                <a:lnTo>
                  <a:pt x="668" y="273"/>
                </a:lnTo>
                <a:lnTo>
                  <a:pt x="663" y="252"/>
                </a:lnTo>
                <a:lnTo>
                  <a:pt x="660" y="236"/>
                </a:lnTo>
                <a:lnTo>
                  <a:pt x="659" y="223"/>
                </a:lnTo>
                <a:lnTo>
                  <a:pt x="659" y="223"/>
                </a:lnTo>
                <a:lnTo>
                  <a:pt x="659" y="216"/>
                </a:lnTo>
                <a:lnTo>
                  <a:pt x="660" y="208"/>
                </a:lnTo>
                <a:lnTo>
                  <a:pt x="662" y="202"/>
                </a:lnTo>
                <a:lnTo>
                  <a:pt x="662" y="197"/>
                </a:lnTo>
                <a:lnTo>
                  <a:pt x="662" y="197"/>
                </a:lnTo>
                <a:lnTo>
                  <a:pt x="659" y="195"/>
                </a:lnTo>
                <a:lnTo>
                  <a:pt x="656" y="191"/>
                </a:lnTo>
                <a:lnTo>
                  <a:pt x="656" y="191"/>
                </a:lnTo>
                <a:lnTo>
                  <a:pt x="652" y="189"/>
                </a:lnTo>
                <a:lnTo>
                  <a:pt x="650" y="186"/>
                </a:lnTo>
                <a:lnTo>
                  <a:pt x="648" y="184"/>
                </a:lnTo>
                <a:lnTo>
                  <a:pt x="648" y="184"/>
                </a:lnTo>
                <a:lnTo>
                  <a:pt x="642" y="175"/>
                </a:lnTo>
                <a:lnTo>
                  <a:pt x="634" y="164"/>
                </a:lnTo>
                <a:lnTo>
                  <a:pt x="624" y="155"/>
                </a:lnTo>
                <a:lnTo>
                  <a:pt x="619" y="152"/>
                </a:lnTo>
                <a:lnTo>
                  <a:pt x="615" y="150"/>
                </a:lnTo>
                <a:lnTo>
                  <a:pt x="615" y="150"/>
                </a:lnTo>
                <a:lnTo>
                  <a:pt x="601" y="150"/>
                </a:lnTo>
                <a:lnTo>
                  <a:pt x="593" y="150"/>
                </a:lnTo>
                <a:lnTo>
                  <a:pt x="577" y="148"/>
                </a:lnTo>
                <a:lnTo>
                  <a:pt x="560" y="148"/>
                </a:lnTo>
                <a:lnTo>
                  <a:pt x="563" y="137"/>
                </a:lnTo>
                <a:lnTo>
                  <a:pt x="563" y="137"/>
                </a:lnTo>
                <a:lnTo>
                  <a:pt x="571" y="137"/>
                </a:lnTo>
                <a:lnTo>
                  <a:pt x="576" y="135"/>
                </a:lnTo>
                <a:lnTo>
                  <a:pt x="578" y="134"/>
                </a:lnTo>
                <a:lnTo>
                  <a:pt x="580" y="132"/>
                </a:lnTo>
                <a:lnTo>
                  <a:pt x="580" y="132"/>
                </a:lnTo>
                <a:lnTo>
                  <a:pt x="581" y="119"/>
                </a:lnTo>
                <a:lnTo>
                  <a:pt x="582" y="107"/>
                </a:lnTo>
                <a:lnTo>
                  <a:pt x="582" y="107"/>
                </a:lnTo>
                <a:lnTo>
                  <a:pt x="583" y="102"/>
                </a:lnTo>
                <a:lnTo>
                  <a:pt x="586" y="97"/>
                </a:lnTo>
                <a:lnTo>
                  <a:pt x="587" y="91"/>
                </a:lnTo>
                <a:lnTo>
                  <a:pt x="588" y="85"/>
                </a:lnTo>
                <a:lnTo>
                  <a:pt x="588" y="85"/>
                </a:lnTo>
                <a:lnTo>
                  <a:pt x="588" y="80"/>
                </a:lnTo>
                <a:lnTo>
                  <a:pt x="589" y="75"/>
                </a:lnTo>
                <a:lnTo>
                  <a:pt x="589" y="69"/>
                </a:lnTo>
                <a:lnTo>
                  <a:pt x="588" y="61"/>
                </a:lnTo>
                <a:lnTo>
                  <a:pt x="588" y="61"/>
                </a:lnTo>
                <a:lnTo>
                  <a:pt x="586" y="53"/>
                </a:lnTo>
                <a:lnTo>
                  <a:pt x="586" y="49"/>
                </a:lnTo>
                <a:lnTo>
                  <a:pt x="584" y="45"/>
                </a:lnTo>
                <a:lnTo>
                  <a:pt x="580" y="35"/>
                </a:lnTo>
                <a:lnTo>
                  <a:pt x="580" y="35"/>
                </a:lnTo>
                <a:lnTo>
                  <a:pt x="571" y="26"/>
                </a:lnTo>
                <a:lnTo>
                  <a:pt x="564" y="20"/>
                </a:lnTo>
                <a:lnTo>
                  <a:pt x="558" y="14"/>
                </a:lnTo>
                <a:lnTo>
                  <a:pt x="558" y="14"/>
                </a:lnTo>
                <a:lnTo>
                  <a:pt x="557" y="12"/>
                </a:lnTo>
                <a:lnTo>
                  <a:pt x="556" y="8"/>
                </a:lnTo>
                <a:lnTo>
                  <a:pt x="553" y="5"/>
                </a:lnTo>
                <a:lnTo>
                  <a:pt x="549" y="3"/>
                </a:lnTo>
                <a:lnTo>
                  <a:pt x="545" y="2"/>
                </a:lnTo>
                <a:lnTo>
                  <a:pt x="539" y="0"/>
                </a:lnTo>
                <a:lnTo>
                  <a:pt x="539" y="0"/>
                </a:lnTo>
                <a:lnTo>
                  <a:pt x="528" y="0"/>
                </a:lnTo>
                <a:lnTo>
                  <a:pt x="521" y="0"/>
                </a:lnTo>
                <a:lnTo>
                  <a:pt x="513" y="3"/>
                </a:lnTo>
                <a:lnTo>
                  <a:pt x="500" y="9"/>
                </a:lnTo>
                <a:lnTo>
                  <a:pt x="500" y="9"/>
                </a:lnTo>
                <a:lnTo>
                  <a:pt x="493" y="12"/>
                </a:lnTo>
                <a:lnTo>
                  <a:pt x="486" y="18"/>
                </a:lnTo>
                <a:lnTo>
                  <a:pt x="480" y="25"/>
                </a:lnTo>
                <a:lnTo>
                  <a:pt x="475" y="32"/>
                </a:lnTo>
                <a:lnTo>
                  <a:pt x="470" y="39"/>
                </a:lnTo>
                <a:lnTo>
                  <a:pt x="468" y="45"/>
                </a:lnTo>
                <a:lnTo>
                  <a:pt x="465" y="51"/>
                </a:lnTo>
                <a:lnTo>
                  <a:pt x="465" y="55"/>
                </a:lnTo>
                <a:lnTo>
                  <a:pt x="465" y="55"/>
                </a:lnTo>
                <a:lnTo>
                  <a:pt x="461" y="85"/>
                </a:lnTo>
                <a:lnTo>
                  <a:pt x="461" y="85"/>
                </a:lnTo>
                <a:lnTo>
                  <a:pt x="459" y="90"/>
                </a:lnTo>
                <a:lnTo>
                  <a:pt x="453" y="97"/>
                </a:lnTo>
                <a:lnTo>
                  <a:pt x="447" y="105"/>
                </a:lnTo>
                <a:lnTo>
                  <a:pt x="443" y="113"/>
                </a:lnTo>
                <a:lnTo>
                  <a:pt x="443" y="113"/>
                </a:lnTo>
                <a:lnTo>
                  <a:pt x="441" y="120"/>
                </a:lnTo>
                <a:lnTo>
                  <a:pt x="439" y="131"/>
                </a:lnTo>
                <a:lnTo>
                  <a:pt x="437" y="143"/>
                </a:lnTo>
                <a:lnTo>
                  <a:pt x="437" y="143"/>
                </a:lnTo>
                <a:lnTo>
                  <a:pt x="410" y="156"/>
                </a:lnTo>
                <a:lnTo>
                  <a:pt x="410" y="156"/>
                </a:lnTo>
                <a:lnTo>
                  <a:pt x="401" y="161"/>
                </a:lnTo>
                <a:lnTo>
                  <a:pt x="398" y="164"/>
                </a:lnTo>
                <a:lnTo>
                  <a:pt x="394" y="169"/>
                </a:lnTo>
                <a:lnTo>
                  <a:pt x="390" y="174"/>
                </a:lnTo>
                <a:lnTo>
                  <a:pt x="387" y="181"/>
                </a:lnTo>
                <a:lnTo>
                  <a:pt x="380" y="199"/>
                </a:lnTo>
                <a:lnTo>
                  <a:pt x="380" y="199"/>
                </a:lnTo>
                <a:lnTo>
                  <a:pt x="377" y="211"/>
                </a:lnTo>
                <a:lnTo>
                  <a:pt x="375" y="222"/>
                </a:lnTo>
                <a:lnTo>
                  <a:pt x="371" y="246"/>
                </a:lnTo>
                <a:lnTo>
                  <a:pt x="370" y="269"/>
                </a:lnTo>
                <a:lnTo>
                  <a:pt x="369" y="290"/>
                </a:lnTo>
                <a:lnTo>
                  <a:pt x="369" y="290"/>
                </a:lnTo>
                <a:lnTo>
                  <a:pt x="366" y="315"/>
                </a:lnTo>
                <a:lnTo>
                  <a:pt x="361" y="348"/>
                </a:lnTo>
                <a:lnTo>
                  <a:pt x="357" y="381"/>
                </a:lnTo>
                <a:lnTo>
                  <a:pt x="355" y="395"/>
                </a:lnTo>
                <a:lnTo>
                  <a:pt x="355" y="407"/>
                </a:lnTo>
                <a:lnTo>
                  <a:pt x="355" y="407"/>
                </a:lnTo>
                <a:lnTo>
                  <a:pt x="358" y="478"/>
                </a:lnTo>
                <a:lnTo>
                  <a:pt x="358" y="478"/>
                </a:lnTo>
                <a:lnTo>
                  <a:pt x="349" y="500"/>
                </a:lnTo>
                <a:lnTo>
                  <a:pt x="349" y="500"/>
                </a:lnTo>
                <a:lnTo>
                  <a:pt x="345" y="519"/>
                </a:lnTo>
                <a:lnTo>
                  <a:pt x="267" y="510"/>
                </a:lnTo>
                <a:lnTo>
                  <a:pt x="267" y="510"/>
                </a:lnTo>
                <a:lnTo>
                  <a:pt x="264" y="508"/>
                </a:lnTo>
                <a:lnTo>
                  <a:pt x="260" y="506"/>
                </a:lnTo>
                <a:lnTo>
                  <a:pt x="257" y="502"/>
                </a:lnTo>
                <a:lnTo>
                  <a:pt x="257" y="502"/>
                </a:lnTo>
                <a:lnTo>
                  <a:pt x="237" y="467"/>
                </a:lnTo>
                <a:lnTo>
                  <a:pt x="237" y="467"/>
                </a:lnTo>
                <a:lnTo>
                  <a:pt x="241" y="463"/>
                </a:lnTo>
                <a:lnTo>
                  <a:pt x="242" y="461"/>
                </a:lnTo>
                <a:lnTo>
                  <a:pt x="243" y="459"/>
                </a:lnTo>
                <a:lnTo>
                  <a:pt x="243" y="459"/>
                </a:lnTo>
                <a:lnTo>
                  <a:pt x="237" y="438"/>
                </a:lnTo>
                <a:lnTo>
                  <a:pt x="234" y="425"/>
                </a:lnTo>
                <a:lnTo>
                  <a:pt x="231" y="420"/>
                </a:lnTo>
                <a:lnTo>
                  <a:pt x="230" y="418"/>
                </a:lnTo>
                <a:lnTo>
                  <a:pt x="230" y="418"/>
                </a:lnTo>
                <a:lnTo>
                  <a:pt x="225" y="415"/>
                </a:lnTo>
                <a:lnTo>
                  <a:pt x="218" y="412"/>
                </a:lnTo>
                <a:lnTo>
                  <a:pt x="211" y="409"/>
                </a:lnTo>
                <a:lnTo>
                  <a:pt x="196" y="407"/>
                </a:lnTo>
                <a:lnTo>
                  <a:pt x="196" y="407"/>
                </a:lnTo>
                <a:lnTo>
                  <a:pt x="202" y="396"/>
                </a:lnTo>
                <a:lnTo>
                  <a:pt x="206" y="385"/>
                </a:lnTo>
                <a:lnTo>
                  <a:pt x="210" y="371"/>
                </a:lnTo>
                <a:lnTo>
                  <a:pt x="210" y="371"/>
                </a:lnTo>
                <a:lnTo>
                  <a:pt x="211" y="359"/>
                </a:lnTo>
                <a:lnTo>
                  <a:pt x="210" y="349"/>
                </a:lnTo>
                <a:lnTo>
                  <a:pt x="208" y="343"/>
                </a:lnTo>
                <a:lnTo>
                  <a:pt x="207" y="342"/>
                </a:lnTo>
                <a:lnTo>
                  <a:pt x="207" y="342"/>
                </a:lnTo>
                <a:lnTo>
                  <a:pt x="205" y="326"/>
                </a:lnTo>
                <a:lnTo>
                  <a:pt x="201" y="311"/>
                </a:lnTo>
                <a:lnTo>
                  <a:pt x="199" y="304"/>
                </a:lnTo>
                <a:lnTo>
                  <a:pt x="195" y="297"/>
                </a:lnTo>
                <a:lnTo>
                  <a:pt x="195" y="297"/>
                </a:lnTo>
                <a:lnTo>
                  <a:pt x="191" y="291"/>
                </a:lnTo>
                <a:lnTo>
                  <a:pt x="187" y="286"/>
                </a:lnTo>
                <a:lnTo>
                  <a:pt x="182" y="281"/>
                </a:lnTo>
                <a:lnTo>
                  <a:pt x="177" y="278"/>
                </a:lnTo>
                <a:lnTo>
                  <a:pt x="171" y="275"/>
                </a:lnTo>
                <a:lnTo>
                  <a:pt x="166" y="274"/>
                </a:lnTo>
                <a:lnTo>
                  <a:pt x="163" y="273"/>
                </a:lnTo>
                <a:lnTo>
                  <a:pt x="159" y="273"/>
                </a:lnTo>
                <a:lnTo>
                  <a:pt x="159" y="273"/>
                </a:lnTo>
                <a:lnTo>
                  <a:pt x="153" y="274"/>
                </a:lnTo>
                <a:lnTo>
                  <a:pt x="148" y="277"/>
                </a:lnTo>
                <a:lnTo>
                  <a:pt x="144" y="279"/>
                </a:lnTo>
                <a:lnTo>
                  <a:pt x="144" y="2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F0CD003B-9661-4D04-8DF4-AB331E7D22FF}"/>
              </a:ext>
            </a:extLst>
          </p:cNvPr>
          <p:cNvSpPr>
            <a:spLocks/>
          </p:cNvSpPr>
          <p:nvPr/>
        </p:nvSpPr>
        <p:spPr bwMode="auto">
          <a:xfrm>
            <a:off x="675692" y="829354"/>
            <a:ext cx="1036748" cy="1590135"/>
          </a:xfrm>
          <a:custGeom>
            <a:avLst/>
            <a:gdLst>
              <a:gd name="T0" fmla="*/ 442 w 607"/>
              <a:gd name="T1" fmla="*/ 0 h 931"/>
              <a:gd name="T2" fmla="*/ 393 w 607"/>
              <a:gd name="T3" fmla="*/ 23 h 931"/>
              <a:gd name="T4" fmla="*/ 375 w 607"/>
              <a:gd name="T5" fmla="*/ 74 h 931"/>
              <a:gd name="T6" fmla="*/ 388 w 607"/>
              <a:gd name="T7" fmla="*/ 110 h 931"/>
              <a:gd name="T8" fmla="*/ 359 w 607"/>
              <a:gd name="T9" fmla="*/ 144 h 931"/>
              <a:gd name="T10" fmla="*/ 302 w 607"/>
              <a:gd name="T11" fmla="*/ 197 h 931"/>
              <a:gd name="T12" fmla="*/ 269 w 607"/>
              <a:gd name="T13" fmla="*/ 336 h 931"/>
              <a:gd name="T14" fmla="*/ 314 w 607"/>
              <a:gd name="T15" fmla="*/ 412 h 931"/>
              <a:gd name="T16" fmla="*/ 277 w 607"/>
              <a:gd name="T17" fmla="*/ 453 h 931"/>
              <a:gd name="T18" fmla="*/ 247 w 607"/>
              <a:gd name="T19" fmla="*/ 443 h 931"/>
              <a:gd name="T20" fmla="*/ 172 w 607"/>
              <a:gd name="T21" fmla="*/ 382 h 931"/>
              <a:gd name="T22" fmla="*/ 179 w 607"/>
              <a:gd name="T23" fmla="*/ 267 h 931"/>
              <a:gd name="T24" fmla="*/ 120 w 607"/>
              <a:gd name="T25" fmla="*/ 253 h 931"/>
              <a:gd name="T26" fmla="*/ 80 w 607"/>
              <a:gd name="T27" fmla="*/ 276 h 931"/>
              <a:gd name="T28" fmla="*/ 83 w 607"/>
              <a:gd name="T29" fmla="*/ 330 h 931"/>
              <a:gd name="T30" fmla="*/ 111 w 607"/>
              <a:gd name="T31" fmla="*/ 361 h 931"/>
              <a:gd name="T32" fmla="*/ 76 w 607"/>
              <a:gd name="T33" fmla="*/ 388 h 931"/>
              <a:gd name="T34" fmla="*/ 24 w 607"/>
              <a:gd name="T35" fmla="*/ 486 h 931"/>
              <a:gd name="T36" fmla="*/ 47 w 607"/>
              <a:gd name="T37" fmla="*/ 519 h 931"/>
              <a:gd name="T38" fmla="*/ 53 w 607"/>
              <a:gd name="T39" fmla="*/ 568 h 931"/>
              <a:gd name="T40" fmla="*/ 35 w 607"/>
              <a:gd name="T41" fmla="*/ 672 h 931"/>
              <a:gd name="T42" fmla="*/ 1 w 607"/>
              <a:gd name="T43" fmla="*/ 728 h 931"/>
              <a:gd name="T44" fmla="*/ 67 w 607"/>
              <a:gd name="T45" fmla="*/ 758 h 931"/>
              <a:gd name="T46" fmla="*/ 89 w 607"/>
              <a:gd name="T47" fmla="*/ 821 h 931"/>
              <a:gd name="T48" fmla="*/ 106 w 607"/>
              <a:gd name="T49" fmla="*/ 886 h 931"/>
              <a:gd name="T50" fmla="*/ 131 w 607"/>
              <a:gd name="T51" fmla="*/ 855 h 931"/>
              <a:gd name="T52" fmla="*/ 127 w 607"/>
              <a:gd name="T53" fmla="*/ 796 h 931"/>
              <a:gd name="T54" fmla="*/ 142 w 607"/>
              <a:gd name="T55" fmla="*/ 856 h 931"/>
              <a:gd name="T56" fmla="*/ 176 w 607"/>
              <a:gd name="T57" fmla="*/ 912 h 931"/>
              <a:gd name="T58" fmla="*/ 187 w 607"/>
              <a:gd name="T59" fmla="*/ 871 h 931"/>
              <a:gd name="T60" fmla="*/ 234 w 607"/>
              <a:gd name="T61" fmla="*/ 740 h 931"/>
              <a:gd name="T62" fmla="*/ 243 w 607"/>
              <a:gd name="T63" fmla="*/ 644 h 931"/>
              <a:gd name="T64" fmla="*/ 202 w 607"/>
              <a:gd name="T65" fmla="*/ 555 h 931"/>
              <a:gd name="T66" fmla="*/ 187 w 607"/>
              <a:gd name="T67" fmla="*/ 511 h 931"/>
              <a:gd name="T68" fmla="*/ 261 w 607"/>
              <a:gd name="T69" fmla="*/ 496 h 931"/>
              <a:gd name="T70" fmla="*/ 308 w 607"/>
              <a:gd name="T71" fmla="*/ 457 h 931"/>
              <a:gd name="T72" fmla="*/ 329 w 607"/>
              <a:gd name="T73" fmla="*/ 750 h 931"/>
              <a:gd name="T74" fmla="*/ 358 w 607"/>
              <a:gd name="T75" fmla="*/ 815 h 931"/>
              <a:gd name="T76" fmla="*/ 422 w 607"/>
              <a:gd name="T77" fmla="*/ 840 h 931"/>
              <a:gd name="T78" fmla="*/ 397 w 607"/>
              <a:gd name="T79" fmla="*/ 898 h 931"/>
              <a:gd name="T80" fmla="*/ 396 w 607"/>
              <a:gd name="T81" fmla="*/ 924 h 931"/>
              <a:gd name="T82" fmla="*/ 464 w 607"/>
              <a:gd name="T83" fmla="*/ 900 h 931"/>
              <a:gd name="T84" fmla="*/ 500 w 607"/>
              <a:gd name="T85" fmla="*/ 856 h 931"/>
              <a:gd name="T86" fmla="*/ 540 w 607"/>
              <a:gd name="T87" fmla="*/ 873 h 931"/>
              <a:gd name="T88" fmla="*/ 560 w 607"/>
              <a:gd name="T89" fmla="*/ 848 h 931"/>
              <a:gd name="T90" fmla="*/ 583 w 607"/>
              <a:gd name="T91" fmla="*/ 848 h 931"/>
              <a:gd name="T92" fmla="*/ 590 w 607"/>
              <a:gd name="T93" fmla="*/ 758 h 931"/>
              <a:gd name="T94" fmla="*/ 543 w 607"/>
              <a:gd name="T95" fmla="*/ 450 h 931"/>
              <a:gd name="T96" fmla="*/ 553 w 607"/>
              <a:gd name="T97" fmla="*/ 387 h 931"/>
              <a:gd name="T98" fmla="*/ 583 w 607"/>
              <a:gd name="T99" fmla="*/ 347 h 931"/>
              <a:gd name="T100" fmla="*/ 606 w 607"/>
              <a:gd name="T101" fmla="*/ 321 h 931"/>
              <a:gd name="T102" fmla="*/ 584 w 607"/>
              <a:gd name="T103" fmla="*/ 199 h 931"/>
              <a:gd name="T104" fmla="*/ 543 w 607"/>
              <a:gd name="T105" fmla="*/ 136 h 931"/>
              <a:gd name="T106" fmla="*/ 472 w 607"/>
              <a:gd name="T107" fmla="*/ 119 h 931"/>
              <a:gd name="T108" fmla="*/ 487 w 607"/>
              <a:gd name="T109" fmla="*/ 72 h 931"/>
              <a:gd name="T110" fmla="*/ 502 w 607"/>
              <a:gd name="T111" fmla="*/ 58 h 931"/>
              <a:gd name="T112" fmla="*/ 505 w 607"/>
              <a:gd name="T113" fmla="*/ 33 h 931"/>
              <a:gd name="T114" fmla="*/ 472 w 607"/>
              <a:gd name="T115" fmla="*/ 15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7" h="931">
                <a:moveTo>
                  <a:pt x="472" y="15"/>
                </a:moveTo>
                <a:lnTo>
                  <a:pt x="472" y="15"/>
                </a:lnTo>
                <a:lnTo>
                  <a:pt x="471" y="12"/>
                </a:lnTo>
                <a:lnTo>
                  <a:pt x="467" y="9"/>
                </a:lnTo>
                <a:lnTo>
                  <a:pt x="464" y="6"/>
                </a:lnTo>
                <a:lnTo>
                  <a:pt x="458" y="4"/>
                </a:lnTo>
                <a:lnTo>
                  <a:pt x="451" y="1"/>
                </a:lnTo>
                <a:lnTo>
                  <a:pt x="442" y="0"/>
                </a:lnTo>
                <a:lnTo>
                  <a:pt x="442" y="0"/>
                </a:lnTo>
                <a:lnTo>
                  <a:pt x="434" y="0"/>
                </a:lnTo>
                <a:lnTo>
                  <a:pt x="426" y="1"/>
                </a:lnTo>
                <a:lnTo>
                  <a:pt x="419" y="4"/>
                </a:lnTo>
                <a:lnTo>
                  <a:pt x="414" y="6"/>
                </a:lnTo>
                <a:lnTo>
                  <a:pt x="406" y="12"/>
                </a:lnTo>
                <a:lnTo>
                  <a:pt x="404" y="15"/>
                </a:lnTo>
                <a:lnTo>
                  <a:pt x="404" y="15"/>
                </a:lnTo>
                <a:lnTo>
                  <a:pt x="400" y="17"/>
                </a:lnTo>
                <a:lnTo>
                  <a:pt x="393" y="23"/>
                </a:lnTo>
                <a:lnTo>
                  <a:pt x="388" y="27"/>
                </a:lnTo>
                <a:lnTo>
                  <a:pt x="384" y="33"/>
                </a:lnTo>
                <a:lnTo>
                  <a:pt x="382" y="37"/>
                </a:lnTo>
                <a:lnTo>
                  <a:pt x="381" y="45"/>
                </a:lnTo>
                <a:lnTo>
                  <a:pt x="381" y="75"/>
                </a:lnTo>
                <a:lnTo>
                  <a:pt x="381" y="75"/>
                </a:lnTo>
                <a:lnTo>
                  <a:pt x="379" y="74"/>
                </a:lnTo>
                <a:lnTo>
                  <a:pt x="376" y="74"/>
                </a:lnTo>
                <a:lnTo>
                  <a:pt x="375" y="74"/>
                </a:lnTo>
                <a:lnTo>
                  <a:pt x="373" y="76"/>
                </a:lnTo>
                <a:lnTo>
                  <a:pt x="373" y="78"/>
                </a:lnTo>
                <a:lnTo>
                  <a:pt x="373" y="82"/>
                </a:lnTo>
                <a:lnTo>
                  <a:pt x="373" y="82"/>
                </a:lnTo>
                <a:lnTo>
                  <a:pt x="377" y="92"/>
                </a:lnTo>
                <a:lnTo>
                  <a:pt x="381" y="100"/>
                </a:lnTo>
                <a:lnTo>
                  <a:pt x="385" y="107"/>
                </a:lnTo>
                <a:lnTo>
                  <a:pt x="388" y="110"/>
                </a:lnTo>
                <a:lnTo>
                  <a:pt x="388" y="110"/>
                </a:lnTo>
                <a:lnTo>
                  <a:pt x="391" y="111"/>
                </a:lnTo>
                <a:lnTo>
                  <a:pt x="396" y="112"/>
                </a:lnTo>
                <a:lnTo>
                  <a:pt x="404" y="116"/>
                </a:lnTo>
                <a:lnTo>
                  <a:pt x="400" y="144"/>
                </a:lnTo>
                <a:lnTo>
                  <a:pt x="400" y="144"/>
                </a:lnTo>
                <a:lnTo>
                  <a:pt x="391" y="142"/>
                </a:lnTo>
                <a:lnTo>
                  <a:pt x="383" y="141"/>
                </a:lnTo>
                <a:lnTo>
                  <a:pt x="371" y="142"/>
                </a:lnTo>
                <a:lnTo>
                  <a:pt x="359" y="144"/>
                </a:lnTo>
                <a:lnTo>
                  <a:pt x="346" y="148"/>
                </a:lnTo>
                <a:lnTo>
                  <a:pt x="340" y="151"/>
                </a:lnTo>
                <a:lnTo>
                  <a:pt x="332" y="154"/>
                </a:lnTo>
                <a:lnTo>
                  <a:pt x="326" y="159"/>
                </a:lnTo>
                <a:lnTo>
                  <a:pt x="322" y="164"/>
                </a:lnTo>
                <a:lnTo>
                  <a:pt x="322" y="164"/>
                </a:lnTo>
                <a:lnTo>
                  <a:pt x="317" y="171"/>
                </a:lnTo>
                <a:lnTo>
                  <a:pt x="311" y="179"/>
                </a:lnTo>
                <a:lnTo>
                  <a:pt x="302" y="197"/>
                </a:lnTo>
                <a:lnTo>
                  <a:pt x="293" y="217"/>
                </a:lnTo>
                <a:lnTo>
                  <a:pt x="285" y="239"/>
                </a:lnTo>
                <a:lnTo>
                  <a:pt x="279" y="259"/>
                </a:lnTo>
                <a:lnTo>
                  <a:pt x="275" y="277"/>
                </a:lnTo>
                <a:lnTo>
                  <a:pt x="270" y="300"/>
                </a:lnTo>
                <a:lnTo>
                  <a:pt x="270" y="300"/>
                </a:lnTo>
                <a:lnTo>
                  <a:pt x="269" y="312"/>
                </a:lnTo>
                <a:lnTo>
                  <a:pt x="267" y="328"/>
                </a:lnTo>
                <a:lnTo>
                  <a:pt x="269" y="336"/>
                </a:lnTo>
                <a:lnTo>
                  <a:pt x="270" y="345"/>
                </a:lnTo>
                <a:lnTo>
                  <a:pt x="273" y="353"/>
                </a:lnTo>
                <a:lnTo>
                  <a:pt x="277" y="359"/>
                </a:lnTo>
                <a:lnTo>
                  <a:pt x="277" y="359"/>
                </a:lnTo>
                <a:lnTo>
                  <a:pt x="293" y="381"/>
                </a:lnTo>
                <a:lnTo>
                  <a:pt x="299" y="390"/>
                </a:lnTo>
                <a:lnTo>
                  <a:pt x="314" y="398"/>
                </a:lnTo>
                <a:lnTo>
                  <a:pt x="314" y="412"/>
                </a:lnTo>
                <a:lnTo>
                  <a:pt x="314" y="412"/>
                </a:lnTo>
                <a:lnTo>
                  <a:pt x="313" y="418"/>
                </a:lnTo>
                <a:lnTo>
                  <a:pt x="311" y="423"/>
                </a:lnTo>
                <a:lnTo>
                  <a:pt x="307" y="428"/>
                </a:lnTo>
                <a:lnTo>
                  <a:pt x="307" y="428"/>
                </a:lnTo>
                <a:lnTo>
                  <a:pt x="301" y="432"/>
                </a:lnTo>
                <a:lnTo>
                  <a:pt x="296" y="437"/>
                </a:lnTo>
                <a:lnTo>
                  <a:pt x="291" y="443"/>
                </a:lnTo>
                <a:lnTo>
                  <a:pt x="291" y="443"/>
                </a:lnTo>
                <a:lnTo>
                  <a:pt x="277" y="453"/>
                </a:lnTo>
                <a:lnTo>
                  <a:pt x="266" y="461"/>
                </a:lnTo>
                <a:lnTo>
                  <a:pt x="261" y="465"/>
                </a:lnTo>
                <a:lnTo>
                  <a:pt x="261" y="465"/>
                </a:lnTo>
                <a:lnTo>
                  <a:pt x="260" y="465"/>
                </a:lnTo>
                <a:lnTo>
                  <a:pt x="258" y="464"/>
                </a:lnTo>
                <a:lnTo>
                  <a:pt x="250" y="458"/>
                </a:lnTo>
                <a:lnTo>
                  <a:pt x="240" y="450"/>
                </a:lnTo>
                <a:lnTo>
                  <a:pt x="247" y="443"/>
                </a:lnTo>
                <a:lnTo>
                  <a:pt x="247" y="443"/>
                </a:lnTo>
                <a:lnTo>
                  <a:pt x="229" y="418"/>
                </a:lnTo>
                <a:lnTo>
                  <a:pt x="214" y="400"/>
                </a:lnTo>
                <a:lnTo>
                  <a:pt x="207" y="393"/>
                </a:lnTo>
                <a:lnTo>
                  <a:pt x="202" y="390"/>
                </a:lnTo>
                <a:lnTo>
                  <a:pt x="202" y="390"/>
                </a:lnTo>
                <a:lnTo>
                  <a:pt x="193" y="387"/>
                </a:lnTo>
                <a:lnTo>
                  <a:pt x="183" y="385"/>
                </a:lnTo>
                <a:lnTo>
                  <a:pt x="172" y="382"/>
                </a:lnTo>
                <a:lnTo>
                  <a:pt x="172" y="382"/>
                </a:lnTo>
                <a:lnTo>
                  <a:pt x="179" y="362"/>
                </a:lnTo>
                <a:lnTo>
                  <a:pt x="184" y="344"/>
                </a:lnTo>
                <a:lnTo>
                  <a:pt x="187" y="330"/>
                </a:lnTo>
                <a:lnTo>
                  <a:pt x="187" y="330"/>
                </a:lnTo>
                <a:lnTo>
                  <a:pt x="187" y="316"/>
                </a:lnTo>
                <a:lnTo>
                  <a:pt x="184" y="297"/>
                </a:lnTo>
                <a:lnTo>
                  <a:pt x="179" y="270"/>
                </a:lnTo>
                <a:lnTo>
                  <a:pt x="179" y="270"/>
                </a:lnTo>
                <a:lnTo>
                  <a:pt x="179" y="267"/>
                </a:lnTo>
                <a:lnTo>
                  <a:pt x="177" y="264"/>
                </a:lnTo>
                <a:lnTo>
                  <a:pt x="174" y="263"/>
                </a:lnTo>
                <a:lnTo>
                  <a:pt x="172" y="262"/>
                </a:lnTo>
                <a:lnTo>
                  <a:pt x="172" y="262"/>
                </a:lnTo>
                <a:lnTo>
                  <a:pt x="161" y="259"/>
                </a:lnTo>
                <a:lnTo>
                  <a:pt x="150" y="257"/>
                </a:lnTo>
                <a:lnTo>
                  <a:pt x="135" y="254"/>
                </a:lnTo>
                <a:lnTo>
                  <a:pt x="135" y="254"/>
                </a:lnTo>
                <a:lnTo>
                  <a:pt x="120" y="253"/>
                </a:lnTo>
                <a:lnTo>
                  <a:pt x="109" y="253"/>
                </a:lnTo>
                <a:lnTo>
                  <a:pt x="97" y="254"/>
                </a:lnTo>
                <a:lnTo>
                  <a:pt x="97" y="254"/>
                </a:lnTo>
                <a:lnTo>
                  <a:pt x="94" y="256"/>
                </a:lnTo>
                <a:lnTo>
                  <a:pt x="90" y="259"/>
                </a:lnTo>
                <a:lnTo>
                  <a:pt x="86" y="263"/>
                </a:lnTo>
                <a:lnTo>
                  <a:pt x="83" y="270"/>
                </a:lnTo>
                <a:lnTo>
                  <a:pt x="83" y="270"/>
                </a:lnTo>
                <a:lnTo>
                  <a:pt x="80" y="276"/>
                </a:lnTo>
                <a:lnTo>
                  <a:pt x="80" y="281"/>
                </a:lnTo>
                <a:lnTo>
                  <a:pt x="82" y="283"/>
                </a:lnTo>
                <a:lnTo>
                  <a:pt x="83" y="285"/>
                </a:lnTo>
                <a:lnTo>
                  <a:pt x="83" y="308"/>
                </a:lnTo>
                <a:lnTo>
                  <a:pt x="83" y="308"/>
                </a:lnTo>
                <a:lnTo>
                  <a:pt x="82" y="315"/>
                </a:lnTo>
                <a:lnTo>
                  <a:pt x="82" y="322"/>
                </a:lnTo>
                <a:lnTo>
                  <a:pt x="83" y="330"/>
                </a:lnTo>
                <a:lnTo>
                  <a:pt x="83" y="330"/>
                </a:lnTo>
                <a:lnTo>
                  <a:pt x="84" y="341"/>
                </a:lnTo>
                <a:lnTo>
                  <a:pt x="85" y="346"/>
                </a:lnTo>
                <a:lnTo>
                  <a:pt x="90" y="352"/>
                </a:lnTo>
                <a:lnTo>
                  <a:pt x="90" y="352"/>
                </a:lnTo>
                <a:lnTo>
                  <a:pt x="94" y="356"/>
                </a:lnTo>
                <a:lnTo>
                  <a:pt x="97" y="358"/>
                </a:lnTo>
                <a:lnTo>
                  <a:pt x="101" y="359"/>
                </a:lnTo>
                <a:lnTo>
                  <a:pt x="105" y="361"/>
                </a:lnTo>
                <a:lnTo>
                  <a:pt x="111" y="361"/>
                </a:lnTo>
                <a:lnTo>
                  <a:pt x="113" y="359"/>
                </a:lnTo>
                <a:lnTo>
                  <a:pt x="113" y="375"/>
                </a:lnTo>
                <a:lnTo>
                  <a:pt x="113" y="375"/>
                </a:lnTo>
                <a:lnTo>
                  <a:pt x="101" y="376"/>
                </a:lnTo>
                <a:lnTo>
                  <a:pt x="91" y="379"/>
                </a:lnTo>
                <a:lnTo>
                  <a:pt x="86" y="380"/>
                </a:lnTo>
                <a:lnTo>
                  <a:pt x="83" y="382"/>
                </a:lnTo>
                <a:lnTo>
                  <a:pt x="83" y="382"/>
                </a:lnTo>
                <a:lnTo>
                  <a:pt x="76" y="388"/>
                </a:lnTo>
                <a:lnTo>
                  <a:pt x="67" y="394"/>
                </a:lnTo>
                <a:lnTo>
                  <a:pt x="60" y="402"/>
                </a:lnTo>
                <a:lnTo>
                  <a:pt x="53" y="412"/>
                </a:lnTo>
                <a:lnTo>
                  <a:pt x="30" y="450"/>
                </a:lnTo>
                <a:lnTo>
                  <a:pt x="38" y="457"/>
                </a:lnTo>
                <a:lnTo>
                  <a:pt x="38" y="457"/>
                </a:lnTo>
                <a:lnTo>
                  <a:pt x="33" y="467"/>
                </a:lnTo>
                <a:lnTo>
                  <a:pt x="29" y="476"/>
                </a:lnTo>
                <a:lnTo>
                  <a:pt x="24" y="486"/>
                </a:lnTo>
                <a:lnTo>
                  <a:pt x="21" y="497"/>
                </a:lnTo>
                <a:lnTo>
                  <a:pt x="20" y="503"/>
                </a:lnTo>
                <a:lnTo>
                  <a:pt x="20" y="508"/>
                </a:lnTo>
                <a:lnTo>
                  <a:pt x="21" y="511"/>
                </a:lnTo>
                <a:lnTo>
                  <a:pt x="23" y="514"/>
                </a:lnTo>
                <a:lnTo>
                  <a:pt x="26" y="516"/>
                </a:lnTo>
                <a:lnTo>
                  <a:pt x="30" y="517"/>
                </a:lnTo>
                <a:lnTo>
                  <a:pt x="30" y="517"/>
                </a:lnTo>
                <a:lnTo>
                  <a:pt x="47" y="519"/>
                </a:lnTo>
                <a:lnTo>
                  <a:pt x="55" y="519"/>
                </a:lnTo>
                <a:lnTo>
                  <a:pt x="59" y="519"/>
                </a:lnTo>
                <a:lnTo>
                  <a:pt x="60" y="517"/>
                </a:lnTo>
                <a:lnTo>
                  <a:pt x="60" y="547"/>
                </a:lnTo>
                <a:lnTo>
                  <a:pt x="60" y="547"/>
                </a:lnTo>
                <a:lnTo>
                  <a:pt x="60" y="552"/>
                </a:lnTo>
                <a:lnTo>
                  <a:pt x="59" y="556"/>
                </a:lnTo>
                <a:lnTo>
                  <a:pt x="55" y="562"/>
                </a:lnTo>
                <a:lnTo>
                  <a:pt x="53" y="568"/>
                </a:lnTo>
                <a:lnTo>
                  <a:pt x="53" y="569"/>
                </a:lnTo>
                <a:lnTo>
                  <a:pt x="53" y="570"/>
                </a:lnTo>
                <a:lnTo>
                  <a:pt x="53" y="570"/>
                </a:lnTo>
                <a:lnTo>
                  <a:pt x="58" y="575"/>
                </a:lnTo>
                <a:lnTo>
                  <a:pt x="60" y="578"/>
                </a:lnTo>
                <a:lnTo>
                  <a:pt x="60" y="578"/>
                </a:lnTo>
                <a:lnTo>
                  <a:pt x="49" y="622"/>
                </a:lnTo>
                <a:lnTo>
                  <a:pt x="39" y="657"/>
                </a:lnTo>
                <a:lnTo>
                  <a:pt x="35" y="672"/>
                </a:lnTo>
                <a:lnTo>
                  <a:pt x="30" y="683"/>
                </a:lnTo>
                <a:lnTo>
                  <a:pt x="30" y="683"/>
                </a:lnTo>
                <a:lnTo>
                  <a:pt x="26" y="691"/>
                </a:lnTo>
                <a:lnTo>
                  <a:pt x="21" y="697"/>
                </a:lnTo>
                <a:lnTo>
                  <a:pt x="9" y="709"/>
                </a:lnTo>
                <a:lnTo>
                  <a:pt x="4" y="714"/>
                </a:lnTo>
                <a:lnTo>
                  <a:pt x="1" y="719"/>
                </a:lnTo>
                <a:lnTo>
                  <a:pt x="0" y="724"/>
                </a:lnTo>
                <a:lnTo>
                  <a:pt x="1" y="728"/>
                </a:lnTo>
                <a:lnTo>
                  <a:pt x="1" y="728"/>
                </a:lnTo>
                <a:lnTo>
                  <a:pt x="3" y="733"/>
                </a:lnTo>
                <a:lnTo>
                  <a:pt x="8" y="738"/>
                </a:lnTo>
                <a:lnTo>
                  <a:pt x="20" y="748"/>
                </a:lnTo>
                <a:lnTo>
                  <a:pt x="31" y="755"/>
                </a:lnTo>
                <a:lnTo>
                  <a:pt x="38" y="758"/>
                </a:lnTo>
                <a:lnTo>
                  <a:pt x="38" y="758"/>
                </a:lnTo>
                <a:lnTo>
                  <a:pt x="54" y="758"/>
                </a:lnTo>
                <a:lnTo>
                  <a:pt x="67" y="758"/>
                </a:lnTo>
                <a:lnTo>
                  <a:pt x="67" y="758"/>
                </a:lnTo>
                <a:lnTo>
                  <a:pt x="71" y="762"/>
                </a:lnTo>
                <a:lnTo>
                  <a:pt x="79" y="774"/>
                </a:lnTo>
                <a:lnTo>
                  <a:pt x="86" y="789"/>
                </a:lnTo>
                <a:lnTo>
                  <a:pt x="89" y="796"/>
                </a:lnTo>
                <a:lnTo>
                  <a:pt x="90" y="803"/>
                </a:lnTo>
                <a:lnTo>
                  <a:pt x="90" y="803"/>
                </a:lnTo>
                <a:lnTo>
                  <a:pt x="90" y="812"/>
                </a:lnTo>
                <a:lnTo>
                  <a:pt x="89" y="821"/>
                </a:lnTo>
                <a:lnTo>
                  <a:pt x="85" y="845"/>
                </a:lnTo>
                <a:lnTo>
                  <a:pt x="84" y="856"/>
                </a:lnTo>
                <a:lnTo>
                  <a:pt x="85" y="866"/>
                </a:lnTo>
                <a:lnTo>
                  <a:pt x="86" y="874"/>
                </a:lnTo>
                <a:lnTo>
                  <a:pt x="88" y="877"/>
                </a:lnTo>
                <a:lnTo>
                  <a:pt x="90" y="878"/>
                </a:lnTo>
                <a:lnTo>
                  <a:pt x="90" y="878"/>
                </a:lnTo>
                <a:lnTo>
                  <a:pt x="100" y="884"/>
                </a:lnTo>
                <a:lnTo>
                  <a:pt x="106" y="886"/>
                </a:lnTo>
                <a:lnTo>
                  <a:pt x="111" y="887"/>
                </a:lnTo>
                <a:lnTo>
                  <a:pt x="115" y="889"/>
                </a:lnTo>
                <a:lnTo>
                  <a:pt x="120" y="887"/>
                </a:lnTo>
                <a:lnTo>
                  <a:pt x="124" y="884"/>
                </a:lnTo>
                <a:lnTo>
                  <a:pt x="127" y="878"/>
                </a:lnTo>
                <a:lnTo>
                  <a:pt x="127" y="878"/>
                </a:lnTo>
                <a:lnTo>
                  <a:pt x="130" y="871"/>
                </a:lnTo>
                <a:lnTo>
                  <a:pt x="131" y="863"/>
                </a:lnTo>
                <a:lnTo>
                  <a:pt x="131" y="855"/>
                </a:lnTo>
                <a:lnTo>
                  <a:pt x="131" y="846"/>
                </a:lnTo>
                <a:lnTo>
                  <a:pt x="129" y="833"/>
                </a:lnTo>
                <a:lnTo>
                  <a:pt x="127" y="826"/>
                </a:lnTo>
                <a:lnTo>
                  <a:pt x="127" y="826"/>
                </a:lnTo>
                <a:lnTo>
                  <a:pt x="127" y="820"/>
                </a:lnTo>
                <a:lnTo>
                  <a:pt x="127" y="812"/>
                </a:lnTo>
                <a:lnTo>
                  <a:pt x="127" y="803"/>
                </a:lnTo>
                <a:lnTo>
                  <a:pt x="127" y="796"/>
                </a:lnTo>
                <a:lnTo>
                  <a:pt x="127" y="796"/>
                </a:lnTo>
                <a:lnTo>
                  <a:pt x="124" y="783"/>
                </a:lnTo>
                <a:lnTo>
                  <a:pt x="120" y="773"/>
                </a:lnTo>
                <a:lnTo>
                  <a:pt x="120" y="773"/>
                </a:lnTo>
                <a:lnTo>
                  <a:pt x="119" y="769"/>
                </a:lnTo>
                <a:lnTo>
                  <a:pt x="119" y="761"/>
                </a:lnTo>
                <a:lnTo>
                  <a:pt x="120" y="750"/>
                </a:lnTo>
                <a:lnTo>
                  <a:pt x="142" y="750"/>
                </a:lnTo>
                <a:lnTo>
                  <a:pt x="142" y="856"/>
                </a:lnTo>
                <a:lnTo>
                  <a:pt x="142" y="856"/>
                </a:lnTo>
                <a:lnTo>
                  <a:pt x="141" y="879"/>
                </a:lnTo>
                <a:lnTo>
                  <a:pt x="141" y="897"/>
                </a:lnTo>
                <a:lnTo>
                  <a:pt x="141" y="904"/>
                </a:lnTo>
                <a:lnTo>
                  <a:pt x="142" y="908"/>
                </a:lnTo>
                <a:lnTo>
                  <a:pt x="142" y="908"/>
                </a:lnTo>
                <a:lnTo>
                  <a:pt x="146" y="910"/>
                </a:lnTo>
                <a:lnTo>
                  <a:pt x="150" y="912"/>
                </a:lnTo>
                <a:lnTo>
                  <a:pt x="162" y="913"/>
                </a:lnTo>
                <a:lnTo>
                  <a:pt x="176" y="912"/>
                </a:lnTo>
                <a:lnTo>
                  <a:pt x="182" y="910"/>
                </a:lnTo>
                <a:lnTo>
                  <a:pt x="187" y="908"/>
                </a:lnTo>
                <a:lnTo>
                  <a:pt x="187" y="908"/>
                </a:lnTo>
                <a:lnTo>
                  <a:pt x="190" y="904"/>
                </a:lnTo>
                <a:lnTo>
                  <a:pt x="191" y="900"/>
                </a:lnTo>
                <a:lnTo>
                  <a:pt x="191" y="895"/>
                </a:lnTo>
                <a:lnTo>
                  <a:pt x="190" y="887"/>
                </a:lnTo>
                <a:lnTo>
                  <a:pt x="188" y="877"/>
                </a:lnTo>
                <a:lnTo>
                  <a:pt x="187" y="871"/>
                </a:lnTo>
                <a:lnTo>
                  <a:pt x="187" y="871"/>
                </a:lnTo>
                <a:lnTo>
                  <a:pt x="189" y="853"/>
                </a:lnTo>
                <a:lnTo>
                  <a:pt x="191" y="814"/>
                </a:lnTo>
                <a:lnTo>
                  <a:pt x="195" y="758"/>
                </a:lnTo>
                <a:lnTo>
                  <a:pt x="195" y="758"/>
                </a:lnTo>
                <a:lnTo>
                  <a:pt x="200" y="757"/>
                </a:lnTo>
                <a:lnTo>
                  <a:pt x="212" y="752"/>
                </a:lnTo>
                <a:lnTo>
                  <a:pt x="226" y="745"/>
                </a:lnTo>
                <a:lnTo>
                  <a:pt x="234" y="740"/>
                </a:lnTo>
                <a:lnTo>
                  <a:pt x="240" y="736"/>
                </a:lnTo>
                <a:lnTo>
                  <a:pt x="240" y="736"/>
                </a:lnTo>
                <a:lnTo>
                  <a:pt x="242" y="732"/>
                </a:lnTo>
                <a:lnTo>
                  <a:pt x="243" y="727"/>
                </a:lnTo>
                <a:lnTo>
                  <a:pt x="246" y="714"/>
                </a:lnTo>
                <a:lnTo>
                  <a:pt x="247" y="697"/>
                </a:lnTo>
                <a:lnTo>
                  <a:pt x="247" y="679"/>
                </a:lnTo>
                <a:lnTo>
                  <a:pt x="246" y="661"/>
                </a:lnTo>
                <a:lnTo>
                  <a:pt x="243" y="644"/>
                </a:lnTo>
                <a:lnTo>
                  <a:pt x="241" y="631"/>
                </a:lnTo>
                <a:lnTo>
                  <a:pt x="240" y="623"/>
                </a:lnTo>
                <a:lnTo>
                  <a:pt x="240" y="623"/>
                </a:lnTo>
                <a:lnTo>
                  <a:pt x="236" y="616"/>
                </a:lnTo>
                <a:lnTo>
                  <a:pt x="230" y="608"/>
                </a:lnTo>
                <a:lnTo>
                  <a:pt x="215" y="588"/>
                </a:lnTo>
                <a:lnTo>
                  <a:pt x="195" y="563"/>
                </a:lnTo>
                <a:lnTo>
                  <a:pt x="202" y="555"/>
                </a:lnTo>
                <a:lnTo>
                  <a:pt x="202" y="555"/>
                </a:lnTo>
                <a:lnTo>
                  <a:pt x="200" y="555"/>
                </a:lnTo>
                <a:lnTo>
                  <a:pt x="196" y="552"/>
                </a:lnTo>
                <a:lnTo>
                  <a:pt x="194" y="550"/>
                </a:lnTo>
                <a:lnTo>
                  <a:pt x="191" y="545"/>
                </a:lnTo>
                <a:lnTo>
                  <a:pt x="189" y="540"/>
                </a:lnTo>
                <a:lnTo>
                  <a:pt x="187" y="533"/>
                </a:lnTo>
                <a:lnTo>
                  <a:pt x="187" y="533"/>
                </a:lnTo>
                <a:lnTo>
                  <a:pt x="187" y="523"/>
                </a:lnTo>
                <a:lnTo>
                  <a:pt x="187" y="511"/>
                </a:lnTo>
                <a:lnTo>
                  <a:pt x="189" y="487"/>
                </a:lnTo>
                <a:lnTo>
                  <a:pt x="195" y="457"/>
                </a:lnTo>
                <a:lnTo>
                  <a:pt x="217" y="473"/>
                </a:lnTo>
                <a:lnTo>
                  <a:pt x="224" y="473"/>
                </a:lnTo>
                <a:lnTo>
                  <a:pt x="224" y="473"/>
                </a:lnTo>
                <a:lnTo>
                  <a:pt x="238" y="484"/>
                </a:lnTo>
                <a:lnTo>
                  <a:pt x="250" y="491"/>
                </a:lnTo>
                <a:lnTo>
                  <a:pt x="256" y="494"/>
                </a:lnTo>
                <a:lnTo>
                  <a:pt x="261" y="496"/>
                </a:lnTo>
                <a:lnTo>
                  <a:pt x="261" y="496"/>
                </a:lnTo>
                <a:lnTo>
                  <a:pt x="267" y="494"/>
                </a:lnTo>
                <a:lnTo>
                  <a:pt x="275" y="490"/>
                </a:lnTo>
                <a:lnTo>
                  <a:pt x="282" y="484"/>
                </a:lnTo>
                <a:lnTo>
                  <a:pt x="289" y="478"/>
                </a:lnTo>
                <a:lnTo>
                  <a:pt x="301" y="464"/>
                </a:lnTo>
                <a:lnTo>
                  <a:pt x="307" y="457"/>
                </a:lnTo>
                <a:lnTo>
                  <a:pt x="307" y="457"/>
                </a:lnTo>
                <a:lnTo>
                  <a:pt x="308" y="457"/>
                </a:lnTo>
                <a:lnTo>
                  <a:pt x="312" y="457"/>
                </a:lnTo>
                <a:lnTo>
                  <a:pt x="322" y="457"/>
                </a:lnTo>
                <a:lnTo>
                  <a:pt x="322" y="457"/>
                </a:lnTo>
                <a:lnTo>
                  <a:pt x="328" y="458"/>
                </a:lnTo>
                <a:lnTo>
                  <a:pt x="329" y="457"/>
                </a:lnTo>
                <a:lnTo>
                  <a:pt x="329" y="457"/>
                </a:lnTo>
                <a:lnTo>
                  <a:pt x="329" y="603"/>
                </a:lnTo>
                <a:lnTo>
                  <a:pt x="329" y="703"/>
                </a:lnTo>
                <a:lnTo>
                  <a:pt x="329" y="750"/>
                </a:lnTo>
                <a:lnTo>
                  <a:pt x="329" y="750"/>
                </a:lnTo>
                <a:lnTo>
                  <a:pt x="330" y="762"/>
                </a:lnTo>
                <a:lnTo>
                  <a:pt x="330" y="783"/>
                </a:lnTo>
                <a:lnTo>
                  <a:pt x="329" y="810"/>
                </a:lnTo>
                <a:lnTo>
                  <a:pt x="329" y="810"/>
                </a:lnTo>
                <a:lnTo>
                  <a:pt x="331" y="810"/>
                </a:lnTo>
                <a:lnTo>
                  <a:pt x="338" y="810"/>
                </a:lnTo>
                <a:lnTo>
                  <a:pt x="350" y="813"/>
                </a:lnTo>
                <a:lnTo>
                  <a:pt x="358" y="815"/>
                </a:lnTo>
                <a:lnTo>
                  <a:pt x="366" y="819"/>
                </a:lnTo>
                <a:lnTo>
                  <a:pt x="366" y="819"/>
                </a:lnTo>
                <a:lnTo>
                  <a:pt x="377" y="824"/>
                </a:lnTo>
                <a:lnTo>
                  <a:pt x="379" y="826"/>
                </a:lnTo>
                <a:lnTo>
                  <a:pt x="383" y="828"/>
                </a:lnTo>
                <a:lnTo>
                  <a:pt x="396" y="833"/>
                </a:lnTo>
                <a:lnTo>
                  <a:pt x="396" y="833"/>
                </a:lnTo>
                <a:lnTo>
                  <a:pt x="413" y="838"/>
                </a:lnTo>
                <a:lnTo>
                  <a:pt x="422" y="840"/>
                </a:lnTo>
                <a:lnTo>
                  <a:pt x="425" y="840"/>
                </a:lnTo>
                <a:lnTo>
                  <a:pt x="426" y="840"/>
                </a:lnTo>
                <a:lnTo>
                  <a:pt x="426" y="863"/>
                </a:lnTo>
                <a:lnTo>
                  <a:pt x="426" y="863"/>
                </a:lnTo>
                <a:lnTo>
                  <a:pt x="418" y="875"/>
                </a:lnTo>
                <a:lnTo>
                  <a:pt x="404" y="894"/>
                </a:lnTo>
                <a:lnTo>
                  <a:pt x="404" y="894"/>
                </a:lnTo>
                <a:lnTo>
                  <a:pt x="401" y="896"/>
                </a:lnTo>
                <a:lnTo>
                  <a:pt x="397" y="898"/>
                </a:lnTo>
                <a:lnTo>
                  <a:pt x="391" y="902"/>
                </a:lnTo>
                <a:lnTo>
                  <a:pt x="389" y="903"/>
                </a:lnTo>
                <a:lnTo>
                  <a:pt x="388" y="904"/>
                </a:lnTo>
                <a:lnTo>
                  <a:pt x="388" y="906"/>
                </a:lnTo>
                <a:lnTo>
                  <a:pt x="389" y="908"/>
                </a:lnTo>
                <a:lnTo>
                  <a:pt x="389" y="908"/>
                </a:lnTo>
                <a:lnTo>
                  <a:pt x="394" y="919"/>
                </a:lnTo>
                <a:lnTo>
                  <a:pt x="396" y="924"/>
                </a:lnTo>
                <a:lnTo>
                  <a:pt x="396" y="924"/>
                </a:lnTo>
                <a:lnTo>
                  <a:pt x="396" y="931"/>
                </a:lnTo>
                <a:lnTo>
                  <a:pt x="441" y="931"/>
                </a:lnTo>
                <a:lnTo>
                  <a:pt x="441" y="931"/>
                </a:lnTo>
                <a:lnTo>
                  <a:pt x="451" y="921"/>
                </a:lnTo>
                <a:lnTo>
                  <a:pt x="459" y="914"/>
                </a:lnTo>
                <a:lnTo>
                  <a:pt x="464" y="908"/>
                </a:lnTo>
                <a:lnTo>
                  <a:pt x="464" y="908"/>
                </a:lnTo>
                <a:lnTo>
                  <a:pt x="464" y="904"/>
                </a:lnTo>
                <a:lnTo>
                  <a:pt x="464" y="900"/>
                </a:lnTo>
                <a:lnTo>
                  <a:pt x="464" y="894"/>
                </a:lnTo>
                <a:lnTo>
                  <a:pt x="464" y="894"/>
                </a:lnTo>
                <a:lnTo>
                  <a:pt x="471" y="878"/>
                </a:lnTo>
                <a:lnTo>
                  <a:pt x="471" y="878"/>
                </a:lnTo>
                <a:lnTo>
                  <a:pt x="472" y="873"/>
                </a:lnTo>
                <a:lnTo>
                  <a:pt x="471" y="865"/>
                </a:lnTo>
                <a:lnTo>
                  <a:pt x="471" y="856"/>
                </a:lnTo>
                <a:lnTo>
                  <a:pt x="500" y="856"/>
                </a:lnTo>
                <a:lnTo>
                  <a:pt x="500" y="856"/>
                </a:lnTo>
                <a:lnTo>
                  <a:pt x="500" y="859"/>
                </a:lnTo>
                <a:lnTo>
                  <a:pt x="500" y="860"/>
                </a:lnTo>
                <a:lnTo>
                  <a:pt x="501" y="863"/>
                </a:lnTo>
                <a:lnTo>
                  <a:pt x="504" y="866"/>
                </a:lnTo>
                <a:lnTo>
                  <a:pt x="508" y="868"/>
                </a:lnTo>
                <a:lnTo>
                  <a:pt x="514" y="869"/>
                </a:lnTo>
                <a:lnTo>
                  <a:pt x="523" y="871"/>
                </a:lnTo>
                <a:lnTo>
                  <a:pt x="523" y="871"/>
                </a:lnTo>
                <a:lnTo>
                  <a:pt x="540" y="873"/>
                </a:lnTo>
                <a:lnTo>
                  <a:pt x="551" y="874"/>
                </a:lnTo>
                <a:lnTo>
                  <a:pt x="554" y="875"/>
                </a:lnTo>
                <a:lnTo>
                  <a:pt x="557" y="875"/>
                </a:lnTo>
                <a:lnTo>
                  <a:pt x="559" y="873"/>
                </a:lnTo>
                <a:lnTo>
                  <a:pt x="560" y="871"/>
                </a:lnTo>
                <a:lnTo>
                  <a:pt x="560" y="871"/>
                </a:lnTo>
                <a:lnTo>
                  <a:pt x="561" y="863"/>
                </a:lnTo>
                <a:lnTo>
                  <a:pt x="561" y="856"/>
                </a:lnTo>
                <a:lnTo>
                  <a:pt x="560" y="848"/>
                </a:lnTo>
                <a:lnTo>
                  <a:pt x="560" y="848"/>
                </a:lnTo>
                <a:lnTo>
                  <a:pt x="560" y="850"/>
                </a:lnTo>
                <a:lnTo>
                  <a:pt x="561" y="853"/>
                </a:lnTo>
                <a:lnTo>
                  <a:pt x="563" y="855"/>
                </a:lnTo>
                <a:lnTo>
                  <a:pt x="565" y="856"/>
                </a:lnTo>
                <a:lnTo>
                  <a:pt x="569" y="855"/>
                </a:lnTo>
                <a:lnTo>
                  <a:pt x="575" y="853"/>
                </a:lnTo>
                <a:lnTo>
                  <a:pt x="583" y="848"/>
                </a:lnTo>
                <a:lnTo>
                  <a:pt x="583" y="848"/>
                </a:lnTo>
                <a:lnTo>
                  <a:pt x="587" y="844"/>
                </a:lnTo>
                <a:lnTo>
                  <a:pt x="589" y="840"/>
                </a:lnTo>
                <a:lnTo>
                  <a:pt x="592" y="836"/>
                </a:lnTo>
                <a:lnTo>
                  <a:pt x="593" y="830"/>
                </a:lnTo>
                <a:lnTo>
                  <a:pt x="595" y="819"/>
                </a:lnTo>
                <a:lnTo>
                  <a:pt x="594" y="806"/>
                </a:lnTo>
                <a:lnTo>
                  <a:pt x="592" y="779"/>
                </a:lnTo>
                <a:lnTo>
                  <a:pt x="590" y="768"/>
                </a:lnTo>
                <a:lnTo>
                  <a:pt x="590" y="758"/>
                </a:lnTo>
                <a:lnTo>
                  <a:pt x="590" y="758"/>
                </a:lnTo>
                <a:lnTo>
                  <a:pt x="589" y="739"/>
                </a:lnTo>
                <a:lnTo>
                  <a:pt x="584" y="705"/>
                </a:lnTo>
                <a:lnTo>
                  <a:pt x="571" y="609"/>
                </a:lnTo>
                <a:lnTo>
                  <a:pt x="555" y="511"/>
                </a:lnTo>
                <a:lnTo>
                  <a:pt x="549" y="476"/>
                </a:lnTo>
                <a:lnTo>
                  <a:pt x="546" y="457"/>
                </a:lnTo>
                <a:lnTo>
                  <a:pt x="546" y="457"/>
                </a:lnTo>
                <a:lnTo>
                  <a:pt x="543" y="450"/>
                </a:lnTo>
                <a:lnTo>
                  <a:pt x="542" y="443"/>
                </a:lnTo>
                <a:lnTo>
                  <a:pt x="542" y="438"/>
                </a:lnTo>
                <a:lnTo>
                  <a:pt x="542" y="433"/>
                </a:lnTo>
                <a:lnTo>
                  <a:pt x="545" y="429"/>
                </a:lnTo>
                <a:lnTo>
                  <a:pt x="546" y="428"/>
                </a:lnTo>
                <a:lnTo>
                  <a:pt x="546" y="428"/>
                </a:lnTo>
                <a:lnTo>
                  <a:pt x="549" y="409"/>
                </a:lnTo>
                <a:lnTo>
                  <a:pt x="552" y="393"/>
                </a:lnTo>
                <a:lnTo>
                  <a:pt x="553" y="387"/>
                </a:lnTo>
                <a:lnTo>
                  <a:pt x="553" y="382"/>
                </a:lnTo>
                <a:lnTo>
                  <a:pt x="553" y="382"/>
                </a:lnTo>
                <a:lnTo>
                  <a:pt x="552" y="370"/>
                </a:lnTo>
                <a:lnTo>
                  <a:pt x="552" y="352"/>
                </a:lnTo>
                <a:lnTo>
                  <a:pt x="553" y="330"/>
                </a:lnTo>
                <a:lnTo>
                  <a:pt x="553" y="330"/>
                </a:lnTo>
                <a:lnTo>
                  <a:pt x="559" y="334"/>
                </a:lnTo>
                <a:lnTo>
                  <a:pt x="575" y="344"/>
                </a:lnTo>
                <a:lnTo>
                  <a:pt x="583" y="347"/>
                </a:lnTo>
                <a:lnTo>
                  <a:pt x="592" y="350"/>
                </a:lnTo>
                <a:lnTo>
                  <a:pt x="596" y="350"/>
                </a:lnTo>
                <a:lnTo>
                  <a:pt x="600" y="349"/>
                </a:lnTo>
                <a:lnTo>
                  <a:pt x="602" y="347"/>
                </a:lnTo>
                <a:lnTo>
                  <a:pt x="605" y="345"/>
                </a:lnTo>
                <a:lnTo>
                  <a:pt x="605" y="345"/>
                </a:lnTo>
                <a:lnTo>
                  <a:pt x="606" y="341"/>
                </a:lnTo>
                <a:lnTo>
                  <a:pt x="607" y="335"/>
                </a:lnTo>
                <a:lnTo>
                  <a:pt x="606" y="321"/>
                </a:lnTo>
                <a:lnTo>
                  <a:pt x="602" y="303"/>
                </a:lnTo>
                <a:lnTo>
                  <a:pt x="598" y="282"/>
                </a:lnTo>
                <a:lnTo>
                  <a:pt x="588" y="247"/>
                </a:lnTo>
                <a:lnTo>
                  <a:pt x="583" y="233"/>
                </a:lnTo>
                <a:lnTo>
                  <a:pt x="583" y="203"/>
                </a:lnTo>
                <a:lnTo>
                  <a:pt x="583" y="203"/>
                </a:lnTo>
                <a:lnTo>
                  <a:pt x="583" y="201"/>
                </a:lnTo>
                <a:lnTo>
                  <a:pt x="584" y="201"/>
                </a:lnTo>
                <a:lnTo>
                  <a:pt x="584" y="199"/>
                </a:lnTo>
                <a:lnTo>
                  <a:pt x="584" y="197"/>
                </a:lnTo>
                <a:lnTo>
                  <a:pt x="583" y="193"/>
                </a:lnTo>
                <a:lnTo>
                  <a:pt x="575" y="180"/>
                </a:lnTo>
                <a:lnTo>
                  <a:pt x="575" y="180"/>
                </a:lnTo>
                <a:lnTo>
                  <a:pt x="565" y="163"/>
                </a:lnTo>
                <a:lnTo>
                  <a:pt x="558" y="150"/>
                </a:lnTo>
                <a:lnTo>
                  <a:pt x="553" y="144"/>
                </a:lnTo>
                <a:lnTo>
                  <a:pt x="549" y="140"/>
                </a:lnTo>
                <a:lnTo>
                  <a:pt x="543" y="136"/>
                </a:lnTo>
                <a:lnTo>
                  <a:pt x="537" y="135"/>
                </a:lnTo>
                <a:lnTo>
                  <a:pt x="537" y="135"/>
                </a:lnTo>
                <a:lnTo>
                  <a:pt x="522" y="134"/>
                </a:lnTo>
                <a:lnTo>
                  <a:pt x="505" y="134"/>
                </a:lnTo>
                <a:lnTo>
                  <a:pt x="486" y="135"/>
                </a:lnTo>
                <a:lnTo>
                  <a:pt x="471" y="135"/>
                </a:lnTo>
                <a:lnTo>
                  <a:pt x="471" y="119"/>
                </a:lnTo>
                <a:lnTo>
                  <a:pt x="471" y="119"/>
                </a:lnTo>
                <a:lnTo>
                  <a:pt x="472" y="119"/>
                </a:lnTo>
                <a:lnTo>
                  <a:pt x="476" y="118"/>
                </a:lnTo>
                <a:lnTo>
                  <a:pt x="478" y="117"/>
                </a:lnTo>
                <a:lnTo>
                  <a:pt x="481" y="113"/>
                </a:lnTo>
                <a:lnTo>
                  <a:pt x="483" y="110"/>
                </a:lnTo>
                <a:lnTo>
                  <a:pt x="486" y="105"/>
                </a:lnTo>
                <a:lnTo>
                  <a:pt x="486" y="105"/>
                </a:lnTo>
                <a:lnTo>
                  <a:pt x="487" y="98"/>
                </a:lnTo>
                <a:lnTo>
                  <a:pt x="488" y="89"/>
                </a:lnTo>
                <a:lnTo>
                  <a:pt x="487" y="72"/>
                </a:lnTo>
                <a:lnTo>
                  <a:pt x="486" y="58"/>
                </a:lnTo>
                <a:lnTo>
                  <a:pt x="486" y="52"/>
                </a:lnTo>
                <a:lnTo>
                  <a:pt x="486" y="52"/>
                </a:lnTo>
                <a:lnTo>
                  <a:pt x="489" y="53"/>
                </a:lnTo>
                <a:lnTo>
                  <a:pt x="495" y="57"/>
                </a:lnTo>
                <a:lnTo>
                  <a:pt x="501" y="60"/>
                </a:lnTo>
                <a:lnTo>
                  <a:pt x="502" y="60"/>
                </a:lnTo>
                <a:lnTo>
                  <a:pt x="502" y="58"/>
                </a:lnTo>
                <a:lnTo>
                  <a:pt x="502" y="58"/>
                </a:lnTo>
                <a:lnTo>
                  <a:pt x="498" y="52"/>
                </a:lnTo>
                <a:lnTo>
                  <a:pt x="493" y="45"/>
                </a:lnTo>
                <a:lnTo>
                  <a:pt x="493" y="45"/>
                </a:lnTo>
                <a:lnTo>
                  <a:pt x="502" y="41"/>
                </a:lnTo>
                <a:lnTo>
                  <a:pt x="506" y="39"/>
                </a:lnTo>
                <a:lnTo>
                  <a:pt x="507" y="36"/>
                </a:lnTo>
                <a:lnTo>
                  <a:pt x="506" y="35"/>
                </a:lnTo>
                <a:lnTo>
                  <a:pt x="506" y="35"/>
                </a:lnTo>
                <a:lnTo>
                  <a:pt x="505" y="33"/>
                </a:lnTo>
                <a:lnTo>
                  <a:pt x="502" y="28"/>
                </a:lnTo>
                <a:lnTo>
                  <a:pt x="495" y="24"/>
                </a:lnTo>
                <a:lnTo>
                  <a:pt x="492" y="23"/>
                </a:lnTo>
                <a:lnTo>
                  <a:pt x="486" y="22"/>
                </a:lnTo>
                <a:lnTo>
                  <a:pt x="486" y="22"/>
                </a:lnTo>
                <a:lnTo>
                  <a:pt x="482" y="21"/>
                </a:lnTo>
                <a:lnTo>
                  <a:pt x="477" y="18"/>
                </a:lnTo>
                <a:lnTo>
                  <a:pt x="472" y="15"/>
                </a:lnTo>
                <a:lnTo>
                  <a:pt x="472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8">
            <a:extLst>
              <a:ext uri="{FF2B5EF4-FFF2-40B4-BE49-F238E27FC236}">
                <a16:creationId xmlns:a16="http://schemas.microsoft.com/office/drawing/2014/main" id="{F7741C95-0AAE-4C2F-93E4-B843305B081A}"/>
              </a:ext>
            </a:extLst>
          </p:cNvPr>
          <p:cNvSpPr>
            <a:spLocks/>
          </p:cNvSpPr>
          <p:nvPr/>
        </p:nvSpPr>
        <p:spPr bwMode="auto">
          <a:xfrm>
            <a:off x="2573037" y="861057"/>
            <a:ext cx="1041186" cy="1558432"/>
          </a:xfrm>
          <a:custGeom>
            <a:avLst/>
            <a:gdLst>
              <a:gd name="T0" fmla="*/ 108 w 622"/>
              <a:gd name="T1" fmla="*/ 15 h 931"/>
              <a:gd name="T2" fmla="*/ 88 w 622"/>
              <a:gd name="T3" fmla="*/ 88 h 931"/>
              <a:gd name="T4" fmla="*/ 105 w 622"/>
              <a:gd name="T5" fmla="*/ 129 h 931"/>
              <a:gd name="T6" fmla="*/ 21 w 622"/>
              <a:gd name="T7" fmla="*/ 202 h 931"/>
              <a:gd name="T8" fmla="*/ 0 w 622"/>
              <a:gd name="T9" fmla="*/ 306 h 931"/>
              <a:gd name="T10" fmla="*/ 32 w 622"/>
              <a:gd name="T11" fmla="*/ 325 h 931"/>
              <a:gd name="T12" fmla="*/ 62 w 622"/>
              <a:gd name="T13" fmla="*/ 384 h 931"/>
              <a:gd name="T14" fmla="*/ 63 w 622"/>
              <a:gd name="T15" fmla="*/ 636 h 931"/>
              <a:gd name="T16" fmla="*/ 78 w 622"/>
              <a:gd name="T17" fmla="*/ 835 h 931"/>
              <a:gd name="T18" fmla="*/ 75 w 622"/>
              <a:gd name="T19" fmla="*/ 854 h 931"/>
              <a:gd name="T20" fmla="*/ 151 w 622"/>
              <a:gd name="T21" fmla="*/ 866 h 931"/>
              <a:gd name="T22" fmla="*/ 145 w 622"/>
              <a:gd name="T23" fmla="*/ 802 h 931"/>
              <a:gd name="T24" fmla="*/ 163 w 622"/>
              <a:gd name="T25" fmla="*/ 727 h 931"/>
              <a:gd name="T26" fmla="*/ 213 w 622"/>
              <a:gd name="T27" fmla="*/ 757 h 931"/>
              <a:gd name="T28" fmla="*/ 249 w 622"/>
              <a:gd name="T29" fmla="*/ 885 h 931"/>
              <a:gd name="T30" fmla="*/ 286 w 622"/>
              <a:gd name="T31" fmla="*/ 874 h 931"/>
              <a:gd name="T32" fmla="*/ 319 w 622"/>
              <a:gd name="T33" fmla="*/ 761 h 931"/>
              <a:gd name="T34" fmla="*/ 345 w 622"/>
              <a:gd name="T35" fmla="*/ 755 h 931"/>
              <a:gd name="T36" fmla="*/ 256 w 622"/>
              <a:gd name="T37" fmla="*/ 586 h 931"/>
              <a:gd name="T38" fmla="*/ 258 w 622"/>
              <a:gd name="T39" fmla="*/ 401 h 931"/>
              <a:gd name="T40" fmla="*/ 280 w 622"/>
              <a:gd name="T41" fmla="*/ 382 h 931"/>
              <a:gd name="T42" fmla="*/ 272 w 622"/>
              <a:gd name="T43" fmla="*/ 440 h 931"/>
              <a:gd name="T44" fmla="*/ 281 w 622"/>
              <a:gd name="T45" fmla="*/ 474 h 931"/>
              <a:gd name="T46" fmla="*/ 308 w 622"/>
              <a:gd name="T47" fmla="*/ 477 h 931"/>
              <a:gd name="T48" fmla="*/ 360 w 622"/>
              <a:gd name="T49" fmla="*/ 522 h 931"/>
              <a:gd name="T50" fmla="*/ 410 w 622"/>
              <a:gd name="T51" fmla="*/ 475 h 931"/>
              <a:gd name="T52" fmla="*/ 397 w 622"/>
              <a:gd name="T53" fmla="*/ 558 h 931"/>
              <a:gd name="T54" fmla="*/ 362 w 622"/>
              <a:gd name="T55" fmla="*/ 640 h 931"/>
              <a:gd name="T56" fmla="*/ 390 w 622"/>
              <a:gd name="T57" fmla="*/ 827 h 931"/>
              <a:gd name="T58" fmla="*/ 370 w 622"/>
              <a:gd name="T59" fmla="*/ 856 h 931"/>
              <a:gd name="T60" fmla="*/ 398 w 622"/>
              <a:gd name="T61" fmla="*/ 874 h 931"/>
              <a:gd name="T62" fmla="*/ 417 w 622"/>
              <a:gd name="T63" fmla="*/ 843 h 931"/>
              <a:gd name="T64" fmla="*/ 424 w 622"/>
              <a:gd name="T65" fmla="*/ 780 h 931"/>
              <a:gd name="T66" fmla="*/ 451 w 622"/>
              <a:gd name="T67" fmla="*/ 766 h 931"/>
              <a:gd name="T68" fmla="*/ 496 w 622"/>
              <a:gd name="T69" fmla="*/ 778 h 931"/>
              <a:gd name="T70" fmla="*/ 531 w 622"/>
              <a:gd name="T71" fmla="*/ 872 h 931"/>
              <a:gd name="T72" fmla="*/ 516 w 622"/>
              <a:gd name="T73" fmla="*/ 926 h 931"/>
              <a:gd name="T74" fmla="*/ 569 w 622"/>
              <a:gd name="T75" fmla="*/ 920 h 931"/>
              <a:gd name="T76" fmla="*/ 580 w 622"/>
              <a:gd name="T77" fmla="*/ 890 h 931"/>
              <a:gd name="T78" fmla="*/ 559 w 622"/>
              <a:gd name="T79" fmla="*/ 843 h 931"/>
              <a:gd name="T80" fmla="*/ 549 w 622"/>
              <a:gd name="T81" fmla="*/ 755 h 931"/>
              <a:gd name="T82" fmla="*/ 621 w 622"/>
              <a:gd name="T83" fmla="*/ 727 h 931"/>
              <a:gd name="T84" fmla="*/ 596 w 622"/>
              <a:gd name="T85" fmla="*/ 661 h 931"/>
              <a:gd name="T86" fmla="*/ 557 w 622"/>
              <a:gd name="T87" fmla="*/ 598 h 931"/>
              <a:gd name="T88" fmla="*/ 532 w 622"/>
              <a:gd name="T89" fmla="*/ 574 h 931"/>
              <a:gd name="T90" fmla="*/ 510 w 622"/>
              <a:gd name="T91" fmla="*/ 475 h 931"/>
              <a:gd name="T92" fmla="*/ 553 w 622"/>
              <a:gd name="T93" fmla="*/ 466 h 931"/>
              <a:gd name="T94" fmla="*/ 539 w 622"/>
              <a:gd name="T95" fmla="*/ 429 h 931"/>
              <a:gd name="T96" fmla="*/ 505 w 622"/>
              <a:gd name="T97" fmla="*/ 395 h 931"/>
              <a:gd name="T98" fmla="*/ 469 w 622"/>
              <a:gd name="T99" fmla="*/ 284 h 931"/>
              <a:gd name="T100" fmla="*/ 417 w 622"/>
              <a:gd name="T101" fmla="*/ 288 h 931"/>
              <a:gd name="T102" fmla="*/ 399 w 622"/>
              <a:gd name="T103" fmla="*/ 328 h 931"/>
              <a:gd name="T104" fmla="*/ 401 w 622"/>
              <a:gd name="T105" fmla="*/ 393 h 931"/>
              <a:gd name="T106" fmla="*/ 404 w 622"/>
              <a:gd name="T107" fmla="*/ 407 h 931"/>
              <a:gd name="T108" fmla="*/ 385 w 622"/>
              <a:gd name="T109" fmla="*/ 421 h 931"/>
              <a:gd name="T110" fmla="*/ 360 w 622"/>
              <a:gd name="T111" fmla="*/ 492 h 931"/>
              <a:gd name="T112" fmla="*/ 310 w 622"/>
              <a:gd name="T113" fmla="*/ 385 h 931"/>
              <a:gd name="T114" fmla="*/ 275 w 622"/>
              <a:gd name="T115" fmla="*/ 209 h 931"/>
              <a:gd name="T116" fmla="*/ 262 w 622"/>
              <a:gd name="T117" fmla="*/ 163 h 931"/>
              <a:gd name="T118" fmla="*/ 214 w 622"/>
              <a:gd name="T119" fmla="*/ 132 h 931"/>
              <a:gd name="T120" fmla="*/ 186 w 622"/>
              <a:gd name="T121" fmla="*/ 76 h 931"/>
              <a:gd name="T122" fmla="*/ 184 w 622"/>
              <a:gd name="T123" fmla="*/ 15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2" h="931">
                <a:moveTo>
                  <a:pt x="147" y="0"/>
                </a:moveTo>
                <a:lnTo>
                  <a:pt x="147" y="0"/>
                </a:lnTo>
                <a:lnTo>
                  <a:pt x="138" y="0"/>
                </a:lnTo>
                <a:lnTo>
                  <a:pt x="128" y="3"/>
                </a:lnTo>
                <a:lnTo>
                  <a:pt x="122" y="4"/>
                </a:lnTo>
                <a:lnTo>
                  <a:pt x="117" y="6"/>
                </a:lnTo>
                <a:lnTo>
                  <a:pt x="117" y="6"/>
                </a:lnTo>
                <a:lnTo>
                  <a:pt x="111" y="10"/>
                </a:lnTo>
                <a:lnTo>
                  <a:pt x="108" y="15"/>
                </a:lnTo>
                <a:lnTo>
                  <a:pt x="104" y="21"/>
                </a:lnTo>
                <a:lnTo>
                  <a:pt x="102" y="27"/>
                </a:lnTo>
                <a:lnTo>
                  <a:pt x="99" y="35"/>
                </a:lnTo>
                <a:lnTo>
                  <a:pt x="98" y="40"/>
                </a:lnTo>
                <a:lnTo>
                  <a:pt x="98" y="40"/>
                </a:lnTo>
                <a:lnTo>
                  <a:pt x="93" y="61"/>
                </a:lnTo>
                <a:lnTo>
                  <a:pt x="90" y="76"/>
                </a:lnTo>
                <a:lnTo>
                  <a:pt x="88" y="88"/>
                </a:lnTo>
                <a:lnTo>
                  <a:pt x="88" y="88"/>
                </a:lnTo>
                <a:lnTo>
                  <a:pt x="90" y="98"/>
                </a:lnTo>
                <a:lnTo>
                  <a:pt x="92" y="106"/>
                </a:lnTo>
                <a:lnTo>
                  <a:pt x="94" y="114"/>
                </a:lnTo>
                <a:lnTo>
                  <a:pt x="98" y="118"/>
                </a:lnTo>
                <a:lnTo>
                  <a:pt x="98" y="118"/>
                </a:lnTo>
                <a:lnTo>
                  <a:pt x="103" y="122"/>
                </a:lnTo>
                <a:lnTo>
                  <a:pt x="105" y="123"/>
                </a:lnTo>
                <a:lnTo>
                  <a:pt x="105" y="129"/>
                </a:lnTo>
                <a:lnTo>
                  <a:pt x="105" y="129"/>
                </a:lnTo>
                <a:lnTo>
                  <a:pt x="74" y="145"/>
                </a:lnTo>
                <a:lnTo>
                  <a:pt x="51" y="157"/>
                </a:lnTo>
                <a:lnTo>
                  <a:pt x="43" y="163"/>
                </a:lnTo>
                <a:lnTo>
                  <a:pt x="39" y="168"/>
                </a:lnTo>
                <a:lnTo>
                  <a:pt x="39" y="168"/>
                </a:lnTo>
                <a:lnTo>
                  <a:pt x="32" y="176"/>
                </a:lnTo>
                <a:lnTo>
                  <a:pt x="23" y="186"/>
                </a:lnTo>
                <a:lnTo>
                  <a:pt x="14" y="197"/>
                </a:lnTo>
                <a:lnTo>
                  <a:pt x="21" y="202"/>
                </a:lnTo>
                <a:lnTo>
                  <a:pt x="21" y="202"/>
                </a:lnTo>
                <a:lnTo>
                  <a:pt x="17" y="227"/>
                </a:lnTo>
                <a:lnTo>
                  <a:pt x="14" y="247"/>
                </a:lnTo>
                <a:lnTo>
                  <a:pt x="10" y="262"/>
                </a:lnTo>
                <a:lnTo>
                  <a:pt x="10" y="262"/>
                </a:lnTo>
                <a:lnTo>
                  <a:pt x="5" y="276"/>
                </a:lnTo>
                <a:lnTo>
                  <a:pt x="3" y="286"/>
                </a:lnTo>
                <a:lnTo>
                  <a:pt x="2" y="296"/>
                </a:lnTo>
                <a:lnTo>
                  <a:pt x="0" y="306"/>
                </a:lnTo>
                <a:lnTo>
                  <a:pt x="0" y="315"/>
                </a:lnTo>
                <a:lnTo>
                  <a:pt x="3" y="322"/>
                </a:lnTo>
                <a:lnTo>
                  <a:pt x="5" y="326"/>
                </a:lnTo>
                <a:lnTo>
                  <a:pt x="8" y="328"/>
                </a:lnTo>
                <a:lnTo>
                  <a:pt x="8" y="328"/>
                </a:lnTo>
                <a:lnTo>
                  <a:pt x="10" y="329"/>
                </a:lnTo>
                <a:lnTo>
                  <a:pt x="14" y="331"/>
                </a:lnTo>
                <a:lnTo>
                  <a:pt x="22" y="329"/>
                </a:lnTo>
                <a:lnTo>
                  <a:pt x="32" y="325"/>
                </a:lnTo>
                <a:lnTo>
                  <a:pt x="41" y="320"/>
                </a:lnTo>
                <a:lnTo>
                  <a:pt x="58" y="309"/>
                </a:lnTo>
                <a:lnTo>
                  <a:pt x="65" y="303"/>
                </a:lnTo>
                <a:lnTo>
                  <a:pt x="65" y="303"/>
                </a:lnTo>
                <a:lnTo>
                  <a:pt x="64" y="311"/>
                </a:lnTo>
                <a:lnTo>
                  <a:pt x="64" y="332"/>
                </a:lnTo>
                <a:lnTo>
                  <a:pt x="63" y="358"/>
                </a:lnTo>
                <a:lnTo>
                  <a:pt x="62" y="384"/>
                </a:lnTo>
                <a:lnTo>
                  <a:pt x="62" y="384"/>
                </a:lnTo>
                <a:lnTo>
                  <a:pt x="59" y="425"/>
                </a:lnTo>
                <a:lnTo>
                  <a:pt x="57" y="487"/>
                </a:lnTo>
                <a:lnTo>
                  <a:pt x="55" y="549"/>
                </a:lnTo>
                <a:lnTo>
                  <a:pt x="52" y="584"/>
                </a:lnTo>
                <a:lnTo>
                  <a:pt x="52" y="584"/>
                </a:lnTo>
                <a:lnTo>
                  <a:pt x="52" y="591"/>
                </a:lnTo>
                <a:lnTo>
                  <a:pt x="55" y="599"/>
                </a:lnTo>
                <a:lnTo>
                  <a:pt x="59" y="622"/>
                </a:lnTo>
                <a:lnTo>
                  <a:pt x="63" y="636"/>
                </a:lnTo>
                <a:lnTo>
                  <a:pt x="67" y="651"/>
                </a:lnTo>
                <a:lnTo>
                  <a:pt x="69" y="668"/>
                </a:lnTo>
                <a:lnTo>
                  <a:pt x="70" y="686"/>
                </a:lnTo>
                <a:lnTo>
                  <a:pt x="70" y="686"/>
                </a:lnTo>
                <a:lnTo>
                  <a:pt x="73" y="766"/>
                </a:lnTo>
                <a:lnTo>
                  <a:pt x="74" y="809"/>
                </a:lnTo>
                <a:lnTo>
                  <a:pt x="108" y="812"/>
                </a:lnTo>
                <a:lnTo>
                  <a:pt x="110" y="831"/>
                </a:lnTo>
                <a:lnTo>
                  <a:pt x="78" y="835"/>
                </a:lnTo>
                <a:lnTo>
                  <a:pt x="78" y="835"/>
                </a:lnTo>
                <a:lnTo>
                  <a:pt x="75" y="835"/>
                </a:lnTo>
                <a:lnTo>
                  <a:pt x="70" y="838"/>
                </a:lnTo>
                <a:lnTo>
                  <a:pt x="68" y="841"/>
                </a:lnTo>
                <a:lnTo>
                  <a:pt x="67" y="843"/>
                </a:lnTo>
                <a:lnTo>
                  <a:pt x="68" y="847"/>
                </a:lnTo>
                <a:lnTo>
                  <a:pt x="70" y="850"/>
                </a:lnTo>
                <a:lnTo>
                  <a:pt x="70" y="850"/>
                </a:lnTo>
                <a:lnTo>
                  <a:pt x="75" y="854"/>
                </a:lnTo>
                <a:lnTo>
                  <a:pt x="84" y="858"/>
                </a:lnTo>
                <a:lnTo>
                  <a:pt x="104" y="865"/>
                </a:lnTo>
                <a:lnTo>
                  <a:pt x="123" y="871"/>
                </a:lnTo>
                <a:lnTo>
                  <a:pt x="133" y="872"/>
                </a:lnTo>
                <a:lnTo>
                  <a:pt x="133" y="872"/>
                </a:lnTo>
                <a:lnTo>
                  <a:pt x="141" y="871"/>
                </a:lnTo>
                <a:lnTo>
                  <a:pt x="147" y="870"/>
                </a:lnTo>
                <a:lnTo>
                  <a:pt x="150" y="867"/>
                </a:lnTo>
                <a:lnTo>
                  <a:pt x="151" y="866"/>
                </a:lnTo>
                <a:lnTo>
                  <a:pt x="151" y="866"/>
                </a:lnTo>
                <a:lnTo>
                  <a:pt x="151" y="859"/>
                </a:lnTo>
                <a:lnTo>
                  <a:pt x="150" y="850"/>
                </a:lnTo>
                <a:lnTo>
                  <a:pt x="146" y="835"/>
                </a:lnTo>
                <a:lnTo>
                  <a:pt x="146" y="835"/>
                </a:lnTo>
                <a:lnTo>
                  <a:pt x="145" y="826"/>
                </a:lnTo>
                <a:lnTo>
                  <a:pt x="145" y="815"/>
                </a:lnTo>
                <a:lnTo>
                  <a:pt x="145" y="802"/>
                </a:lnTo>
                <a:lnTo>
                  <a:pt x="145" y="802"/>
                </a:lnTo>
                <a:lnTo>
                  <a:pt x="164" y="795"/>
                </a:lnTo>
                <a:lnTo>
                  <a:pt x="178" y="788"/>
                </a:lnTo>
                <a:lnTo>
                  <a:pt x="181" y="784"/>
                </a:lnTo>
                <a:lnTo>
                  <a:pt x="182" y="782"/>
                </a:lnTo>
                <a:lnTo>
                  <a:pt x="182" y="782"/>
                </a:lnTo>
                <a:lnTo>
                  <a:pt x="175" y="765"/>
                </a:lnTo>
                <a:lnTo>
                  <a:pt x="166" y="738"/>
                </a:lnTo>
                <a:lnTo>
                  <a:pt x="166" y="738"/>
                </a:lnTo>
                <a:lnTo>
                  <a:pt x="163" y="727"/>
                </a:lnTo>
                <a:lnTo>
                  <a:pt x="162" y="709"/>
                </a:lnTo>
                <a:lnTo>
                  <a:pt x="159" y="663"/>
                </a:lnTo>
                <a:lnTo>
                  <a:pt x="159" y="602"/>
                </a:lnTo>
                <a:lnTo>
                  <a:pt x="159" y="602"/>
                </a:lnTo>
                <a:lnTo>
                  <a:pt x="179" y="660"/>
                </a:lnTo>
                <a:lnTo>
                  <a:pt x="202" y="730"/>
                </a:lnTo>
                <a:lnTo>
                  <a:pt x="202" y="730"/>
                </a:lnTo>
                <a:lnTo>
                  <a:pt x="207" y="744"/>
                </a:lnTo>
                <a:lnTo>
                  <a:pt x="213" y="757"/>
                </a:lnTo>
                <a:lnTo>
                  <a:pt x="220" y="773"/>
                </a:lnTo>
                <a:lnTo>
                  <a:pt x="220" y="773"/>
                </a:lnTo>
                <a:lnTo>
                  <a:pt x="225" y="806"/>
                </a:lnTo>
                <a:lnTo>
                  <a:pt x="225" y="806"/>
                </a:lnTo>
                <a:lnTo>
                  <a:pt x="228" y="825"/>
                </a:lnTo>
                <a:lnTo>
                  <a:pt x="235" y="854"/>
                </a:lnTo>
                <a:lnTo>
                  <a:pt x="240" y="868"/>
                </a:lnTo>
                <a:lnTo>
                  <a:pt x="246" y="880"/>
                </a:lnTo>
                <a:lnTo>
                  <a:pt x="249" y="885"/>
                </a:lnTo>
                <a:lnTo>
                  <a:pt x="251" y="889"/>
                </a:lnTo>
                <a:lnTo>
                  <a:pt x="255" y="890"/>
                </a:lnTo>
                <a:lnTo>
                  <a:pt x="257" y="891"/>
                </a:lnTo>
                <a:lnTo>
                  <a:pt x="257" y="891"/>
                </a:lnTo>
                <a:lnTo>
                  <a:pt x="270" y="889"/>
                </a:lnTo>
                <a:lnTo>
                  <a:pt x="275" y="886"/>
                </a:lnTo>
                <a:lnTo>
                  <a:pt x="280" y="884"/>
                </a:lnTo>
                <a:lnTo>
                  <a:pt x="284" y="880"/>
                </a:lnTo>
                <a:lnTo>
                  <a:pt x="286" y="874"/>
                </a:lnTo>
                <a:lnTo>
                  <a:pt x="286" y="867"/>
                </a:lnTo>
                <a:lnTo>
                  <a:pt x="285" y="858"/>
                </a:lnTo>
                <a:lnTo>
                  <a:pt x="285" y="858"/>
                </a:lnTo>
                <a:lnTo>
                  <a:pt x="272" y="815"/>
                </a:lnTo>
                <a:lnTo>
                  <a:pt x="262" y="789"/>
                </a:lnTo>
                <a:lnTo>
                  <a:pt x="262" y="789"/>
                </a:lnTo>
                <a:lnTo>
                  <a:pt x="254" y="766"/>
                </a:lnTo>
                <a:lnTo>
                  <a:pt x="254" y="766"/>
                </a:lnTo>
                <a:lnTo>
                  <a:pt x="319" y="761"/>
                </a:lnTo>
                <a:lnTo>
                  <a:pt x="319" y="761"/>
                </a:lnTo>
                <a:lnTo>
                  <a:pt x="326" y="761"/>
                </a:lnTo>
                <a:lnTo>
                  <a:pt x="332" y="762"/>
                </a:lnTo>
                <a:lnTo>
                  <a:pt x="342" y="763"/>
                </a:lnTo>
                <a:lnTo>
                  <a:pt x="344" y="763"/>
                </a:lnTo>
                <a:lnTo>
                  <a:pt x="346" y="762"/>
                </a:lnTo>
                <a:lnTo>
                  <a:pt x="346" y="760"/>
                </a:lnTo>
                <a:lnTo>
                  <a:pt x="345" y="755"/>
                </a:lnTo>
                <a:lnTo>
                  <a:pt x="345" y="755"/>
                </a:lnTo>
                <a:lnTo>
                  <a:pt x="342" y="747"/>
                </a:lnTo>
                <a:lnTo>
                  <a:pt x="334" y="732"/>
                </a:lnTo>
                <a:lnTo>
                  <a:pt x="313" y="695"/>
                </a:lnTo>
                <a:lnTo>
                  <a:pt x="288" y="655"/>
                </a:lnTo>
                <a:lnTo>
                  <a:pt x="270" y="621"/>
                </a:lnTo>
                <a:lnTo>
                  <a:pt x="270" y="621"/>
                </a:lnTo>
                <a:lnTo>
                  <a:pt x="255" y="589"/>
                </a:lnTo>
                <a:lnTo>
                  <a:pt x="255" y="589"/>
                </a:lnTo>
                <a:lnTo>
                  <a:pt x="256" y="586"/>
                </a:lnTo>
                <a:lnTo>
                  <a:pt x="260" y="579"/>
                </a:lnTo>
                <a:lnTo>
                  <a:pt x="262" y="569"/>
                </a:lnTo>
                <a:lnTo>
                  <a:pt x="264" y="555"/>
                </a:lnTo>
                <a:lnTo>
                  <a:pt x="264" y="555"/>
                </a:lnTo>
                <a:lnTo>
                  <a:pt x="263" y="522"/>
                </a:lnTo>
                <a:lnTo>
                  <a:pt x="258" y="472"/>
                </a:lnTo>
                <a:lnTo>
                  <a:pt x="254" y="404"/>
                </a:lnTo>
                <a:lnTo>
                  <a:pt x="254" y="404"/>
                </a:lnTo>
                <a:lnTo>
                  <a:pt x="258" y="401"/>
                </a:lnTo>
                <a:lnTo>
                  <a:pt x="263" y="398"/>
                </a:lnTo>
                <a:lnTo>
                  <a:pt x="263" y="396"/>
                </a:lnTo>
                <a:lnTo>
                  <a:pt x="264" y="393"/>
                </a:lnTo>
                <a:lnTo>
                  <a:pt x="264" y="393"/>
                </a:lnTo>
                <a:lnTo>
                  <a:pt x="257" y="302"/>
                </a:lnTo>
                <a:lnTo>
                  <a:pt x="257" y="302"/>
                </a:lnTo>
                <a:lnTo>
                  <a:pt x="269" y="339"/>
                </a:lnTo>
                <a:lnTo>
                  <a:pt x="278" y="369"/>
                </a:lnTo>
                <a:lnTo>
                  <a:pt x="280" y="382"/>
                </a:lnTo>
                <a:lnTo>
                  <a:pt x="281" y="391"/>
                </a:lnTo>
                <a:lnTo>
                  <a:pt x="281" y="391"/>
                </a:lnTo>
                <a:lnTo>
                  <a:pt x="281" y="411"/>
                </a:lnTo>
                <a:lnTo>
                  <a:pt x="280" y="416"/>
                </a:lnTo>
                <a:lnTo>
                  <a:pt x="280" y="420"/>
                </a:lnTo>
                <a:lnTo>
                  <a:pt x="280" y="420"/>
                </a:lnTo>
                <a:lnTo>
                  <a:pt x="275" y="428"/>
                </a:lnTo>
                <a:lnTo>
                  <a:pt x="273" y="434"/>
                </a:lnTo>
                <a:lnTo>
                  <a:pt x="272" y="440"/>
                </a:lnTo>
                <a:lnTo>
                  <a:pt x="272" y="440"/>
                </a:lnTo>
                <a:lnTo>
                  <a:pt x="273" y="472"/>
                </a:lnTo>
                <a:lnTo>
                  <a:pt x="273" y="472"/>
                </a:lnTo>
                <a:lnTo>
                  <a:pt x="274" y="475"/>
                </a:lnTo>
                <a:lnTo>
                  <a:pt x="276" y="478"/>
                </a:lnTo>
                <a:lnTo>
                  <a:pt x="279" y="478"/>
                </a:lnTo>
                <a:lnTo>
                  <a:pt x="280" y="478"/>
                </a:lnTo>
                <a:lnTo>
                  <a:pt x="280" y="478"/>
                </a:lnTo>
                <a:lnTo>
                  <a:pt x="281" y="474"/>
                </a:lnTo>
                <a:lnTo>
                  <a:pt x="282" y="472"/>
                </a:lnTo>
                <a:lnTo>
                  <a:pt x="282" y="472"/>
                </a:lnTo>
                <a:lnTo>
                  <a:pt x="287" y="475"/>
                </a:lnTo>
                <a:lnTo>
                  <a:pt x="291" y="477"/>
                </a:lnTo>
                <a:lnTo>
                  <a:pt x="296" y="478"/>
                </a:lnTo>
                <a:lnTo>
                  <a:pt x="296" y="478"/>
                </a:lnTo>
                <a:lnTo>
                  <a:pt x="304" y="477"/>
                </a:lnTo>
                <a:lnTo>
                  <a:pt x="307" y="475"/>
                </a:lnTo>
                <a:lnTo>
                  <a:pt x="308" y="477"/>
                </a:lnTo>
                <a:lnTo>
                  <a:pt x="308" y="477"/>
                </a:lnTo>
                <a:lnTo>
                  <a:pt x="313" y="483"/>
                </a:lnTo>
                <a:lnTo>
                  <a:pt x="323" y="496"/>
                </a:lnTo>
                <a:lnTo>
                  <a:pt x="338" y="510"/>
                </a:lnTo>
                <a:lnTo>
                  <a:pt x="344" y="515"/>
                </a:lnTo>
                <a:lnTo>
                  <a:pt x="350" y="519"/>
                </a:lnTo>
                <a:lnTo>
                  <a:pt x="350" y="519"/>
                </a:lnTo>
                <a:lnTo>
                  <a:pt x="355" y="521"/>
                </a:lnTo>
                <a:lnTo>
                  <a:pt x="360" y="522"/>
                </a:lnTo>
                <a:lnTo>
                  <a:pt x="364" y="522"/>
                </a:lnTo>
                <a:lnTo>
                  <a:pt x="368" y="521"/>
                </a:lnTo>
                <a:lnTo>
                  <a:pt x="372" y="520"/>
                </a:lnTo>
                <a:lnTo>
                  <a:pt x="374" y="517"/>
                </a:lnTo>
                <a:lnTo>
                  <a:pt x="380" y="511"/>
                </a:lnTo>
                <a:lnTo>
                  <a:pt x="380" y="511"/>
                </a:lnTo>
                <a:lnTo>
                  <a:pt x="398" y="484"/>
                </a:lnTo>
                <a:lnTo>
                  <a:pt x="410" y="475"/>
                </a:lnTo>
                <a:lnTo>
                  <a:pt x="410" y="475"/>
                </a:lnTo>
                <a:lnTo>
                  <a:pt x="411" y="498"/>
                </a:lnTo>
                <a:lnTo>
                  <a:pt x="411" y="517"/>
                </a:lnTo>
                <a:lnTo>
                  <a:pt x="411" y="532"/>
                </a:lnTo>
                <a:lnTo>
                  <a:pt x="411" y="532"/>
                </a:lnTo>
                <a:lnTo>
                  <a:pt x="409" y="545"/>
                </a:lnTo>
                <a:lnTo>
                  <a:pt x="408" y="550"/>
                </a:lnTo>
                <a:lnTo>
                  <a:pt x="403" y="554"/>
                </a:lnTo>
                <a:lnTo>
                  <a:pt x="403" y="554"/>
                </a:lnTo>
                <a:lnTo>
                  <a:pt x="397" y="558"/>
                </a:lnTo>
                <a:lnTo>
                  <a:pt x="396" y="560"/>
                </a:lnTo>
                <a:lnTo>
                  <a:pt x="396" y="561"/>
                </a:lnTo>
                <a:lnTo>
                  <a:pt x="396" y="561"/>
                </a:lnTo>
                <a:lnTo>
                  <a:pt x="392" y="574"/>
                </a:lnTo>
                <a:lnTo>
                  <a:pt x="392" y="574"/>
                </a:lnTo>
                <a:lnTo>
                  <a:pt x="381" y="598"/>
                </a:lnTo>
                <a:lnTo>
                  <a:pt x="364" y="636"/>
                </a:lnTo>
                <a:lnTo>
                  <a:pt x="364" y="636"/>
                </a:lnTo>
                <a:lnTo>
                  <a:pt x="362" y="640"/>
                </a:lnTo>
                <a:lnTo>
                  <a:pt x="361" y="647"/>
                </a:lnTo>
                <a:lnTo>
                  <a:pt x="360" y="662"/>
                </a:lnTo>
                <a:lnTo>
                  <a:pt x="357" y="683"/>
                </a:lnTo>
                <a:lnTo>
                  <a:pt x="357" y="704"/>
                </a:lnTo>
                <a:lnTo>
                  <a:pt x="356" y="743"/>
                </a:lnTo>
                <a:lnTo>
                  <a:pt x="356" y="760"/>
                </a:lnTo>
                <a:lnTo>
                  <a:pt x="386" y="778"/>
                </a:lnTo>
                <a:lnTo>
                  <a:pt x="390" y="827"/>
                </a:lnTo>
                <a:lnTo>
                  <a:pt x="390" y="827"/>
                </a:lnTo>
                <a:lnTo>
                  <a:pt x="381" y="832"/>
                </a:lnTo>
                <a:lnTo>
                  <a:pt x="375" y="836"/>
                </a:lnTo>
                <a:lnTo>
                  <a:pt x="370" y="839"/>
                </a:lnTo>
                <a:lnTo>
                  <a:pt x="370" y="839"/>
                </a:lnTo>
                <a:lnTo>
                  <a:pt x="366" y="845"/>
                </a:lnTo>
                <a:lnTo>
                  <a:pt x="364" y="849"/>
                </a:lnTo>
                <a:lnTo>
                  <a:pt x="366" y="853"/>
                </a:lnTo>
                <a:lnTo>
                  <a:pt x="366" y="853"/>
                </a:lnTo>
                <a:lnTo>
                  <a:pt x="370" y="856"/>
                </a:lnTo>
                <a:lnTo>
                  <a:pt x="379" y="860"/>
                </a:lnTo>
                <a:lnTo>
                  <a:pt x="385" y="865"/>
                </a:lnTo>
                <a:lnTo>
                  <a:pt x="387" y="867"/>
                </a:lnTo>
                <a:lnTo>
                  <a:pt x="387" y="871"/>
                </a:lnTo>
                <a:lnTo>
                  <a:pt x="387" y="871"/>
                </a:lnTo>
                <a:lnTo>
                  <a:pt x="389" y="872"/>
                </a:lnTo>
                <a:lnTo>
                  <a:pt x="389" y="873"/>
                </a:lnTo>
                <a:lnTo>
                  <a:pt x="392" y="874"/>
                </a:lnTo>
                <a:lnTo>
                  <a:pt x="398" y="874"/>
                </a:lnTo>
                <a:lnTo>
                  <a:pt x="403" y="874"/>
                </a:lnTo>
                <a:lnTo>
                  <a:pt x="415" y="872"/>
                </a:lnTo>
                <a:lnTo>
                  <a:pt x="421" y="871"/>
                </a:lnTo>
                <a:lnTo>
                  <a:pt x="421" y="871"/>
                </a:lnTo>
                <a:lnTo>
                  <a:pt x="420" y="867"/>
                </a:lnTo>
                <a:lnTo>
                  <a:pt x="420" y="861"/>
                </a:lnTo>
                <a:lnTo>
                  <a:pt x="417" y="853"/>
                </a:lnTo>
                <a:lnTo>
                  <a:pt x="417" y="853"/>
                </a:lnTo>
                <a:lnTo>
                  <a:pt x="417" y="843"/>
                </a:lnTo>
                <a:lnTo>
                  <a:pt x="416" y="835"/>
                </a:lnTo>
                <a:lnTo>
                  <a:pt x="416" y="835"/>
                </a:lnTo>
                <a:lnTo>
                  <a:pt x="411" y="830"/>
                </a:lnTo>
                <a:lnTo>
                  <a:pt x="411" y="830"/>
                </a:lnTo>
                <a:lnTo>
                  <a:pt x="415" y="804"/>
                </a:lnTo>
                <a:lnTo>
                  <a:pt x="419" y="788"/>
                </a:lnTo>
                <a:lnTo>
                  <a:pt x="421" y="779"/>
                </a:lnTo>
                <a:lnTo>
                  <a:pt x="421" y="779"/>
                </a:lnTo>
                <a:lnTo>
                  <a:pt x="424" y="780"/>
                </a:lnTo>
                <a:lnTo>
                  <a:pt x="427" y="782"/>
                </a:lnTo>
                <a:lnTo>
                  <a:pt x="433" y="783"/>
                </a:lnTo>
                <a:lnTo>
                  <a:pt x="437" y="782"/>
                </a:lnTo>
                <a:lnTo>
                  <a:pt x="442" y="780"/>
                </a:lnTo>
                <a:lnTo>
                  <a:pt x="442" y="780"/>
                </a:lnTo>
                <a:lnTo>
                  <a:pt x="444" y="778"/>
                </a:lnTo>
                <a:lnTo>
                  <a:pt x="448" y="776"/>
                </a:lnTo>
                <a:lnTo>
                  <a:pt x="450" y="769"/>
                </a:lnTo>
                <a:lnTo>
                  <a:pt x="451" y="766"/>
                </a:lnTo>
                <a:lnTo>
                  <a:pt x="454" y="765"/>
                </a:lnTo>
                <a:lnTo>
                  <a:pt x="456" y="763"/>
                </a:lnTo>
                <a:lnTo>
                  <a:pt x="460" y="763"/>
                </a:lnTo>
                <a:lnTo>
                  <a:pt x="460" y="763"/>
                </a:lnTo>
                <a:lnTo>
                  <a:pt x="469" y="766"/>
                </a:lnTo>
                <a:lnTo>
                  <a:pt x="479" y="771"/>
                </a:lnTo>
                <a:lnTo>
                  <a:pt x="489" y="774"/>
                </a:lnTo>
                <a:lnTo>
                  <a:pt x="496" y="778"/>
                </a:lnTo>
                <a:lnTo>
                  <a:pt x="496" y="778"/>
                </a:lnTo>
                <a:lnTo>
                  <a:pt x="513" y="782"/>
                </a:lnTo>
                <a:lnTo>
                  <a:pt x="513" y="782"/>
                </a:lnTo>
                <a:lnTo>
                  <a:pt x="521" y="810"/>
                </a:lnTo>
                <a:lnTo>
                  <a:pt x="527" y="832"/>
                </a:lnTo>
                <a:lnTo>
                  <a:pt x="531" y="847"/>
                </a:lnTo>
                <a:lnTo>
                  <a:pt x="531" y="847"/>
                </a:lnTo>
                <a:lnTo>
                  <a:pt x="531" y="864"/>
                </a:lnTo>
                <a:lnTo>
                  <a:pt x="531" y="872"/>
                </a:lnTo>
                <a:lnTo>
                  <a:pt x="531" y="872"/>
                </a:lnTo>
                <a:lnTo>
                  <a:pt x="528" y="883"/>
                </a:lnTo>
                <a:lnTo>
                  <a:pt x="527" y="892"/>
                </a:lnTo>
                <a:lnTo>
                  <a:pt x="524" y="900"/>
                </a:lnTo>
                <a:lnTo>
                  <a:pt x="524" y="900"/>
                </a:lnTo>
                <a:lnTo>
                  <a:pt x="520" y="908"/>
                </a:lnTo>
                <a:lnTo>
                  <a:pt x="516" y="917"/>
                </a:lnTo>
                <a:lnTo>
                  <a:pt x="515" y="920"/>
                </a:lnTo>
                <a:lnTo>
                  <a:pt x="515" y="924"/>
                </a:lnTo>
                <a:lnTo>
                  <a:pt x="516" y="926"/>
                </a:lnTo>
                <a:lnTo>
                  <a:pt x="519" y="929"/>
                </a:lnTo>
                <a:lnTo>
                  <a:pt x="519" y="929"/>
                </a:lnTo>
                <a:lnTo>
                  <a:pt x="527" y="931"/>
                </a:lnTo>
                <a:lnTo>
                  <a:pt x="538" y="931"/>
                </a:lnTo>
                <a:lnTo>
                  <a:pt x="550" y="930"/>
                </a:lnTo>
                <a:lnTo>
                  <a:pt x="560" y="927"/>
                </a:lnTo>
                <a:lnTo>
                  <a:pt x="560" y="927"/>
                </a:lnTo>
                <a:lnTo>
                  <a:pt x="567" y="924"/>
                </a:lnTo>
                <a:lnTo>
                  <a:pt x="569" y="920"/>
                </a:lnTo>
                <a:lnTo>
                  <a:pt x="571" y="917"/>
                </a:lnTo>
                <a:lnTo>
                  <a:pt x="574" y="912"/>
                </a:lnTo>
                <a:lnTo>
                  <a:pt x="574" y="912"/>
                </a:lnTo>
                <a:lnTo>
                  <a:pt x="578" y="907"/>
                </a:lnTo>
                <a:lnTo>
                  <a:pt x="581" y="902"/>
                </a:lnTo>
                <a:lnTo>
                  <a:pt x="583" y="899"/>
                </a:lnTo>
                <a:lnTo>
                  <a:pt x="581" y="894"/>
                </a:lnTo>
                <a:lnTo>
                  <a:pt x="581" y="894"/>
                </a:lnTo>
                <a:lnTo>
                  <a:pt x="580" y="890"/>
                </a:lnTo>
                <a:lnTo>
                  <a:pt x="578" y="885"/>
                </a:lnTo>
                <a:lnTo>
                  <a:pt x="573" y="878"/>
                </a:lnTo>
                <a:lnTo>
                  <a:pt x="573" y="878"/>
                </a:lnTo>
                <a:lnTo>
                  <a:pt x="566" y="859"/>
                </a:lnTo>
                <a:lnTo>
                  <a:pt x="563" y="856"/>
                </a:lnTo>
                <a:lnTo>
                  <a:pt x="563" y="856"/>
                </a:lnTo>
                <a:lnTo>
                  <a:pt x="562" y="855"/>
                </a:lnTo>
                <a:lnTo>
                  <a:pt x="561" y="851"/>
                </a:lnTo>
                <a:lnTo>
                  <a:pt x="559" y="843"/>
                </a:lnTo>
                <a:lnTo>
                  <a:pt x="557" y="827"/>
                </a:lnTo>
                <a:lnTo>
                  <a:pt x="557" y="827"/>
                </a:lnTo>
                <a:lnTo>
                  <a:pt x="556" y="797"/>
                </a:lnTo>
                <a:lnTo>
                  <a:pt x="555" y="784"/>
                </a:lnTo>
                <a:lnTo>
                  <a:pt x="553" y="771"/>
                </a:lnTo>
                <a:lnTo>
                  <a:pt x="553" y="771"/>
                </a:lnTo>
                <a:lnTo>
                  <a:pt x="549" y="761"/>
                </a:lnTo>
                <a:lnTo>
                  <a:pt x="549" y="756"/>
                </a:lnTo>
                <a:lnTo>
                  <a:pt x="549" y="755"/>
                </a:lnTo>
                <a:lnTo>
                  <a:pt x="549" y="755"/>
                </a:lnTo>
                <a:lnTo>
                  <a:pt x="549" y="755"/>
                </a:lnTo>
                <a:lnTo>
                  <a:pt x="566" y="753"/>
                </a:lnTo>
                <a:lnTo>
                  <a:pt x="579" y="749"/>
                </a:lnTo>
                <a:lnTo>
                  <a:pt x="590" y="745"/>
                </a:lnTo>
                <a:lnTo>
                  <a:pt x="590" y="745"/>
                </a:lnTo>
                <a:lnTo>
                  <a:pt x="608" y="738"/>
                </a:lnTo>
                <a:lnTo>
                  <a:pt x="616" y="732"/>
                </a:lnTo>
                <a:lnTo>
                  <a:pt x="621" y="727"/>
                </a:lnTo>
                <a:lnTo>
                  <a:pt x="621" y="727"/>
                </a:lnTo>
                <a:lnTo>
                  <a:pt x="622" y="722"/>
                </a:lnTo>
                <a:lnTo>
                  <a:pt x="622" y="716"/>
                </a:lnTo>
                <a:lnTo>
                  <a:pt x="621" y="708"/>
                </a:lnTo>
                <a:lnTo>
                  <a:pt x="619" y="698"/>
                </a:lnTo>
                <a:lnTo>
                  <a:pt x="615" y="689"/>
                </a:lnTo>
                <a:lnTo>
                  <a:pt x="610" y="679"/>
                </a:lnTo>
                <a:lnTo>
                  <a:pt x="604" y="669"/>
                </a:lnTo>
                <a:lnTo>
                  <a:pt x="596" y="661"/>
                </a:lnTo>
                <a:lnTo>
                  <a:pt x="596" y="661"/>
                </a:lnTo>
                <a:lnTo>
                  <a:pt x="587" y="653"/>
                </a:lnTo>
                <a:lnTo>
                  <a:pt x="581" y="644"/>
                </a:lnTo>
                <a:lnTo>
                  <a:pt x="575" y="637"/>
                </a:lnTo>
                <a:lnTo>
                  <a:pt x="571" y="628"/>
                </a:lnTo>
                <a:lnTo>
                  <a:pt x="563" y="614"/>
                </a:lnTo>
                <a:lnTo>
                  <a:pt x="560" y="602"/>
                </a:lnTo>
                <a:lnTo>
                  <a:pt x="560" y="602"/>
                </a:lnTo>
                <a:lnTo>
                  <a:pt x="557" y="598"/>
                </a:lnTo>
                <a:lnTo>
                  <a:pt x="554" y="593"/>
                </a:lnTo>
                <a:lnTo>
                  <a:pt x="542" y="584"/>
                </a:lnTo>
                <a:lnTo>
                  <a:pt x="531" y="577"/>
                </a:lnTo>
                <a:lnTo>
                  <a:pt x="526" y="574"/>
                </a:lnTo>
                <a:lnTo>
                  <a:pt x="526" y="574"/>
                </a:lnTo>
                <a:lnTo>
                  <a:pt x="527" y="574"/>
                </a:lnTo>
                <a:lnTo>
                  <a:pt x="530" y="575"/>
                </a:lnTo>
                <a:lnTo>
                  <a:pt x="532" y="575"/>
                </a:lnTo>
                <a:lnTo>
                  <a:pt x="532" y="574"/>
                </a:lnTo>
                <a:lnTo>
                  <a:pt x="533" y="572"/>
                </a:lnTo>
                <a:lnTo>
                  <a:pt x="532" y="569"/>
                </a:lnTo>
                <a:lnTo>
                  <a:pt x="532" y="569"/>
                </a:lnTo>
                <a:lnTo>
                  <a:pt x="526" y="556"/>
                </a:lnTo>
                <a:lnTo>
                  <a:pt x="524" y="546"/>
                </a:lnTo>
                <a:lnTo>
                  <a:pt x="519" y="530"/>
                </a:lnTo>
                <a:lnTo>
                  <a:pt x="519" y="530"/>
                </a:lnTo>
                <a:lnTo>
                  <a:pt x="513" y="492"/>
                </a:lnTo>
                <a:lnTo>
                  <a:pt x="510" y="475"/>
                </a:lnTo>
                <a:lnTo>
                  <a:pt x="510" y="475"/>
                </a:lnTo>
                <a:lnTo>
                  <a:pt x="526" y="479"/>
                </a:lnTo>
                <a:lnTo>
                  <a:pt x="538" y="481"/>
                </a:lnTo>
                <a:lnTo>
                  <a:pt x="546" y="483"/>
                </a:lnTo>
                <a:lnTo>
                  <a:pt x="546" y="483"/>
                </a:lnTo>
                <a:lnTo>
                  <a:pt x="550" y="481"/>
                </a:lnTo>
                <a:lnTo>
                  <a:pt x="553" y="478"/>
                </a:lnTo>
                <a:lnTo>
                  <a:pt x="553" y="473"/>
                </a:lnTo>
                <a:lnTo>
                  <a:pt x="553" y="466"/>
                </a:lnTo>
                <a:lnTo>
                  <a:pt x="553" y="466"/>
                </a:lnTo>
                <a:lnTo>
                  <a:pt x="550" y="457"/>
                </a:lnTo>
                <a:lnTo>
                  <a:pt x="546" y="451"/>
                </a:lnTo>
                <a:lnTo>
                  <a:pt x="542" y="445"/>
                </a:lnTo>
                <a:lnTo>
                  <a:pt x="542" y="445"/>
                </a:lnTo>
                <a:lnTo>
                  <a:pt x="542" y="444"/>
                </a:lnTo>
                <a:lnTo>
                  <a:pt x="542" y="443"/>
                </a:lnTo>
                <a:lnTo>
                  <a:pt x="542" y="438"/>
                </a:lnTo>
                <a:lnTo>
                  <a:pt x="539" y="429"/>
                </a:lnTo>
                <a:lnTo>
                  <a:pt x="539" y="429"/>
                </a:lnTo>
                <a:lnTo>
                  <a:pt x="534" y="417"/>
                </a:lnTo>
                <a:lnTo>
                  <a:pt x="527" y="408"/>
                </a:lnTo>
                <a:lnTo>
                  <a:pt x="521" y="399"/>
                </a:lnTo>
                <a:lnTo>
                  <a:pt x="516" y="396"/>
                </a:lnTo>
                <a:lnTo>
                  <a:pt x="516" y="396"/>
                </a:lnTo>
                <a:lnTo>
                  <a:pt x="509" y="395"/>
                </a:lnTo>
                <a:lnTo>
                  <a:pt x="505" y="395"/>
                </a:lnTo>
                <a:lnTo>
                  <a:pt x="505" y="395"/>
                </a:lnTo>
                <a:lnTo>
                  <a:pt x="502" y="362"/>
                </a:lnTo>
                <a:lnTo>
                  <a:pt x="497" y="334"/>
                </a:lnTo>
                <a:lnTo>
                  <a:pt x="492" y="313"/>
                </a:lnTo>
                <a:lnTo>
                  <a:pt x="492" y="313"/>
                </a:lnTo>
                <a:lnTo>
                  <a:pt x="490" y="304"/>
                </a:lnTo>
                <a:lnTo>
                  <a:pt x="486" y="298"/>
                </a:lnTo>
                <a:lnTo>
                  <a:pt x="481" y="292"/>
                </a:lnTo>
                <a:lnTo>
                  <a:pt x="475" y="287"/>
                </a:lnTo>
                <a:lnTo>
                  <a:pt x="469" y="284"/>
                </a:lnTo>
                <a:lnTo>
                  <a:pt x="462" y="281"/>
                </a:lnTo>
                <a:lnTo>
                  <a:pt x="455" y="279"/>
                </a:lnTo>
                <a:lnTo>
                  <a:pt x="448" y="278"/>
                </a:lnTo>
                <a:lnTo>
                  <a:pt x="448" y="278"/>
                </a:lnTo>
                <a:lnTo>
                  <a:pt x="440" y="278"/>
                </a:lnTo>
                <a:lnTo>
                  <a:pt x="434" y="279"/>
                </a:lnTo>
                <a:lnTo>
                  <a:pt x="428" y="281"/>
                </a:lnTo>
                <a:lnTo>
                  <a:pt x="424" y="284"/>
                </a:lnTo>
                <a:lnTo>
                  <a:pt x="417" y="288"/>
                </a:lnTo>
                <a:lnTo>
                  <a:pt x="416" y="291"/>
                </a:lnTo>
                <a:lnTo>
                  <a:pt x="416" y="291"/>
                </a:lnTo>
                <a:lnTo>
                  <a:pt x="408" y="298"/>
                </a:lnTo>
                <a:lnTo>
                  <a:pt x="402" y="304"/>
                </a:lnTo>
                <a:lnTo>
                  <a:pt x="398" y="311"/>
                </a:lnTo>
                <a:lnTo>
                  <a:pt x="398" y="311"/>
                </a:lnTo>
                <a:lnTo>
                  <a:pt x="398" y="314"/>
                </a:lnTo>
                <a:lnTo>
                  <a:pt x="398" y="319"/>
                </a:lnTo>
                <a:lnTo>
                  <a:pt x="399" y="328"/>
                </a:lnTo>
                <a:lnTo>
                  <a:pt x="402" y="337"/>
                </a:lnTo>
                <a:lnTo>
                  <a:pt x="402" y="340"/>
                </a:lnTo>
                <a:lnTo>
                  <a:pt x="402" y="340"/>
                </a:lnTo>
                <a:lnTo>
                  <a:pt x="399" y="352"/>
                </a:lnTo>
                <a:lnTo>
                  <a:pt x="398" y="363"/>
                </a:lnTo>
                <a:lnTo>
                  <a:pt x="397" y="375"/>
                </a:lnTo>
                <a:lnTo>
                  <a:pt x="397" y="375"/>
                </a:lnTo>
                <a:lnTo>
                  <a:pt x="398" y="386"/>
                </a:lnTo>
                <a:lnTo>
                  <a:pt x="401" y="393"/>
                </a:lnTo>
                <a:lnTo>
                  <a:pt x="404" y="398"/>
                </a:lnTo>
                <a:lnTo>
                  <a:pt x="405" y="399"/>
                </a:lnTo>
                <a:lnTo>
                  <a:pt x="407" y="388"/>
                </a:lnTo>
                <a:lnTo>
                  <a:pt x="407" y="388"/>
                </a:lnTo>
                <a:lnTo>
                  <a:pt x="408" y="395"/>
                </a:lnTo>
                <a:lnTo>
                  <a:pt x="408" y="399"/>
                </a:lnTo>
                <a:lnTo>
                  <a:pt x="407" y="404"/>
                </a:lnTo>
                <a:lnTo>
                  <a:pt x="407" y="404"/>
                </a:lnTo>
                <a:lnTo>
                  <a:pt x="404" y="407"/>
                </a:lnTo>
                <a:lnTo>
                  <a:pt x="402" y="408"/>
                </a:lnTo>
                <a:lnTo>
                  <a:pt x="401" y="409"/>
                </a:lnTo>
                <a:lnTo>
                  <a:pt x="401" y="409"/>
                </a:lnTo>
                <a:lnTo>
                  <a:pt x="399" y="408"/>
                </a:lnTo>
                <a:lnTo>
                  <a:pt x="397" y="408"/>
                </a:lnTo>
                <a:lnTo>
                  <a:pt x="393" y="409"/>
                </a:lnTo>
                <a:lnTo>
                  <a:pt x="390" y="414"/>
                </a:lnTo>
                <a:lnTo>
                  <a:pt x="390" y="414"/>
                </a:lnTo>
                <a:lnTo>
                  <a:pt x="385" y="421"/>
                </a:lnTo>
                <a:lnTo>
                  <a:pt x="379" y="431"/>
                </a:lnTo>
                <a:lnTo>
                  <a:pt x="374" y="442"/>
                </a:lnTo>
                <a:lnTo>
                  <a:pt x="372" y="455"/>
                </a:lnTo>
                <a:lnTo>
                  <a:pt x="372" y="455"/>
                </a:lnTo>
                <a:lnTo>
                  <a:pt x="372" y="464"/>
                </a:lnTo>
                <a:lnTo>
                  <a:pt x="373" y="469"/>
                </a:lnTo>
                <a:lnTo>
                  <a:pt x="374" y="470"/>
                </a:lnTo>
                <a:lnTo>
                  <a:pt x="375" y="470"/>
                </a:lnTo>
                <a:lnTo>
                  <a:pt x="360" y="492"/>
                </a:lnTo>
                <a:lnTo>
                  <a:pt x="325" y="468"/>
                </a:lnTo>
                <a:lnTo>
                  <a:pt x="316" y="456"/>
                </a:lnTo>
                <a:lnTo>
                  <a:pt x="316" y="456"/>
                </a:lnTo>
                <a:lnTo>
                  <a:pt x="314" y="436"/>
                </a:lnTo>
                <a:lnTo>
                  <a:pt x="314" y="436"/>
                </a:lnTo>
                <a:lnTo>
                  <a:pt x="313" y="423"/>
                </a:lnTo>
                <a:lnTo>
                  <a:pt x="311" y="417"/>
                </a:lnTo>
                <a:lnTo>
                  <a:pt x="311" y="417"/>
                </a:lnTo>
                <a:lnTo>
                  <a:pt x="310" y="385"/>
                </a:lnTo>
                <a:lnTo>
                  <a:pt x="308" y="356"/>
                </a:lnTo>
                <a:lnTo>
                  <a:pt x="305" y="343"/>
                </a:lnTo>
                <a:lnTo>
                  <a:pt x="303" y="332"/>
                </a:lnTo>
                <a:lnTo>
                  <a:pt x="303" y="332"/>
                </a:lnTo>
                <a:lnTo>
                  <a:pt x="292" y="296"/>
                </a:lnTo>
                <a:lnTo>
                  <a:pt x="292" y="296"/>
                </a:lnTo>
                <a:lnTo>
                  <a:pt x="286" y="262"/>
                </a:lnTo>
                <a:lnTo>
                  <a:pt x="281" y="233"/>
                </a:lnTo>
                <a:lnTo>
                  <a:pt x="275" y="209"/>
                </a:lnTo>
                <a:lnTo>
                  <a:pt x="275" y="209"/>
                </a:lnTo>
                <a:lnTo>
                  <a:pt x="270" y="192"/>
                </a:lnTo>
                <a:lnTo>
                  <a:pt x="266" y="180"/>
                </a:lnTo>
                <a:lnTo>
                  <a:pt x="262" y="173"/>
                </a:lnTo>
                <a:lnTo>
                  <a:pt x="262" y="173"/>
                </a:lnTo>
                <a:lnTo>
                  <a:pt x="263" y="170"/>
                </a:lnTo>
                <a:lnTo>
                  <a:pt x="263" y="168"/>
                </a:lnTo>
                <a:lnTo>
                  <a:pt x="262" y="163"/>
                </a:lnTo>
                <a:lnTo>
                  <a:pt x="262" y="163"/>
                </a:lnTo>
                <a:lnTo>
                  <a:pt x="260" y="158"/>
                </a:lnTo>
                <a:lnTo>
                  <a:pt x="257" y="155"/>
                </a:lnTo>
                <a:lnTo>
                  <a:pt x="254" y="151"/>
                </a:lnTo>
                <a:lnTo>
                  <a:pt x="249" y="145"/>
                </a:lnTo>
                <a:lnTo>
                  <a:pt x="249" y="145"/>
                </a:lnTo>
                <a:lnTo>
                  <a:pt x="245" y="143"/>
                </a:lnTo>
                <a:lnTo>
                  <a:pt x="240" y="139"/>
                </a:lnTo>
                <a:lnTo>
                  <a:pt x="228" y="135"/>
                </a:lnTo>
                <a:lnTo>
                  <a:pt x="214" y="132"/>
                </a:lnTo>
                <a:lnTo>
                  <a:pt x="199" y="127"/>
                </a:lnTo>
                <a:lnTo>
                  <a:pt x="199" y="127"/>
                </a:lnTo>
                <a:lnTo>
                  <a:pt x="200" y="117"/>
                </a:lnTo>
                <a:lnTo>
                  <a:pt x="200" y="108"/>
                </a:lnTo>
                <a:lnTo>
                  <a:pt x="198" y="98"/>
                </a:lnTo>
                <a:lnTo>
                  <a:pt x="198" y="98"/>
                </a:lnTo>
                <a:lnTo>
                  <a:pt x="194" y="89"/>
                </a:lnTo>
                <a:lnTo>
                  <a:pt x="191" y="82"/>
                </a:lnTo>
                <a:lnTo>
                  <a:pt x="186" y="76"/>
                </a:lnTo>
                <a:lnTo>
                  <a:pt x="186" y="76"/>
                </a:lnTo>
                <a:lnTo>
                  <a:pt x="187" y="75"/>
                </a:lnTo>
                <a:lnTo>
                  <a:pt x="190" y="70"/>
                </a:lnTo>
                <a:lnTo>
                  <a:pt x="191" y="62"/>
                </a:lnTo>
                <a:lnTo>
                  <a:pt x="192" y="47"/>
                </a:lnTo>
                <a:lnTo>
                  <a:pt x="192" y="47"/>
                </a:lnTo>
                <a:lnTo>
                  <a:pt x="191" y="33"/>
                </a:lnTo>
                <a:lnTo>
                  <a:pt x="188" y="22"/>
                </a:lnTo>
                <a:lnTo>
                  <a:pt x="184" y="15"/>
                </a:lnTo>
                <a:lnTo>
                  <a:pt x="178" y="10"/>
                </a:lnTo>
                <a:lnTo>
                  <a:pt x="178" y="10"/>
                </a:lnTo>
                <a:lnTo>
                  <a:pt x="169" y="6"/>
                </a:lnTo>
                <a:lnTo>
                  <a:pt x="159" y="3"/>
                </a:lnTo>
                <a:lnTo>
                  <a:pt x="147" y="0"/>
                </a:lnTo>
                <a:lnTo>
                  <a:pt x="147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2">
            <a:extLst>
              <a:ext uri="{FF2B5EF4-FFF2-40B4-BE49-F238E27FC236}">
                <a16:creationId xmlns:a16="http://schemas.microsoft.com/office/drawing/2014/main" id="{4F14C6D1-627C-4840-AFD1-86513CAF4AAE}"/>
              </a:ext>
            </a:extLst>
          </p:cNvPr>
          <p:cNvSpPr>
            <a:spLocks/>
          </p:cNvSpPr>
          <p:nvPr/>
        </p:nvSpPr>
        <p:spPr bwMode="auto">
          <a:xfrm>
            <a:off x="1033452" y="4689140"/>
            <a:ext cx="422585" cy="1623225"/>
          </a:xfrm>
          <a:custGeom>
            <a:avLst/>
            <a:gdLst>
              <a:gd name="T0" fmla="*/ 325 w 678"/>
              <a:gd name="T1" fmla="*/ 0 h 2611"/>
              <a:gd name="T2" fmla="*/ 256 w 678"/>
              <a:gd name="T3" fmla="*/ 35 h 2611"/>
              <a:gd name="T4" fmla="*/ 207 w 678"/>
              <a:gd name="T5" fmla="*/ 78 h 2611"/>
              <a:gd name="T6" fmla="*/ 213 w 678"/>
              <a:gd name="T7" fmla="*/ 109 h 2611"/>
              <a:gd name="T8" fmla="*/ 221 w 678"/>
              <a:gd name="T9" fmla="*/ 150 h 2611"/>
              <a:gd name="T10" fmla="*/ 213 w 678"/>
              <a:gd name="T11" fmla="*/ 212 h 2611"/>
              <a:gd name="T12" fmla="*/ 232 w 678"/>
              <a:gd name="T13" fmla="*/ 212 h 2611"/>
              <a:gd name="T14" fmla="*/ 226 w 678"/>
              <a:gd name="T15" fmla="*/ 260 h 2611"/>
              <a:gd name="T16" fmla="*/ 189 w 678"/>
              <a:gd name="T17" fmla="*/ 383 h 2611"/>
              <a:gd name="T18" fmla="*/ 201 w 678"/>
              <a:gd name="T19" fmla="*/ 491 h 2611"/>
              <a:gd name="T20" fmla="*/ 184 w 678"/>
              <a:gd name="T21" fmla="*/ 587 h 2611"/>
              <a:gd name="T22" fmla="*/ 125 w 678"/>
              <a:gd name="T23" fmla="*/ 651 h 2611"/>
              <a:gd name="T24" fmla="*/ 128 w 678"/>
              <a:gd name="T25" fmla="*/ 712 h 2611"/>
              <a:gd name="T26" fmla="*/ 108 w 678"/>
              <a:gd name="T27" fmla="*/ 806 h 2611"/>
              <a:gd name="T28" fmla="*/ 49 w 678"/>
              <a:gd name="T29" fmla="*/ 932 h 2611"/>
              <a:gd name="T30" fmla="*/ 2 w 678"/>
              <a:gd name="T31" fmla="*/ 1095 h 2611"/>
              <a:gd name="T32" fmla="*/ 12 w 678"/>
              <a:gd name="T33" fmla="*/ 1182 h 2611"/>
              <a:gd name="T34" fmla="*/ 79 w 678"/>
              <a:gd name="T35" fmla="*/ 1194 h 2611"/>
              <a:gd name="T36" fmla="*/ 143 w 678"/>
              <a:gd name="T37" fmla="*/ 1077 h 2611"/>
              <a:gd name="T38" fmla="*/ 152 w 678"/>
              <a:gd name="T39" fmla="*/ 1390 h 2611"/>
              <a:gd name="T40" fmla="*/ 149 w 678"/>
              <a:gd name="T41" fmla="*/ 1422 h 2611"/>
              <a:gd name="T42" fmla="*/ 146 w 678"/>
              <a:gd name="T43" fmla="*/ 1518 h 2611"/>
              <a:gd name="T44" fmla="*/ 152 w 678"/>
              <a:gd name="T45" fmla="*/ 1557 h 2611"/>
              <a:gd name="T46" fmla="*/ 122 w 678"/>
              <a:gd name="T47" fmla="*/ 1585 h 2611"/>
              <a:gd name="T48" fmla="*/ 149 w 678"/>
              <a:gd name="T49" fmla="*/ 1627 h 2611"/>
              <a:gd name="T50" fmla="*/ 174 w 678"/>
              <a:gd name="T51" fmla="*/ 1696 h 2611"/>
              <a:gd name="T52" fmla="*/ 201 w 678"/>
              <a:gd name="T53" fmla="*/ 1775 h 2611"/>
              <a:gd name="T54" fmla="*/ 209 w 678"/>
              <a:gd name="T55" fmla="*/ 1922 h 2611"/>
              <a:gd name="T56" fmla="*/ 258 w 678"/>
              <a:gd name="T57" fmla="*/ 2201 h 2611"/>
              <a:gd name="T58" fmla="*/ 276 w 678"/>
              <a:gd name="T59" fmla="*/ 2300 h 2611"/>
              <a:gd name="T60" fmla="*/ 242 w 678"/>
              <a:gd name="T61" fmla="*/ 2509 h 2611"/>
              <a:gd name="T62" fmla="*/ 268 w 678"/>
              <a:gd name="T63" fmla="*/ 2524 h 2611"/>
              <a:gd name="T64" fmla="*/ 280 w 678"/>
              <a:gd name="T65" fmla="*/ 2588 h 2611"/>
              <a:gd name="T66" fmla="*/ 373 w 678"/>
              <a:gd name="T67" fmla="*/ 2610 h 2611"/>
              <a:gd name="T68" fmla="*/ 427 w 678"/>
              <a:gd name="T69" fmla="*/ 2597 h 2611"/>
              <a:gd name="T70" fmla="*/ 402 w 678"/>
              <a:gd name="T71" fmla="*/ 2518 h 2611"/>
              <a:gd name="T72" fmla="*/ 451 w 678"/>
              <a:gd name="T73" fmla="*/ 2451 h 2611"/>
              <a:gd name="T74" fmla="*/ 463 w 678"/>
              <a:gd name="T75" fmla="*/ 2381 h 2611"/>
              <a:gd name="T76" fmla="*/ 518 w 678"/>
              <a:gd name="T77" fmla="*/ 2149 h 2611"/>
              <a:gd name="T78" fmla="*/ 549 w 678"/>
              <a:gd name="T79" fmla="*/ 1859 h 2611"/>
              <a:gd name="T80" fmla="*/ 573 w 678"/>
              <a:gd name="T81" fmla="*/ 1778 h 2611"/>
              <a:gd name="T82" fmla="*/ 628 w 678"/>
              <a:gd name="T83" fmla="*/ 1713 h 2611"/>
              <a:gd name="T84" fmla="*/ 623 w 678"/>
              <a:gd name="T85" fmla="*/ 1534 h 2611"/>
              <a:gd name="T86" fmla="*/ 628 w 678"/>
              <a:gd name="T87" fmla="*/ 1406 h 2611"/>
              <a:gd name="T88" fmla="*/ 610 w 678"/>
              <a:gd name="T89" fmla="*/ 1335 h 2611"/>
              <a:gd name="T90" fmla="*/ 667 w 678"/>
              <a:gd name="T91" fmla="*/ 1101 h 2611"/>
              <a:gd name="T92" fmla="*/ 664 w 678"/>
              <a:gd name="T93" fmla="*/ 1030 h 2611"/>
              <a:gd name="T94" fmla="*/ 677 w 678"/>
              <a:gd name="T95" fmla="*/ 944 h 2611"/>
              <a:gd name="T96" fmla="*/ 652 w 678"/>
              <a:gd name="T97" fmla="*/ 798 h 2611"/>
              <a:gd name="T98" fmla="*/ 567 w 678"/>
              <a:gd name="T99" fmla="*/ 706 h 2611"/>
              <a:gd name="T100" fmla="*/ 634 w 678"/>
              <a:gd name="T101" fmla="*/ 706 h 2611"/>
              <a:gd name="T102" fmla="*/ 585 w 678"/>
              <a:gd name="T103" fmla="*/ 572 h 2611"/>
              <a:gd name="T104" fmla="*/ 518 w 678"/>
              <a:gd name="T105" fmla="*/ 368 h 2611"/>
              <a:gd name="T106" fmla="*/ 518 w 678"/>
              <a:gd name="T107" fmla="*/ 292 h 2611"/>
              <a:gd name="T108" fmla="*/ 474 w 678"/>
              <a:gd name="T109" fmla="*/ 234 h 2611"/>
              <a:gd name="T110" fmla="*/ 457 w 678"/>
              <a:gd name="T111" fmla="*/ 194 h 2611"/>
              <a:gd name="T112" fmla="*/ 463 w 678"/>
              <a:gd name="T113" fmla="*/ 157 h 2611"/>
              <a:gd name="T114" fmla="*/ 465 w 678"/>
              <a:gd name="T115" fmla="*/ 98 h 2611"/>
              <a:gd name="T116" fmla="*/ 445 w 678"/>
              <a:gd name="T117" fmla="*/ 60 h 2611"/>
              <a:gd name="T118" fmla="*/ 411 w 678"/>
              <a:gd name="T119" fmla="*/ 13 h 2611"/>
              <a:gd name="T120" fmla="*/ 346 w 678"/>
              <a:gd name="T121" fmla="*/ 9 h 2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8" h="2611">
                <a:moveTo>
                  <a:pt x="341" y="11"/>
                </a:moveTo>
                <a:lnTo>
                  <a:pt x="341" y="11"/>
                </a:lnTo>
                <a:lnTo>
                  <a:pt x="340" y="8"/>
                </a:lnTo>
                <a:lnTo>
                  <a:pt x="338" y="5"/>
                </a:lnTo>
                <a:lnTo>
                  <a:pt x="335" y="3"/>
                </a:lnTo>
                <a:lnTo>
                  <a:pt x="331" y="0"/>
                </a:lnTo>
                <a:lnTo>
                  <a:pt x="325" y="0"/>
                </a:lnTo>
                <a:lnTo>
                  <a:pt x="315" y="0"/>
                </a:lnTo>
                <a:lnTo>
                  <a:pt x="305" y="5"/>
                </a:lnTo>
                <a:lnTo>
                  <a:pt x="305" y="5"/>
                </a:lnTo>
                <a:lnTo>
                  <a:pt x="283" y="16"/>
                </a:lnTo>
                <a:lnTo>
                  <a:pt x="270" y="25"/>
                </a:lnTo>
                <a:lnTo>
                  <a:pt x="256" y="35"/>
                </a:lnTo>
                <a:lnTo>
                  <a:pt x="256" y="35"/>
                </a:lnTo>
                <a:lnTo>
                  <a:pt x="241" y="43"/>
                </a:lnTo>
                <a:lnTo>
                  <a:pt x="226" y="54"/>
                </a:lnTo>
                <a:lnTo>
                  <a:pt x="226" y="54"/>
                </a:lnTo>
                <a:lnTo>
                  <a:pt x="213" y="69"/>
                </a:lnTo>
                <a:lnTo>
                  <a:pt x="207" y="78"/>
                </a:lnTo>
                <a:lnTo>
                  <a:pt x="207" y="78"/>
                </a:lnTo>
                <a:lnTo>
                  <a:pt x="207" y="78"/>
                </a:lnTo>
                <a:lnTo>
                  <a:pt x="206" y="81"/>
                </a:lnTo>
                <a:lnTo>
                  <a:pt x="203" y="86"/>
                </a:lnTo>
                <a:lnTo>
                  <a:pt x="201" y="90"/>
                </a:lnTo>
                <a:lnTo>
                  <a:pt x="201" y="90"/>
                </a:lnTo>
                <a:lnTo>
                  <a:pt x="203" y="95"/>
                </a:lnTo>
                <a:lnTo>
                  <a:pt x="207" y="101"/>
                </a:lnTo>
                <a:lnTo>
                  <a:pt x="213" y="109"/>
                </a:lnTo>
                <a:lnTo>
                  <a:pt x="213" y="139"/>
                </a:lnTo>
                <a:lnTo>
                  <a:pt x="213" y="139"/>
                </a:lnTo>
                <a:lnTo>
                  <a:pt x="215" y="139"/>
                </a:lnTo>
                <a:lnTo>
                  <a:pt x="219" y="139"/>
                </a:lnTo>
                <a:lnTo>
                  <a:pt x="219" y="141"/>
                </a:lnTo>
                <a:lnTo>
                  <a:pt x="221" y="145"/>
                </a:lnTo>
                <a:lnTo>
                  <a:pt x="221" y="150"/>
                </a:lnTo>
                <a:lnTo>
                  <a:pt x="219" y="157"/>
                </a:lnTo>
                <a:lnTo>
                  <a:pt x="219" y="157"/>
                </a:lnTo>
                <a:lnTo>
                  <a:pt x="215" y="176"/>
                </a:lnTo>
                <a:lnTo>
                  <a:pt x="212" y="191"/>
                </a:lnTo>
                <a:lnTo>
                  <a:pt x="212" y="205"/>
                </a:lnTo>
                <a:lnTo>
                  <a:pt x="212" y="209"/>
                </a:lnTo>
                <a:lnTo>
                  <a:pt x="213" y="212"/>
                </a:lnTo>
                <a:lnTo>
                  <a:pt x="213" y="212"/>
                </a:lnTo>
                <a:lnTo>
                  <a:pt x="215" y="214"/>
                </a:lnTo>
                <a:lnTo>
                  <a:pt x="218" y="214"/>
                </a:lnTo>
                <a:lnTo>
                  <a:pt x="222" y="212"/>
                </a:lnTo>
                <a:lnTo>
                  <a:pt x="229" y="211"/>
                </a:lnTo>
                <a:lnTo>
                  <a:pt x="230" y="211"/>
                </a:lnTo>
                <a:lnTo>
                  <a:pt x="232" y="212"/>
                </a:lnTo>
                <a:lnTo>
                  <a:pt x="250" y="237"/>
                </a:lnTo>
                <a:lnTo>
                  <a:pt x="262" y="255"/>
                </a:lnTo>
                <a:lnTo>
                  <a:pt x="262" y="255"/>
                </a:lnTo>
                <a:lnTo>
                  <a:pt x="256" y="253"/>
                </a:lnTo>
                <a:lnTo>
                  <a:pt x="242" y="255"/>
                </a:lnTo>
                <a:lnTo>
                  <a:pt x="233" y="257"/>
                </a:lnTo>
                <a:lnTo>
                  <a:pt x="226" y="260"/>
                </a:lnTo>
                <a:lnTo>
                  <a:pt x="218" y="266"/>
                </a:lnTo>
                <a:lnTo>
                  <a:pt x="213" y="273"/>
                </a:lnTo>
                <a:lnTo>
                  <a:pt x="213" y="273"/>
                </a:lnTo>
                <a:lnTo>
                  <a:pt x="204" y="301"/>
                </a:lnTo>
                <a:lnTo>
                  <a:pt x="194" y="334"/>
                </a:lnTo>
                <a:lnTo>
                  <a:pt x="183" y="377"/>
                </a:lnTo>
                <a:lnTo>
                  <a:pt x="189" y="383"/>
                </a:lnTo>
                <a:lnTo>
                  <a:pt x="189" y="383"/>
                </a:lnTo>
                <a:lnTo>
                  <a:pt x="183" y="462"/>
                </a:lnTo>
                <a:lnTo>
                  <a:pt x="183" y="462"/>
                </a:lnTo>
                <a:lnTo>
                  <a:pt x="184" y="470"/>
                </a:lnTo>
                <a:lnTo>
                  <a:pt x="187" y="478"/>
                </a:lnTo>
                <a:lnTo>
                  <a:pt x="194" y="485"/>
                </a:lnTo>
                <a:lnTo>
                  <a:pt x="201" y="491"/>
                </a:lnTo>
                <a:lnTo>
                  <a:pt x="213" y="501"/>
                </a:lnTo>
                <a:lnTo>
                  <a:pt x="219" y="505"/>
                </a:lnTo>
                <a:lnTo>
                  <a:pt x="232" y="505"/>
                </a:lnTo>
                <a:lnTo>
                  <a:pt x="238" y="560"/>
                </a:lnTo>
                <a:lnTo>
                  <a:pt x="238" y="560"/>
                </a:lnTo>
                <a:lnTo>
                  <a:pt x="207" y="575"/>
                </a:lnTo>
                <a:lnTo>
                  <a:pt x="184" y="587"/>
                </a:lnTo>
                <a:lnTo>
                  <a:pt x="175" y="592"/>
                </a:lnTo>
                <a:lnTo>
                  <a:pt x="171" y="597"/>
                </a:lnTo>
                <a:lnTo>
                  <a:pt x="171" y="597"/>
                </a:lnTo>
                <a:lnTo>
                  <a:pt x="162" y="609"/>
                </a:lnTo>
                <a:lnTo>
                  <a:pt x="146" y="626"/>
                </a:lnTo>
                <a:lnTo>
                  <a:pt x="131" y="644"/>
                </a:lnTo>
                <a:lnTo>
                  <a:pt x="125" y="651"/>
                </a:lnTo>
                <a:lnTo>
                  <a:pt x="122" y="658"/>
                </a:lnTo>
                <a:lnTo>
                  <a:pt x="122" y="658"/>
                </a:lnTo>
                <a:lnTo>
                  <a:pt x="120" y="664"/>
                </a:lnTo>
                <a:lnTo>
                  <a:pt x="120" y="671"/>
                </a:lnTo>
                <a:lnTo>
                  <a:pt x="123" y="691"/>
                </a:lnTo>
                <a:lnTo>
                  <a:pt x="126" y="706"/>
                </a:lnTo>
                <a:lnTo>
                  <a:pt x="128" y="712"/>
                </a:lnTo>
                <a:lnTo>
                  <a:pt x="128" y="712"/>
                </a:lnTo>
                <a:lnTo>
                  <a:pt x="134" y="717"/>
                </a:lnTo>
                <a:lnTo>
                  <a:pt x="140" y="725"/>
                </a:lnTo>
                <a:lnTo>
                  <a:pt x="140" y="749"/>
                </a:lnTo>
                <a:lnTo>
                  <a:pt x="140" y="749"/>
                </a:lnTo>
                <a:lnTo>
                  <a:pt x="123" y="780"/>
                </a:lnTo>
                <a:lnTo>
                  <a:pt x="108" y="806"/>
                </a:lnTo>
                <a:lnTo>
                  <a:pt x="91" y="828"/>
                </a:lnTo>
                <a:lnTo>
                  <a:pt x="91" y="828"/>
                </a:lnTo>
                <a:lnTo>
                  <a:pt x="84" y="841"/>
                </a:lnTo>
                <a:lnTo>
                  <a:pt x="76" y="856"/>
                </a:lnTo>
                <a:lnTo>
                  <a:pt x="62" y="889"/>
                </a:lnTo>
                <a:lnTo>
                  <a:pt x="53" y="920"/>
                </a:lnTo>
                <a:lnTo>
                  <a:pt x="49" y="932"/>
                </a:lnTo>
                <a:lnTo>
                  <a:pt x="49" y="932"/>
                </a:lnTo>
                <a:lnTo>
                  <a:pt x="29" y="984"/>
                </a:lnTo>
                <a:lnTo>
                  <a:pt x="6" y="1048"/>
                </a:lnTo>
                <a:lnTo>
                  <a:pt x="6" y="1048"/>
                </a:lnTo>
                <a:lnTo>
                  <a:pt x="5" y="1059"/>
                </a:lnTo>
                <a:lnTo>
                  <a:pt x="3" y="1074"/>
                </a:lnTo>
                <a:lnTo>
                  <a:pt x="2" y="1095"/>
                </a:lnTo>
                <a:lnTo>
                  <a:pt x="0" y="1117"/>
                </a:lnTo>
                <a:lnTo>
                  <a:pt x="2" y="1139"/>
                </a:lnTo>
                <a:lnTo>
                  <a:pt x="3" y="1159"/>
                </a:lnTo>
                <a:lnTo>
                  <a:pt x="6" y="1175"/>
                </a:lnTo>
                <a:lnTo>
                  <a:pt x="9" y="1179"/>
                </a:lnTo>
                <a:lnTo>
                  <a:pt x="12" y="1182"/>
                </a:lnTo>
                <a:lnTo>
                  <a:pt x="12" y="1182"/>
                </a:lnTo>
                <a:lnTo>
                  <a:pt x="29" y="1190"/>
                </a:lnTo>
                <a:lnTo>
                  <a:pt x="49" y="1196"/>
                </a:lnTo>
                <a:lnTo>
                  <a:pt x="58" y="1197"/>
                </a:lnTo>
                <a:lnTo>
                  <a:pt x="67" y="1197"/>
                </a:lnTo>
                <a:lnTo>
                  <a:pt x="75" y="1197"/>
                </a:lnTo>
                <a:lnTo>
                  <a:pt x="79" y="1194"/>
                </a:lnTo>
                <a:lnTo>
                  <a:pt x="79" y="1194"/>
                </a:lnTo>
                <a:lnTo>
                  <a:pt x="88" y="1184"/>
                </a:lnTo>
                <a:lnTo>
                  <a:pt x="101" y="1167"/>
                </a:lnTo>
                <a:lnTo>
                  <a:pt x="111" y="1152"/>
                </a:lnTo>
                <a:lnTo>
                  <a:pt x="116" y="1139"/>
                </a:lnTo>
                <a:lnTo>
                  <a:pt x="116" y="1139"/>
                </a:lnTo>
                <a:lnTo>
                  <a:pt x="125" y="1117"/>
                </a:lnTo>
                <a:lnTo>
                  <a:pt x="143" y="1077"/>
                </a:lnTo>
                <a:lnTo>
                  <a:pt x="171" y="1024"/>
                </a:lnTo>
                <a:lnTo>
                  <a:pt x="158" y="1322"/>
                </a:lnTo>
                <a:lnTo>
                  <a:pt x="158" y="1322"/>
                </a:lnTo>
                <a:lnTo>
                  <a:pt x="155" y="1355"/>
                </a:lnTo>
                <a:lnTo>
                  <a:pt x="154" y="1377"/>
                </a:lnTo>
                <a:lnTo>
                  <a:pt x="152" y="1390"/>
                </a:lnTo>
                <a:lnTo>
                  <a:pt x="152" y="1390"/>
                </a:lnTo>
                <a:lnTo>
                  <a:pt x="149" y="1393"/>
                </a:lnTo>
                <a:lnTo>
                  <a:pt x="146" y="1399"/>
                </a:lnTo>
                <a:lnTo>
                  <a:pt x="145" y="1406"/>
                </a:lnTo>
                <a:lnTo>
                  <a:pt x="145" y="1411"/>
                </a:lnTo>
                <a:lnTo>
                  <a:pt x="146" y="1414"/>
                </a:lnTo>
                <a:lnTo>
                  <a:pt x="146" y="1414"/>
                </a:lnTo>
                <a:lnTo>
                  <a:pt x="149" y="1422"/>
                </a:lnTo>
                <a:lnTo>
                  <a:pt x="152" y="1429"/>
                </a:lnTo>
                <a:lnTo>
                  <a:pt x="152" y="1438"/>
                </a:lnTo>
                <a:lnTo>
                  <a:pt x="152" y="1438"/>
                </a:lnTo>
                <a:lnTo>
                  <a:pt x="149" y="1475"/>
                </a:lnTo>
                <a:lnTo>
                  <a:pt x="146" y="1502"/>
                </a:lnTo>
                <a:lnTo>
                  <a:pt x="146" y="1518"/>
                </a:lnTo>
                <a:lnTo>
                  <a:pt x="146" y="1518"/>
                </a:lnTo>
                <a:lnTo>
                  <a:pt x="149" y="1527"/>
                </a:lnTo>
                <a:lnTo>
                  <a:pt x="154" y="1538"/>
                </a:lnTo>
                <a:lnTo>
                  <a:pt x="158" y="1548"/>
                </a:lnTo>
                <a:lnTo>
                  <a:pt x="158" y="1553"/>
                </a:lnTo>
                <a:lnTo>
                  <a:pt x="158" y="1554"/>
                </a:lnTo>
                <a:lnTo>
                  <a:pt x="158" y="1554"/>
                </a:lnTo>
                <a:lnTo>
                  <a:pt x="152" y="1557"/>
                </a:lnTo>
                <a:lnTo>
                  <a:pt x="140" y="1562"/>
                </a:lnTo>
                <a:lnTo>
                  <a:pt x="134" y="1565"/>
                </a:lnTo>
                <a:lnTo>
                  <a:pt x="128" y="1570"/>
                </a:lnTo>
                <a:lnTo>
                  <a:pt x="123" y="1574"/>
                </a:lnTo>
                <a:lnTo>
                  <a:pt x="122" y="1579"/>
                </a:lnTo>
                <a:lnTo>
                  <a:pt x="122" y="1579"/>
                </a:lnTo>
                <a:lnTo>
                  <a:pt x="122" y="1585"/>
                </a:lnTo>
                <a:lnTo>
                  <a:pt x="125" y="1589"/>
                </a:lnTo>
                <a:lnTo>
                  <a:pt x="134" y="1600"/>
                </a:lnTo>
                <a:lnTo>
                  <a:pt x="143" y="1609"/>
                </a:lnTo>
                <a:lnTo>
                  <a:pt x="145" y="1612"/>
                </a:lnTo>
                <a:lnTo>
                  <a:pt x="146" y="1615"/>
                </a:lnTo>
                <a:lnTo>
                  <a:pt x="146" y="1615"/>
                </a:lnTo>
                <a:lnTo>
                  <a:pt x="149" y="1627"/>
                </a:lnTo>
                <a:lnTo>
                  <a:pt x="155" y="1649"/>
                </a:lnTo>
                <a:lnTo>
                  <a:pt x="162" y="1670"/>
                </a:lnTo>
                <a:lnTo>
                  <a:pt x="165" y="1682"/>
                </a:lnTo>
                <a:lnTo>
                  <a:pt x="165" y="1682"/>
                </a:lnTo>
                <a:lnTo>
                  <a:pt x="166" y="1685"/>
                </a:lnTo>
                <a:lnTo>
                  <a:pt x="168" y="1688"/>
                </a:lnTo>
                <a:lnTo>
                  <a:pt x="174" y="1696"/>
                </a:lnTo>
                <a:lnTo>
                  <a:pt x="183" y="1707"/>
                </a:lnTo>
                <a:lnTo>
                  <a:pt x="183" y="1707"/>
                </a:lnTo>
                <a:lnTo>
                  <a:pt x="186" y="1716"/>
                </a:lnTo>
                <a:lnTo>
                  <a:pt x="190" y="1725"/>
                </a:lnTo>
                <a:lnTo>
                  <a:pt x="195" y="1739"/>
                </a:lnTo>
                <a:lnTo>
                  <a:pt x="198" y="1756"/>
                </a:lnTo>
                <a:lnTo>
                  <a:pt x="201" y="1775"/>
                </a:lnTo>
                <a:lnTo>
                  <a:pt x="203" y="1798"/>
                </a:lnTo>
                <a:lnTo>
                  <a:pt x="201" y="1823"/>
                </a:lnTo>
                <a:lnTo>
                  <a:pt x="201" y="1823"/>
                </a:lnTo>
                <a:lnTo>
                  <a:pt x="201" y="1836"/>
                </a:lnTo>
                <a:lnTo>
                  <a:pt x="201" y="1852"/>
                </a:lnTo>
                <a:lnTo>
                  <a:pt x="203" y="1887"/>
                </a:lnTo>
                <a:lnTo>
                  <a:pt x="209" y="1922"/>
                </a:lnTo>
                <a:lnTo>
                  <a:pt x="215" y="1958"/>
                </a:lnTo>
                <a:lnTo>
                  <a:pt x="226" y="2018"/>
                </a:lnTo>
                <a:lnTo>
                  <a:pt x="232" y="2042"/>
                </a:lnTo>
                <a:lnTo>
                  <a:pt x="250" y="2152"/>
                </a:lnTo>
                <a:lnTo>
                  <a:pt x="250" y="2152"/>
                </a:lnTo>
                <a:lnTo>
                  <a:pt x="254" y="2180"/>
                </a:lnTo>
                <a:lnTo>
                  <a:pt x="258" y="2201"/>
                </a:lnTo>
                <a:lnTo>
                  <a:pt x="262" y="2219"/>
                </a:lnTo>
                <a:lnTo>
                  <a:pt x="262" y="2219"/>
                </a:lnTo>
                <a:lnTo>
                  <a:pt x="267" y="2236"/>
                </a:lnTo>
                <a:lnTo>
                  <a:pt x="271" y="2256"/>
                </a:lnTo>
                <a:lnTo>
                  <a:pt x="274" y="2280"/>
                </a:lnTo>
                <a:lnTo>
                  <a:pt x="274" y="2280"/>
                </a:lnTo>
                <a:lnTo>
                  <a:pt x="276" y="2300"/>
                </a:lnTo>
                <a:lnTo>
                  <a:pt x="276" y="2317"/>
                </a:lnTo>
                <a:lnTo>
                  <a:pt x="274" y="2329"/>
                </a:lnTo>
                <a:lnTo>
                  <a:pt x="274" y="2329"/>
                </a:lnTo>
                <a:lnTo>
                  <a:pt x="267" y="2363"/>
                </a:lnTo>
                <a:lnTo>
                  <a:pt x="254" y="2425"/>
                </a:lnTo>
                <a:lnTo>
                  <a:pt x="245" y="2488"/>
                </a:lnTo>
                <a:lnTo>
                  <a:pt x="242" y="2509"/>
                </a:lnTo>
                <a:lnTo>
                  <a:pt x="242" y="2515"/>
                </a:lnTo>
                <a:lnTo>
                  <a:pt x="244" y="2518"/>
                </a:lnTo>
                <a:lnTo>
                  <a:pt x="244" y="2518"/>
                </a:lnTo>
                <a:lnTo>
                  <a:pt x="251" y="2521"/>
                </a:lnTo>
                <a:lnTo>
                  <a:pt x="259" y="2523"/>
                </a:lnTo>
                <a:lnTo>
                  <a:pt x="268" y="2524"/>
                </a:lnTo>
                <a:lnTo>
                  <a:pt x="268" y="2524"/>
                </a:lnTo>
                <a:lnTo>
                  <a:pt x="270" y="2549"/>
                </a:lnTo>
                <a:lnTo>
                  <a:pt x="271" y="2567"/>
                </a:lnTo>
                <a:lnTo>
                  <a:pt x="273" y="2575"/>
                </a:lnTo>
                <a:lnTo>
                  <a:pt x="274" y="2579"/>
                </a:lnTo>
                <a:lnTo>
                  <a:pt x="274" y="2579"/>
                </a:lnTo>
                <a:lnTo>
                  <a:pt x="277" y="2585"/>
                </a:lnTo>
                <a:lnTo>
                  <a:pt x="280" y="2588"/>
                </a:lnTo>
                <a:lnTo>
                  <a:pt x="283" y="2591"/>
                </a:lnTo>
                <a:lnTo>
                  <a:pt x="290" y="2594"/>
                </a:lnTo>
                <a:lnTo>
                  <a:pt x="297" y="2597"/>
                </a:lnTo>
                <a:lnTo>
                  <a:pt x="323" y="2603"/>
                </a:lnTo>
                <a:lnTo>
                  <a:pt x="323" y="2603"/>
                </a:lnTo>
                <a:lnTo>
                  <a:pt x="357" y="2608"/>
                </a:lnTo>
                <a:lnTo>
                  <a:pt x="373" y="2610"/>
                </a:lnTo>
                <a:lnTo>
                  <a:pt x="389" y="2611"/>
                </a:lnTo>
                <a:lnTo>
                  <a:pt x="402" y="2610"/>
                </a:lnTo>
                <a:lnTo>
                  <a:pt x="413" y="2608"/>
                </a:lnTo>
                <a:lnTo>
                  <a:pt x="422" y="2603"/>
                </a:lnTo>
                <a:lnTo>
                  <a:pt x="425" y="2600"/>
                </a:lnTo>
                <a:lnTo>
                  <a:pt x="427" y="2597"/>
                </a:lnTo>
                <a:lnTo>
                  <a:pt x="427" y="2597"/>
                </a:lnTo>
                <a:lnTo>
                  <a:pt x="428" y="2590"/>
                </a:lnTo>
                <a:lnTo>
                  <a:pt x="430" y="2582"/>
                </a:lnTo>
                <a:lnTo>
                  <a:pt x="428" y="2565"/>
                </a:lnTo>
                <a:lnTo>
                  <a:pt x="424" y="2552"/>
                </a:lnTo>
                <a:lnTo>
                  <a:pt x="421" y="2542"/>
                </a:lnTo>
                <a:lnTo>
                  <a:pt x="421" y="2542"/>
                </a:lnTo>
                <a:lnTo>
                  <a:pt x="402" y="2518"/>
                </a:lnTo>
                <a:lnTo>
                  <a:pt x="421" y="2469"/>
                </a:lnTo>
                <a:lnTo>
                  <a:pt x="421" y="2469"/>
                </a:lnTo>
                <a:lnTo>
                  <a:pt x="436" y="2462"/>
                </a:lnTo>
                <a:lnTo>
                  <a:pt x="446" y="2456"/>
                </a:lnTo>
                <a:lnTo>
                  <a:pt x="450" y="2453"/>
                </a:lnTo>
                <a:lnTo>
                  <a:pt x="451" y="2451"/>
                </a:lnTo>
                <a:lnTo>
                  <a:pt x="451" y="2451"/>
                </a:lnTo>
                <a:lnTo>
                  <a:pt x="453" y="2446"/>
                </a:lnTo>
                <a:lnTo>
                  <a:pt x="457" y="2437"/>
                </a:lnTo>
                <a:lnTo>
                  <a:pt x="462" y="2425"/>
                </a:lnTo>
                <a:lnTo>
                  <a:pt x="463" y="2417"/>
                </a:lnTo>
                <a:lnTo>
                  <a:pt x="463" y="2408"/>
                </a:lnTo>
                <a:lnTo>
                  <a:pt x="463" y="2408"/>
                </a:lnTo>
                <a:lnTo>
                  <a:pt x="463" y="2381"/>
                </a:lnTo>
                <a:lnTo>
                  <a:pt x="466" y="2347"/>
                </a:lnTo>
                <a:lnTo>
                  <a:pt x="469" y="2305"/>
                </a:lnTo>
                <a:lnTo>
                  <a:pt x="469" y="2305"/>
                </a:lnTo>
                <a:lnTo>
                  <a:pt x="486" y="2253"/>
                </a:lnTo>
                <a:lnTo>
                  <a:pt x="512" y="2170"/>
                </a:lnTo>
                <a:lnTo>
                  <a:pt x="512" y="2170"/>
                </a:lnTo>
                <a:lnTo>
                  <a:pt x="518" y="2149"/>
                </a:lnTo>
                <a:lnTo>
                  <a:pt x="524" y="2117"/>
                </a:lnTo>
                <a:lnTo>
                  <a:pt x="530" y="2076"/>
                </a:lnTo>
                <a:lnTo>
                  <a:pt x="536" y="2032"/>
                </a:lnTo>
                <a:lnTo>
                  <a:pt x="541" y="1984"/>
                </a:lnTo>
                <a:lnTo>
                  <a:pt x="546" y="1937"/>
                </a:lnTo>
                <a:lnTo>
                  <a:pt x="549" y="1896"/>
                </a:lnTo>
                <a:lnTo>
                  <a:pt x="549" y="1859"/>
                </a:lnTo>
                <a:lnTo>
                  <a:pt x="549" y="1859"/>
                </a:lnTo>
                <a:lnTo>
                  <a:pt x="549" y="1844"/>
                </a:lnTo>
                <a:lnTo>
                  <a:pt x="552" y="1829"/>
                </a:lnTo>
                <a:lnTo>
                  <a:pt x="555" y="1815"/>
                </a:lnTo>
                <a:lnTo>
                  <a:pt x="559" y="1803"/>
                </a:lnTo>
                <a:lnTo>
                  <a:pt x="565" y="1791"/>
                </a:lnTo>
                <a:lnTo>
                  <a:pt x="573" y="1778"/>
                </a:lnTo>
                <a:lnTo>
                  <a:pt x="587" y="1759"/>
                </a:lnTo>
                <a:lnTo>
                  <a:pt x="602" y="1742"/>
                </a:lnTo>
                <a:lnTo>
                  <a:pt x="614" y="1728"/>
                </a:lnTo>
                <a:lnTo>
                  <a:pt x="625" y="1719"/>
                </a:lnTo>
                <a:lnTo>
                  <a:pt x="626" y="1716"/>
                </a:lnTo>
                <a:lnTo>
                  <a:pt x="628" y="1713"/>
                </a:lnTo>
                <a:lnTo>
                  <a:pt x="628" y="1713"/>
                </a:lnTo>
                <a:lnTo>
                  <a:pt x="631" y="1663"/>
                </a:lnTo>
                <a:lnTo>
                  <a:pt x="632" y="1632"/>
                </a:lnTo>
                <a:lnTo>
                  <a:pt x="634" y="1615"/>
                </a:lnTo>
                <a:lnTo>
                  <a:pt x="634" y="1615"/>
                </a:lnTo>
                <a:lnTo>
                  <a:pt x="634" y="1606"/>
                </a:lnTo>
                <a:lnTo>
                  <a:pt x="631" y="1588"/>
                </a:lnTo>
                <a:lnTo>
                  <a:pt x="623" y="1534"/>
                </a:lnTo>
                <a:lnTo>
                  <a:pt x="610" y="1457"/>
                </a:lnTo>
                <a:lnTo>
                  <a:pt x="610" y="1457"/>
                </a:lnTo>
                <a:lnTo>
                  <a:pt x="613" y="1449"/>
                </a:lnTo>
                <a:lnTo>
                  <a:pt x="619" y="1434"/>
                </a:lnTo>
                <a:lnTo>
                  <a:pt x="623" y="1426"/>
                </a:lnTo>
                <a:lnTo>
                  <a:pt x="626" y="1416"/>
                </a:lnTo>
                <a:lnTo>
                  <a:pt x="628" y="1406"/>
                </a:lnTo>
                <a:lnTo>
                  <a:pt x="628" y="1396"/>
                </a:lnTo>
                <a:lnTo>
                  <a:pt x="628" y="1396"/>
                </a:lnTo>
                <a:lnTo>
                  <a:pt x="623" y="1376"/>
                </a:lnTo>
                <a:lnTo>
                  <a:pt x="619" y="1359"/>
                </a:lnTo>
                <a:lnTo>
                  <a:pt x="613" y="1345"/>
                </a:lnTo>
                <a:lnTo>
                  <a:pt x="610" y="1335"/>
                </a:lnTo>
                <a:lnTo>
                  <a:pt x="610" y="1335"/>
                </a:lnTo>
                <a:lnTo>
                  <a:pt x="591" y="1194"/>
                </a:lnTo>
                <a:lnTo>
                  <a:pt x="591" y="1194"/>
                </a:lnTo>
                <a:lnTo>
                  <a:pt x="603" y="1181"/>
                </a:lnTo>
                <a:lnTo>
                  <a:pt x="631" y="1152"/>
                </a:lnTo>
                <a:lnTo>
                  <a:pt x="646" y="1133"/>
                </a:lnTo>
                <a:lnTo>
                  <a:pt x="658" y="1117"/>
                </a:lnTo>
                <a:lnTo>
                  <a:pt x="667" y="1101"/>
                </a:lnTo>
                <a:lnTo>
                  <a:pt x="669" y="1095"/>
                </a:lnTo>
                <a:lnTo>
                  <a:pt x="671" y="1091"/>
                </a:lnTo>
                <a:lnTo>
                  <a:pt x="671" y="1091"/>
                </a:lnTo>
                <a:lnTo>
                  <a:pt x="669" y="1072"/>
                </a:lnTo>
                <a:lnTo>
                  <a:pt x="667" y="1051"/>
                </a:lnTo>
                <a:lnTo>
                  <a:pt x="664" y="1030"/>
                </a:lnTo>
                <a:lnTo>
                  <a:pt x="664" y="1030"/>
                </a:lnTo>
                <a:lnTo>
                  <a:pt x="667" y="1022"/>
                </a:lnTo>
                <a:lnTo>
                  <a:pt x="672" y="1001"/>
                </a:lnTo>
                <a:lnTo>
                  <a:pt x="675" y="987"/>
                </a:lnTo>
                <a:lnTo>
                  <a:pt x="677" y="973"/>
                </a:lnTo>
                <a:lnTo>
                  <a:pt x="678" y="958"/>
                </a:lnTo>
                <a:lnTo>
                  <a:pt x="677" y="944"/>
                </a:lnTo>
                <a:lnTo>
                  <a:pt x="677" y="944"/>
                </a:lnTo>
                <a:lnTo>
                  <a:pt x="674" y="909"/>
                </a:lnTo>
                <a:lnTo>
                  <a:pt x="671" y="868"/>
                </a:lnTo>
                <a:lnTo>
                  <a:pt x="669" y="847"/>
                </a:lnTo>
                <a:lnTo>
                  <a:pt x="664" y="827"/>
                </a:lnTo>
                <a:lnTo>
                  <a:pt x="660" y="810"/>
                </a:lnTo>
                <a:lnTo>
                  <a:pt x="657" y="804"/>
                </a:lnTo>
                <a:lnTo>
                  <a:pt x="652" y="798"/>
                </a:lnTo>
                <a:lnTo>
                  <a:pt x="652" y="798"/>
                </a:lnTo>
                <a:lnTo>
                  <a:pt x="622" y="763"/>
                </a:lnTo>
                <a:lnTo>
                  <a:pt x="610" y="749"/>
                </a:lnTo>
                <a:lnTo>
                  <a:pt x="591" y="737"/>
                </a:lnTo>
                <a:lnTo>
                  <a:pt x="567" y="737"/>
                </a:lnTo>
                <a:lnTo>
                  <a:pt x="567" y="706"/>
                </a:lnTo>
                <a:lnTo>
                  <a:pt x="567" y="706"/>
                </a:lnTo>
                <a:lnTo>
                  <a:pt x="578" y="709"/>
                </a:lnTo>
                <a:lnTo>
                  <a:pt x="600" y="712"/>
                </a:lnTo>
                <a:lnTo>
                  <a:pt x="613" y="714"/>
                </a:lnTo>
                <a:lnTo>
                  <a:pt x="623" y="714"/>
                </a:lnTo>
                <a:lnTo>
                  <a:pt x="631" y="711"/>
                </a:lnTo>
                <a:lnTo>
                  <a:pt x="634" y="709"/>
                </a:lnTo>
                <a:lnTo>
                  <a:pt x="634" y="706"/>
                </a:lnTo>
                <a:lnTo>
                  <a:pt x="634" y="706"/>
                </a:lnTo>
                <a:lnTo>
                  <a:pt x="632" y="693"/>
                </a:lnTo>
                <a:lnTo>
                  <a:pt x="629" y="679"/>
                </a:lnTo>
                <a:lnTo>
                  <a:pt x="622" y="658"/>
                </a:lnTo>
                <a:lnTo>
                  <a:pt x="622" y="658"/>
                </a:lnTo>
                <a:lnTo>
                  <a:pt x="585" y="572"/>
                </a:lnTo>
                <a:lnTo>
                  <a:pt x="585" y="572"/>
                </a:lnTo>
                <a:lnTo>
                  <a:pt x="547" y="499"/>
                </a:lnTo>
                <a:lnTo>
                  <a:pt x="523" y="450"/>
                </a:lnTo>
                <a:lnTo>
                  <a:pt x="515" y="433"/>
                </a:lnTo>
                <a:lnTo>
                  <a:pt x="512" y="426"/>
                </a:lnTo>
                <a:lnTo>
                  <a:pt x="512" y="426"/>
                </a:lnTo>
                <a:lnTo>
                  <a:pt x="517" y="391"/>
                </a:lnTo>
                <a:lnTo>
                  <a:pt x="518" y="368"/>
                </a:lnTo>
                <a:lnTo>
                  <a:pt x="518" y="353"/>
                </a:lnTo>
                <a:lnTo>
                  <a:pt x="518" y="353"/>
                </a:lnTo>
                <a:lnTo>
                  <a:pt x="518" y="340"/>
                </a:lnTo>
                <a:lnTo>
                  <a:pt x="520" y="324"/>
                </a:lnTo>
                <a:lnTo>
                  <a:pt x="520" y="305"/>
                </a:lnTo>
                <a:lnTo>
                  <a:pt x="520" y="298"/>
                </a:lnTo>
                <a:lnTo>
                  <a:pt x="518" y="292"/>
                </a:lnTo>
                <a:lnTo>
                  <a:pt x="518" y="292"/>
                </a:lnTo>
                <a:lnTo>
                  <a:pt x="515" y="285"/>
                </a:lnTo>
                <a:lnTo>
                  <a:pt x="510" y="276"/>
                </a:lnTo>
                <a:lnTo>
                  <a:pt x="498" y="258"/>
                </a:lnTo>
                <a:lnTo>
                  <a:pt x="482" y="237"/>
                </a:lnTo>
                <a:lnTo>
                  <a:pt x="482" y="237"/>
                </a:lnTo>
                <a:lnTo>
                  <a:pt x="474" y="234"/>
                </a:lnTo>
                <a:lnTo>
                  <a:pt x="463" y="231"/>
                </a:lnTo>
                <a:lnTo>
                  <a:pt x="463" y="231"/>
                </a:lnTo>
                <a:lnTo>
                  <a:pt x="460" y="224"/>
                </a:lnTo>
                <a:lnTo>
                  <a:pt x="457" y="212"/>
                </a:lnTo>
                <a:lnTo>
                  <a:pt x="456" y="200"/>
                </a:lnTo>
                <a:lnTo>
                  <a:pt x="456" y="196"/>
                </a:lnTo>
                <a:lnTo>
                  <a:pt x="457" y="194"/>
                </a:lnTo>
                <a:lnTo>
                  <a:pt x="457" y="194"/>
                </a:lnTo>
                <a:lnTo>
                  <a:pt x="459" y="192"/>
                </a:lnTo>
                <a:lnTo>
                  <a:pt x="460" y="189"/>
                </a:lnTo>
                <a:lnTo>
                  <a:pt x="463" y="179"/>
                </a:lnTo>
                <a:lnTo>
                  <a:pt x="463" y="167"/>
                </a:lnTo>
                <a:lnTo>
                  <a:pt x="463" y="157"/>
                </a:lnTo>
                <a:lnTo>
                  <a:pt x="463" y="157"/>
                </a:lnTo>
                <a:lnTo>
                  <a:pt x="462" y="150"/>
                </a:lnTo>
                <a:lnTo>
                  <a:pt x="463" y="142"/>
                </a:lnTo>
                <a:lnTo>
                  <a:pt x="463" y="133"/>
                </a:lnTo>
                <a:lnTo>
                  <a:pt x="463" y="133"/>
                </a:lnTo>
                <a:lnTo>
                  <a:pt x="466" y="115"/>
                </a:lnTo>
                <a:lnTo>
                  <a:pt x="466" y="101"/>
                </a:lnTo>
                <a:lnTo>
                  <a:pt x="465" y="98"/>
                </a:lnTo>
                <a:lnTo>
                  <a:pt x="463" y="96"/>
                </a:lnTo>
                <a:lnTo>
                  <a:pt x="463" y="96"/>
                </a:lnTo>
                <a:lnTo>
                  <a:pt x="460" y="96"/>
                </a:lnTo>
                <a:lnTo>
                  <a:pt x="459" y="93"/>
                </a:lnTo>
                <a:lnTo>
                  <a:pt x="454" y="83"/>
                </a:lnTo>
                <a:lnTo>
                  <a:pt x="445" y="60"/>
                </a:lnTo>
                <a:lnTo>
                  <a:pt x="445" y="60"/>
                </a:lnTo>
                <a:lnTo>
                  <a:pt x="434" y="35"/>
                </a:lnTo>
                <a:lnTo>
                  <a:pt x="427" y="23"/>
                </a:lnTo>
                <a:lnTo>
                  <a:pt x="424" y="19"/>
                </a:lnTo>
                <a:lnTo>
                  <a:pt x="421" y="17"/>
                </a:lnTo>
                <a:lnTo>
                  <a:pt x="421" y="17"/>
                </a:lnTo>
                <a:lnTo>
                  <a:pt x="416" y="16"/>
                </a:lnTo>
                <a:lnTo>
                  <a:pt x="411" y="13"/>
                </a:lnTo>
                <a:lnTo>
                  <a:pt x="404" y="8"/>
                </a:lnTo>
                <a:lnTo>
                  <a:pt x="390" y="5"/>
                </a:lnTo>
                <a:lnTo>
                  <a:pt x="390" y="5"/>
                </a:lnTo>
                <a:lnTo>
                  <a:pt x="381" y="3"/>
                </a:lnTo>
                <a:lnTo>
                  <a:pt x="373" y="3"/>
                </a:lnTo>
                <a:lnTo>
                  <a:pt x="357" y="6"/>
                </a:lnTo>
                <a:lnTo>
                  <a:pt x="346" y="9"/>
                </a:lnTo>
                <a:lnTo>
                  <a:pt x="341" y="11"/>
                </a:lnTo>
                <a:lnTo>
                  <a:pt x="341" y="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13">
            <a:extLst>
              <a:ext uri="{FF2B5EF4-FFF2-40B4-BE49-F238E27FC236}">
                <a16:creationId xmlns:a16="http://schemas.microsoft.com/office/drawing/2014/main" id="{B7615176-33E0-471B-AB94-1A2D8E208037}"/>
              </a:ext>
            </a:extLst>
          </p:cNvPr>
          <p:cNvSpPr>
            <a:spLocks/>
          </p:cNvSpPr>
          <p:nvPr/>
        </p:nvSpPr>
        <p:spPr bwMode="auto">
          <a:xfrm>
            <a:off x="2573036" y="2765482"/>
            <a:ext cx="1094948" cy="1629980"/>
          </a:xfrm>
          <a:custGeom>
            <a:avLst/>
            <a:gdLst>
              <a:gd name="T0" fmla="*/ 1438 w 2640"/>
              <a:gd name="T1" fmla="*/ 1967 h 3930"/>
              <a:gd name="T2" fmla="*/ 1460 w 2640"/>
              <a:gd name="T3" fmla="*/ 2129 h 3930"/>
              <a:gd name="T4" fmla="*/ 1440 w 2640"/>
              <a:gd name="T5" fmla="*/ 2163 h 3930"/>
              <a:gd name="T6" fmla="*/ 1496 w 2640"/>
              <a:gd name="T7" fmla="*/ 2211 h 3930"/>
              <a:gd name="T8" fmla="*/ 1518 w 2640"/>
              <a:gd name="T9" fmla="*/ 2389 h 3930"/>
              <a:gd name="T10" fmla="*/ 1738 w 2640"/>
              <a:gd name="T11" fmla="*/ 2493 h 3930"/>
              <a:gd name="T12" fmla="*/ 1782 w 2640"/>
              <a:gd name="T13" fmla="*/ 2665 h 3930"/>
              <a:gd name="T14" fmla="*/ 1824 w 2640"/>
              <a:gd name="T15" fmla="*/ 2821 h 3930"/>
              <a:gd name="T16" fmla="*/ 1850 w 2640"/>
              <a:gd name="T17" fmla="*/ 3034 h 3930"/>
              <a:gd name="T18" fmla="*/ 1896 w 2640"/>
              <a:gd name="T19" fmla="*/ 3360 h 3930"/>
              <a:gd name="T20" fmla="*/ 1918 w 2640"/>
              <a:gd name="T21" fmla="*/ 3772 h 3930"/>
              <a:gd name="T22" fmla="*/ 2040 w 2640"/>
              <a:gd name="T23" fmla="*/ 3880 h 3930"/>
              <a:gd name="T24" fmla="*/ 2180 w 2640"/>
              <a:gd name="T25" fmla="*/ 3722 h 3930"/>
              <a:gd name="T26" fmla="*/ 2280 w 2640"/>
              <a:gd name="T27" fmla="*/ 3600 h 3930"/>
              <a:gd name="T28" fmla="*/ 2266 w 2640"/>
              <a:gd name="T29" fmla="*/ 3232 h 3930"/>
              <a:gd name="T30" fmla="*/ 2234 w 2640"/>
              <a:gd name="T31" fmla="*/ 3070 h 3930"/>
              <a:gd name="T32" fmla="*/ 2274 w 2640"/>
              <a:gd name="T33" fmla="*/ 2988 h 3930"/>
              <a:gd name="T34" fmla="*/ 2322 w 2640"/>
              <a:gd name="T35" fmla="*/ 2789 h 3930"/>
              <a:gd name="T36" fmla="*/ 2272 w 2640"/>
              <a:gd name="T37" fmla="*/ 2615 h 3930"/>
              <a:gd name="T38" fmla="*/ 2328 w 2640"/>
              <a:gd name="T39" fmla="*/ 2537 h 3930"/>
              <a:gd name="T40" fmla="*/ 2446 w 2640"/>
              <a:gd name="T41" fmla="*/ 2677 h 3930"/>
              <a:gd name="T42" fmla="*/ 2536 w 2640"/>
              <a:gd name="T43" fmla="*/ 2813 h 3930"/>
              <a:gd name="T44" fmla="*/ 2618 w 2640"/>
              <a:gd name="T45" fmla="*/ 2787 h 3930"/>
              <a:gd name="T46" fmla="*/ 2624 w 2640"/>
              <a:gd name="T47" fmla="*/ 2733 h 3930"/>
              <a:gd name="T48" fmla="*/ 2578 w 2640"/>
              <a:gd name="T49" fmla="*/ 2601 h 3930"/>
              <a:gd name="T50" fmla="*/ 2452 w 2640"/>
              <a:gd name="T51" fmla="*/ 2411 h 3930"/>
              <a:gd name="T52" fmla="*/ 2316 w 2640"/>
              <a:gd name="T53" fmla="*/ 2105 h 3930"/>
              <a:gd name="T54" fmla="*/ 2084 w 2640"/>
              <a:gd name="T55" fmla="*/ 1865 h 3930"/>
              <a:gd name="T56" fmla="*/ 1812 w 2640"/>
              <a:gd name="T57" fmla="*/ 1765 h 3930"/>
              <a:gd name="T58" fmla="*/ 1690 w 2640"/>
              <a:gd name="T59" fmla="*/ 1979 h 3930"/>
              <a:gd name="T60" fmla="*/ 1660 w 2640"/>
              <a:gd name="T61" fmla="*/ 2315 h 3930"/>
              <a:gd name="T62" fmla="*/ 1614 w 2640"/>
              <a:gd name="T63" fmla="*/ 2257 h 3930"/>
              <a:gd name="T64" fmla="*/ 1602 w 2640"/>
              <a:gd name="T65" fmla="*/ 2127 h 3930"/>
              <a:gd name="T66" fmla="*/ 1570 w 2640"/>
              <a:gd name="T67" fmla="*/ 1887 h 3930"/>
              <a:gd name="T68" fmla="*/ 1416 w 2640"/>
              <a:gd name="T69" fmla="*/ 1355 h 3930"/>
              <a:gd name="T70" fmla="*/ 998 w 2640"/>
              <a:gd name="T71" fmla="*/ 558 h 3930"/>
              <a:gd name="T72" fmla="*/ 848 w 2640"/>
              <a:gd name="T73" fmla="*/ 82 h 3930"/>
              <a:gd name="T74" fmla="*/ 502 w 2640"/>
              <a:gd name="T75" fmla="*/ 48 h 3930"/>
              <a:gd name="T76" fmla="*/ 436 w 2640"/>
              <a:gd name="T77" fmla="*/ 384 h 3930"/>
              <a:gd name="T78" fmla="*/ 386 w 2640"/>
              <a:gd name="T79" fmla="*/ 622 h 3930"/>
              <a:gd name="T80" fmla="*/ 94 w 2640"/>
              <a:gd name="T81" fmla="*/ 1127 h 3930"/>
              <a:gd name="T82" fmla="*/ 0 w 2640"/>
              <a:gd name="T83" fmla="*/ 1329 h 3930"/>
              <a:gd name="T84" fmla="*/ 216 w 2640"/>
              <a:gd name="T85" fmla="*/ 1501 h 3930"/>
              <a:gd name="T86" fmla="*/ 244 w 2640"/>
              <a:gd name="T87" fmla="*/ 2009 h 3930"/>
              <a:gd name="T88" fmla="*/ 192 w 2640"/>
              <a:gd name="T89" fmla="*/ 2439 h 3930"/>
              <a:gd name="T90" fmla="*/ 452 w 2640"/>
              <a:gd name="T91" fmla="*/ 2891 h 3930"/>
              <a:gd name="T92" fmla="*/ 478 w 2640"/>
              <a:gd name="T93" fmla="*/ 3006 h 3930"/>
              <a:gd name="T94" fmla="*/ 574 w 2640"/>
              <a:gd name="T95" fmla="*/ 3318 h 3930"/>
              <a:gd name="T96" fmla="*/ 552 w 2640"/>
              <a:gd name="T97" fmla="*/ 3850 h 3930"/>
              <a:gd name="T98" fmla="*/ 766 w 2640"/>
              <a:gd name="T99" fmla="*/ 3880 h 3930"/>
              <a:gd name="T100" fmla="*/ 858 w 2640"/>
              <a:gd name="T101" fmla="*/ 3558 h 3930"/>
              <a:gd name="T102" fmla="*/ 814 w 2640"/>
              <a:gd name="T103" fmla="*/ 3028 h 3930"/>
              <a:gd name="T104" fmla="*/ 796 w 2640"/>
              <a:gd name="T105" fmla="*/ 2935 h 3930"/>
              <a:gd name="T106" fmla="*/ 808 w 2640"/>
              <a:gd name="T107" fmla="*/ 2863 h 3930"/>
              <a:gd name="T108" fmla="*/ 836 w 2640"/>
              <a:gd name="T109" fmla="*/ 2579 h 3930"/>
              <a:gd name="T110" fmla="*/ 900 w 2640"/>
              <a:gd name="T111" fmla="*/ 2994 h 3930"/>
              <a:gd name="T112" fmla="*/ 932 w 2640"/>
              <a:gd name="T113" fmla="*/ 3514 h 3930"/>
              <a:gd name="T114" fmla="*/ 934 w 2640"/>
              <a:gd name="T115" fmla="*/ 3848 h 3930"/>
              <a:gd name="T116" fmla="*/ 1136 w 2640"/>
              <a:gd name="T117" fmla="*/ 3866 h 3930"/>
              <a:gd name="T118" fmla="*/ 1220 w 2640"/>
              <a:gd name="T119" fmla="*/ 3750 h 3930"/>
              <a:gd name="T120" fmla="*/ 1228 w 2640"/>
              <a:gd name="T121" fmla="*/ 3336 h 3930"/>
              <a:gd name="T122" fmla="*/ 1246 w 2640"/>
              <a:gd name="T123" fmla="*/ 2984 h 3930"/>
              <a:gd name="T124" fmla="*/ 1356 w 2640"/>
              <a:gd name="T125" fmla="*/ 2097 h 3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0" h="3930">
                <a:moveTo>
                  <a:pt x="1206" y="1467"/>
                </a:moveTo>
                <a:lnTo>
                  <a:pt x="1206" y="1467"/>
                </a:lnTo>
                <a:lnTo>
                  <a:pt x="1274" y="1643"/>
                </a:lnTo>
                <a:lnTo>
                  <a:pt x="1322" y="1767"/>
                </a:lnTo>
                <a:lnTo>
                  <a:pt x="1338" y="1811"/>
                </a:lnTo>
                <a:lnTo>
                  <a:pt x="1346" y="1833"/>
                </a:lnTo>
                <a:lnTo>
                  <a:pt x="1346" y="1833"/>
                </a:lnTo>
                <a:lnTo>
                  <a:pt x="1354" y="1861"/>
                </a:lnTo>
                <a:lnTo>
                  <a:pt x="1368" y="1899"/>
                </a:lnTo>
                <a:lnTo>
                  <a:pt x="1384" y="1937"/>
                </a:lnTo>
                <a:lnTo>
                  <a:pt x="1390" y="1949"/>
                </a:lnTo>
                <a:lnTo>
                  <a:pt x="1396" y="1955"/>
                </a:lnTo>
                <a:lnTo>
                  <a:pt x="1396" y="1955"/>
                </a:lnTo>
                <a:lnTo>
                  <a:pt x="1400" y="1959"/>
                </a:lnTo>
                <a:lnTo>
                  <a:pt x="1406" y="1961"/>
                </a:lnTo>
                <a:lnTo>
                  <a:pt x="1420" y="1965"/>
                </a:lnTo>
                <a:lnTo>
                  <a:pt x="1438" y="1967"/>
                </a:lnTo>
                <a:lnTo>
                  <a:pt x="1432" y="2003"/>
                </a:lnTo>
                <a:lnTo>
                  <a:pt x="1432" y="2003"/>
                </a:lnTo>
                <a:lnTo>
                  <a:pt x="1424" y="2053"/>
                </a:lnTo>
                <a:lnTo>
                  <a:pt x="1418" y="2091"/>
                </a:lnTo>
                <a:lnTo>
                  <a:pt x="1416" y="2117"/>
                </a:lnTo>
                <a:lnTo>
                  <a:pt x="1416" y="2117"/>
                </a:lnTo>
                <a:lnTo>
                  <a:pt x="1418" y="2129"/>
                </a:lnTo>
                <a:lnTo>
                  <a:pt x="1422" y="2135"/>
                </a:lnTo>
                <a:lnTo>
                  <a:pt x="1424" y="2139"/>
                </a:lnTo>
                <a:lnTo>
                  <a:pt x="1428" y="2143"/>
                </a:lnTo>
                <a:lnTo>
                  <a:pt x="1428" y="2143"/>
                </a:lnTo>
                <a:lnTo>
                  <a:pt x="1438" y="2145"/>
                </a:lnTo>
                <a:lnTo>
                  <a:pt x="1446" y="2145"/>
                </a:lnTo>
                <a:lnTo>
                  <a:pt x="1452" y="2143"/>
                </a:lnTo>
                <a:lnTo>
                  <a:pt x="1452" y="2143"/>
                </a:lnTo>
                <a:lnTo>
                  <a:pt x="1456" y="2137"/>
                </a:lnTo>
                <a:lnTo>
                  <a:pt x="1460" y="2129"/>
                </a:lnTo>
                <a:lnTo>
                  <a:pt x="1468" y="2109"/>
                </a:lnTo>
                <a:lnTo>
                  <a:pt x="1478" y="2081"/>
                </a:lnTo>
                <a:lnTo>
                  <a:pt x="1478" y="2081"/>
                </a:lnTo>
                <a:lnTo>
                  <a:pt x="1480" y="2083"/>
                </a:lnTo>
                <a:lnTo>
                  <a:pt x="1484" y="2087"/>
                </a:lnTo>
                <a:lnTo>
                  <a:pt x="1486" y="2093"/>
                </a:lnTo>
                <a:lnTo>
                  <a:pt x="1486" y="2099"/>
                </a:lnTo>
                <a:lnTo>
                  <a:pt x="1486" y="2107"/>
                </a:lnTo>
                <a:lnTo>
                  <a:pt x="1484" y="2117"/>
                </a:lnTo>
                <a:lnTo>
                  <a:pt x="1484" y="2117"/>
                </a:lnTo>
                <a:lnTo>
                  <a:pt x="1482" y="2127"/>
                </a:lnTo>
                <a:lnTo>
                  <a:pt x="1476" y="2137"/>
                </a:lnTo>
                <a:lnTo>
                  <a:pt x="1470" y="2145"/>
                </a:lnTo>
                <a:lnTo>
                  <a:pt x="1464" y="2151"/>
                </a:lnTo>
                <a:lnTo>
                  <a:pt x="1456" y="2157"/>
                </a:lnTo>
                <a:lnTo>
                  <a:pt x="1448" y="2161"/>
                </a:lnTo>
                <a:lnTo>
                  <a:pt x="1440" y="2163"/>
                </a:lnTo>
                <a:lnTo>
                  <a:pt x="1432" y="2163"/>
                </a:lnTo>
                <a:lnTo>
                  <a:pt x="1432" y="2163"/>
                </a:lnTo>
                <a:lnTo>
                  <a:pt x="1416" y="2165"/>
                </a:lnTo>
                <a:lnTo>
                  <a:pt x="1404" y="2169"/>
                </a:lnTo>
                <a:lnTo>
                  <a:pt x="1394" y="2173"/>
                </a:lnTo>
                <a:lnTo>
                  <a:pt x="1392" y="2177"/>
                </a:lnTo>
                <a:lnTo>
                  <a:pt x="1392" y="2177"/>
                </a:lnTo>
                <a:lnTo>
                  <a:pt x="1392" y="2179"/>
                </a:lnTo>
                <a:lnTo>
                  <a:pt x="1396" y="2183"/>
                </a:lnTo>
                <a:lnTo>
                  <a:pt x="1404" y="2187"/>
                </a:lnTo>
                <a:lnTo>
                  <a:pt x="1412" y="2193"/>
                </a:lnTo>
                <a:lnTo>
                  <a:pt x="1416" y="2199"/>
                </a:lnTo>
                <a:lnTo>
                  <a:pt x="1416" y="2199"/>
                </a:lnTo>
                <a:lnTo>
                  <a:pt x="1422" y="2203"/>
                </a:lnTo>
                <a:lnTo>
                  <a:pt x="1430" y="2205"/>
                </a:lnTo>
                <a:lnTo>
                  <a:pt x="1458" y="2209"/>
                </a:lnTo>
                <a:lnTo>
                  <a:pt x="1496" y="2211"/>
                </a:lnTo>
                <a:lnTo>
                  <a:pt x="1496" y="2221"/>
                </a:lnTo>
                <a:lnTo>
                  <a:pt x="1496" y="2221"/>
                </a:lnTo>
                <a:lnTo>
                  <a:pt x="1500" y="2241"/>
                </a:lnTo>
                <a:lnTo>
                  <a:pt x="1502" y="2257"/>
                </a:lnTo>
                <a:lnTo>
                  <a:pt x="1502" y="2271"/>
                </a:lnTo>
                <a:lnTo>
                  <a:pt x="1502" y="2271"/>
                </a:lnTo>
                <a:lnTo>
                  <a:pt x="1502" y="2285"/>
                </a:lnTo>
                <a:lnTo>
                  <a:pt x="1504" y="2305"/>
                </a:lnTo>
                <a:lnTo>
                  <a:pt x="1506" y="2335"/>
                </a:lnTo>
                <a:lnTo>
                  <a:pt x="1506" y="2335"/>
                </a:lnTo>
                <a:lnTo>
                  <a:pt x="1508" y="2343"/>
                </a:lnTo>
                <a:lnTo>
                  <a:pt x="1512" y="2349"/>
                </a:lnTo>
                <a:lnTo>
                  <a:pt x="1518" y="2353"/>
                </a:lnTo>
                <a:lnTo>
                  <a:pt x="1518" y="2353"/>
                </a:lnTo>
                <a:lnTo>
                  <a:pt x="1518" y="2369"/>
                </a:lnTo>
                <a:lnTo>
                  <a:pt x="1518" y="2389"/>
                </a:lnTo>
                <a:lnTo>
                  <a:pt x="1518" y="2389"/>
                </a:lnTo>
                <a:lnTo>
                  <a:pt x="1520" y="2397"/>
                </a:lnTo>
                <a:lnTo>
                  <a:pt x="1530" y="2415"/>
                </a:lnTo>
                <a:lnTo>
                  <a:pt x="1562" y="2465"/>
                </a:lnTo>
                <a:lnTo>
                  <a:pt x="1580" y="2491"/>
                </a:lnTo>
                <a:lnTo>
                  <a:pt x="1600" y="2513"/>
                </a:lnTo>
                <a:lnTo>
                  <a:pt x="1618" y="2529"/>
                </a:lnTo>
                <a:lnTo>
                  <a:pt x="1626" y="2535"/>
                </a:lnTo>
                <a:lnTo>
                  <a:pt x="1632" y="2537"/>
                </a:lnTo>
                <a:lnTo>
                  <a:pt x="1632" y="2537"/>
                </a:lnTo>
                <a:lnTo>
                  <a:pt x="1644" y="2537"/>
                </a:lnTo>
                <a:lnTo>
                  <a:pt x="1656" y="2535"/>
                </a:lnTo>
                <a:lnTo>
                  <a:pt x="1680" y="2527"/>
                </a:lnTo>
                <a:lnTo>
                  <a:pt x="1700" y="2517"/>
                </a:lnTo>
                <a:lnTo>
                  <a:pt x="1714" y="2511"/>
                </a:lnTo>
                <a:lnTo>
                  <a:pt x="1714" y="2511"/>
                </a:lnTo>
                <a:lnTo>
                  <a:pt x="1726" y="2505"/>
                </a:lnTo>
                <a:lnTo>
                  <a:pt x="1738" y="2493"/>
                </a:lnTo>
                <a:lnTo>
                  <a:pt x="1754" y="2479"/>
                </a:lnTo>
                <a:lnTo>
                  <a:pt x="1760" y="2515"/>
                </a:lnTo>
                <a:lnTo>
                  <a:pt x="1764" y="2569"/>
                </a:lnTo>
                <a:lnTo>
                  <a:pt x="1764" y="2569"/>
                </a:lnTo>
                <a:lnTo>
                  <a:pt x="1768" y="2591"/>
                </a:lnTo>
                <a:lnTo>
                  <a:pt x="1768" y="2591"/>
                </a:lnTo>
                <a:lnTo>
                  <a:pt x="1766" y="2599"/>
                </a:lnTo>
                <a:lnTo>
                  <a:pt x="1764" y="2611"/>
                </a:lnTo>
                <a:lnTo>
                  <a:pt x="1764" y="2611"/>
                </a:lnTo>
                <a:lnTo>
                  <a:pt x="1766" y="2617"/>
                </a:lnTo>
                <a:lnTo>
                  <a:pt x="1772" y="2623"/>
                </a:lnTo>
                <a:lnTo>
                  <a:pt x="1778" y="2627"/>
                </a:lnTo>
                <a:lnTo>
                  <a:pt x="1778" y="2627"/>
                </a:lnTo>
                <a:lnTo>
                  <a:pt x="1780" y="2641"/>
                </a:lnTo>
                <a:lnTo>
                  <a:pt x="1780" y="2653"/>
                </a:lnTo>
                <a:lnTo>
                  <a:pt x="1782" y="2665"/>
                </a:lnTo>
                <a:lnTo>
                  <a:pt x="1782" y="2665"/>
                </a:lnTo>
                <a:lnTo>
                  <a:pt x="1790" y="2713"/>
                </a:lnTo>
                <a:lnTo>
                  <a:pt x="1796" y="2743"/>
                </a:lnTo>
                <a:lnTo>
                  <a:pt x="1800" y="2755"/>
                </a:lnTo>
                <a:lnTo>
                  <a:pt x="1804" y="2763"/>
                </a:lnTo>
                <a:lnTo>
                  <a:pt x="1804" y="2763"/>
                </a:lnTo>
                <a:lnTo>
                  <a:pt x="1810" y="2767"/>
                </a:lnTo>
                <a:lnTo>
                  <a:pt x="1816" y="2771"/>
                </a:lnTo>
                <a:lnTo>
                  <a:pt x="1832" y="2775"/>
                </a:lnTo>
                <a:lnTo>
                  <a:pt x="1846" y="2777"/>
                </a:lnTo>
                <a:lnTo>
                  <a:pt x="1850" y="2777"/>
                </a:lnTo>
                <a:lnTo>
                  <a:pt x="1850" y="2787"/>
                </a:lnTo>
                <a:lnTo>
                  <a:pt x="1850" y="2787"/>
                </a:lnTo>
                <a:lnTo>
                  <a:pt x="1838" y="2797"/>
                </a:lnTo>
                <a:lnTo>
                  <a:pt x="1830" y="2805"/>
                </a:lnTo>
                <a:lnTo>
                  <a:pt x="1826" y="2809"/>
                </a:lnTo>
                <a:lnTo>
                  <a:pt x="1826" y="2809"/>
                </a:lnTo>
                <a:lnTo>
                  <a:pt x="1824" y="2821"/>
                </a:lnTo>
                <a:lnTo>
                  <a:pt x="1822" y="2829"/>
                </a:lnTo>
                <a:lnTo>
                  <a:pt x="1818" y="2835"/>
                </a:lnTo>
                <a:lnTo>
                  <a:pt x="1818" y="2835"/>
                </a:lnTo>
                <a:lnTo>
                  <a:pt x="1814" y="2841"/>
                </a:lnTo>
                <a:lnTo>
                  <a:pt x="1810" y="2851"/>
                </a:lnTo>
                <a:lnTo>
                  <a:pt x="1806" y="2859"/>
                </a:lnTo>
                <a:lnTo>
                  <a:pt x="1808" y="2867"/>
                </a:lnTo>
                <a:lnTo>
                  <a:pt x="1808" y="2867"/>
                </a:lnTo>
                <a:lnTo>
                  <a:pt x="1812" y="2869"/>
                </a:lnTo>
                <a:lnTo>
                  <a:pt x="1816" y="2871"/>
                </a:lnTo>
                <a:lnTo>
                  <a:pt x="1822" y="2873"/>
                </a:lnTo>
                <a:lnTo>
                  <a:pt x="1822" y="2873"/>
                </a:lnTo>
                <a:lnTo>
                  <a:pt x="1830" y="2913"/>
                </a:lnTo>
                <a:lnTo>
                  <a:pt x="1830" y="2913"/>
                </a:lnTo>
                <a:lnTo>
                  <a:pt x="1844" y="3016"/>
                </a:lnTo>
                <a:lnTo>
                  <a:pt x="1844" y="3016"/>
                </a:lnTo>
                <a:lnTo>
                  <a:pt x="1850" y="3034"/>
                </a:lnTo>
                <a:lnTo>
                  <a:pt x="1858" y="3056"/>
                </a:lnTo>
                <a:lnTo>
                  <a:pt x="1858" y="3056"/>
                </a:lnTo>
                <a:lnTo>
                  <a:pt x="1856" y="3070"/>
                </a:lnTo>
                <a:lnTo>
                  <a:pt x="1856" y="3080"/>
                </a:lnTo>
                <a:lnTo>
                  <a:pt x="1858" y="3092"/>
                </a:lnTo>
                <a:lnTo>
                  <a:pt x="1858" y="3092"/>
                </a:lnTo>
                <a:lnTo>
                  <a:pt x="1868" y="3120"/>
                </a:lnTo>
                <a:lnTo>
                  <a:pt x="1876" y="3138"/>
                </a:lnTo>
                <a:lnTo>
                  <a:pt x="1886" y="3306"/>
                </a:lnTo>
                <a:lnTo>
                  <a:pt x="1886" y="3306"/>
                </a:lnTo>
                <a:lnTo>
                  <a:pt x="1884" y="3324"/>
                </a:lnTo>
                <a:lnTo>
                  <a:pt x="1884" y="3338"/>
                </a:lnTo>
                <a:lnTo>
                  <a:pt x="1884" y="3344"/>
                </a:lnTo>
                <a:lnTo>
                  <a:pt x="1886" y="3350"/>
                </a:lnTo>
                <a:lnTo>
                  <a:pt x="1886" y="3350"/>
                </a:lnTo>
                <a:lnTo>
                  <a:pt x="1892" y="3356"/>
                </a:lnTo>
                <a:lnTo>
                  <a:pt x="1896" y="3360"/>
                </a:lnTo>
                <a:lnTo>
                  <a:pt x="1900" y="3364"/>
                </a:lnTo>
                <a:lnTo>
                  <a:pt x="1900" y="3364"/>
                </a:lnTo>
                <a:lnTo>
                  <a:pt x="1904" y="3380"/>
                </a:lnTo>
                <a:lnTo>
                  <a:pt x="1912" y="3422"/>
                </a:lnTo>
                <a:lnTo>
                  <a:pt x="1918" y="3448"/>
                </a:lnTo>
                <a:lnTo>
                  <a:pt x="1920" y="3478"/>
                </a:lnTo>
                <a:lnTo>
                  <a:pt x="1922" y="3508"/>
                </a:lnTo>
                <a:lnTo>
                  <a:pt x="1922" y="3540"/>
                </a:lnTo>
                <a:lnTo>
                  <a:pt x="1922" y="3540"/>
                </a:lnTo>
                <a:lnTo>
                  <a:pt x="1914" y="3672"/>
                </a:lnTo>
                <a:lnTo>
                  <a:pt x="1908" y="3754"/>
                </a:lnTo>
                <a:lnTo>
                  <a:pt x="1908" y="3754"/>
                </a:lnTo>
                <a:lnTo>
                  <a:pt x="1910" y="3764"/>
                </a:lnTo>
                <a:lnTo>
                  <a:pt x="1912" y="3770"/>
                </a:lnTo>
                <a:lnTo>
                  <a:pt x="1916" y="3772"/>
                </a:lnTo>
                <a:lnTo>
                  <a:pt x="1918" y="3772"/>
                </a:lnTo>
                <a:lnTo>
                  <a:pt x="1918" y="3772"/>
                </a:lnTo>
                <a:lnTo>
                  <a:pt x="1916" y="3774"/>
                </a:lnTo>
                <a:lnTo>
                  <a:pt x="1912" y="3780"/>
                </a:lnTo>
                <a:lnTo>
                  <a:pt x="1912" y="3784"/>
                </a:lnTo>
                <a:lnTo>
                  <a:pt x="1912" y="3790"/>
                </a:lnTo>
                <a:lnTo>
                  <a:pt x="1912" y="3798"/>
                </a:lnTo>
                <a:lnTo>
                  <a:pt x="1916" y="3808"/>
                </a:lnTo>
                <a:lnTo>
                  <a:pt x="1916" y="3808"/>
                </a:lnTo>
                <a:lnTo>
                  <a:pt x="1920" y="3820"/>
                </a:lnTo>
                <a:lnTo>
                  <a:pt x="1926" y="3828"/>
                </a:lnTo>
                <a:lnTo>
                  <a:pt x="1938" y="3844"/>
                </a:lnTo>
                <a:lnTo>
                  <a:pt x="1952" y="3854"/>
                </a:lnTo>
                <a:lnTo>
                  <a:pt x="1962" y="3858"/>
                </a:lnTo>
                <a:lnTo>
                  <a:pt x="1962" y="3858"/>
                </a:lnTo>
                <a:lnTo>
                  <a:pt x="1976" y="3862"/>
                </a:lnTo>
                <a:lnTo>
                  <a:pt x="2000" y="3872"/>
                </a:lnTo>
                <a:lnTo>
                  <a:pt x="2028" y="3878"/>
                </a:lnTo>
                <a:lnTo>
                  <a:pt x="2040" y="3880"/>
                </a:lnTo>
                <a:lnTo>
                  <a:pt x="2052" y="3880"/>
                </a:lnTo>
                <a:lnTo>
                  <a:pt x="2052" y="3880"/>
                </a:lnTo>
                <a:lnTo>
                  <a:pt x="2066" y="3876"/>
                </a:lnTo>
                <a:lnTo>
                  <a:pt x="2074" y="3874"/>
                </a:lnTo>
                <a:lnTo>
                  <a:pt x="2078" y="3870"/>
                </a:lnTo>
                <a:lnTo>
                  <a:pt x="2080" y="3870"/>
                </a:lnTo>
                <a:lnTo>
                  <a:pt x="2080" y="3870"/>
                </a:lnTo>
                <a:lnTo>
                  <a:pt x="2084" y="3862"/>
                </a:lnTo>
                <a:lnTo>
                  <a:pt x="2088" y="3852"/>
                </a:lnTo>
                <a:lnTo>
                  <a:pt x="2090" y="3838"/>
                </a:lnTo>
                <a:lnTo>
                  <a:pt x="2090" y="3838"/>
                </a:lnTo>
                <a:lnTo>
                  <a:pt x="2094" y="3814"/>
                </a:lnTo>
                <a:lnTo>
                  <a:pt x="2096" y="3786"/>
                </a:lnTo>
                <a:lnTo>
                  <a:pt x="2098" y="3750"/>
                </a:lnTo>
                <a:lnTo>
                  <a:pt x="2170" y="3744"/>
                </a:lnTo>
                <a:lnTo>
                  <a:pt x="2180" y="3722"/>
                </a:lnTo>
                <a:lnTo>
                  <a:pt x="2180" y="3722"/>
                </a:lnTo>
                <a:lnTo>
                  <a:pt x="2230" y="3718"/>
                </a:lnTo>
                <a:lnTo>
                  <a:pt x="2268" y="3714"/>
                </a:lnTo>
                <a:lnTo>
                  <a:pt x="2282" y="3710"/>
                </a:lnTo>
                <a:lnTo>
                  <a:pt x="2292" y="3708"/>
                </a:lnTo>
                <a:lnTo>
                  <a:pt x="2292" y="3708"/>
                </a:lnTo>
                <a:lnTo>
                  <a:pt x="2296" y="3704"/>
                </a:lnTo>
                <a:lnTo>
                  <a:pt x="2300" y="3698"/>
                </a:lnTo>
                <a:lnTo>
                  <a:pt x="2306" y="3682"/>
                </a:lnTo>
                <a:lnTo>
                  <a:pt x="2310" y="3666"/>
                </a:lnTo>
                <a:lnTo>
                  <a:pt x="2310" y="3650"/>
                </a:lnTo>
                <a:lnTo>
                  <a:pt x="2310" y="3650"/>
                </a:lnTo>
                <a:lnTo>
                  <a:pt x="2308" y="3644"/>
                </a:lnTo>
                <a:lnTo>
                  <a:pt x="2304" y="3636"/>
                </a:lnTo>
                <a:lnTo>
                  <a:pt x="2290" y="3618"/>
                </a:lnTo>
                <a:lnTo>
                  <a:pt x="2274" y="3600"/>
                </a:lnTo>
                <a:lnTo>
                  <a:pt x="2274" y="3600"/>
                </a:lnTo>
                <a:lnTo>
                  <a:pt x="2280" y="3600"/>
                </a:lnTo>
                <a:lnTo>
                  <a:pt x="2294" y="3596"/>
                </a:lnTo>
                <a:lnTo>
                  <a:pt x="2312" y="3590"/>
                </a:lnTo>
                <a:lnTo>
                  <a:pt x="2318" y="3584"/>
                </a:lnTo>
                <a:lnTo>
                  <a:pt x="2324" y="3578"/>
                </a:lnTo>
                <a:lnTo>
                  <a:pt x="2324" y="3578"/>
                </a:lnTo>
                <a:lnTo>
                  <a:pt x="2330" y="3566"/>
                </a:lnTo>
                <a:lnTo>
                  <a:pt x="2332" y="3558"/>
                </a:lnTo>
                <a:lnTo>
                  <a:pt x="2330" y="3550"/>
                </a:lnTo>
                <a:lnTo>
                  <a:pt x="2316" y="3478"/>
                </a:lnTo>
                <a:lnTo>
                  <a:pt x="2298" y="3388"/>
                </a:lnTo>
                <a:lnTo>
                  <a:pt x="2274" y="3320"/>
                </a:lnTo>
                <a:lnTo>
                  <a:pt x="2266" y="3248"/>
                </a:lnTo>
                <a:lnTo>
                  <a:pt x="2266" y="3248"/>
                </a:lnTo>
                <a:lnTo>
                  <a:pt x="2268" y="3250"/>
                </a:lnTo>
                <a:lnTo>
                  <a:pt x="2268" y="3248"/>
                </a:lnTo>
                <a:lnTo>
                  <a:pt x="2268" y="3244"/>
                </a:lnTo>
                <a:lnTo>
                  <a:pt x="2266" y="3232"/>
                </a:lnTo>
                <a:lnTo>
                  <a:pt x="2266" y="3232"/>
                </a:lnTo>
                <a:lnTo>
                  <a:pt x="2260" y="3212"/>
                </a:lnTo>
                <a:lnTo>
                  <a:pt x="2254" y="3196"/>
                </a:lnTo>
                <a:lnTo>
                  <a:pt x="2244" y="3178"/>
                </a:lnTo>
                <a:lnTo>
                  <a:pt x="2244" y="3178"/>
                </a:lnTo>
                <a:lnTo>
                  <a:pt x="2244" y="3176"/>
                </a:lnTo>
                <a:lnTo>
                  <a:pt x="2244" y="3156"/>
                </a:lnTo>
                <a:lnTo>
                  <a:pt x="2244" y="3156"/>
                </a:lnTo>
                <a:lnTo>
                  <a:pt x="2244" y="3146"/>
                </a:lnTo>
                <a:lnTo>
                  <a:pt x="2244" y="3140"/>
                </a:lnTo>
                <a:lnTo>
                  <a:pt x="2238" y="3126"/>
                </a:lnTo>
                <a:lnTo>
                  <a:pt x="2232" y="3118"/>
                </a:lnTo>
                <a:lnTo>
                  <a:pt x="2230" y="3116"/>
                </a:lnTo>
                <a:lnTo>
                  <a:pt x="2230" y="3116"/>
                </a:lnTo>
                <a:lnTo>
                  <a:pt x="2230" y="3098"/>
                </a:lnTo>
                <a:lnTo>
                  <a:pt x="2232" y="3082"/>
                </a:lnTo>
                <a:lnTo>
                  <a:pt x="2234" y="3070"/>
                </a:lnTo>
                <a:lnTo>
                  <a:pt x="2234" y="3070"/>
                </a:lnTo>
                <a:lnTo>
                  <a:pt x="2236" y="3066"/>
                </a:lnTo>
                <a:lnTo>
                  <a:pt x="2236" y="3066"/>
                </a:lnTo>
                <a:lnTo>
                  <a:pt x="2240" y="3066"/>
                </a:lnTo>
                <a:lnTo>
                  <a:pt x="2244" y="3068"/>
                </a:lnTo>
                <a:lnTo>
                  <a:pt x="2246" y="3066"/>
                </a:lnTo>
                <a:lnTo>
                  <a:pt x="2248" y="3062"/>
                </a:lnTo>
                <a:lnTo>
                  <a:pt x="2248" y="3062"/>
                </a:lnTo>
                <a:lnTo>
                  <a:pt x="2250" y="3052"/>
                </a:lnTo>
                <a:lnTo>
                  <a:pt x="2252" y="3042"/>
                </a:lnTo>
                <a:lnTo>
                  <a:pt x="2254" y="3030"/>
                </a:lnTo>
                <a:lnTo>
                  <a:pt x="2256" y="3024"/>
                </a:lnTo>
                <a:lnTo>
                  <a:pt x="2260" y="3020"/>
                </a:lnTo>
                <a:lnTo>
                  <a:pt x="2260" y="3020"/>
                </a:lnTo>
                <a:lnTo>
                  <a:pt x="2266" y="3010"/>
                </a:lnTo>
                <a:lnTo>
                  <a:pt x="2270" y="3000"/>
                </a:lnTo>
                <a:lnTo>
                  <a:pt x="2274" y="2988"/>
                </a:lnTo>
                <a:lnTo>
                  <a:pt x="2280" y="2972"/>
                </a:lnTo>
                <a:lnTo>
                  <a:pt x="2280" y="2972"/>
                </a:lnTo>
                <a:lnTo>
                  <a:pt x="2290" y="2951"/>
                </a:lnTo>
                <a:lnTo>
                  <a:pt x="2302" y="2919"/>
                </a:lnTo>
                <a:lnTo>
                  <a:pt x="2312" y="2889"/>
                </a:lnTo>
                <a:lnTo>
                  <a:pt x="2316" y="2869"/>
                </a:lnTo>
                <a:lnTo>
                  <a:pt x="2316" y="2869"/>
                </a:lnTo>
                <a:lnTo>
                  <a:pt x="2316" y="2857"/>
                </a:lnTo>
                <a:lnTo>
                  <a:pt x="2314" y="2845"/>
                </a:lnTo>
                <a:lnTo>
                  <a:pt x="2312" y="2837"/>
                </a:lnTo>
                <a:lnTo>
                  <a:pt x="2312" y="2831"/>
                </a:lnTo>
                <a:lnTo>
                  <a:pt x="2312" y="2831"/>
                </a:lnTo>
                <a:lnTo>
                  <a:pt x="2320" y="2817"/>
                </a:lnTo>
                <a:lnTo>
                  <a:pt x="2322" y="2807"/>
                </a:lnTo>
                <a:lnTo>
                  <a:pt x="2324" y="2795"/>
                </a:lnTo>
                <a:lnTo>
                  <a:pt x="2324" y="2795"/>
                </a:lnTo>
                <a:lnTo>
                  <a:pt x="2322" y="2789"/>
                </a:lnTo>
                <a:lnTo>
                  <a:pt x="2320" y="2783"/>
                </a:lnTo>
                <a:lnTo>
                  <a:pt x="2312" y="2773"/>
                </a:lnTo>
                <a:lnTo>
                  <a:pt x="2298" y="2763"/>
                </a:lnTo>
                <a:lnTo>
                  <a:pt x="2298" y="2763"/>
                </a:lnTo>
                <a:lnTo>
                  <a:pt x="2300" y="2755"/>
                </a:lnTo>
                <a:lnTo>
                  <a:pt x="2298" y="2747"/>
                </a:lnTo>
                <a:lnTo>
                  <a:pt x="2294" y="2737"/>
                </a:lnTo>
                <a:lnTo>
                  <a:pt x="2294" y="2737"/>
                </a:lnTo>
                <a:lnTo>
                  <a:pt x="2286" y="2711"/>
                </a:lnTo>
                <a:lnTo>
                  <a:pt x="2280" y="2695"/>
                </a:lnTo>
                <a:lnTo>
                  <a:pt x="2280" y="2655"/>
                </a:lnTo>
                <a:lnTo>
                  <a:pt x="2280" y="2655"/>
                </a:lnTo>
                <a:lnTo>
                  <a:pt x="2280" y="2643"/>
                </a:lnTo>
                <a:lnTo>
                  <a:pt x="2278" y="2633"/>
                </a:lnTo>
                <a:lnTo>
                  <a:pt x="2274" y="2627"/>
                </a:lnTo>
                <a:lnTo>
                  <a:pt x="2274" y="2627"/>
                </a:lnTo>
                <a:lnTo>
                  <a:pt x="2272" y="2615"/>
                </a:lnTo>
                <a:lnTo>
                  <a:pt x="2272" y="2607"/>
                </a:lnTo>
                <a:lnTo>
                  <a:pt x="2274" y="2601"/>
                </a:lnTo>
                <a:lnTo>
                  <a:pt x="2274" y="2601"/>
                </a:lnTo>
                <a:lnTo>
                  <a:pt x="2278" y="2591"/>
                </a:lnTo>
                <a:lnTo>
                  <a:pt x="2280" y="2575"/>
                </a:lnTo>
                <a:lnTo>
                  <a:pt x="2280" y="2575"/>
                </a:lnTo>
                <a:lnTo>
                  <a:pt x="2282" y="2561"/>
                </a:lnTo>
                <a:lnTo>
                  <a:pt x="2284" y="2539"/>
                </a:lnTo>
                <a:lnTo>
                  <a:pt x="2286" y="2517"/>
                </a:lnTo>
                <a:lnTo>
                  <a:pt x="2288" y="2511"/>
                </a:lnTo>
                <a:lnTo>
                  <a:pt x="2292" y="2507"/>
                </a:lnTo>
                <a:lnTo>
                  <a:pt x="2292" y="2507"/>
                </a:lnTo>
                <a:lnTo>
                  <a:pt x="2296" y="2509"/>
                </a:lnTo>
                <a:lnTo>
                  <a:pt x="2300" y="2511"/>
                </a:lnTo>
                <a:lnTo>
                  <a:pt x="2312" y="2521"/>
                </a:lnTo>
                <a:lnTo>
                  <a:pt x="2328" y="2537"/>
                </a:lnTo>
                <a:lnTo>
                  <a:pt x="2328" y="2537"/>
                </a:lnTo>
                <a:lnTo>
                  <a:pt x="2330" y="2541"/>
                </a:lnTo>
                <a:lnTo>
                  <a:pt x="2336" y="2555"/>
                </a:lnTo>
                <a:lnTo>
                  <a:pt x="2346" y="2569"/>
                </a:lnTo>
                <a:lnTo>
                  <a:pt x="2352" y="2577"/>
                </a:lnTo>
                <a:lnTo>
                  <a:pt x="2360" y="2583"/>
                </a:lnTo>
                <a:lnTo>
                  <a:pt x="2360" y="2583"/>
                </a:lnTo>
                <a:lnTo>
                  <a:pt x="2378" y="2593"/>
                </a:lnTo>
                <a:lnTo>
                  <a:pt x="2398" y="2601"/>
                </a:lnTo>
                <a:lnTo>
                  <a:pt x="2420" y="2609"/>
                </a:lnTo>
                <a:lnTo>
                  <a:pt x="2420" y="2609"/>
                </a:lnTo>
                <a:lnTo>
                  <a:pt x="2432" y="2623"/>
                </a:lnTo>
                <a:lnTo>
                  <a:pt x="2442" y="2633"/>
                </a:lnTo>
                <a:lnTo>
                  <a:pt x="2446" y="2641"/>
                </a:lnTo>
                <a:lnTo>
                  <a:pt x="2446" y="2641"/>
                </a:lnTo>
                <a:lnTo>
                  <a:pt x="2444" y="2659"/>
                </a:lnTo>
                <a:lnTo>
                  <a:pt x="2446" y="2671"/>
                </a:lnTo>
                <a:lnTo>
                  <a:pt x="2446" y="2677"/>
                </a:lnTo>
                <a:lnTo>
                  <a:pt x="2450" y="2679"/>
                </a:lnTo>
                <a:lnTo>
                  <a:pt x="2450" y="2679"/>
                </a:lnTo>
                <a:lnTo>
                  <a:pt x="2456" y="2683"/>
                </a:lnTo>
                <a:lnTo>
                  <a:pt x="2464" y="2687"/>
                </a:lnTo>
                <a:lnTo>
                  <a:pt x="2474" y="2687"/>
                </a:lnTo>
                <a:lnTo>
                  <a:pt x="2484" y="2723"/>
                </a:lnTo>
                <a:lnTo>
                  <a:pt x="2492" y="2751"/>
                </a:lnTo>
                <a:lnTo>
                  <a:pt x="2506" y="2765"/>
                </a:lnTo>
                <a:lnTo>
                  <a:pt x="2506" y="2765"/>
                </a:lnTo>
                <a:lnTo>
                  <a:pt x="2506" y="2769"/>
                </a:lnTo>
                <a:lnTo>
                  <a:pt x="2506" y="2777"/>
                </a:lnTo>
                <a:lnTo>
                  <a:pt x="2506" y="2785"/>
                </a:lnTo>
                <a:lnTo>
                  <a:pt x="2510" y="2791"/>
                </a:lnTo>
                <a:lnTo>
                  <a:pt x="2514" y="2795"/>
                </a:lnTo>
                <a:lnTo>
                  <a:pt x="2514" y="2795"/>
                </a:lnTo>
                <a:lnTo>
                  <a:pt x="2536" y="2813"/>
                </a:lnTo>
                <a:lnTo>
                  <a:pt x="2536" y="2813"/>
                </a:lnTo>
                <a:lnTo>
                  <a:pt x="2536" y="2815"/>
                </a:lnTo>
                <a:lnTo>
                  <a:pt x="2538" y="2823"/>
                </a:lnTo>
                <a:lnTo>
                  <a:pt x="2538" y="2823"/>
                </a:lnTo>
                <a:lnTo>
                  <a:pt x="2540" y="2827"/>
                </a:lnTo>
                <a:lnTo>
                  <a:pt x="2546" y="2829"/>
                </a:lnTo>
                <a:lnTo>
                  <a:pt x="2562" y="2833"/>
                </a:lnTo>
                <a:lnTo>
                  <a:pt x="2580" y="2835"/>
                </a:lnTo>
                <a:lnTo>
                  <a:pt x="2592" y="2835"/>
                </a:lnTo>
                <a:lnTo>
                  <a:pt x="2592" y="2835"/>
                </a:lnTo>
                <a:lnTo>
                  <a:pt x="2600" y="2831"/>
                </a:lnTo>
                <a:lnTo>
                  <a:pt x="2606" y="2827"/>
                </a:lnTo>
                <a:lnTo>
                  <a:pt x="2610" y="2823"/>
                </a:lnTo>
                <a:lnTo>
                  <a:pt x="2610" y="2765"/>
                </a:lnTo>
                <a:lnTo>
                  <a:pt x="2610" y="2765"/>
                </a:lnTo>
                <a:lnTo>
                  <a:pt x="2614" y="2773"/>
                </a:lnTo>
                <a:lnTo>
                  <a:pt x="2618" y="2787"/>
                </a:lnTo>
                <a:lnTo>
                  <a:pt x="2618" y="2787"/>
                </a:lnTo>
                <a:lnTo>
                  <a:pt x="2618" y="2793"/>
                </a:lnTo>
                <a:lnTo>
                  <a:pt x="2616" y="2801"/>
                </a:lnTo>
                <a:lnTo>
                  <a:pt x="2616" y="2807"/>
                </a:lnTo>
                <a:lnTo>
                  <a:pt x="2618" y="2807"/>
                </a:lnTo>
                <a:lnTo>
                  <a:pt x="2622" y="2809"/>
                </a:lnTo>
                <a:lnTo>
                  <a:pt x="2622" y="2809"/>
                </a:lnTo>
                <a:lnTo>
                  <a:pt x="2624" y="2809"/>
                </a:lnTo>
                <a:lnTo>
                  <a:pt x="2628" y="2807"/>
                </a:lnTo>
                <a:lnTo>
                  <a:pt x="2634" y="2797"/>
                </a:lnTo>
                <a:lnTo>
                  <a:pt x="2638" y="2787"/>
                </a:lnTo>
                <a:lnTo>
                  <a:pt x="2640" y="2777"/>
                </a:lnTo>
                <a:lnTo>
                  <a:pt x="2640" y="2777"/>
                </a:lnTo>
                <a:lnTo>
                  <a:pt x="2638" y="2765"/>
                </a:lnTo>
                <a:lnTo>
                  <a:pt x="2634" y="2751"/>
                </a:lnTo>
                <a:lnTo>
                  <a:pt x="2628" y="2739"/>
                </a:lnTo>
                <a:lnTo>
                  <a:pt x="2624" y="2733"/>
                </a:lnTo>
                <a:lnTo>
                  <a:pt x="2624" y="2733"/>
                </a:lnTo>
                <a:lnTo>
                  <a:pt x="2622" y="2731"/>
                </a:lnTo>
                <a:lnTo>
                  <a:pt x="2620" y="2725"/>
                </a:lnTo>
                <a:lnTo>
                  <a:pt x="2618" y="2715"/>
                </a:lnTo>
                <a:lnTo>
                  <a:pt x="2618" y="2715"/>
                </a:lnTo>
                <a:lnTo>
                  <a:pt x="2618" y="2717"/>
                </a:lnTo>
                <a:lnTo>
                  <a:pt x="2622" y="2709"/>
                </a:lnTo>
                <a:lnTo>
                  <a:pt x="2622" y="2709"/>
                </a:lnTo>
                <a:lnTo>
                  <a:pt x="2622" y="2703"/>
                </a:lnTo>
                <a:lnTo>
                  <a:pt x="2618" y="2695"/>
                </a:lnTo>
                <a:lnTo>
                  <a:pt x="2608" y="2679"/>
                </a:lnTo>
                <a:lnTo>
                  <a:pt x="2588" y="2655"/>
                </a:lnTo>
                <a:lnTo>
                  <a:pt x="2588" y="2655"/>
                </a:lnTo>
                <a:lnTo>
                  <a:pt x="2586" y="2641"/>
                </a:lnTo>
                <a:lnTo>
                  <a:pt x="2586" y="2619"/>
                </a:lnTo>
                <a:lnTo>
                  <a:pt x="2586" y="2619"/>
                </a:lnTo>
                <a:lnTo>
                  <a:pt x="2584" y="2611"/>
                </a:lnTo>
                <a:lnTo>
                  <a:pt x="2578" y="2601"/>
                </a:lnTo>
                <a:lnTo>
                  <a:pt x="2564" y="2575"/>
                </a:lnTo>
                <a:lnTo>
                  <a:pt x="2542" y="2541"/>
                </a:lnTo>
                <a:lnTo>
                  <a:pt x="2510" y="2507"/>
                </a:lnTo>
                <a:lnTo>
                  <a:pt x="2510" y="2507"/>
                </a:lnTo>
                <a:lnTo>
                  <a:pt x="2514" y="2497"/>
                </a:lnTo>
                <a:lnTo>
                  <a:pt x="2514" y="2487"/>
                </a:lnTo>
                <a:lnTo>
                  <a:pt x="2512" y="2481"/>
                </a:lnTo>
                <a:lnTo>
                  <a:pt x="2510" y="2475"/>
                </a:lnTo>
                <a:lnTo>
                  <a:pt x="2510" y="2475"/>
                </a:lnTo>
                <a:lnTo>
                  <a:pt x="2500" y="2465"/>
                </a:lnTo>
                <a:lnTo>
                  <a:pt x="2488" y="2453"/>
                </a:lnTo>
                <a:lnTo>
                  <a:pt x="2470" y="2439"/>
                </a:lnTo>
                <a:lnTo>
                  <a:pt x="2470" y="2439"/>
                </a:lnTo>
                <a:lnTo>
                  <a:pt x="2462" y="2429"/>
                </a:lnTo>
                <a:lnTo>
                  <a:pt x="2458" y="2421"/>
                </a:lnTo>
                <a:lnTo>
                  <a:pt x="2452" y="2411"/>
                </a:lnTo>
                <a:lnTo>
                  <a:pt x="2452" y="2411"/>
                </a:lnTo>
                <a:lnTo>
                  <a:pt x="2448" y="2403"/>
                </a:lnTo>
                <a:lnTo>
                  <a:pt x="2440" y="2393"/>
                </a:lnTo>
                <a:lnTo>
                  <a:pt x="2416" y="2369"/>
                </a:lnTo>
                <a:lnTo>
                  <a:pt x="2384" y="2335"/>
                </a:lnTo>
                <a:lnTo>
                  <a:pt x="2356" y="2271"/>
                </a:lnTo>
                <a:lnTo>
                  <a:pt x="2334" y="2239"/>
                </a:lnTo>
                <a:lnTo>
                  <a:pt x="2334" y="2239"/>
                </a:lnTo>
                <a:lnTo>
                  <a:pt x="2336" y="2229"/>
                </a:lnTo>
                <a:lnTo>
                  <a:pt x="2340" y="2207"/>
                </a:lnTo>
                <a:lnTo>
                  <a:pt x="2342" y="2177"/>
                </a:lnTo>
                <a:lnTo>
                  <a:pt x="2342" y="2161"/>
                </a:lnTo>
                <a:lnTo>
                  <a:pt x="2342" y="2145"/>
                </a:lnTo>
                <a:lnTo>
                  <a:pt x="2342" y="2145"/>
                </a:lnTo>
                <a:lnTo>
                  <a:pt x="2340" y="2139"/>
                </a:lnTo>
                <a:lnTo>
                  <a:pt x="2336" y="2131"/>
                </a:lnTo>
                <a:lnTo>
                  <a:pt x="2328" y="2117"/>
                </a:lnTo>
                <a:lnTo>
                  <a:pt x="2316" y="2105"/>
                </a:lnTo>
                <a:lnTo>
                  <a:pt x="2304" y="2095"/>
                </a:lnTo>
                <a:lnTo>
                  <a:pt x="2280" y="2079"/>
                </a:lnTo>
                <a:lnTo>
                  <a:pt x="2270" y="2073"/>
                </a:lnTo>
                <a:lnTo>
                  <a:pt x="2238" y="2059"/>
                </a:lnTo>
                <a:lnTo>
                  <a:pt x="2202" y="2039"/>
                </a:lnTo>
                <a:lnTo>
                  <a:pt x="2202" y="2039"/>
                </a:lnTo>
                <a:lnTo>
                  <a:pt x="2190" y="2025"/>
                </a:lnTo>
                <a:lnTo>
                  <a:pt x="2180" y="2013"/>
                </a:lnTo>
                <a:lnTo>
                  <a:pt x="2174" y="2003"/>
                </a:lnTo>
                <a:lnTo>
                  <a:pt x="2174" y="2003"/>
                </a:lnTo>
                <a:lnTo>
                  <a:pt x="2166" y="1993"/>
                </a:lnTo>
                <a:lnTo>
                  <a:pt x="2160" y="1985"/>
                </a:lnTo>
                <a:lnTo>
                  <a:pt x="2152" y="1977"/>
                </a:lnTo>
                <a:lnTo>
                  <a:pt x="2152" y="1977"/>
                </a:lnTo>
                <a:lnTo>
                  <a:pt x="2132" y="1939"/>
                </a:lnTo>
                <a:lnTo>
                  <a:pt x="2110" y="1903"/>
                </a:lnTo>
                <a:lnTo>
                  <a:pt x="2084" y="1865"/>
                </a:lnTo>
                <a:lnTo>
                  <a:pt x="2084" y="1865"/>
                </a:lnTo>
                <a:lnTo>
                  <a:pt x="2068" y="1847"/>
                </a:lnTo>
                <a:lnTo>
                  <a:pt x="2052" y="1829"/>
                </a:lnTo>
                <a:lnTo>
                  <a:pt x="2032" y="1809"/>
                </a:lnTo>
                <a:lnTo>
                  <a:pt x="2010" y="1791"/>
                </a:lnTo>
                <a:lnTo>
                  <a:pt x="1988" y="1773"/>
                </a:lnTo>
                <a:lnTo>
                  <a:pt x="1964" y="1759"/>
                </a:lnTo>
                <a:lnTo>
                  <a:pt x="1940" y="1749"/>
                </a:lnTo>
                <a:lnTo>
                  <a:pt x="1928" y="1747"/>
                </a:lnTo>
                <a:lnTo>
                  <a:pt x="1916" y="1743"/>
                </a:lnTo>
                <a:lnTo>
                  <a:pt x="1916" y="1743"/>
                </a:lnTo>
                <a:lnTo>
                  <a:pt x="1892" y="1743"/>
                </a:lnTo>
                <a:lnTo>
                  <a:pt x="1872" y="1745"/>
                </a:lnTo>
                <a:lnTo>
                  <a:pt x="1854" y="1747"/>
                </a:lnTo>
                <a:lnTo>
                  <a:pt x="1838" y="1753"/>
                </a:lnTo>
                <a:lnTo>
                  <a:pt x="1818" y="1761"/>
                </a:lnTo>
                <a:lnTo>
                  <a:pt x="1812" y="1765"/>
                </a:lnTo>
                <a:lnTo>
                  <a:pt x="1812" y="1765"/>
                </a:lnTo>
                <a:lnTo>
                  <a:pt x="1802" y="1767"/>
                </a:lnTo>
                <a:lnTo>
                  <a:pt x="1780" y="1775"/>
                </a:lnTo>
                <a:lnTo>
                  <a:pt x="1766" y="1781"/>
                </a:lnTo>
                <a:lnTo>
                  <a:pt x="1752" y="1789"/>
                </a:lnTo>
                <a:lnTo>
                  <a:pt x="1738" y="1801"/>
                </a:lnTo>
                <a:lnTo>
                  <a:pt x="1726" y="1815"/>
                </a:lnTo>
                <a:lnTo>
                  <a:pt x="1726" y="1815"/>
                </a:lnTo>
                <a:lnTo>
                  <a:pt x="1714" y="1833"/>
                </a:lnTo>
                <a:lnTo>
                  <a:pt x="1706" y="1849"/>
                </a:lnTo>
                <a:lnTo>
                  <a:pt x="1700" y="1865"/>
                </a:lnTo>
                <a:lnTo>
                  <a:pt x="1696" y="1879"/>
                </a:lnTo>
                <a:lnTo>
                  <a:pt x="1690" y="1903"/>
                </a:lnTo>
                <a:lnTo>
                  <a:pt x="1690" y="1919"/>
                </a:lnTo>
                <a:lnTo>
                  <a:pt x="1690" y="1919"/>
                </a:lnTo>
                <a:lnTo>
                  <a:pt x="1690" y="1957"/>
                </a:lnTo>
                <a:lnTo>
                  <a:pt x="1690" y="1979"/>
                </a:lnTo>
                <a:lnTo>
                  <a:pt x="1686" y="1999"/>
                </a:lnTo>
                <a:lnTo>
                  <a:pt x="1686" y="1999"/>
                </a:lnTo>
                <a:lnTo>
                  <a:pt x="1674" y="2027"/>
                </a:lnTo>
                <a:lnTo>
                  <a:pt x="1656" y="2071"/>
                </a:lnTo>
                <a:lnTo>
                  <a:pt x="1640" y="2113"/>
                </a:lnTo>
                <a:lnTo>
                  <a:pt x="1634" y="2131"/>
                </a:lnTo>
                <a:lnTo>
                  <a:pt x="1632" y="2143"/>
                </a:lnTo>
                <a:lnTo>
                  <a:pt x="1632" y="2143"/>
                </a:lnTo>
                <a:lnTo>
                  <a:pt x="1632" y="2167"/>
                </a:lnTo>
                <a:lnTo>
                  <a:pt x="1636" y="2197"/>
                </a:lnTo>
                <a:lnTo>
                  <a:pt x="1640" y="2235"/>
                </a:lnTo>
                <a:lnTo>
                  <a:pt x="1664" y="2299"/>
                </a:lnTo>
                <a:lnTo>
                  <a:pt x="1664" y="2299"/>
                </a:lnTo>
                <a:lnTo>
                  <a:pt x="1666" y="2305"/>
                </a:lnTo>
                <a:lnTo>
                  <a:pt x="1664" y="2311"/>
                </a:lnTo>
                <a:lnTo>
                  <a:pt x="1660" y="2315"/>
                </a:lnTo>
                <a:lnTo>
                  <a:pt x="1660" y="2315"/>
                </a:lnTo>
                <a:lnTo>
                  <a:pt x="1658" y="2313"/>
                </a:lnTo>
                <a:lnTo>
                  <a:pt x="1654" y="2311"/>
                </a:lnTo>
                <a:lnTo>
                  <a:pt x="1644" y="2301"/>
                </a:lnTo>
                <a:lnTo>
                  <a:pt x="1632" y="2285"/>
                </a:lnTo>
                <a:lnTo>
                  <a:pt x="1632" y="2285"/>
                </a:lnTo>
                <a:lnTo>
                  <a:pt x="1632" y="2285"/>
                </a:lnTo>
                <a:lnTo>
                  <a:pt x="1634" y="2283"/>
                </a:lnTo>
                <a:lnTo>
                  <a:pt x="1636" y="2277"/>
                </a:lnTo>
                <a:lnTo>
                  <a:pt x="1636" y="2267"/>
                </a:lnTo>
                <a:lnTo>
                  <a:pt x="1636" y="2267"/>
                </a:lnTo>
                <a:lnTo>
                  <a:pt x="1634" y="2263"/>
                </a:lnTo>
                <a:lnTo>
                  <a:pt x="1632" y="2259"/>
                </a:lnTo>
                <a:lnTo>
                  <a:pt x="1630" y="2259"/>
                </a:lnTo>
                <a:lnTo>
                  <a:pt x="1628" y="2259"/>
                </a:lnTo>
                <a:lnTo>
                  <a:pt x="1620" y="2259"/>
                </a:lnTo>
                <a:lnTo>
                  <a:pt x="1618" y="2259"/>
                </a:lnTo>
                <a:lnTo>
                  <a:pt x="1614" y="2257"/>
                </a:lnTo>
                <a:lnTo>
                  <a:pt x="1614" y="2257"/>
                </a:lnTo>
                <a:lnTo>
                  <a:pt x="1608" y="2253"/>
                </a:lnTo>
                <a:lnTo>
                  <a:pt x="1606" y="2247"/>
                </a:lnTo>
                <a:lnTo>
                  <a:pt x="1604" y="2237"/>
                </a:lnTo>
                <a:lnTo>
                  <a:pt x="1604" y="2217"/>
                </a:lnTo>
                <a:lnTo>
                  <a:pt x="1604" y="2217"/>
                </a:lnTo>
                <a:lnTo>
                  <a:pt x="1604" y="2193"/>
                </a:lnTo>
                <a:lnTo>
                  <a:pt x="1606" y="2173"/>
                </a:lnTo>
                <a:lnTo>
                  <a:pt x="1610" y="2153"/>
                </a:lnTo>
                <a:lnTo>
                  <a:pt x="1610" y="2153"/>
                </a:lnTo>
                <a:lnTo>
                  <a:pt x="1612" y="2147"/>
                </a:lnTo>
                <a:lnTo>
                  <a:pt x="1614" y="2141"/>
                </a:lnTo>
                <a:lnTo>
                  <a:pt x="1614" y="2135"/>
                </a:lnTo>
                <a:lnTo>
                  <a:pt x="1614" y="2135"/>
                </a:lnTo>
                <a:lnTo>
                  <a:pt x="1612" y="2133"/>
                </a:lnTo>
                <a:lnTo>
                  <a:pt x="1610" y="2131"/>
                </a:lnTo>
                <a:lnTo>
                  <a:pt x="1602" y="2127"/>
                </a:lnTo>
                <a:lnTo>
                  <a:pt x="1588" y="2125"/>
                </a:lnTo>
                <a:lnTo>
                  <a:pt x="1588" y="2125"/>
                </a:lnTo>
                <a:lnTo>
                  <a:pt x="1586" y="2111"/>
                </a:lnTo>
                <a:lnTo>
                  <a:pt x="1584" y="2099"/>
                </a:lnTo>
                <a:lnTo>
                  <a:pt x="1584" y="2093"/>
                </a:lnTo>
                <a:lnTo>
                  <a:pt x="1586" y="2089"/>
                </a:lnTo>
                <a:lnTo>
                  <a:pt x="1586" y="2089"/>
                </a:lnTo>
                <a:lnTo>
                  <a:pt x="1594" y="2069"/>
                </a:lnTo>
                <a:lnTo>
                  <a:pt x="1598" y="2059"/>
                </a:lnTo>
                <a:lnTo>
                  <a:pt x="1600" y="2049"/>
                </a:lnTo>
                <a:lnTo>
                  <a:pt x="1600" y="2049"/>
                </a:lnTo>
                <a:lnTo>
                  <a:pt x="1594" y="2027"/>
                </a:lnTo>
                <a:lnTo>
                  <a:pt x="1584" y="1993"/>
                </a:lnTo>
                <a:lnTo>
                  <a:pt x="1568" y="1949"/>
                </a:lnTo>
                <a:lnTo>
                  <a:pt x="1568" y="1899"/>
                </a:lnTo>
                <a:lnTo>
                  <a:pt x="1568" y="1899"/>
                </a:lnTo>
                <a:lnTo>
                  <a:pt x="1570" y="1887"/>
                </a:lnTo>
                <a:lnTo>
                  <a:pt x="1572" y="1873"/>
                </a:lnTo>
                <a:lnTo>
                  <a:pt x="1572" y="1873"/>
                </a:lnTo>
                <a:lnTo>
                  <a:pt x="1524" y="1725"/>
                </a:lnTo>
                <a:lnTo>
                  <a:pt x="1492" y="1619"/>
                </a:lnTo>
                <a:lnTo>
                  <a:pt x="1482" y="1581"/>
                </a:lnTo>
                <a:lnTo>
                  <a:pt x="1478" y="1557"/>
                </a:lnTo>
                <a:lnTo>
                  <a:pt x="1478" y="1557"/>
                </a:lnTo>
                <a:lnTo>
                  <a:pt x="1476" y="1545"/>
                </a:lnTo>
                <a:lnTo>
                  <a:pt x="1474" y="1533"/>
                </a:lnTo>
                <a:lnTo>
                  <a:pt x="1466" y="1507"/>
                </a:lnTo>
                <a:lnTo>
                  <a:pt x="1450" y="1471"/>
                </a:lnTo>
                <a:lnTo>
                  <a:pt x="1450" y="1471"/>
                </a:lnTo>
                <a:lnTo>
                  <a:pt x="1436" y="1437"/>
                </a:lnTo>
                <a:lnTo>
                  <a:pt x="1430" y="1411"/>
                </a:lnTo>
                <a:lnTo>
                  <a:pt x="1424" y="1385"/>
                </a:lnTo>
                <a:lnTo>
                  <a:pt x="1424" y="1385"/>
                </a:lnTo>
                <a:lnTo>
                  <a:pt x="1416" y="1355"/>
                </a:lnTo>
                <a:lnTo>
                  <a:pt x="1398" y="1297"/>
                </a:lnTo>
                <a:lnTo>
                  <a:pt x="1346" y="1135"/>
                </a:lnTo>
                <a:lnTo>
                  <a:pt x="1274" y="914"/>
                </a:lnTo>
                <a:lnTo>
                  <a:pt x="1274" y="914"/>
                </a:lnTo>
                <a:lnTo>
                  <a:pt x="1260" y="872"/>
                </a:lnTo>
                <a:lnTo>
                  <a:pt x="1238" y="806"/>
                </a:lnTo>
                <a:lnTo>
                  <a:pt x="1238" y="806"/>
                </a:lnTo>
                <a:lnTo>
                  <a:pt x="1232" y="792"/>
                </a:lnTo>
                <a:lnTo>
                  <a:pt x="1222" y="774"/>
                </a:lnTo>
                <a:lnTo>
                  <a:pt x="1196" y="738"/>
                </a:lnTo>
                <a:lnTo>
                  <a:pt x="1168" y="706"/>
                </a:lnTo>
                <a:lnTo>
                  <a:pt x="1152" y="688"/>
                </a:lnTo>
                <a:lnTo>
                  <a:pt x="1152" y="688"/>
                </a:lnTo>
                <a:lnTo>
                  <a:pt x="1134" y="672"/>
                </a:lnTo>
                <a:lnTo>
                  <a:pt x="1110" y="652"/>
                </a:lnTo>
                <a:lnTo>
                  <a:pt x="1076" y="626"/>
                </a:lnTo>
                <a:lnTo>
                  <a:pt x="998" y="558"/>
                </a:lnTo>
                <a:lnTo>
                  <a:pt x="998" y="558"/>
                </a:lnTo>
                <a:lnTo>
                  <a:pt x="972" y="502"/>
                </a:lnTo>
                <a:lnTo>
                  <a:pt x="952" y="460"/>
                </a:lnTo>
                <a:lnTo>
                  <a:pt x="940" y="430"/>
                </a:lnTo>
                <a:lnTo>
                  <a:pt x="940" y="430"/>
                </a:lnTo>
                <a:lnTo>
                  <a:pt x="924" y="366"/>
                </a:lnTo>
                <a:lnTo>
                  <a:pt x="904" y="296"/>
                </a:lnTo>
                <a:lnTo>
                  <a:pt x="904" y="296"/>
                </a:lnTo>
                <a:lnTo>
                  <a:pt x="900" y="266"/>
                </a:lnTo>
                <a:lnTo>
                  <a:pt x="898" y="234"/>
                </a:lnTo>
                <a:lnTo>
                  <a:pt x="898" y="196"/>
                </a:lnTo>
                <a:lnTo>
                  <a:pt x="898" y="196"/>
                </a:lnTo>
                <a:lnTo>
                  <a:pt x="892" y="176"/>
                </a:lnTo>
                <a:lnTo>
                  <a:pt x="884" y="156"/>
                </a:lnTo>
                <a:lnTo>
                  <a:pt x="874" y="132"/>
                </a:lnTo>
                <a:lnTo>
                  <a:pt x="862" y="106"/>
                </a:lnTo>
                <a:lnTo>
                  <a:pt x="848" y="82"/>
                </a:lnTo>
                <a:lnTo>
                  <a:pt x="830" y="58"/>
                </a:lnTo>
                <a:lnTo>
                  <a:pt x="822" y="50"/>
                </a:lnTo>
                <a:lnTo>
                  <a:pt x="812" y="42"/>
                </a:lnTo>
                <a:lnTo>
                  <a:pt x="812" y="42"/>
                </a:lnTo>
                <a:lnTo>
                  <a:pt x="790" y="30"/>
                </a:lnTo>
                <a:lnTo>
                  <a:pt x="766" y="18"/>
                </a:lnTo>
                <a:lnTo>
                  <a:pt x="740" y="10"/>
                </a:lnTo>
                <a:lnTo>
                  <a:pt x="712" y="4"/>
                </a:lnTo>
                <a:lnTo>
                  <a:pt x="684" y="2"/>
                </a:lnTo>
                <a:lnTo>
                  <a:pt x="654" y="0"/>
                </a:lnTo>
                <a:lnTo>
                  <a:pt x="626" y="4"/>
                </a:lnTo>
                <a:lnTo>
                  <a:pt x="596" y="10"/>
                </a:lnTo>
                <a:lnTo>
                  <a:pt x="596" y="10"/>
                </a:lnTo>
                <a:lnTo>
                  <a:pt x="568" y="18"/>
                </a:lnTo>
                <a:lnTo>
                  <a:pt x="544" y="26"/>
                </a:lnTo>
                <a:lnTo>
                  <a:pt x="522" y="36"/>
                </a:lnTo>
                <a:lnTo>
                  <a:pt x="502" y="48"/>
                </a:lnTo>
                <a:lnTo>
                  <a:pt x="484" y="62"/>
                </a:lnTo>
                <a:lnTo>
                  <a:pt x="466" y="76"/>
                </a:lnTo>
                <a:lnTo>
                  <a:pt x="452" y="94"/>
                </a:lnTo>
                <a:lnTo>
                  <a:pt x="438" y="114"/>
                </a:lnTo>
                <a:lnTo>
                  <a:pt x="438" y="114"/>
                </a:lnTo>
                <a:lnTo>
                  <a:pt x="426" y="136"/>
                </a:lnTo>
                <a:lnTo>
                  <a:pt x="416" y="160"/>
                </a:lnTo>
                <a:lnTo>
                  <a:pt x="410" y="186"/>
                </a:lnTo>
                <a:lnTo>
                  <a:pt x="404" y="212"/>
                </a:lnTo>
                <a:lnTo>
                  <a:pt x="402" y="238"/>
                </a:lnTo>
                <a:lnTo>
                  <a:pt x="402" y="266"/>
                </a:lnTo>
                <a:lnTo>
                  <a:pt x="404" y="292"/>
                </a:lnTo>
                <a:lnTo>
                  <a:pt x="410" y="318"/>
                </a:lnTo>
                <a:lnTo>
                  <a:pt x="410" y="318"/>
                </a:lnTo>
                <a:lnTo>
                  <a:pt x="418" y="342"/>
                </a:lnTo>
                <a:lnTo>
                  <a:pt x="426" y="364"/>
                </a:lnTo>
                <a:lnTo>
                  <a:pt x="436" y="384"/>
                </a:lnTo>
                <a:lnTo>
                  <a:pt x="446" y="400"/>
                </a:lnTo>
                <a:lnTo>
                  <a:pt x="460" y="424"/>
                </a:lnTo>
                <a:lnTo>
                  <a:pt x="468" y="432"/>
                </a:lnTo>
                <a:lnTo>
                  <a:pt x="468" y="432"/>
                </a:lnTo>
                <a:lnTo>
                  <a:pt x="478" y="462"/>
                </a:lnTo>
                <a:lnTo>
                  <a:pt x="486" y="486"/>
                </a:lnTo>
                <a:lnTo>
                  <a:pt x="488" y="494"/>
                </a:lnTo>
                <a:lnTo>
                  <a:pt x="488" y="500"/>
                </a:lnTo>
                <a:lnTo>
                  <a:pt x="488" y="500"/>
                </a:lnTo>
                <a:lnTo>
                  <a:pt x="484" y="532"/>
                </a:lnTo>
                <a:lnTo>
                  <a:pt x="480" y="552"/>
                </a:lnTo>
                <a:lnTo>
                  <a:pt x="474" y="568"/>
                </a:lnTo>
                <a:lnTo>
                  <a:pt x="474" y="568"/>
                </a:lnTo>
                <a:lnTo>
                  <a:pt x="472" y="572"/>
                </a:lnTo>
                <a:lnTo>
                  <a:pt x="464" y="578"/>
                </a:lnTo>
                <a:lnTo>
                  <a:pt x="444" y="592"/>
                </a:lnTo>
                <a:lnTo>
                  <a:pt x="386" y="622"/>
                </a:lnTo>
                <a:lnTo>
                  <a:pt x="302" y="662"/>
                </a:lnTo>
                <a:lnTo>
                  <a:pt x="302" y="662"/>
                </a:lnTo>
                <a:lnTo>
                  <a:pt x="296" y="666"/>
                </a:lnTo>
                <a:lnTo>
                  <a:pt x="280" y="676"/>
                </a:lnTo>
                <a:lnTo>
                  <a:pt x="254" y="694"/>
                </a:lnTo>
                <a:lnTo>
                  <a:pt x="238" y="710"/>
                </a:lnTo>
                <a:lnTo>
                  <a:pt x="220" y="726"/>
                </a:lnTo>
                <a:lnTo>
                  <a:pt x="220" y="726"/>
                </a:lnTo>
                <a:lnTo>
                  <a:pt x="210" y="740"/>
                </a:lnTo>
                <a:lnTo>
                  <a:pt x="200" y="758"/>
                </a:lnTo>
                <a:lnTo>
                  <a:pt x="190" y="782"/>
                </a:lnTo>
                <a:lnTo>
                  <a:pt x="180" y="812"/>
                </a:lnTo>
                <a:lnTo>
                  <a:pt x="158" y="876"/>
                </a:lnTo>
                <a:lnTo>
                  <a:pt x="138" y="946"/>
                </a:lnTo>
                <a:lnTo>
                  <a:pt x="120" y="1013"/>
                </a:lnTo>
                <a:lnTo>
                  <a:pt x="106" y="1071"/>
                </a:lnTo>
                <a:lnTo>
                  <a:pt x="94" y="1127"/>
                </a:lnTo>
                <a:lnTo>
                  <a:pt x="94" y="1127"/>
                </a:lnTo>
                <a:lnTo>
                  <a:pt x="74" y="1191"/>
                </a:lnTo>
                <a:lnTo>
                  <a:pt x="58" y="1237"/>
                </a:lnTo>
                <a:lnTo>
                  <a:pt x="52" y="1253"/>
                </a:lnTo>
                <a:lnTo>
                  <a:pt x="48" y="1259"/>
                </a:lnTo>
                <a:lnTo>
                  <a:pt x="48" y="1259"/>
                </a:lnTo>
                <a:lnTo>
                  <a:pt x="40" y="1267"/>
                </a:lnTo>
                <a:lnTo>
                  <a:pt x="30" y="1281"/>
                </a:lnTo>
                <a:lnTo>
                  <a:pt x="20" y="1297"/>
                </a:lnTo>
                <a:lnTo>
                  <a:pt x="16" y="1305"/>
                </a:lnTo>
                <a:lnTo>
                  <a:pt x="16" y="1313"/>
                </a:lnTo>
                <a:lnTo>
                  <a:pt x="16" y="1313"/>
                </a:lnTo>
                <a:lnTo>
                  <a:pt x="14" y="1319"/>
                </a:lnTo>
                <a:lnTo>
                  <a:pt x="10" y="1323"/>
                </a:lnTo>
                <a:lnTo>
                  <a:pt x="4" y="1325"/>
                </a:lnTo>
                <a:lnTo>
                  <a:pt x="2" y="1325"/>
                </a:lnTo>
                <a:lnTo>
                  <a:pt x="0" y="1329"/>
                </a:lnTo>
                <a:lnTo>
                  <a:pt x="2" y="1339"/>
                </a:lnTo>
                <a:lnTo>
                  <a:pt x="8" y="1353"/>
                </a:lnTo>
                <a:lnTo>
                  <a:pt x="22" y="1375"/>
                </a:lnTo>
                <a:lnTo>
                  <a:pt x="22" y="1375"/>
                </a:lnTo>
                <a:lnTo>
                  <a:pt x="36" y="1399"/>
                </a:lnTo>
                <a:lnTo>
                  <a:pt x="46" y="1415"/>
                </a:lnTo>
                <a:lnTo>
                  <a:pt x="56" y="1437"/>
                </a:lnTo>
                <a:lnTo>
                  <a:pt x="60" y="1445"/>
                </a:lnTo>
                <a:lnTo>
                  <a:pt x="68" y="1451"/>
                </a:lnTo>
                <a:lnTo>
                  <a:pt x="78" y="1459"/>
                </a:lnTo>
                <a:lnTo>
                  <a:pt x="94" y="1467"/>
                </a:lnTo>
                <a:lnTo>
                  <a:pt x="94" y="1467"/>
                </a:lnTo>
                <a:lnTo>
                  <a:pt x="128" y="1483"/>
                </a:lnTo>
                <a:lnTo>
                  <a:pt x="140" y="1489"/>
                </a:lnTo>
                <a:lnTo>
                  <a:pt x="152" y="1491"/>
                </a:lnTo>
                <a:lnTo>
                  <a:pt x="178" y="1495"/>
                </a:lnTo>
                <a:lnTo>
                  <a:pt x="216" y="1501"/>
                </a:lnTo>
                <a:lnTo>
                  <a:pt x="216" y="1501"/>
                </a:lnTo>
                <a:lnTo>
                  <a:pt x="238" y="1503"/>
                </a:lnTo>
                <a:lnTo>
                  <a:pt x="258" y="1503"/>
                </a:lnTo>
                <a:lnTo>
                  <a:pt x="276" y="1501"/>
                </a:lnTo>
                <a:lnTo>
                  <a:pt x="290" y="1497"/>
                </a:lnTo>
                <a:lnTo>
                  <a:pt x="310" y="1493"/>
                </a:lnTo>
                <a:lnTo>
                  <a:pt x="316" y="1489"/>
                </a:lnTo>
                <a:lnTo>
                  <a:pt x="316" y="1489"/>
                </a:lnTo>
                <a:lnTo>
                  <a:pt x="298" y="1679"/>
                </a:lnTo>
                <a:lnTo>
                  <a:pt x="274" y="1919"/>
                </a:lnTo>
                <a:lnTo>
                  <a:pt x="274" y="1919"/>
                </a:lnTo>
                <a:lnTo>
                  <a:pt x="270" y="1941"/>
                </a:lnTo>
                <a:lnTo>
                  <a:pt x="268" y="1957"/>
                </a:lnTo>
                <a:lnTo>
                  <a:pt x="264" y="1967"/>
                </a:lnTo>
                <a:lnTo>
                  <a:pt x="260" y="1975"/>
                </a:lnTo>
                <a:lnTo>
                  <a:pt x="250" y="1995"/>
                </a:lnTo>
                <a:lnTo>
                  <a:pt x="244" y="2009"/>
                </a:lnTo>
                <a:lnTo>
                  <a:pt x="238" y="2031"/>
                </a:lnTo>
                <a:lnTo>
                  <a:pt x="238" y="2031"/>
                </a:lnTo>
                <a:lnTo>
                  <a:pt x="228" y="2087"/>
                </a:lnTo>
                <a:lnTo>
                  <a:pt x="220" y="2147"/>
                </a:lnTo>
                <a:lnTo>
                  <a:pt x="212" y="2203"/>
                </a:lnTo>
                <a:lnTo>
                  <a:pt x="206" y="2243"/>
                </a:lnTo>
                <a:lnTo>
                  <a:pt x="206" y="2243"/>
                </a:lnTo>
                <a:lnTo>
                  <a:pt x="196" y="2273"/>
                </a:lnTo>
                <a:lnTo>
                  <a:pt x="186" y="2305"/>
                </a:lnTo>
                <a:lnTo>
                  <a:pt x="174" y="2339"/>
                </a:lnTo>
                <a:lnTo>
                  <a:pt x="188" y="2389"/>
                </a:lnTo>
                <a:lnTo>
                  <a:pt x="188" y="2389"/>
                </a:lnTo>
                <a:lnTo>
                  <a:pt x="186" y="2411"/>
                </a:lnTo>
                <a:lnTo>
                  <a:pt x="186" y="2427"/>
                </a:lnTo>
                <a:lnTo>
                  <a:pt x="188" y="2435"/>
                </a:lnTo>
                <a:lnTo>
                  <a:pt x="192" y="2439"/>
                </a:lnTo>
                <a:lnTo>
                  <a:pt x="192" y="2439"/>
                </a:lnTo>
                <a:lnTo>
                  <a:pt x="200" y="2445"/>
                </a:lnTo>
                <a:lnTo>
                  <a:pt x="216" y="2453"/>
                </a:lnTo>
                <a:lnTo>
                  <a:pt x="262" y="2471"/>
                </a:lnTo>
                <a:lnTo>
                  <a:pt x="310" y="2487"/>
                </a:lnTo>
                <a:lnTo>
                  <a:pt x="332" y="2493"/>
                </a:lnTo>
                <a:lnTo>
                  <a:pt x="346" y="2493"/>
                </a:lnTo>
                <a:lnTo>
                  <a:pt x="346" y="2493"/>
                </a:lnTo>
                <a:lnTo>
                  <a:pt x="382" y="2489"/>
                </a:lnTo>
                <a:lnTo>
                  <a:pt x="382" y="2489"/>
                </a:lnTo>
                <a:lnTo>
                  <a:pt x="388" y="2573"/>
                </a:lnTo>
                <a:lnTo>
                  <a:pt x="394" y="2639"/>
                </a:lnTo>
                <a:lnTo>
                  <a:pt x="398" y="2667"/>
                </a:lnTo>
                <a:lnTo>
                  <a:pt x="402" y="2687"/>
                </a:lnTo>
                <a:lnTo>
                  <a:pt x="402" y="2687"/>
                </a:lnTo>
                <a:lnTo>
                  <a:pt x="438" y="2827"/>
                </a:lnTo>
                <a:lnTo>
                  <a:pt x="446" y="2849"/>
                </a:lnTo>
                <a:lnTo>
                  <a:pt x="452" y="2891"/>
                </a:lnTo>
                <a:lnTo>
                  <a:pt x="452" y="2891"/>
                </a:lnTo>
                <a:lnTo>
                  <a:pt x="464" y="2911"/>
                </a:lnTo>
                <a:lnTo>
                  <a:pt x="470" y="2929"/>
                </a:lnTo>
                <a:lnTo>
                  <a:pt x="474" y="2941"/>
                </a:lnTo>
                <a:lnTo>
                  <a:pt x="474" y="2941"/>
                </a:lnTo>
                <a:lnTo>
                  <a:pt x="472" y="2955"/>
                </a:lnTo>
                <a:lnTo>
                  <a:pt x="468" y="2969"/>
                </a:lnTo>
                <a:lnTo>
                  <a:pt x="462" y="2984"/>
                </a:lnTo>
                <a:lnTo>
                  <a:pt x="460" y="2994"/>
                </a:lnTo>
                <a:lnTo>
                  <a:pt x="460" y="2994"/>
                </a:lnTo>
                <a:lnTo>
                  <a:pt x="460" y="2998"/>
                </a:lnTo>
                <a:lnTo>
                  <a:pt x="462" y="2998"/>
                </a:lnTo>
                <a:lnTo>
                  <a:pt x="468" y="3000"/>
                </a:lnTo>
                <a:lnTo>
                  <a:pt x="474" y="3002"/>
                </a:lnTo>
                <a:lnTo>
                  <a:pt x="476" y="3002"/>
                </a:lnTo>
                <a:lnTo>
                  <a:pt x="478" y="3006"/>
                </a:lnTo>
                <a:lnTo>
                  <a:pt x="478" y="3006"/>
                </a:lnTo>
                <a:lnTo>
                  <a:pt x="480" y="3018"/>
                </a:lnTo>
                <a:lnTo>
                  <a:pt x="480" y="3040"/>
                </a:lnTo>
                <a:lnTo>
                  <a:pt x="482" y="3062"/>
                </a:lnTo>
                <a:lnTo>
                  <a:pt x="486" y="3070"/>
                </a:lnTo>
                <a:lnTo>
                  <a:pt x="488" y="3074"/>
                </a:lnTo>
                <a:lnTo>
                  <a:pt x="488" y="3074"/>
                </a:lnTo>
                <a:lnTo>
                  <a:pt x="504" y="3082"/>
                </a:lnTo>
                <a:lnTo>
                  <a:pt x="510" y="3088"/>
                </a:lnTo>
                <a:lnTo>
                  <a:pt x="510" y="3088"/>
                </a:lnTo>
                <a:lnTo>
                  <a:pt x="512" y="3110"/>
                </a:lnTo>
                <a:lnTo>
                  <a:pt x="516" y="3136"/>
                </a:lnTo>
                <a:lnTo>
                  <a:pt x="524" y="3174"/>
                </a:lnTo>
                <a:lnTo>
                  <a:pt x="524" y="3174"/>
                </a:lnTo>
                <a:lnTo>
                  <a:pt x="530" y="3196"/>
                </a:lnTo>
                <a:lnTo>
                  <a:pt x="538" y="3220"/>
                </a:lnTo>
                <a:lnTo>
                  <a:pt x="554" y="3266"/>
                </a:lnTo>
                <a:lnTo>
                  <a:pt x="574" y="3318"/>
                </a:lnTo>
                <a:lnTo>
                  <a:pt x="600" y="3424"/>
                </a:lnTo>
                <a:lnTo>
                  <a:pt x="596" y="3486"/>
                </a:lnTo>
                <a:lnTo>
                  <a:pt x="578" y="3536"/>
                </a:lnTo>
                <a:lnTo>
                  <a:pt x="586" y="3604"/>
                </a:lnTo>
                <a:lnTo>
                  <a:pt x="586" y="3622"/>
                </a:lnTo>
                <a:lnTo>
                  <a:pt x="586" y="3622"/>
                </a:lnTo>
                <a:lnTo>
                  <a:pt x="584" y="3624"/>
                </a:lnTo>
                <a:lnTo>
                  <a:pt x="580" y="3628"/>
                </a:lnTo>
                <a:lnTo>
                  <a:pt x="576" y="3640"/>
                </a:lnTo>
                <a:lnTo>
                  <a:pt x="572" y="3658"/>
                </a:lnTo>
                <a:lnTo>
                  <a:pt x="572" y="3658"/>
                </a:lnTo>
                <a:lnTo>
                  <a:pt x="560" y="3724"/>
                </a:lnTo>
                <a:lnTo>
                  <a:pt x="556" y="3764"/>
                </a:lnTo>
                <a:lnTo>
                  <a:pt x="554" y="3794"/>
                </a:lnTo>
                <a:lnTo>
                  <a:pt x="554" y="3794"/>
                </a:lnTo>
                <a:lnTo>
                  <a:pt x="550" y="3828"/>
                </a:lnTo>
                <a:lnTo>
                  <a:pt x="552" y="3850"/>
                </a:lnTo>
                <a:lnTo>
                  <a:pt x="554" y="3872"/>
                </a:lnTo>
                <a:lnTo>
                  <a:pt x="558" y="3884"/>
                </a:lnTo>
                <a:lnTo>
                  <a:pt x="564" y="3894"/>
                </a:lnTo>
                <a:lnTo>
                  <a:pt x="570" y="3904"/>
                </a:lnTo>
                <a:lnTo>
                  <a:pt x="578" y="3912"/>
                </a:lnTo>
                <a:lnTo>
                  <a:pt x="588" y="3920"/>
                </a:lnTo>
                <a:lnTo>
                  <a:pt x="600" y="3924"/>
                </a:lnTo>
                <a:lnTo>
                  <a:pt x="614" y="3928"/>
                </a:lnTo>
                <a:lnTo>
                  <a:pt x="632" y="3930"/>
                </a:lnTo>
                <a:lnTo>
                  <a:pt x="632" y="3930"/>
                </a:lnTo>
                <a:lnTo>
                  <a:pt x="650" y="3930"/>
                </a:lnTo>
                <a:lnTo>
                  <a:pt x="666" y="3930"/>
                </a:lnTo>
                <a:lnTo>
                  <a:pt x="694" y="3924"/>
                </a:lnTo>
                <a:lnTo>
                  <a:pt x="718" y="3916"/>
                </a:lnTo>
                <a:lnTo>
                  <a:pt x="738" y="3906"/>
                </a:lnTo>
                <a:lnTo>
                  <a:pt x="754" y="3894"/>
                </a:lnTo>
                <a:lnTo>
                  <a:pt x="766" y="3880"/>
                </a:lnTo>
                <a:lnTo>
                  <a:pt x="786" y="3858"/>
                </a:lnTo>
                <a:lnTo>
                  <a:pt x="786" y="3858"/>
                </a:lnTo>
                <a:lnTo>
                  <a:pt x="790" y="3852"/>
                </a:lnTo>
                <a:lnTo>
                  <a:pt x="794" y="3846"/>
                </a:lnTo>
                <a:lnTo>
                  <a:pt x="798" y="3826"/>
                </a:lnTo>
                <a:lnTo>
                  <a:pt x="802" y="3804"/>
                </a:lnTo>
                <a:lnTo>
                  <a:pt x="804" y="3780"/>
                </a:lnTo>
                <a:lnTo>
                  <a:pt x="804" y="3738"/>
                </a:lnTo>
                <a:lnTo>
                  <a:pt x="804" y="3718"/>
                </a:lnTo>
                <a:lnTo>
                  <a:pt x="800" y="3644"/>
                </a:lnTo>
                <a:lnTo>
                  <a:pt x="800" y="3644"/>
                </a:lnTo>
                <a:lnTo>
                  <a:pt x="816" y="3618"/>
                </a:lnTo>
                <a:lnTo>
                  <a:pt x="840" y="3582"/>
                </a:lnTo>
                <a:lnTo>
                  <a:pt x="840" y="3582"/>
                </a:lnTo>
                <a:lnTo>
                  <a:pt x="852" y="3564"/>
                </a:lnTo>
                <a:lnTo>
                  <a:pt x="858" y="3558"/>
                </a:lnTo>
                <a:lnTo>
                  <a:pt x="858" y="3558"/>
                </a:lnTo>
                <a:lnTo>
                  <a:pt x="864" y="3528"/>
                </a:lnTo>
                <a:lnTo>
                  <a:pt x="870" y="3504"/>
                </a:lnTo>
                <a:lnTo>
                  <a:pt x="872" y="3490"/>
                </a:lnTo>
                <a:lnTo>
                  <a:pt x="872" y="3450"/>
                </a:lnTo>
                <a:lnTo>
                  <a:pt x="872" y="3450"/>
                </a:lnTo>
                <a:lnTo>
                  <a:pt x="864" y="3330"/>
                </a:lnTo>
                <a:lnTo>
                  <a:pt x="850" y="3180"/>
                </a:lnTo>
                <a:lnTo>
                  <a:pt x="850" y="3180"/>
                </a:lnTo>
                <a:lnTo>
                  <a:pt x="848" y="3164"/>
                </a:lnTo>
                <a:lnTo>
                  <a:pt x="842" y="3146"/>
                </a:lnTo>
                <a:lnTo>
                  <a:pt x="830" y="3108"/>
                </a:lnTo>
                <a:lnTo>
                  <a:pt x="812" y="3066"/>
                </a:lnTo>
                <a:lnTo>
                  <a:pt x="812" y="3066"/>
                </a:lnTo>
                <a:lnTo>
                  <a:pt x="814" y="3056"/>
                </a:lnTo>
                <a:lnTo>
                  <a:pt x="814" y="3034"/>
                </a:lnTo>
                <a:lnTo>
                  <a:pt x="814" y="3034"/>
                </a:lnTo>
                <a:lnTo>
                  <a:pt x="814" y="3028"/>
                </a:lnTo>
                <a:lnTo>
                  <a:pt x="812" y="3024"/>
                </a:lnTo>
                <a:lnTo>
                  <a:pt x="808" y="3014"/>
                </a:lnTo>
                <a:lnTo>
                  <a:pt x="802" y="3006"/>
                </a:lnTo>
                <a:lnTo>
                  <a:pt x="800" y="2998"/>
                </a:lnTo>
                <a:lnTo>
                  <a:pt x="800" y="2998"/>
                </a:lnTo>
                <a:lnTo>
                  <a:pt x="802" y="2992"/>
                </a:lnTo>
                <a:lnTo>
                  <a:pt x="804" y="2988"/>
                </a:lnTo>
                <a:lnTo>
                  <a:pt x="808" y="2982"/>
                </a:lnTo>
                <a:lnTo>
                  <a:pt x="812" y="2976"/>
                </a:lnTo>
                <a:lnTo>
                  <a:pt x="812" y="2976"/>
                </a:lnTo>
                <a:lnTo>
                  <a:pt x="812" y="2972"/>
                </a:lnTo>
                <a:lnTo>
                  <a:pt x="810" y="2967"/>
                </a:lnTo>
                <a:lnTo>
                  <a:pt x="804" y="2955"/>
                </a:lnTo>
                <a:lnTo>
                  <a:pt x="800" y="2945"/>
                </a:lnTo>
                <a:lnTo>
                  <a:pt x="798" y="2939"/>
                </a:lnTo>
                <a:lnTo>
                  <a:pt x="796" y="2935"/>
                </a:lnTo>
                <a:lnTo>
                  <a:pt x="796" y="2935"/>
                </a:lnTo>
                <a:lnTo>
                  <a:pt x="798" y="2931"/>
                </a:lnTo>
                <a:lnTo>
                  <a:pt x="800" y="2927"/>
                </a:lnTo>
                <a:lnTo>
                  <a:pt x="808" y="2923"/>
                </a:lnTo>
                <a:lnTo>
                  <a:pt x="816" y="2917"/>
                </a:lnTo>
                <a:lnTo>
                  <a:pt x="818" y="2913"/>
                </a:lnTo>
                <a:lnTo>
                  <a:pt x="818" y="2909"/>
                </a:lnTo>
                <a:lnTo>
                  <a:pt x="818" y="2909"/>
                </a:lnTo>
                <a:lnTo>
                  <a:pt x="818" y="2905"/>
                </a:lnTo>
                <a:lnTo>
                  <a:pt x="814" y="2901"/>
                </a:lnTo>
                <a:lnTo>
                  <a:pt x="806" y="2891"/>
                </a:lnTo>
                <a:lnTo>
                  <a:pt x="800" y="2883"/>
                </a:lnTo>
                <a:lnTo>
                  <a:pt x="798" y="2877"/>
                </a:lnTo>
                <a:lnTo>
                  <a:pt x="796" y="2873"/>
                </a:lnTo>
                <a:lnTo>
                  <a:pt x="796" y="2873"/>
                </a:lnTo>
                <a:lnTo>
                  <a:pt x="798" y="2869"/>
                </a:lnTo>
                <a:lnTo>
                  <a:pt x="800" y="2867"/>
                </a:lnTo>
                <a:lnTo>
                  <a:pt x="808" y="2863"/>
                </a:lnTo>
                <a:lnTo>
                  <a:pt x="812" y="2859"/>
                </a:lnTo>
                <a:lnTo>
                  <a:pt x="816" y="2855"/>
                </a:lnTo>
                <a:lnTo>
                  <a:pt x="822" y="2845"/>
                </a:lnTo>
                <a:lnTo>
                  <a:pt x="826" y="2835"/>
                </a:lnTo>
                <a:lnTo>
                  <a:pt x="826" y="2835"/>
                </a:lnTo>
                <a:lnTo>
                  <a:pt x="828" y="2817"/>
                </a:lnTo>
                <a:lnTo>
                  <a:pt x="828" y="2797"/>
                </a:lnTo>
                <a:lnTo>
                  <a:pt x="826" y="2753"/>
                </a:lnTo>
                <a:lnTo>
                  <a:pt x="820" y="2713"/>
                </a:lnTo>
                <a:lnTo>
                  <a:pt x="818" y="2697"/>
                </a:lnTo>
                <a:lnTo>
                  <a:pt x="818" y="2697"/>
                </a:lnTo>
                <a:lnTo>
                  <a:pt x="824" y="2685"/>
                </a:lnTo>
                <a:lnTo>
                  <a:pt x="828" y="2669"/>
                </a:lnTo>
                <a:lnTo>
                  <a:pt x="832" y="2647"/>
                </a:lnTo>
                <a:lnTo>
                  <a:pt x="832" y="2647"/>
                </a:lnTo>
                <a:lnTo>
                  <a:pt x="836" y="2617"/>
                </a:lnTo>
                <a:lnTo>
                  <a:pt x="836" y="2579"/>
                </a:lnTo>
                <a:lnTo>
                  <a:pt x="836" y="2533"/>
                </a:lnTo>
                <a:lnTo>
                  <a:pt x="836" y="2533"/>
                </a:lnTo>
                <a:lnTo>
                  <a:pt x="854" y="2601"/>
                </a:lnTo>
                <a:lnTo>
                  <a:pt x="866" y="2651"/>
                </a:lnTo>
                <a:lnTo>
                  <a:pt x="872" y="2687"/>
                </a:lnTo>
                <a:lnTo>
                  <a:pt x="872" y="2687"/>
                </a:lnTo>
                <a:lnTo>
                  <a:pt x="882" y="2835"/>
                </a:lnTo>
                <a:lnTo>
                  <a:pt x="882" y="2835"/>
                </a:lnTo>
                <a:lnTo>
                  <a:pt x="884" y="2843"/>
                </a:lnTo>
                <a:lnTo>
                  <a:pt x="888" y="2853"/>
                </a:lnTo>
                <a:lnTo>
                  <a:pt x="896" y="2871"/>
                </a:lnTo>
                <a:lnTo>
                  <a:pt x="904" y="2883"/>
                </a:lnTo>
                <a:lnTo>
                  <a:pt x="908" y="2887"/>
                </a:lnTo>
                <a:lnTo>
                  <a:pt x="908" y="2887"/>
                </a:lnTo>
                <a:lnTo>
                  <a:pt x="904" y="2933"/>
                </a:lnTo>
                <a:lnTo>
                  <a:pt x="900" y="2969"/>
                </a:lnTo>
                <a:lnTo>
                  <a:pt x="900" y="2994"/>
                </a:lnTo>
                <a:lnTo>
                  <a:pt x="900" y="2994"/>
                </a:lnTo>
                <a:lnTo>
                  <a:pt x="902" y="3010"/>
                </a:lnTo>
                <a:lnTo>
                  <a:pt x="902" y="3022"/>
                </a:lnTo>
                <a:lnTo>
                  <a:pt x="900" y="3034"/>
                </a:lnTo>
                <a:lnTo>
                  <a:pt x="900" y="3034"/>
                </a:lnTo>
                <a:lnTo>
                  <a:pt x="900" y="3044"/>
                </a:lnTo>
                <a:lnTo>
                  <a:pt x="898" y="3092"/>
                </a:lnTo>
                <a:lnTo>
                  <a:pt x="898" y="3092"/>
                </a:lnTo>
                <a:lnTo>
                  <a:pt x="896" y="3174"/>
                </a:lnTo>
                <a:lnTo>
                  <a:pt x="898" y="3216"/>
                </a:lnTo>
                <a:lnTo>
                  <a:pt x="898" y="3216"/>
                </a:lnTo>
                <a:lnTo>
                  <a:pt x="898" y="3304"/>
                </a:lnTo>
                <a:lnTo>
                  <a:pt x="900" y="3372"/>
                </a:lnTo>
                <a:lnTo>
                  <a:pt x="902" y="3398"/>
                </a:lnTo>
                <a:lnTo>
                  <a:pt x="904" y="3414"/>
                </a:lnTo>
                <a:lnTo>
                  <a:pt x="904" y="3414"/>
                </a:lnTo>
                <a:lnTo>
                  <a:pt x="932" y="3514"/>
                </a:lnTo>
                <a:lnTo>
                  <a:pt x="954" y="3594"/>
                </a:lnTo>
                <a:lnTo>
                  <a:pt x="948" y="3672"/>
                </a:lnTo>
                <a:lnTo>
                  <a:pt x="948" y="3672"/>
                </a:lnTo>
                <a:lnTo>
                  <a:pt x="944" y="3678"/>
                </a:lnTo>
                <a:lnTo>
                  <a:pt x="934" y="3696"/>
                </a:lnTo>
                <a:lnTo>
                  <a:pt x="930" y="3708"/>
                </a:lnTo>
                <a:lnTo>
                  <a:pt x="926" y="3722"/>
                </a:lnTo>
                <a:lnTo>
                  <a:pt x="922" y="3738"/>
                </a:lnTo>
                <a:lnTo>
                  <a:pt x="922" y="3754"/>
                </a:lnTo>
                <a:lnTo>
                  <a:pt x="922" y="3754"/>
                </a:lnTo>
                <a:lnTo>
                  <a:pt x="926" y="3786"/>
                </a:lnTo>
                <a:lnTo>
                  <a:pt x="932" y="3812"/>
                </a:lnTo>
                <a:lnTo>
                  <a:pt x="938" y="3828"/>
                </a:lnTo>
                <a:lnTo>
                  <a:pt x="940" y="3834"/>
                </a:lnTo>
                <a:lnTo>
                  <a:pt x="940" y="3834"/>
                </a:lnTo>
                <a:lnTo>
                  <a:pt x="938" y="3838"/>
                </a:lnTo>
                <a:lnTo>
                  <a:pt x="934" y="3848"/>
                </a:lnTo>
                <a:lnTo>
                  <a:pt x="934" y="3856"/>
                </a:lnTo>
                <a:lnTo>
                  <a:pt x="934" y="3864"/>
                </a:lnTo>
                <a:lnTo>
                  <a:pt x="936" y="3872"/>
                </a:lnTo>
                <a:lnTo>
                  <a:pt x="940" y="3880"/>
                </a:lnTo>
                <a:lnTo>
                  <a:pt x="940" y="3880"/>
                </a:lnTo>
                <a:lnTo>
                  <a:pt x="944" y="3884"/>
                </a:lnTo>
                <a:lnTo>
                  <a:pt x="952" y="3888"/>
                </a:lnTo>
                <a:lnTo>
                  <a:pt x="972" y="3892"/>
                </a:lnTo>
                <a:lnTo>
                  <a:pt x="1000" y="3894"/>
                </a:lnTo>
                <a:lnTo>
                  <a:pt x="1030" y="3894"/>
                </a:lnTo>
                <a:lnTo>
                  <a:pt x="1088" y="3892"/>
                </a:lnTo>
                <a:lnTo>
                  <a:pt x="1108" y="3890"/>
                </a:lnTo>
                <a:lnTo>
                  <a:pt x="1120" y="3888"/>
                </a:lnTo>
                <a:lnTo>
                  <a:pt x="1120" y="3888"/>
                </a:lnTo>
                <a:lnTo>
                  <a:pt x="1124" y="3884"/>
                </a:lnTo>
                <a:lnTo>
                  <a:pt x="1128" y="3878"/>
                </a:lnTo>
                <a:lnTo>
                  <a:pt x="1136" y="3866"/>
                </a:lnTo>
                <a:lnTo>
                  <a:pt x="1144" y="3848"/>
                </a:lnTo>
                <a:lnTo>
                  <a:pt x="1144" y="3848"/>
                </a:lnTo>
                <a:lnTo>
                  <a:pt x="1152" y="3848"/>
                </a:lnTo>
                <a:lnTo>
                  <a:pt x="1168" y="3848"/>
                </a:lnTo>
                <a:lnTo>
                  <a:pt x="1178" y="3846"/>
                </a:lnTo>
                <a:lnTo>
                  <a:pt x="1188" y="3842"/>
                </a:lnTo>
                <a:lnTo>
                  <a:pt x="1198" y="3838"/>
                </a:lnTo>
                <a:lnTo>
                  <a:pt x="1206" y="3830"/>
                </a:lnTo>
                <a:lnTo>
                  <a:pt x="1206" y="3830"/>
                </a:lnTo>
                <a:lnTo>
                  <a:pt x="1212" y="3820"/>
                </a:lnTo>
                <a:lnTo>
                  <a:pt x="1216" y="3810"/>
                </a:lnTo>
                <a:lnTo>
                  <a:pt x="1220" y="3798"/>
                </a:lnTo>
                <a:lnTo>
                  <a:pt x="1222" y="3788"/>
                </a:lnTo>
                <a:lnTo>
                  <a:pt x="1224" y="3766"/>
                </a:lnTo>
                <a:lnTo>
                  <a:pt x="1222" y="3758"/>
                </a:lnTo>
                <a:lnTo>
                  <a:pt x="1220" y="3750"/>
                </a:lnTo>
                <a:lnTo>
                  <a:pt x="1220" y="3750"/>
                </a:lnTo>
                <a:lnTo>
                  <a:pt x="1214" y="3744"/>
                </a:lnTo>
                <a:lnTo>
                  <a:pt x="1206" y="3738"/>
                </a:lnTo>
                <a:lnTo>
                  <a:pt x="1184" y="3728"/>
                </a:lnTo>
                <a:lnTo>
                  <a:pt x="1156" y="3716"/>
                </a:lnTo>
                <a:lnTo>
                  <a:pt x="1158" y="3664"/>
                </a:lnTo>
                <a:lnTo>
                  <a:pt x="1158" y="3664"/>
                </a:lnTo>
                <a:lnTo>
                  <a:pt x="1170" y="3664"/>
                </a:lnTo>
                <a:lnTo>
                  <a:pt x="1182" y="3662"/>
                </a:lnTo>
                <a:lnTo>
                  <a:pt x="1192" y="3658"/>
                </a:lnTo>
                <a:lnTo>
                  <a:pt x="1192" y="3658"/>
                </a:lnTo>
                <a:lnTo>
                  <a:pt x="1196" y="3648"/>
                </a:lnTo>
                <a:lnTo>
                  <a:pt x="1200" y="3628"/>
                </a:lnTo>
                <a:lnTo>
                  <a:pt x="1210" y="3572"/>
                </a:lnTo>
                <a:lnTo>
                  <a:pt x="1220" y="3492"/>
                </a:lnTo>
                <a:lnTo>
                  <a:pt x="1220" y="3492"/>
                </a:lnTo>
                <a:lnTo>
                  <a:pt x="1226" y="3412"/>
                </a:lnTo>
                <a:lnTo>
                  <a:pt x="1228" y="3336"/>
                </a:lnTo>
                <a:lnTo>
                  <a:pt x="1228" y="3298"/>
                </a:lnTo>
                <a:lnTo>
                  <a:pt x="1226" y="3260"/>
                </a:lnTo>
                <a:lnTo>
                  <a:pt x="1226" y="3260"/>
                </a:lnTo>
                <a:lnTo>
                  <a:pt x="1226" y="3224"/>
                </a:lnTo>
                <a:lnTo>
                  <a:pt x="1228" y="3192"/>
                </a:lnTo>
                <a:lnTo>
                  <a:pt x="1232" y="3164"/>
                </a:lnTo>
                <a:lnTo>
                  <a:pt x="1238" y="3138"/>
                </a:lnTo>
                <a:lnTo>
                  <a:pt x="1248" y="3102"/>
                </a:lnTo>
                <a:lnTo>
                  <a:pt x="1252" y="3088"/>
                </a:lnTo>
                <a:lnTo>
                  <a:pt x="1252" y="3088"/>
                </a:lnTo>
                <a:lnTo>
                  <a:pt x="1258" y="3068"/>
                </a:lnTo>
                <a:lnTo>
                  <a:pt x="1260" y="3048"/>
                </a:lnTo>
                <a:lnTo>
                  <a:pt x="1260" y="3038"/>
                </a:lnTo>
                <a:lnTo>
                  <a:pt x="1260" y="3026"/>
                </a:lnTo>
                <a:lnTo>
                  <a:pt x="1260" y="3026"/>
                </a:lnTo>
                <a:lnTo>
                  <a:pt x="1254" y="3004"/>
                </a:lnTo>
                <a:lnTo>
                  <a:pt x="1246" y="2984"/>
                </a:lnTo>
                <a:lnTo>
                  <a:pt x="1238" y="2963"/>
                </a:lnTo>
                <a:lnTo>
                  <a:pt x="1234" y="2661"/>
                </a:lnTo>
                <a:lnTo>
                  <a:pt x="1234" y="2661"/>
                </a:lnTo>
                <a:lnTo>
                  <a:pt x="1248" y="2603"/>
                </a:lnTo>
                <a:lnTo>
                  <a:pt x="1258" y="2553"/>
                </a:lnTo>
                <a:lnTo>
                  <a:pt x="1262" y="2531"/>
                </a:lnTo>
                <a:lnTo>
                  <a:pt x="1262" y="2511"/>
                </a:lnTo>
                <a:lnTo>
                  <a:pt x="1262" y="2511"/>
                </a:lnTo>
                <a:lnTo>
                  <a:pt x="1264" y="2477"/>
                </a:lnTo>
                <a:lnTo>
                  <a:pt x="1268" y="2447"/>
                </a:lnTo>
                <a:lnTo>
                  <a:pt x="1274" y="2415"/>
                </a:lnTo>
                <a:lnTo>
                  <a:pt x="1384" y="2389"/>
                </a:lnTo>
                <a:lnTo>
                  <a:pt x="1384" y="2389"/>
                </a:lnTo>
                <a:lnTo>
                  <a:pt x="1378" y="2315"/>
                </a:lnTo>
                <a:lnTo>
                  <a:pt x="1364" y="2149"/>
                </a:lnTo>
                <a:lnTo>
                  <a:pt x="1364" y="2149"/>
                </a:lnTo>
                <a:lnTo>
                  <a:pt x="1356" y="2097"/>
                </a:lnTo>
                <a:lnTo>
                  <a:pt x="1342" y="2033"/>
                </a:lnTo>
                <a:lnTo>
                  <a:pt x="1326" y="1965"/>
                </a:lnTo>
                <a:lnTo>
                  <a:pt x="1308" y="1897"/>
                </a:lnTo>
                <a:lnTo>
                  <a:pt x="1276" y="1785"/>
                </a:lnTo>
                <a:lnTo>
                  <a:pt x="1262" y="1737"/>
                </a:lnTo>
                <a:lnTo>
                  <a:pt x="1206" y="14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id="{6CCB02B4-E36E-4A6B-B694-08C37EC7041A}"/>
              </a:ext>
            </a:extLst>
          </p:cNvPr>
          <p:cNvSpPr>
            <a:spLocks noEditPoints="1"/>
          </p:cNvSpPr>
          <p:nvPr/>
        </p:nvSpPr>
        <p:spPr bwMode="auto">
          <a:xfrm>
            <a:off x="6746799" y="2718595"/>
            <a:ext cx="400050" cy="1670050"/>
          </a:xfrm>
          <a:custGeom>
            <a:avLst/>
            <a:gdLst>
              <a:gd name="T0" fmla="*/ 249 w 505"/>
              <a:gd name="T1" fmla="*/ 18 h 2105"/>
              <a:gd name="T2" fmla="*/ 214 w 505"/>
              <a:gd name="T3" fmla="*/ 37 h 2105"/>
              <a:gd name="T4" fmla="*/ 188 w 505"/>
              <a:gd name="T5" fmla="*/ 76 h 2105"/>
              <a:gd name="T6" fmla="*/ 191 w 505"/>
              <a:gd name="T7" fmla="*/ 100 h 2105"/>
              <a:gd name="T8" fmla="*/ 202 w 505"/>
              <a:gd name="T9" fmla="*/ 140 h 2105"/>
              <a:gd name="T10" fmla="*/ 227 w 505"/>
              <a:gd name="T11" fmla="*/ 204 h 2105"/>
              <a:gd name="T12" fmla="*/ 266 w 505"/>
              <a:gd name="T13" fmla="*/ 205 h 2105"/>
              <a:gd name="T14" fmla="*/ 252 w 505"/>
              <a:gd name="T15" fmla="*/ 253 h 2105"/>
              <a:gd name="T16" fmla="*/ 208 w 505"/>
              <a:gd name="T17" fmla="*/ 240 h 2105"/>
              <a:gd name="T18" fmla="*/ 169 w 505"/>
              <a:gd name="T19" fmla="*/ 248 h 2105"/>
              <a:gd name="T20" fmla="*/ 104 w 505"/>
              <a:gd name="T21" fmla="*/ 264 h 2105"/>
              <a:gd name="T22" fmla="*/ 70 w 505"/>
              <a:gd name="T23" fmla="*/ 272 h 2105"/>
              <a:gd name="T24" fmla="*/ 103 w 505"/>
              <a:gd name="T25" fmla="*/ 324 h 2105"/>
              <a:gd name="T26" fmla="*/ 79 w 505"/>
              <a:gd name="T27" fmla="*/ 403 h 2105"/>
              <a:gd name="T28" fmla="*/ 77 w 505"/>
              <a:gd name="T29" fmla="*/ 460 h 2105"/>
              <a:gd name="T30" fmla="*/ 115 w 505"/>
              <a:gd name="T31" fmla="*/ 506 h 2105"/>
              <a:gd name="T32" fmla="*/ 24 w 505"/>
              <a:gd name="T33" fmla="*/ 729 h 2105"/>
              <a:gd name="T34" fmla="*/ 2 w 505"/>
              <a:gd name="T35" fmla="*/ 757 h 2105"/>
              <a:gd name="T36" fmla="*/ 13 w 505"/>
              <a:gd name="T37" fmla="*/ 803 h 2105"/>
              <a:gd name="T38" fmla="*/ 46 w 505"/>
              <a:gd name="T39" fmla="*/ 806 h 2105"/>
              <a:gd name="T40" fmla="*/ 69 w 505"/>
              <a:gd name="T41" fmla="*/ 798 h 2105"/>
              <a:gd name="T42" fmla="*/ 85 w 505"/>
              <a:gd name="T43" fmla="*/ 823 h 2105"/>
              <a:gd name="T44" fmla="*/ 41 w 505"/>
              <a:gd name="T45" fmla="*/ 1071 h 2105"/>
              <a:gd name="T46" fmla="*/ 75 w 505"/>
              <a:gd name="T47" fmla="*/ 1257 h 2105"/>
              <a:gd name="T48" fmla="*/ 95 w 505"/>
              <a:gd name="T49" fmla="*/ 1654 h 2105"/>
              <a:gd name="T50" fmla="*/ 36 w 505"/>
              <a:gd name="T51" fmla="*/ 2080 h 2105"/>
              <a:gd name="T52" fmla="*/ 30 w 505"/>
              <a:gd name="T53" fmla="*/ 2100 h 2105"/>
              <a:gd name="T54" fmla="*/ 62 w 505"/>
              <a:gd name="T55" fmla="*/ 2105 h 2105"/>
              <a:gd name="T56" fmla="*/ 183 w 505"/>
              <a:gd name="T57" fmla="*/ 2075 h 2105"/>
              <a:gd name="T58" fmla="*/ 288 w 505"/>
              <a:gd name="T59" fmla="*/ 2093 h 2105"/>
              <a:gd name="T60" fmla="*/ 349 w 505"/>
              <a:gd name="T61" fmla="*/ 2080 h 2105"/>
              <a:gd name="T62" fmla="*/ 317 w 505"/>
              <a:gd name="T63" fmla="*/ 1983 h 2105"/>
              <a:gd name="T64" fmla="*/ 344 w 505"/>
              <a:gd name="T65" fmla="*/ 1898 h 2105"/>
              <a:gd name="T66" fmla="*/ 349 w 505"/>
              <a:gd name="T67" fmla="*/ 1835 h 2105"/>
              <a:gd name="T68" fmla="*/ 305 w 505"/>
              <a:gd name="T69" fmla="*/ 1569 h 2105"/>
              <a:gd name="T70" fmla="*/ 284 w 505"/>
              <a:gd name="T71" fmla="*/ 1428 h 2105"/>
              <a:gd name="T72" fmla="*/ 296 w 505"/>
              <a:gd name="T73" fmla="*/ 1365 h 2105"/>
              <a:gd name="T74" fmla="*/ 349 w 505"/>
              <a:gd name="T75" fmla="*/ 1277 h 2105"/>
              <a:gd name="T76" fmla="*/ 371 w 505"/>
              <a:gd name="T77" fmla="*/ 1244 h 2105"/>
              <a:gd name="T78" fmla="*/ 378 w 505"/>
              <a:gd name="T79" fmla="*/ 1172 h 2105"/>
              <a:gd name="T80" fmla="*/ 371 w 505"/>
              <a:gd name="T81" fmla="*/ 997 h 2105"/>
              <a:gd name="T82" fmla="*/ 450 w 505"/>
              <a:gd name="T83" fmla="*/ 681 h 2105"/>
              <a:gd name="T84" fmla="*/ 491 w 505"/>
              <a:gd name="T85" fmla="*/ 676 h 2105"/>
              <a:gd name="T86" fmla="*/ 505 w 505"/>
              <a:gd name="T87" fmla="*/ 609 h 2105"/>
              <a:gd name="T88" fmla="*/ 422 w 505"/>
              <a:gd name="T89" fmla="*/ 214 h 2105"/>
              <a:gd name="T90" fmla="*/ 436 w 505"/>
              <a:gd name="T91" fmla="*/ 130 h 2105"/>
              <a:gd name="T92" fmla="*/ 419 w 505"/>
              <a:gd name="T93" fmla="*/ 91 h 2105"/>
              <a:gd name="T94" fmla="*/ 378 w 505"/>
              <a:gd name="T95" fmla="*/ 67 h 2105"/>
              <a:gd name="T96" fmla="*/ 367 w 505"/>
              <a:gd name="T97" fmla="*/ 29 h 2105"/>
              <a:gd name="T98" fmla="*/ 329 w 505"/>
              <a:gd name="T99" fmla="*/ 3 h 2105"/>
              <a:gd name="T100" fmla="*/ 271 w 505"/>
              <a:gd name="T101" fmla="*/ 3 h 2105"/>
              <a:gd name="T102" fmla="*/ 236 w 505"/>
              <a:gd name="T103" fmla="*/ 1864 h 2105"/>
              <a:gd name="T104" fmla="*/ 240 w 505"/>
              <a:gd name="T105" fmla="*/ 1901 h 2105"/>
              <a:gd name="T106" fmla="*/ 243 w 505"/>
              <a:gd name="T107" fmla="*/ 1951 h 2105"/>
              <a:gd name="T108" fmla="*/ 236 w 505"/>
              <a:gd name="T109" fmla="*/ 2005 h 2105"/>
              <a:gd name="T110" fmla="*/ 200 w 505"/>
              <a:gd name="T111" fmla="*/ 2042 h 2105"/>
              <a:gd name="T112" fmla="*/ 191 w 505"/>
              <a:gd name="T113" fmla="*/ 2022 h 2105"/>
              <a:gd name="T114" fmla="*/ 188 w 505"/>
              <a:gd name="T115" fmla="*/ 1909 h 2105"/>
              <a:gd name="T116" fmla="*/ 378 w 505"/>
              <a:gd name="T117" fmla="*/ 86 h 2105"/>
              <a:gd name="T118" fmla="*/ 410 w 505"/>
              <a:gd name="T119" fmla="*/ 113 h 2105"/>
              <a:gd name="T120" fmla="*/ 406 w 505"/>
              <a:gd name="T121" fmla="*/ 182 h 2105"/>
              <a:gd name="T122" fmla="*/ 369 w 505"/>
              <a:gd name="T123" fmla="*/ 165 h 2105"/>
              <a:gd name="T124" fmla="*/ 378 w 505"/>
              <a:gd name="T125" fmla="*/ 130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5" h="2105">
                <a:moveTo>
                  <a:pt x="271" y="3"/>
                </a:moveTo>
                <a:lnTo>
                  <a:pt x="271" y="3"/>
                </a:lnTo>
                <a:lnTo>
                  <a:pt x="269" y="3"/>
                </a:lnTo>
                <a:lnTo>
                  <a:pt x="266" y="4"/>
                </a:lnTo>
                <a:lnTo>
                  <a:pt x="258" y="10"/>
                </a:lnTo>
                <a:lnTo>
                  <a:pt x="249" y="18"/>
                </a:lnTo>
                <a:lnTo>
                  <a:pt x="243" y="20"/>
                </a:lnTo>
                <a:lnTo>
                  <a:pt x="236" y="22"/>
                </a:lnTo>
                <a:lnTo>
                  <a:pt x="236" y="22"/>
                </a:lnTo>
                <a:lnTo>
                  <a:pt x="230" y="25"/>
                </a:lnTo>
                <a:lnTo>
                  <a:pt x="223" y="30"/>
                </a:lnTo>
                <a:lnTo>
                  <a:pt x="214" y="37"/>
                </a:lnTo>
                <a:lnTo>
                  <a:pt x="207" y="45"/>
                </a:lnTo>
                <a:lnTo>
                  <a:pt x="200" y="53"/>
                </a:lnTo>
                <a:lnTo>
                  <a:pt x="195" y="60"/>
                </a:lnTo>
                <a:lnTo>
                  <a:pt x="190" y="69"/>
                </a:lnTo>
                <a:lnTo>
                  <a:pt x="188" y="76"/>
                </a:lnTo>
                <a:lnTo>
                  <a:pt x="188" y="76"/>
                </a:lnTo>
                <a:lnTo>
                  <a:pt x="184" y="101"/>
                </a:lnTo>
                <a:lnTo>
                  <a:pt x="183" y="111"/>
                </a:lnTo>
                <a:lnTo>
                  <a:pt x="183" y="111"/>
                </a:lnTo>
                <a:lnTo>
                  <a:pt x="188" y="103"/>
                </a:lnTo>
                <a:lnTo>
                  <a:pt x="190" y="101"/>
                </a:lnTo>
                <a:lnTo>
                  <a:pt x="191" y="100"/>
                </a:lnTo>
                <a:lnTo>
                  <a:pt x="192" y="101"/>
                </a:lnTo>
                <a:lnTo>
                  <a:pt x="192" y="101"/>
                </a:lnTo>
                <a:lnTo>
                  <a:pt x="197" y="118"/>
                </a:lnTo>
                <a:lnTo>
                  <a:pt x="201" y="130"/>
                </a:lnTo>
                <a:lnTo>
                  <a:pt x="202" y="140"/>
                </a:lnTo>
                <a:lnTo>
                  <a:pt x="202" y="140"/>
                </a:lnTo>
                <a:lnTo>
                  <a:pt x="205" y="154"/>
                </a:lnTo>
                <a:lnTo>
                  <a:pt x="210" y="172"/>
                </a:lnTo>
                <a:lnTo>
                  <a:pt x="213" y="183"/>
                </a:lnTo>
                <a:lnTo>
                  <a:pt x="217" y="191"/>
                </a:lnTo>
                <a:lnTo>
                  <a:pt x="222" y="199"/>
                </a:lnTo>
                <a:lnTo>
                  <a:pt x="227" y="204"/>
                </a:lnTo>
                <a:lnTo>
                  <a:pt x="227" y="204"/>
                </a:lnTo>
                <a:lnTo>
                  <a:pt x="233" y="206"/>
                </a:lnTo>
                <a:lnTo>
                  <a:pt x="239" y="207"/>
                </a:lnTo>
                <a:lnTo>
                  <a:pt x="246" y="207"/>
                </a:lnTo>
                <a:lnTo>
                  <a:pt x="254" y="207"/>
                </a:lnTo>
                <a:lnTo>
                  <a:pt x="266" y="205"/>
                </a:lnTo>
                <a:lnTo>
                  <a:pt x="271" y="204"/>
                </a:lnTo>
                <a:lnTo>
                  <a:pt x="266" y="243"/>
                </a:lnTo>
                <a:lnTo>
                  <a:pt x="266" y="243"/>
                </a:lnTo>
                <a:lnTo>
                  <a:pt x="258" y="249"/>
                </a:lnTo>
                <a:lnTo>
                  <a:pt x="254" y="253"/>
                </a:lnTo>
                <a:lnTo>
                  <a:pt x="252" y="253"/>
                </a:lnTo>
                <a:lnTo>
                  <a:pt x="251" y="253"/>
                </a:lnTo>
                <a:lnTo>
                  <a:pt x="251" y="253"/>
                </a:lnTo>
                <a:lnTo>
                  <a:pt x="249" y="252"/>
                </a:lnTo>
                <a:lnTo>
                  <a:pt x="244" y="249"/>
                </a:lnTo>
                <a:lnTo>
                  <a:pt x="228" y="244"/>
                </a:lnTo>
                <a:lnTo>
                  <a:pt x="208" y="240"/>
                </a:lnTo>
                <a:lnTo>
                  <a:pt x="192" y="238"/>
                </a:lnTo>
                <a:lnTo>
                  <a:pt x="192" y="238"/>
                </a:lnTo>
                <a:lnTo>
                  <a:pt x="186" y="238"/>
                </a:lnTo>
                <a:lnTo>
                  <a:pt x="180" y="240"/>
                </a:lnTo>
                <a:lnTo>
                  <a:pt x="174" y="243"/>
                </a:lnTo>
                <a:lnTo>
                  <a:pt x="169" y="248"/>
                </a:lnTo>
                <a:lnTo>
                  <a:pt x="162" y="254"/>
                </a:lnTo>
                <a:lnTo>
                  <a:pt x="158" y="258"/>
                </a:lnTo>
                <a:lnTo>
                  <a:pt x="139" y="267"/>
                </a:lnTo>
                <a:lnTo>
                  <a:pt x="139" y="267"/>
                </a:lnTo>
                <a:lnTo>
                  <a:pt x="128" y="266"/>
                </a:lnTo>
                <a:lnTo>
                  <a:pt x="104" y="264"/>
                </a:lnTo>
                <a:lnTo>
                  <a:pt x="92" y="264"/>
                </a:lnTo>
                <a:lnTo>
                  <a:pt x="81" y="265"/>
                </a:lnTo>
                <a:lnTo>
                  <a:pt x="76" y="266"/>
                </a:lnTo>
                <a:lnTo>
                  <a:pt x="73" y="267"/>
                </a:lnTo>
                <a:lnTo>
                  <a:pt x="71" y="270"/>
                </a:lnTo>
                <a:lnTo>
                  <a:pt x="70" y="272"/>
                </a:lnTo>
                <a:lnTo>
                  <a:pt x="70" y="272"/>
                </a:lnTo>
                <a:lnTo>
                  <a:pt x="71" y="280"/>
                </a:lnTo>
                <a:lnTo>
                  <a:pt x="76" y="288"/>
                </a:lnTo>
                <a:lnTo>
                  <a:pt x="82" y="298"/>
                </a:lnTo>
                <a:lnTo>
                  <a:pt x="90" y="308"/>
                </a:lnTo>
                <a:lnTo>
                  <a:pt x="103" y="324"/>
                </a:lnTo>
                <a:lnTo>
                  <a:pt x="109" y="331"/>
                </a:lnTo>
                <a:lnTo>
                  <a:pt x="99" y="375"/>
                </a:lnTo>
                <a:lnTo>
                  <a:pt x="99" y="375"/>
                </a:lnTo>
                <a:lnTo>
                  <a:pt x="95" y="381"/>
                </a:lnTo>
                <a:lnTo>
                  <a:pt x="85" y="395"/>
                </a:lnTo>
                <a:lnTo>
                  <a:pt x="79" y="403"/>
                </a:lnTo>
                <a:lnTo>
                  <a:pt x="74" y="411"/>
                </a:lnTo>
                <a:lnTo>
                  <a:pt x="71" y="418"/>
                </a:lnTo>
                <a:lnTo>
                  <a:pt x="70" y="424"/>
                </a:lnTo>
                <a:lnTo>
                  <a:pt x="70" y="424"/>
                </a:lnTo>
                <a:lnTo>
                  <a:pt x="73" y="439"/>
                </a:lnTo>
                <a:lnTo>
                  <a:pt x="77" y="460"/>
                </a:lnTo>
                <a:lnTo>
                  <a:pt x="81" y="470"/>
                </a:lnTo>
                <a:lnTo>
                  <a:pt x="85" y="479"/>
                </a:lnTo>
                <a:lnTo>
                  <a:pt x="90" y="487"/>
                </a:lnTo>
                <a:lnTo>
                  <a:pt x="95" y="493"/>
                </a:lnTo>
                <a:lnTo>
                  <a:pt x="95" y="493"/>
                </a:lnTo>
                <a:lnTo>
                  <a:pt x="115" y="506"/>
                </a:lnTo>
                <a:lnTo>
                  <a:pt x="124" y="512"/>
                </a:lnTo>
                <a:lnTo>
                  <a:pt x="95" y="664"/>
                </a:lnTo>
                <a:lnTo>
                  <a:pt x="109" y="728"/>
                </a:lnTo>
                <a:lnTo>
                  <a:pt x="26" y="728"/>
                </a:lnTo>
                <a:lnTo>
                  <a:pt x="26" y="728"/>
                </a:lnTo>
                <a:lnTo>
                  <a:pt x="24" y="729"/>
                </a:lnTo>
                <a:lnTo>
                  <a:pt x="20" y="730"/>
                </a:lnTo>
                <a:lnTo>
                  <a:pt x="16" y="732"/>
                </a:lnTo>
                <a:lnTo>
                  <a:pt x="13" y="735"/>
                </a:lnTo>
                <a:lnTo>
                  <a:pt x="8" y="741"/>
                </a:lnTo>
                <a:lnTo>
                  <a:pt x="4" y="748"/>
                </a:lnTo>
                <a:lnTo>
                  <a:pt x="2" y="757"/>
                </a:lnTo>
                <a:lnTo>
                  <a:pt x="2" y="757"/>
                </a:lnTo>
                <a:lnTo>
                  <a:pt x="0" y="767"/>
                </a:lnTo>
                <a:lnTo>
                  <a:pt x="2" y="777"/>
                </a:lnTo>
                <a:lnTo>
                  <a:pt x="3" y="785"/>
                </a:lnTo>
                <a:lnTo>
                  <a:pt x="7" y="793"/>
                </a:lnTo>
                <a:lnTo>
                  <a:pt x="13" y="803"/>
                </a:lnTo>
                <a:lnTo>
                  <a:pt x="16" y="806"/>
                </a:lnTo>
                <a:lnTo>
                  <a:pt x="16" y="806"/>
                </a:lnTo>
                <a:lnTo>
                  <a:pt x="27" y="808"/>
                </a:lnTo>
                <a:lnTo>
                  <a:pt x="37" y="809"/>
                </a:lnTo>
                <a:lnTo>
                  <a:pt x="42" y="808"/>
                </a:lnTo>
                <a:lnTo>
                  <a:pt x="46" y="806"/>
                </a:lnTo>
                <a:lnTo>
                  <a:pt x="46" y="806"/>
                </a:lnTo>
                <a:lnTo>
                  <a:pt x="52" y="801"/>
                </a:lnTo>
                <a:lnTo>
                  <a:pt x="57" y="797"/>
                </a:lnTo>
                <a:lnTo>
                  <a:pt x="60" y="797"/>
                </a:lnTo>
                <a:lnTo>
                  <a:pt x="64" y="797"/>
                </a:lnTo>
                <a:lnTo>
                  <a:pt x="69" y="798"/>
                </a:lnTo>
                <a:lnTo>
                  <a:pt x="75" y="801"/>
                </a:lnTo>
                <a:lnTo>
                  <a:pt x="75" y="801"/>
                </a:lnTo>
                <a:lnTo>
                  <a:pt x="80" y="806"/>
                </a:lnTo>
                <a:lnTo>
                  <a:pt x="84" y="812"/>
                </a:lnTo>
                <a:lnTo>
                  <a:pt x="85" y="819"/>
                </a:lnTo>
                <a:lnTo>
                  <a:pt x="85" y="823"/>
                </a:lnTo>
                <a:lnTo>
                  <a:pt x="81" y="832"/>
                </a:lnTo>
                <a:lnTo>
                  <a:pt x="80" y="836"/>
                </a:lnTo>
                <a:lnTo>
                  <a:pt x="80" y="836"/>
                </a:lnTo>
                <a:lnTo>
                  <a:pt x="60" y="950"/>
                </a:lnTo>
                <a:lnTo>
                  <a:pt x="47" y="1030"/>
                </a:lnTo>
                <a:lnTo>
                  <a:pt x="41" y="1071"/>
                </a:lnTo>
                <a:lnTo>
                  <a:pt x="41" y="1071"/>
                </a:lnTo>
                <a:lnTo>
                  <a:pt x="42" y="1076"/>
                </a:lnTo>
                <a:lnTo>
                  <a:pt x="44" y="1084"/>
                </a:lnTo>
                <a:lnTo>
                  <a:pt x="53" y="1106"/>
                </a:lnTo>
                <a:lnTo>
                  <a:pt x="65" y="1135"/>
                </a:lnTo>
                <a:lnTo>
                  <a:pt x="75" y="1257"/>
                </a:lnTo>
                <a:lnTo>
                  <a:pt x="75" y="1257"/>
                </a:lnTo>
                <a:lnTo>
                  <a:pt x="82" y="1441"/>
                </a:lnTo>
                <a:lnTo>
                  <a:pt x="90" y="1634"/>
                </a:lnTo>
                <a:lnTo>
                  <a:pt x="90" y="1634"/>
                </a:lnTo>
                <a:lnTo>
                  <a:pt x="91" y="1642"/>
                </a:lnTo>
                <a:lnTo>
                  <a:pt x="95" y="1654"/>
                </a:lnTo>
                <a:lnTo>
                  <a:pt x="107" y="1686"/>
                </a:lnTo>
                <a:lnTo>
                  <a:pt x="124" y="1727"/>
                </a:lnTo>
                <a:lnTo>
                  <a:pt x="124" y="1791"/>
                </a:lnTo>
                <a:lnTo>
                  <a:pt x="90" y="1948"/>
                </a:lnTo>
                <a:lnTo>
                  <a:pt x="36" y="2080"/>
                </a:lnTo>
                <a:lnTo>
                  <a:pt x="36" y="2080"/>
                </a:lnTo>
                <a:lnTo>
                  <a:pt x="32" y="2084"/>
                </a:lnTo>
                <a:lnTo>
                  <a:pt x="30" y="2087"/>
                </a:lnTo>
                <a:lnTo>
                  <a:pt x="29" y="2091"/>
                </a:lnTo>
                <a:lnTo>
                  <a:pt x="27" y="2095"/>
                </a:lnTo>
                <a:lnTo>
                  <a:pt x="29" y="2097"/>
                </a:lnTo>
                <a:lnTo>
                  <a:pt x="30" y="2100"/>
                </a:lnTo>
                <a:lnTo>
                  <a:pt x="32" y="2101"/>
                </a:lnTo>
                <a:lnTo>
                  <a:pt x="36" y="2102"/>
                </a:lnTo>
                <a:lnTo>
                  <a:pt x="46" y="2105"/>
                </a:lnTo>
                <a:lnTo>
                  <a:pt x="46" y="2105"/>
                </a:lnTo>
                <a:lnTo>
                  <a:pt x="53" y="2105"/>
                </a:lnTo>
                <a:lnTo>
                  <a:pt x="62" y="2105"/>
                </a:lnTo>
                <a:lnTo>
                  <a:pt x="81" y="2101"/>
                </a:lnTo>
                <a:lnTo>
                  <a:pt x="104" y="2097"/>
                </a:lnTo>
                <a:lnTo>
                  <a:pt x="128" y="2091"/>
                </a:lnTo>
                <a:lnTo>
                  <a:pt x="166" y="2080"/>
                </a:lnTo>
                <a:lnTo>
                  <a:pt x="183" y="2075"/>
                </a:lnTo>
                <a:lnTo>
                  <a:pt x="183" y="2075"/>
                </a:lnTo>
                <a:lnTo>
                  <a:pt x="201" y="2087"/>
                </a:lnTo>
                <a:lnTo>
                  <a:pt x="216" y="2096"/>
                </a:lnTo>
                <a:lnTo>
                  <a:pt x="222" y="2100"/>
                </a:lnTo>
                <a:lnTo>
                  <a:pt x="227" y="2100"/>
                </a:lnTo>
                <a:lnTo>
                  <a:pt x="227" y="2100"/>
                </a:lnTo>
                <a:lnTo>
                  <a:pt x="288" y="2093"/>
                </a:lnTo>
                <a:lnTo>
                  <a:pt x="307" y="2091"/>
                </a:lnTo>
                <a:lnTo>
                  <a:pt x="327" y="2087"/>
                </a:lnTo>
                <a:lnTo>
                  <a:pt x="340" y="2084"/>
                </a:lnTo>
                <a:lnTo>
                  <a:pt x="345" y="2082"/>
                </a:lnTo>
                <a:lnTo>
                  <a:pt x="349" y="2080"/>
                </a:lnTo>
                <a:lnTo>
                  <a:pt x="349" y="2080"/>
                </a:lnTo>
                <a:lnTo>
                  <a:pt x="350" y="2076"/>
                </a:lnTo>
                <a:lnTo>
                  <a:pt x="350" y="2071"/>
                </a:lnTo>
                <a:lnTo>
                  <a:pt x="348" y="2058"/>
                </a:lnTo>
                <a:lnTo>
                  <a:pt x="342" y="2040"/>
                </a:lnTo>
                <a:lnTo>
                  <a:pt x="333" y="2020"/>
                </a:lnTo>
                <a:lnTo>
                  <a:pt x="317" y="1983"/>
                </a:lnTo>
                <a:lnTo>
                  <a:pt x="310" y="1967"/>
                </a:lnTo>
                <a:lnTo>
                  <a:pt x="310" y="1904"/>
                </a:lnTo>
                <a:lnTo>
                  <a:pt x="310" y="1904"/>
                </a:lnTo>
                <a:lnTo>
                  <a:pt x="317" y="1902"/>
                </a:lnTo>
                <a:lnTo>
                  <a:pt x="334" y="1900"/>
                </a:lnTo>
                <a:lnTo>
                  <a:pt x="344" y="1898"/>
                </a:lnTo>
                <a:lnTo>
                  <a:pt x="351" y="1895"/>
                </a:lnTo>
                <a:lnTo>
                  <a:pt x="358" y="1893"/>
                </a:lnTo>
                <a:lnTo>
                  <a:pt x="359" y="1890"/>
                </a:lnTo>
                <a:lnTo>
                  <a:pt x="359" y="1889"/>
                </a:lnTo>
                <a:lnTo>
                  <a:pt x="359" y="1889"/>
                </a:lnTo>
                <a:lnTo>
                  <a:pt x="349" y="1835"/>
                </a:lnTo>
                <a:lnTo>
                  <a:pt x="329" y="1747"/>
                </a:lnTo>
                <a:lnTo>
                  <a:pt x="329" y="1747"/>
                </a:lnTo>
                <a:lnTo>
                  <a:pt x="320" y="1672"/>
                </a:lnTo>
                <a:lnTo>
                  <a:pt x="310" y="1590"/>
                </a:lnTo>
                <a:lnTo>
                  <a:pt x="310" y="1590"/>
                </a:lnTo>
                <a:lnTo>
                  <a:pt x="305" y="1569"/>
                </a:lnTo>
                <a:lnTo>
                  <a:pt x="300" y="1551"/>
                </a:lnTo>
                <a:lnTo>
                  <a:pt x="295" y="1528"/>
                </a:lnTo>
                <a:lnTo>
                  <a:pt x="290" y="1501"/>
                </a:lnTo>
                <a:lnTo>
                  <a:pt x="287" y="1473"/>
                </a:lnTo>
                <a:lnTo>
                  <a:pt x="284" y="1443"/>
                </a:lnTo>
                <a:lnTo>
                  <a:pt x="284" y="1428"/>
                </a:lnTo>
                <a:lnTo>
                  <a:pt x="285" y="1414"/>
                </a:lnTo>
                <a:lnTo>
                  <a:pt x="285" y="1414"/>
                </a:lnTo>
                <a:lnTo>
                  <a:pt x="287" y="1400"/>
                </a:lnTo>
                <a:lnTo>
                  <a:pt x="289" y="1387"/>
                </a:lnTo>
                <a:lnTo>
                  <a:pt x="293" y="1376"/>
                </a:lnTo>
                <a:lnTo>
                  <a:pt x="296" y="1365"/>
                </a:lnTo>
                <a:lnTo>
                  <a:pt x="306" y="1345"/>
                </a:lnTo>
                <a:lnTo>
                  <a:pt x="316" y="1329"/>
                </a:lnTo>
                <a:lnTo>
                  <a:pt x="337" y="1301"/>
                </a:lnTo>
                <a:lnTo>
                  <a:pt x="344" y="1289"/>
                </a:lnTo>
                <a:lnTo>
                  <a:pt x="346" y="1283"/>
                </a:lnTo>
                <a:lnTo>
                  <a:pt x="349" y="1277"/>
                </a:lnTo>
                <a:lnTo>
                  <a:pt x="349" y="1277"/>
                </a:lnTo>
                <a:lnTo>
                  <a:pt x="353" y="1266"/>
                </a:lnTo>
                <a:lnTo>
                  <a:pt x="356" y="1258"/>
                </a:lnTo>
                <a:lnTo>
                  <a:pt x="361" y="1252"/>
                </a:lnTo>
                <a:lnTo>
                  <a:pt x="366" y="1247"/>
                </a:lnTo>
                <a:lnTo>
                  <a:pt x="371" y="1244"/>
                </a:lnTo>
                <a:lnTo>
                  <a:pt x="375" y="1239"/>
                </a:lnTo>
                <a:lnTo>
                  <a:pt x="377" y="1233"/>
                </a:lnTo>
                <a:lnTo>
                  <a:pt x="378" y="1223"/>
                </a:lnTo>
                <a:lnTo>
                  <a:pt x="378" y="1223"/>
                </a:lnTo>
                <a:lnTo>
                  <a:pt x="378" y="1198"/>
                </a:lnTo>
                <a:lnTo>
                  <a:pt x="378" y="1172"/>
                </a:lnTo>
                <a:lnTo>
                  <a:pt x="378" y="1148"/>
                </a:lnTo>
                <a:lnTo>
                  <a:pt x="378" y="1130"/>
                </a:lnTo>
                <a:lnTo>
                  <a:pt x="378" y="1130"/>
                </a:lnTo>
                <a:lnTo>
                  <a:pt x="378" y="1114"/>
                </a:lnTo>
                <a:lnTo>
                  <a:pt x="377" y="1083"/>
                </a:lnTo>
                <a:lnTo>
                  <a:pt x="371" y="997"/>
                </a:lnTo>
                <a:lnTo>
                  <a:pt x="364" y="880"/>
                </a:lnTo>
                <a:lnTo>
                  <a:pt x="373" y="718"/>
                </a:lnTo>
                <a:lnTo>
                  <a:pt x="393" y="669"/>
                </a:lnTo>
                <a:lnTo>
                  <a:pt x="393" y="669"/>
                </a:lnTo>
                <a:lnTo>
                  <a:pt x="424" y="676"/>
                </a:lnTo>
                <a:lnTo>
                  <a:pt x="450" y="681"/>
                </a:lnTo>
                <a:lnTo>
                  <a:pt x="464" y="683"/>
                </a:lnTo>
                <a:lnTo>
                  <a:pt x="476" y="684"/>
                </a:lnTo>
                <a:lnTo>
                  <a:pt x="476" y="684"/>
                </a:lnTo>
                <a:lnTo>
                  <a:pt x="481" y="683"/>
                </a:lnTo>
                <a:lnTo>
                  <a:pt x="486" y="680"/>
                </a:lnTo>
                <a:lnTo>
                  <a:pt x="491" y="676"/>
                </a:lnTo>
                <a:lnTo>
                  <a:pt x="494" y="670"/>
                </a:lnTo>
                <a:lnTo>
                  <a:pt x="497" y="664"/>
                </a:lnTo>
                <a:lnTo>
                  <a:pt x="499" y="657"/>
                </a:lnTo>
                <a:lnTo>
                  <a:pt x="503" y="641"/>
                </a:lnTo>
                <a:lnTo>
                  <a:pt x="505" y="624"/>
                </a:lnTo>
                <a:lnTo>
                  <a:pt x="505" y="609"/>
                </a:lnTo>
                <a:lnTo>
                  <a:pt x="505" y="591"/>
                </a:lnTo>
                <a:lnTo>
                  <a:pt x="505" y="591"/>
                </a:lnTo>
                <a:lnTo>
                  <a:pt x="493" y="474"/>
                </a:lnTo>
                <a:lnTo>
                  <a:pt x="481" y="365"/>
                </a:lnTo>
                <a:lnTo>
                  <a:pt x="486" y="282"/>
                </a:lnTo>
                <a:lnTo>
                  <a:pt x="422" y="214"/>
                </a:lnTo>
                <a:lnTo>
                  <a:pt x="422" y="214"/>
                </a:lnTo>
                <a:lnTo>
                  <a:pt x="426" y="200"/>
                </a:lnTo>
                <a:lnTo>
                  <a:pt x="430" y="185"/>
                </a:lnTo>
                <a:lnTo>
                  <a:pt x="432" y="168"/>
                </a:lnTo>
                <a:lnTo>
                  <a:pt x="435" y="149"/>
                </a:lnTo>
                <a:lnTo>
                  <a:pt x="436" y="130"/>
                </a:lnTo>
                <a:lnTo>
                  <a:pt x="435" y="122"/>
                </a:lnTo>
                <a:lnTo>
                  <a:pt x="433" y="113"/>
                </a:lnTo>
                <a:lnTo>
                  <a:pt x="431" y="107"/>
                </a:lnTo>
                <a:lnTo>
                  <a:pt x="427" y="101"/>
                </a:lnTo>
                <a:lnTo>
                  <a:pt x="427" y="101"/>
                </a:lnTo>
                <a:lnTo>
                  <a:pt x="419" y="91"/>
                </a:lnTo>
                <a:lnTo>
                  <a:pt x="410" y="84"/>
                </a:lnTo>
                <a:lnTo>
                  <a:pt x="403" y="78"/>
                </a:lnTo>
                <a:lnTo>
                  <a:pt x="395" y="73"/>
                </a:lnTo>
                <a:lnTo>
                  <a:pt x="383" y="68"/>
                </a:lnTo>
                <a:lnTo>
                  <a:pt x="378" y="67"/>
                </a:lnTo>
                <a:lnTo>
                  <a:pt x="378" y="67"/>
                </a:lnTo>
                <a:lnTo>
                  <a:pt x="378" y="56"/>
                </a:lnTo>
                <a:lnTo>
                  <a:pt x="377" y="46"/>
                </a:lnTo>
                <a:lnTo>
                  <a:pt x="376" y="41"/>
                </a:lnTo>
                <a:lnTo>
                  <a:pt x="373" y="37"/>
                </a:lnTo>
                <a:lnTo>
                  <a:pt x="373" y="37"/>
                </a:lnTo>
                <a:lnTo>
                  <a:pt x="367" y="29"/>
                </a:lnTo>
                <a:lnTo>
                  <a:pt x="358" y="18"/>
                </a:lnTo>
                <a:lnTo>
                  <a:pt x="351" y="14"/>
                </a:lnTo>
                <a:lnTo>
                  <a:pt x="344" y="9"/>
                </a:lnTo>
                <a:lnTo>
                  <a:pt x="337" y="5"/>
                </a:lnTo>
                <a:lnTo>
                  <a:pt x="329" y="3"/>
                </a:lnTo>
                <a:lnTo>
                  <a:pt x="329" y="3"/>
                </a:lnTo>
                <a:lnTo>
                  <a:pt x="321" y="2"/>
                </a:lnTo>
                <a:lnTo>
                  <a:pt x="312" y="0"/>
                </a:lnTo>
                <a:lnTo>
                  <a:pt x="294" y="2"/>
                </a:lnTo>
                <a:lnTo>
                  <a:pt x="278" y="3"/>
                </a:lnTo>
                <a:lnTo>
                  <a:pt x="271" y="3"/>
                </a:lnTo>
                <a:lnTo>
                  <a:pt x="271" y="3"/>
                </a:lnTo>
                <a:close/>
                <a:moveTo>
                  <a:pt x="227" y="1825"/>
                </a:moveTo>
                <a:lnTo>
                  <a:pt x="227" y="1825"/>
                </a:lnTo>
                <a:lnTo>
                  <a:pt x="232" y="1842"/>
                </a:lnTo>
                <a:lnTo>
                  <a:pt x="235" y="1856"/>
                </a:lnTo>
                <a:lnTo>
                  <a:pt x="236" y="1864"/>
                </a:lnTo>
                <a:lnTo>
                  <a:pt x="236" y="1864"/>
                </a:lnTo>
                <a:lnTo>
                  <a:pt x="234" y="1872"/>
                </a:lnTo>
                <a:lnTo>
                  <a:pt x="229" y="1884"/>
                </a:lnTo>
                <a:lnTo>
                  <a:pt x="222" y="1899"/>
                </a:lnTo>
                <a:lnTo>
                  <a:pt x="222" y="1899"/>
                </a:lnTo>
                <a:lnTo>
                  <a:pt x="232" y="1900"/>
                </a:lnTo>
                <a:lnTo>
                  <a:pt x="240" y="1901"/>
                </a:lnTo>
                <a:lnTo>
                  <a:pt x="246" y="1904"/>
                </a:lnTo>
                <a:lnTo>
                  <a:pt x="246" y="1904"/>
                </a:lnTo>
                <a:lnTo>
                  <a:pt x="247" y="1905"/>
                </a:lnTo>
                <a:lnTo>
                  <a:pt x="247" y="1909"/>
                </a:lnTo>
                <a:lnTo>
                  <a:pt x="247" y="1920"/>
                </a:lnTo>
                <a:lnTo>
                  <a:pt x="243" y="1951"/>
                </a:lnTo>
                <a:lnTo>
                  <a:pt x="238" y="1984"/>
                </a:lnTo>
                <a:lnTo>
                  <a:pt x="236" y="1996"/>
                </a:lnTo>
                <a:lnTo>
                  <a:pt x="236" y="2002"/>
                </a:lnTo>
                <a:lnTo>
                  <a:pt x="236" y="2002"/>
                </a:lnTo>
                <a:lnTo>
                  <a:pt x="236" y="2004"/>
                </a:lnTo>
                <a:lnTo>
                  <a:pt x="236" y="2005"/>
                </a:lnTo>
                <a:lnTo>
                  <a:pt x="233" y="2010"/>
                </a:lnTo>
                <a:lnTo>
                  <a:pt x="217" y="2021"/>
                </a:lnTo>
                <a:lnTo>
                  <a:pt x="217" y="2021"/>
                </a:lnTo>
                <a:lnTo>
                  <a:pt x="212" y="2025"/>
                </a:lnTo>
                <a:lnTo>
                  <a:pt x="207" y="2031"/>
                </a:lnTo>
                <a:lnTo>
                  <a:pt x="200" y="2042"/>
                </a:lnTo>
                <a:lnTo>
                  <a:pt x="194" y="2052"/>
                </a:lnTo>
                <a:lnTo>
                  <a:pt x="192" y="2056"/>
                </a:lnTo>
                <a:lnTo>
                  <a:pt x="178" y="2046"/>
                </a:lnTo>
                <a:lnTo>
                  <a:pt x="178" y="2046"/>
                </a:lnTo>
                <a:lnTo>
                  <a:pt x="186" y="2032"/>
                </a:lnTo>
                <a:lnTo>
                  <a:pt x="191" y="2022"/>
                </a:lnTo>
                <a:lnTo>
                  <a:pt x="192" y="2019"/>
                </a:lnTo>
                <a:lnTo>
                  <a:pt x="192" y="2016"/>
                </a:lnTo>
                <a:lnTo>
                  <a:pt x="192" y="2016"/>
                </a:lnTo>
                <a:lnTo>
                  <a:pt x="153" y="1972"/>
                </a:lnTo>
                <a:lnTo>
                  <a:pt x="153" y="1972"/>
                </a:lnTo>
                <a:lnTo>
                  <a:pt x="188" y="1909"/>
                </a:lnTo>
                <a:lnTo>
                  <a:pt x="188" y="1909"/>
                </a:lnTo>
                <a:lnTo>
                  <a:pt x="200" y="1884"/>
                </a:lnTo>
                <a:lnTo>
                  <a:pt x="213" y="1857"/>
                </a:lnTo>
                <a:lnTo>
                  <a:pt x="227" y="1825"/>
                </a:lnTo>
                <a:lnTo>
                  <a:pt x="227" y="1825"/>
                </a:lnTo>
                <a:close/>
                <a:moveTo>
                  <a:pt x="378" y="86"/>
                </a:moveTo>
                <a:lnTo>
                  <a:pt x="378" y="86"/>
                </a:lnTo>
                <a:lnTo>
                  <a:pt x="383" y="89"/>
                </a:lnTo>
                <a:lnTo>
                  <a:pt x="394" y="95"/>
                </a:lnTo>
                <a:lnTo>
                  <a:pt x="400" y="100"/>
                </a:lnTo>
                <a:lnTo>
                  <a:pt x="405" y="106"/>
                </a:lnTo>
                <a:lnTo>
                  <a:pt x="410" y="113"/>
                </a:lnTo>
                <a:lnTo>
                  <a:pt x="413" y="120"/>
                </a:lnTo>
                <a:lnTo>
                  <a:pt x="413" y="120"/>
                </a:lnTo>
                <a:lnTo>
                  <a:pt x="414" y="130"/>
                </a:lnTo>
                <a:lnTo>
                  <a:pt x="413" y="140"/>
                </a:lnTo>
                <a:lnTo>
                  <a:pt x="410" y="163"/>
                </a:lnTo>
                <a:lnTo>
                  <a:pt x="406" y="182"/>
                </a:lnTo>
                <a:lnTo>
                  <a:pt x="404" y="187"/>
                </a:lnTo>
                <a:lnTo>
                  <a:pt x="403" y="189"/>
                </a:lnTo>
                <a:lnTo>
                  <a:pt x="403" y="189"/>
                </a:lnTo>
                <a:lnTo>
                  <a:pt x="397" y="191"/>
                </a:lnTo>
                <a:lnTo>
                  <a:pt x="393" y="194"/>
                </a:lnTo>
                <a:lnTo>
                  <a:pt x="369" y="165"/>
                </a:lnTo>
                <a:lnTo>
                  <a:pt x="369" y="165"/>
                </a:lnTo>
                <a:lnTo>
                  <a:pt x="370" y="162"/>
                </a:lnTo>
                <a:lnTo>
                  <a:pt x="373" y="156"/>
                </a:lnTo>
                <a:lnTo>
                  <a:pt x="377" y="146"/>
                </a:lnTo>
                <a:lnTo>
                  <a:pt x="378" y="139"/>
                </a:lnTo>
                <a:lnTo>
                  <a:pt x="378" y="130"/>
                </a:lnTo>
                <a:lnTo>
                  <a:pt x="378" y="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41A0CEB-C423-455D-BA67-D52DC260989E}"/>
              </a:ext>
            </a:extLst>
          </p:cNvPr>
          <p:cNvSpPr>
            <a:spLocks/>
          </p:cNvSpPr>
          <p:nvPr/>
        </p:nvSpPr>
        <p:spPr bwMode="auto">
          <a:xfrm>
            <a:off x="4743346" y="2753925"/>
            <a:ext cx="541966" cy="1634720"/>
          </a:xfrm>
          <a:custGeom>
            <a:avLst/>
            <a:gdLst>
              <a:gd name="T0" fmla="*/ 271 w 859"/>
              <a:gd name="T1" fmla="*/ 184 h 2594"/>
              <a:gd name="T2" fmla="*/ 288 w 859"/>
              <a:gd name="T3" fmla="*/ 247 h 2594"/>
              <a:gd name="T4" fmla="*/ 402 w 859"/>
              <a:gd name="T5" fmla="*/ 337 h 2594"/>
              <a:gd name="T6" fmla="*/ 395 w 859"/>
              <a:gd name="T7" fmla="*/ 358 h 2594"/>
              <a:gd name="T8" fmla="*/ 433 w 859"/>
              <a:gd name="T9" fmla="*/ 361 h 2594"/>
              <a:gd name="T10" fmla="*/ 366 w 859"/>
              <a:gd name="T11" fmla="*/ 477 h 2594"/>
              <a:gd name="T12" fmla="*/ 317 w 859"/>
              <a:gd name="T13" fmla="*/ 617 h 2594"/>
              <a:gd name="T14" fmla="*/ 257 w 859"/>
              <a:gd name="T15" fmla="*/ 844 h 2594"/>
              <a:gd name="T16" fmla="*/ 216 w 859"/>
              <a:gd name="T17" fmla="*/ 1088 h 2594"/>
              <a:gd name="T18" fmla="*/ 168 w 859"/>
              <a:gd name="T19" fmla="*/ 1319 h 2594"/>
              <a:gd name="T20" fmla="*/ 134 w 859"/>
              <a:gd name="T21" fmla="*/ 1465 h 2594"/>
              <a:gd name="T22" fmla="*/ 177 w 859"/>
              <a:gd name="T23" fmla="*/ 1563 h 2594"/>
              <a:gd name="T24" fmla="*/ 152 w 859"/>
              <a:gd name="T25" fmla="*/ 1721 h 2594"/>
              <a:gd name="T26" fmla="*/ 134 w 859"/>
              <a:gd name="T27" fmla="*/ 1697 h 2594"/>
              <a:gd name="T28" fmla="*/ 110 w 859"/>
              <a:gd name="T29" fmla="*/ 1685 h 2594"/>
              <a:gd name="T30" fmla="*/ 67 w 859"/>
              <a:gd name="T31" fmla="*/ 1727 h 2594"/>
              <a:gd name="T32" fmla="*/ 91 w 859"/>
              <a:gd name="T33" fmla="*/ 1807 h 2594"/>
              <a:gd name="T34" fmla="*/ 43 w 859"/>
              <a:gd name="T35" fmla="*/ 1965 h 2594"/>
              <a:gd name="T36" fmla="*/ 146 w 859"/>
              <a:gd name="T37" fmla="*/ 2325 h 2594"/>
              <a:gd name="T38" fmla="*/ 32 w 859"/>
              <a:gd name="T39" fmla="*/ 2429 h 2594"/>
              <a:gd name="T40" fmla="*/ 55 w 859"/>
              <a:gd name="T41" fmla="*/ 2459 h 2594"/>
              <a:gd name="T42" fmla="*/ 174 w 859"/>
              <a:gd name="T43" fmla="*/ 2482 h 2594"/>
              <a:gd name="T44" fmla="*/ 149 w 859"/>
              <a:gd name="T45" fmla="*/ 2493 h 2594"/>
              <a:gd name="T46" fmla="*/ 91 w 859"/>
              <a:gd name="T47" fmla="*/ 2530 h 2594"/>
              <a:gd name="T48" fmla="*/ 85 w 859"/>
              <a:gd name="T49" fmla="*/ 2568 h 2594"/>
              <a:gd name="T50" fmla="*/ 133 w 859"/>
              <a:gd name="T51" fmla="*/ 2587 h 2594"/>
              <a:gd name="T52" fmla="*/ 293 w 859"/>
              <a:gd name="T53" fmla="*/ 2441 h 2594"/>
              <a:gd name="T54" fmla="*/ 392 w 859"/>
              <a:gd name="T55" fmla="*/ 2441 h 2594"/>
              <a:gd name="T56" fmla="*/ 416 w 859"/>
              <a:gd name="T57" fmla="*/ 2459 h 2594"/>
              <a:gd name="T58" fmla="*/ 410 w 859"/>
              <a:gd name="T59" fmla="*/ 2479 h 2594"/>
              <a:gd name="T60" fmla="*/ 411 w 859"/>
              <a:gd name="T61" fmla="*/ 2519 h 2594"/>
              <a:gd name="T62" fmla="*/ 430 w 859"/>
              <a:gd name="T63" fmla="*/ 2565 h 2594"/>
              <a:gd name="T64" fmla="*/ 481 w 859"/>
              <a:gd name="T65" fmla="*/ 2533 h 2594"/>
              <a:gd name="T66" fmla="*/ 506 w 859"/>
              <a:gd name="T67" fmla="*/ 2478 h 2594"/>
              <a:gd name="T68" fmla="*/ 500 w 859"/>
              <a:gd name="T69" fmla="*/ 2360 h 2594"/>
              <a:gd name="T70" fmla="*/ 360 w 859"/>
              <a:gd name="T71" fmla="*/ 2295 h 2594"/>
              <a:gd name="T72" fmla="*/ 366 w 859"/>
              <a:gd name="T73" fmla="*/ 2276 h 2594"/>
              <a:gd name="T74" fmla="*/ 396 w 859"/>
              <a:gd name="T75" fmla="*/ 2136 h 2594"/>
              <a:gd name="T76" fmla="*/ 539 w 859"/>
              <a:gd name="T77" fmla="*/ 2045 h 2594"/>
              <a:gd name="T78" fmla="*/ 628 w 859"/>
              <a:gd name="T79" fmla="*/ 2133 h 2594"/>
              <a:gd name="T80" fmla="*/ 701 w 859"/>
              <a:gd name="T81" fmla="*/ 2380 h 2594"/>
              <a:gd name="T82" fmla="*/ 721 w 859"/>
              <a:gd name="T83" fmla="*/ 2440 h 2594"/>
              <a:gd name="T84" fmla="*/ 774 w 859"/>
              <a:gd name="T85" fmla="*/ 2417 h 2594"/>
              <a:gd name="T86" fmla="*/ 847 w 859"/>
              <a:gd name="T87" fmla="*/ 2282 h 2594"/>
              <a:gd name="T88" fmla="*/ 856 w 859"/>
              <a:gd name="T89" fmla="*/ 2249 h 2594"/>
              <a:gd name="T90" fmla="*/ 597 w 859"/>
              <a:gd name="T91" fmla="*/ 1923 h 2594"/>
              <a:gd name="T92" fmla="*/ 570 w 859"/>
              <a:gd name="T93" fmla="*/ 1877 h 2594"/>
              <a:gd name="T94" fmla="*/ 475 w 859"/>
              <a:gd name="T95" fmla="*/ 1776 h 2594"/>
              <a:gd name="T96" fmla="*/ 456 w 859"/>
              <a:gd name="T97" fmla="*/ 1738 h 2594"/>
              <a:gd name="T98" fmla="*/ 524 w 859"/>
              <a:gd name="T99" fmla="*/ 1605 h 2594"/>
              <a:gd name="T100" fmla="*/ 616 w 859"/>
              <a:gd name="T101" fmla="*/ 1343 h 2594"/>
              <a:gd name="T102" fmla="*/ 680 w 859"/>
              <a:gd name="T103" fmla="*/ 1081 h 2594"/>
              <a:gd name="T104" fmla="*/ 698 w 859"/>
              <a:gd name="T105" fmla="*/ 808 h 2594"/>
              <a:gd name="T106" fmla="*/ 713 w 859"/>
              <a:gd name="T107" fmla="*/ 489 h 2594"/>
              <a:gd name="T108" fmla="*/ 603 w 859"/>
              <a:gd name="T109" fmla="*/ 312 h 2594"/>
              <a:gd name="T110" fmla="*/ 686 w 859"/>
              <a:gd name="T111" fmla="*/ 286 h 2594"/>
              <a:gd name="T112" fmla="*/ 683 w 859"/>
              <a:gd name="T113" fmla="*/ 215 h 2594"/>
              <a:gd name="T114" fmla="*/ 632 w 859"/>
              <a:gd name="T115" fmla="*/ 172 h 2594"/>
              <a:gd name="T116" fmla="*/ 579 w 859"/>
              <a:gd name="T117" fmla="*/ 19 h 2594"/>
              <a:gd name="T118" fmla="*/ 488 w 859"/>
              <a:gd name="T119" fmla="*/ 0 h 2594"/>
              <a:gd name="T120" fmla="*/ 393 w 859"/>
              <a:gd name="T121" fmla="*/ 10 h 2594"/>
              <a:gd name="T122" fmla="*/ 363 w 859"/>
              <a:gd name="T123" fmla="*/ 62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9" h="2594">
                <a:moveTo>
                  <a:pt x="360" y="93"/>
                </a:moveTo>
                <a:lnTo>
                  <a:pt x="360" y="93"/>
                </a:lnTo>
                <a:lnTo>
                  <a:pt x="344" y="105"/>
                </a:lnTo>
                <a:lnTo>
                  <a:pt x="314" y="135"/>
                </a:lnTo>
                <a:lnTo>
                  <a:pt x="296" y="152"/>
                </a:lnTo>
                <a:lnTo>
                  <a:pt x="282" y="170"/>
                </a:lnTo>
                <a:lnTo>
                  <a:pt x="271" y="184"/>
                </a:lnTo>
                <a:lnTo>
                  <a:pt x="268" y="192"/>
                </a:lnTo>
                <a:lnTo>
                  <a:pt x="268" y="196"/>
                </a:lnTo>
                <a:lnTo>
                  <a:pt x="268" y="196"/>
                </a:lnTo>
                <a:lnTo>
                  <a:pt x="270" y="207"/>
                </a:lnTo>
                <a:lnTo>
                  <a:pt x="274" y="219"/>
                </a:lnTo>
                <a:lnTo>
                  <a:pt x="280" y="233"/>
                </a:lnTo>
                <a:lnTo>
                  <a:pt x="288" y="247"/>
                </a:lnTo>
                <a:lnTo>
                  <a:pt x="297" y="260"/>
                </a:lnTo>
                <a:lnTo>
                  <a:pt x="306" y="271"/>
                </a:lnTo>
                <a:lnTo>
                  <a:pt x="318" y="282"/>
                </a:lnTo>
                <a:lnTo>
                  <a:pt x="329" y="288"/>
                </a:lnTo>
                <a:lnTo>
                  <a:pt x="390" y="312"/>
                </a:lnTo>
                <a:lnTo>
                  <a:pt x="402" y="337"/>
                </a:lnTo>
                <a:lnTo>
                  <a:pt x="402" y="337"/>
                </a:lnTo>
                <a:lnTo>
                  <a:pt x="389" y="352"/>
                </a:lnTo>
                <a:lnTo>
                  <a:pt x="379" y="363"/>
                </a:lnTo>
                <a:lnTo>
                  <a:pt x="378" y="366"/>
                </a:lnTo>
                <a:lnTo>
                  <a:pt x="378" y="367"/>
                </a:lnTo>
                <a:lnTo>
                  <a:pt x="378" y="367"/>
                </a:lnTo>
                <a:lnTo>
                  <a:pt x="384" y="364"/>
                </a:lnTo>
                <a:lnTo>
                  <a:pt x="395" y="358"/>
                </a:lnTo>
                <a:lnTo>
                  <a:pt x="408" y="349"/>
                </a:lnTo>
                <a:lnTo>
                  <a:pt x="408" y="349"/>
                </a:lnTo>
                <a:lnTo>
                  <a:pt x="422" y="355"/>
                </a:lnTo>
                <a:lnTo>
                  <a:pt x="431" y="358"/>
                </a:lnTo>
                <a:lnTo>
                  <a:pt x="433" y="359"/>
                </a:lnTo>
                <a:lnTo>
                  <a:pt x="433" y="361"/>
                </a:lnTo>
                <a:lnTo>
                  <a:pt x="433" y="361"/>
                </a:lnTo>
                <a:lnTo>
                  <a:pt x="430" y="364"/>
                </a:lnTo>
                <a:lnTo>
                  <a:pt x="428" y="370"/>
                </a:lnTo>
                <a:lnTo>
                  <a:pt x="427" y="379"/>
                </a:lnTo>
                <a:lnTo>
                  <a:pt x="451" y="367"/>
                </a:lnTo>
                <a:lnTo>
                  <a:pt x="469" y="379"/>
                </a:lnTo>
                <a:lnTo>
                  <a:pt x="469" y="422"/>
                </a:lnTo>
                <a:lnTo>
                  <a:pt x="366" y="477"/>
                </a:lnTo>
                <a:lnTo>
                  <a:pt x="329" y="513"/>
                </a:lnTo>
                <a:lnTo>
                  <a:pt x="329" y="513"/>
                </a:lnTo>
                <a:lnTo>
                  <a:pt x="329" y="533"/>
                </a:lnTo>
                <a:lnTo>
                  <a:pt x="331" y="550"/>
                </a:lnTo>
                <a:lnTo>
                  <a:pt x="329" y="562"/>
                </a:lnTo>
                <a:lnTo>
                  <a:pt x="329" y="562"/>
                </a:lnTo>
                <a:lnTo>
                  <a:pt x="317" y="617"/>
                </a:lnTo>
                <a:lnTo>
                  <a:pt x="317" y="617"/>
                </a:lnTo>
                <a:lnTo>
                  <a:pt x="293" y="719"/>
                </a:lnTo>
                <a:lnTo>
                  <a:pt x="274" y="793"/>
                </a:lnTo>
                <a:lnTo>
                  <a:pt x="267" y="818"/>
                </a:lnTo>
                <a:lnTo>
                  <a:pt x="262" y="831"/>
                </a:lnTo>
                <a:lnTo>
                  <a:pt x="262" y="831"/>
                </a:lnTo>
                <a:lnTo>
                  <a:pt x="257" y="844"/>
                </a:lnTo>
                <a:lnTo>
                  <a:pt x="253" y="872"/>
                </a:lnTo>
                <a:lnTo>
                  <a:pt x="241" y="953"/>
                </a:lnTo>
                <a:lnTo>
                  <a:pt x="227" y="1032"/>
                </a:lnTo>
                <a:lnTo>
                  <a:pt x="222" y="1061"/>
                </a:lnTo>
                <a:lnTo>
                  <a:pt x="219" y="1075"/>
                </a:lnTo>
                <a:lnTo>
                  <a:pt x="219" y="1075"/>
                </a:lnTo>
                <a:lnTo>
                  <a:pt x="216" y="1088"/>
                </a:lnTo>
                <a:lnTo>
                  <a:pt x="213" y="1116"/>
                </a:lnTo>
                <a:lnTo>
                  <a:pt x="209" y="1192"/>
                </a:lnTo>
                <a:lnTo>
                  <a:pt x="201" y="1300"/>
                </a:lnTo>
                <a:lnTo>
                  <a:pt x="201" y="1300"/>
                </a:lnTo>
                <a:lnTo>
                  <a:pt x="193" y="1303"/>
                </a:lnTo>
                <a:lnTo>
                  <a:pt x="178" y="1313"/>
                </a:lnTo>
                <a:lnTo>
                  <a:pt x="168" y="1319"/>
                </a:lnTo>
                <a:lnTo>
                  <a:pt x="158" y="1326"/>
                </a:lnTo>
                <a:lnTo>
                  <a:pt x="151" y="1334"/>
                </a:lnTo>
                <a:lnTo>
                  <a:pt x="146" y="1343"/>
                </a:lnTo>
                <a:lnTo>
                  <a:pt x="146" y="1343"/>
                </a:lnTo>
                <a:lnTo>
                  <a:pt x="122" y="1404"/>
                </a:lnTo>
                <a:lnTo>
                  <a:pt x="134" y="1465"/>
                </a:lnTo>
                <a:lnTo>
                  <a:pt x="134" y="1465"/>
                </a:lnTo>
                <a:lnTo>
                  <a:pt x="142" y="1497"/>
                </a:lnTo>
                <a:lnTo>
                  <a:pt x="146" y="1522"/>
                </a:lnTo>
                <a:lnTo>
                  <a:pt x="152" y="1538"/>
                </a:lnTo>
                <a:lnTo>
                  <a:pt x="152" y="1538"/>
                </a:lnTo>
                <a:lnTo>
                  <a:pt x="158" y="1547"/>
                </a:lnTo>
                <a:lnTo>
                  <a:pt x="168" y="1555"/>
                </a:lnTo>
                <a:lnTo>
                  <a:pt x="177" y="1563"/>
                </a:lnTo>
                <a:lnTo>
                  <a:pt x="165" y="1648"/>
                </a:lnTo>
                <a:lnTo>
                  <a:pt x="165" y="1648"/>
                </a:lnTo>
                <a:lnTo>
                  <a:pt x="160" y="1685"/>
                </a:lnTo>
                <a:lnTo>
                  <a:pt x="155" y="1709"/>
                </a:lnTo>
                <a:lnTo>
                  <a:pt x="154" y="1718"/>
                </a:lnTo>
                <a:lnTo>
                  <a:pt x="152" y="1721"/>
                </a:lnTo>
                <a:lnTo>
                  <a:pt x="152" y="1721"/>
                </a:lnTo>
                <a:lnTo>
                  <a:pt x="151" y="1721"/>
                </a:lnTo>
                <a:lnTo>
                  <a:pt x="148" y="1718"/>
                </a:lnTo>
                <a:lnTo>
                  <a:pt x="143" y="1709"/>
                </a:lnTo>
                <a:lnTo>
                  <a:pt x="139" y="1700"/>
                </a:lnTo>
                <a:lnTo>
                  <a:pt x="136" y="1697"/>
                </a:lnTo>
                <a:lnTo>
                  <a:pt x="134" y="1697"/>
                </a:lnTo>
                <a:lnTo>
                  <a:pt x="134" y="1697"/>
                </a:lnTo>
                <a:lnTo>
                  <a:pt x="133" y="1697"/>
                </a:lnTo>
                <a:lnTo>
                  <a:pt x="131" y="1695"/>
                </a:lnTo>
                <a:lnTo>
                  <a:pt x="125" y="1691"/>
                </a:lnTo>
                <a:lnTo>
                  <a:pt x="119" y="1686"/>
                </a:lnTo>
                <a:lnTo>
                  <a:pt x="114" y="1685"/>
                </a:lnTo>
                <a:lnTo>
                  <a:pt x="110" y="1685"/>
                </a:lnTo>
                <a:lnTo>
                  <a:pt x="110" y="1685"/>
                </a:lnTo>
                <a:lnTo>
                  <a:pt x="97" y="1688"/>
                </a:lnTo>
                <a:lnTo>
                  <a:pt x="90" y="1691"/>
                </a:lnTo>
                <a:lnTo>
                  <a:pt x="84" y="1695"/>
                </a:lnTo>
                <a:lnTo>
                  <a:pt x="76" y="1701"/>
                </a:lnTo>
                <a:lnTo>
                  <a:pt x="72" y="1708"/>
                </a:lnTo>
                <a:lnTo>
                  <a:pt x="69" y="1717"/>
                </a:lnTo>
                <a:lnTo>
                  <a:pt x="67" y="1727"/>
                </a:lnTo>
                <a:lnTo>
                  <a:pt x="67" y="1727"/>
                </a:lnTo>
                <a:lnTo>
                  <a:pt x="67" y="1740"/>
                </a:lnTo>
                <a:lnTo>
                  <a:pt x="70" y="1752"/>
                </a:lnTo>
                <a:lnTo>
                  <a:pt x="76" y="1776"/>
                </a:lnTo>
                <a:lnTo>
                  <a:pt x="84" y="1798"/>
                </a:lnTo>
                <a:lnTo>
                  <a:pt x="88" y="1804"/>
                </a:lnTo>
                <a:lnTo>
                  <a:pt x="91" y="1807"/>
                </a:lnTo>
                <a:lnTo>
                  <a:pt x="91" y="1807"/>
                </a:lnTo>
                <a:lnTo>
                  <a:pt x="96" y="1810"/>
                </a:lnTo>
                <a:lnTo>
                  <a:pt x="97" y="1814"/>
                </a:lnTo>
                <a:lnTo>
                  <a:pt x="97" y="1819"/>
                </a:lnTo>
                <a:lnTo>
                  <a:pt x="97" y="1819"/>
                </a:lnTo>
                <a:lnTo>
                  <a:pt x="43" y="1965"/>
                </a:lnTo>
                <a:lnTo>
                  <a:pt x="43" y="1965"/>
                </a:lnTo>
                <a:lnTo>
                  <a:pt x="38" y="1981"/>
                </a:lnTo>
                <a:lnTo>
                  <a:pt x="32" y="2006"/>
                </a:lnTo>
                <a:lnTo>
                  <a:pt x="18" y="2077"/>
                </a:lnTo>
                <a:lnTo>
                  <a:pt x="0" y="2173"/>
                </a:lnTo>
                <a:lnTo>
                  <a:pt x="6" y="2203"/>
                </a:lnTo>
                <a:lnTo>
                  <a:pt x="122" y="2240"/>
                </a:lnTo>
                <a:lnTo>
                  <a:pt x="146" y="2325"/>
                </a:lnTo>
                <a:lnTo>
                  <a:pt x="146" y="2386"/>
                </a:lnTo>
                <a:lnTo>
                  <a:pt x="79" y="2404"/>
                </a:lnTo>
                <a:lnTo>
                  <a:pt x="49" y="2411"/>
                </a:lnTo>
                <a:lnTo>
                  <a:pt x="49" y="2411"/>
                </a:lnTo>
                <a:lnTo>
                  <a:pt x="44" y="2414"/>
                </a:lnTo>
                <a:lnTo>
                  <a:pt x="37" y="2424"/>
                </a:lnTo>
                <a:lnTo>
                  <a:pt x="32" y="2429"/>
                </a:lnTo>
                <a:lnTo>
                  <a:pt x="30" y="2435"/>
                </a:lnTo>
                <a:lnTo>
                  <a:pt x="29" y="2441"/>
                </a:lnTo>
                <a:lnTo>
                  <a:pt x="30" y="2447"/>
                </a:lnTo>
                <a:lnTo>
                  <a:pt x="30" y="2447"/>
                </a:lnTo>
                <a:lnTo>
                  <a:pt x="35" y="2452"/>
                </a:lnTo>
                <a:lnTo>
                  <a:pt x="44" y="2456"/>
                </a:lnTo>
                <a:lnTo>
                  <a:pt x="55" y="2459"/>
                </a:lnTo>
                <a:lnTo>
                  <a:pt x="67" y="2461"/>
                </a:lnTo>
                <a:lnTo>
                  <a:pt x="88" y="2464"/>
                </a:lnTo>
                <a:lnTo>
                  <a:pt x="97" y="2465"/>
                </a:lnTo>
                <a:lnTo>
                  <a:pt x="177" y="2472"/>
                </a:lnTo>
                <a:lnTo>
                  <a:pt x="177" y="2484"/>
                </a:lnTo>
                <a:lnTo>
                  <a:pt x="177" y="2484"/>
                </a:lnTo>
                <a:lnTo>
                  <a:pt x="174" y="2482"/>
                </a:lnTo>
                <a:lnTo>
                  <a:pt x="168" y="2479"/>
                </a:lnTo>
                <a:lnTo>
                  <a:pt x="163" y="2478"/>
                </a:lnTo>
                <a:lnTo>
                  <a:pt x="158" y="2478"/>
                </a:lnTo>
                <a:lnTo>
                  <a:pt x="155" y="2479"/>
                </a:lnTo>
                <a:lnTo>
                  <a:pt x="152" y="2484"/>
                </a:lnTo>
                <a:lnTo>
                  <a:pt x="152" y="2484"/>
                </a:lnTo>
                <a:lnTo>
                  <a:pt x="149" y="2493"/>
                </a:lnTo>
                <a:lnTo>
                  <a:pt x="148" y="2501"/>
                </a:lnTo>
                <a:lnTo>
                  <a:pt x="146" y="2508"/>
                </a:lnTo>
                <a:lnTo>
                  <a:pt x="110" y="2526"/>
                </a:lnTo>
                <a:lnTo>
                  <a:pt x="110" y="2526"/>
                </a:lnTo>
                <a:lnTo>
                  <a:pt x="105" y="2526"/>
                </a:lnTo>
                <a:lnTo>
                  <a:pt x="97" y="2528"/>
                </a:lnTo>
                <a:lnTo>
                  <a:pt x="91" y="2530"/>
                </a:lnTo>
                <a:lnTo>
                  <a:pt x="87" y="2534"/>
                </a:lnTo>
                <a:lnTo>
                  <a:pt x="82" y="2539"/>
                </a:lnTo>
                <a:lnTo>
                  <a:pt x="79" y="2545"/>
                </a:lnTo>
                <a:lnTo>
                  <a:pt x="79" y="2545"/>
                </a:lnTo>
                <a:lnTo>
                  <a:pt x="79" y="2552"/>
                </a:lnTo>
                <a:lnTo>
                  <a:pt x="81" y="2560"/>
                </a:lnTo>
                <a:lnTo>
                  <a:pt x="85" y="2568"/>
                </a:lnTo>
                <a:lnTo>
                  <a:pt x="90" y="2574"/>
                </a:lnTo>
                <a:lnTo>
                  <a:pt x="96" y="2580"/>
                </a:lnTo>
                <a:lnTo>
                  <a:pt x="102" y="2584"/>
                </a:lnTo>
                <a:lnTo>
                  <a:pt x="107" y="2587"/>
                </a:lnTo>
                <a:lnTo>
                  <a:pt x="110" y="2587"/>
                </a:lnTo>
                <a:lnTo>
                  <a:pt x="110" y="2587"/>
                </a:lnTo>
                <a:lnTo>
                  <a:pt x="133" y="2587"/>
                </a:lnTo>
                <a:lnTo>
                  <a:pt x="178" y="2591"/>
                </a:lnTo>
                <a:lnTo>
                  <a:pt x="244" y="2594"/>
                </a:lnTo>
                <a:lnTo>
                  <a:pt x="280" y="2575"/>
                </a:lnTo>
                <a:lnTo>
                  <a:pt x="274" y="2526"/>
                </a:lnTo>
                <a:lnTo>
                  <a:pt x="256" y="2478"/>
                </a:lnTo>
                <a:lnTo>
                  <a:pt x="244" y="2447"/>
                </a:lnTo>
                <a:lnTo>
                  <a:pt x="293" y="2441"/>
                </a:lnTo>
                <a:lnTo>
                  <a:pt x="293" y="2478"/>
                </a:lnTo>
                <a:lnTo>
                  <a:pt x="366" y="2478"/>
                </a:lnTo>
                <a:lnTo>
                  <a:pt x="366" y="2441"/>
                </a:lnTo>
                <a:lnTo>
                  <a:pt x="384" y="2404"/>
                </a:lnTo>
                <a:lnTo>
                  <a:pt x="390" y="2429"/>
                </a:lnTo>
                <a:lnTo>
                  <a:pt x="390" y="2429"/>
                </a:lnTo>
                <a:lnTo>
                  <a:pt x="392" y="2441"/>
                </a:lnTo>
                <a:lnTo>
                  <a:pt x="393" y="2449"/>
                </a:lnTo>
                <a:lnTo>
                  <a:pt x="395" y="2452"/>
                </a:lnTo>
                <a:lnTo>
                  <a:pt x="396" y="2453"/>
                </a:lnTo>
                <a:lnTo>
                  <a:pt x="396" y="2453"/>
                </a:lnTo>
                <a:lnTo>
                  <a:pt x="402" y="2455"/>
                </a:lnTo>
                <a:lnTo>
                  <a:pt x="413" y="2456"/>
                </a:lnTo>
                <a:lnTo>
                  <a:pt x="416" y="2459"/>
                </a:lnTo>
                <a:lnTo>
                  <a:pt x="417" y="2461"/>
                </a:lnTo>
                <a:lnTo>
                  <a:pt x="417" y="2464"/>
                </a:lnTo>
                <a:lnTo>
                  <a:pt x="414" y="2465"/>
                </a:lnTo>
                <a:lnTo>
                  <a:pt x="414" y="2465"/>
                </a:lnTo>
                <a:lnTo>
                  <a:pt x="410" y="2469"/>
                </a:lnTo>
                <a:lnTo>
                  <a:pt x="410" y="2473"/>
                </a:lnTo>
                <a:lnTo>
                  <a:pt x="410" y="2479"/>
                </a:lnTo>
                <a:lnTo>
                  <a:pt x="411" y="2485"/>
                </a:lnTo>
                <a:lnTo>
                  <a:pt x="414" y="2498"/>
                </a:lnTo>
                <a:lnTo>
                  <a:pt x="416" y="2504"/>
                </a:lnTo>
                <a:lnTo>
                  <a:pt x="414" y="2508"/>
                </a:lnTo>
                <a:lnTo>
                  <a:pt x="414" y="2508"/>
                </a:lnTo>
                <a:lnTo>
                  <a:pt x="413" y="2513"/>
                </a:lnTo>
                <a:lnTo>
                  <a:pt x="411" y="2519"/>
                </a:lnTo>
                <a:lnTo>
                  <a:pt x="413" y="2534"/>
                </a:lnTo>
                <a:lnTo>
                  <a:pt x="416" y="2548"/>
                </a:lnTo>
                <a:lnTo>
                  <a:pt x="417" y="2552"/>
                </a:lnTo>
                <a:lnTo>
                  <a:pt x="421" y="2557"/>
                </a:lnTo>
                <a:lnTo>
                  <a:pt x="421" y="2557"/>
                </a:lnTo>
                <a:lnTo>
                  <a:pt x="427" y="2563"/>
                </a:lnTo>
                <a:lnTo>
                  <a:pt x="430" y="2565"/>
                </a:lnTo>
                <a:lnTo>
                  <a:pt x="434" y="2566"/>
                </a:lnTo>
                <a:lnTo>
                  <a:pt x="439" y="2565"/>
                </a:lnTo>
                <a:lnTo>
                  <a:pt x="446" y="2562"/>
                </a:lnTo>
                <a:lnTo>
                  <a:pt x="457" y="2555"/>
                </a:lnTo>
                <a:lnTo>
                  <a:pt x="469" y="2545"/>
                </a:lnTo>
                <a:lnTo>
                  <a:pt x="469" y="2545"/>
                </a:lnTo>
                <a:lnTo>
                  <a:pt x="481" y="2533"/>
                </a:lnTo>
                <a:lnTo>
                  <a:pt x="491" y="2522"/>
                </a:lnTo>
                <a:lnTo>
                  <a:pt x="497" y="2511"/>
                </a:lnTo>
                <a:lnTo>
                  <a:pt x="501" y="2502"/>
                </a:lnTo>
                <a:lnTo>
                  <a:pt x="504" y="2494"/>
                </a:lnTo>
                <a:lnTo>
                  <a:pt x="504" y="2487"/>
                </a:lnTo>
                <a:lnTo>
                  <a:pt x="506" y="2478"/>
                </a:lnTo>
                <a:lnTo>
                  <a:pt x="506" y="2478"/>
                </a:lnTo>
                <a:lnTo>
                  <a:pt x="518" y="2423"/>
                </a:lnTo>
                <a:lnTo>
                  <a:pt x="518" y="2423"/>
                </a:lnTo>
                <a:lnTo>
                  <a:pt x="517" y="2414"/>
                </a:lnTo>
                <a:lnTo>
                  <a:pt x="513" y="2391"/>
                </a:lnTo>
                <a:lnTo>
                  <a:pt x="509" y="2379"/>
                </a:lnTo>
                <a:lnTo>
                  <a:pt x="506" y="2368"/>
                </a:lnTo>
                <a:lnTo>
                  <a:pt x="500" y="2360"/>
                </a:lnTo>
                <a:lnTo>
                  <a:pt x="497" y="2357"/>
                </a:lnTo>
                <a:lnTo>
                  <a:pt x="494" y="2356"/>
                </a:lnTo>
                <a:lnTo>
                  <a:pt x="494" y="2356"/>
                </a:lnTo>
                <a:lnTo>
                  <a:pt x="466" y="2351"/>
                </a:lnTo>
                <a:lnTo>
                  <a:pt x="451" y="2350"/>
                </a:lnTo>
                <a:lnTo>
                  <a:pt x="421" y="2350"/>
                </a:lnTo>
                <a:lnTo>
                  <a:pt x="360" y="2295"/>
                </a:lnTo>
                <a:lnTo>
                  <a:pt x="335" y="2276"/>
                </a:lnTo>
                <a:lnTo>
                  <a:pt x="335" y="2276"/>
                </a:lnTo>
                <a:lnTo>
                  <a:pt x="349" y="2278"/>
                </a:lnTo>
                <a:lnTo>
                  <a:pt x="360" y="2278"/>
                </a:lnTo>
                <a:lnTo>
                  <a:pt x="363" y="2278"/>
                </a:lnTo>
                <a:lnTo>
                  <a:pt x="366" y="2276"/>
                </a:lnTo>
                <a:lnTo>
                  <a:pt x="366" y="2276"/>
                </a:lnTo>
                <a:lnTo>
                  <a:pt x="369" y="2270"/>
                </a:lnTo>
                <a:lnTo>
                  <a:pt x="372" y="2260"/>
                </a:lnTo>
                <a:lnTo>
                  <a:pt x="382" y="2221"/>
                </a:lnTo>
                <a:lnTo>
                  <a:pt x="392" y="2176"/>
                </a:lnTo>
                <a:lnTo>
                  <a:pt x="395" y="2154"/>
                </a:lnTo>
                <a:lnTo>
                  <a:pt x="396" y="2136"/>
                </a:lnTo>
                <a:lnTo>
                  <a:pt x="396" y="2136"/>
                </a:lnTo>
                <a:lnTo>
                  <a:pt x="398" y="2101"/>
                </a:lnTo>
                <a:lnTo>
                  <a:pt x="396" y="2067"/>
                </a:lnTo>
                <a:lnTo>
                  <a:pt x="396" y="2032"/>
                </a:lnTo>
                <a:lnTo>
                  <a:pt x="481" y="2008"/>
                </a:lnTo>
                <a:lnTo>
                  <a:pt x="481" y="2008"/>
                </a:lnTo>
                <a:lnTo>
                  <a:pt x="498" y="2019"/>
                </a:lnTo>
                <a:lnTo>
                  <a:pt x="539" y="2045"/>
                </a:lnTo>
                <a:lnTo>
                  <a:pt x="561" y="2061"/>
                </a:lnTo>
                <a:lnTo>
                  <a:pt x="582" y="2078"/>
                </a:lnTo>
                <a:lnTo>
                  <a:pt x="599" y="2093"/>
                </a:lnTo>
                <a:lnTo>
                  <a:pt x="605" y="2099"/>
                </a:lnTo>
                <a:lnTo>
                  <a:pt x="610" y="2106"/>
                </a:lnTo>
                <a:lnTo>
                  <a:pt x="610" y="2106"/>
                </a:lnTo>
                <a:lnTo>
                  <a:pt x="628" y="2133"/>
                </a:lnTo>
                <a:lnTo>
                  <a:pt x="651" y="2167"/>
                </a:lnTo>
                <a:lnTo>
                  <a:pt x="670" y="2199"/>
                </a:lnTo>
                <a:lnTo>
                  <a:pt x="678" y="2211"/>
                </a:lnTo>
                <a:lnTo>
                  <a:pt x="683" y="2221"/>
                </a:lnTo>
                <a:lnTo>
                  <a:pt x="707" y="2289"/>
                </a:lnTo>
                <a:lnTo>
                  <a:pt x="701" y="2380"/>
                </a:lnTo>
                <a:lnTo>
                  <a:pt x="701" y="2380"/>
                </a:lnTo>
                <a:lnTo>
                  <a:pt x="701" y="2389"/>
                </a:lnTo>
                <a:lnTo>
                  <a:pt x="702" y="2400"/>
                </a:lnTo>
                <a:lnTo>
                  <a:pt x="706" y="2411"/>
                </a:lnTo>
                <a:lnTo>
                  <a:pt x="709" y="2423"/>
                </a:lnTo>
                <a:lnTo>
                  <a:pt x="713" y="2432"/>
                </a:lnTo>
                <a:lnTo>
                  <a:pt x="718" y="2437"/>
                </a:lnTo>
                <a:lnTo>
                  <a:pt x="721" y="2440"/>
                </a:lnTo>
                <a:lnTo>
                  <a:pt x="725" y="2441"/>
                </a:lnTo>
                <a:lnTo>
                  <a:pt x="731" y="2441"/>
                </a:lnTo>
                <a:lnTo>
                  <a:pt x="731" y="2441"/>
                </a:lnTo>
                <a:lnTo>
                  <a:pt x="738" y="2440"/>
                </a:lnTo>
                <a:lnTo>
                  <a:pt x="744" y="2438"/>
                </a:lnTo>
                <a:lnTo>
                  <a:pt x="759" y="2429"/>
                </a:lnTo>
                <a:lnTo>
                  <a:pt x="774" y="2417"/>
                </a:lnTo>
                <a:lnTo>
                  <a:pt x="789" y="2404"/>
                </a:lnTo>
                <a:lnTo>
                  <a:pt x="812" y="2379"/>
                </a:lnTo>
                <a:lnTo>
                  <a:pt x="823" y="2368"/>
                </a:lnTo>
                <a:lnTo>
                  <a:pt x="835" y="2289"/>
                </a:lnTo>
                <a:lnTo>
                  <a:pt x="835" y="2289"/>
                </a:lnTo>
                <a:lnTo>
                  <a:pt x="840" y="2287"/>
                </a:lnTo>
                <a:lnTo>
                  <a:pt x="847" y="2282"/>
                </a:lnTo>
                <a:lnTo>
                  <a:pt x="852" y="2279"/>
                </a:lnTo>
                <a:lnTo>
                  <a:pt x="856" y="2275"/>
                </a:lnTo>
                <a:lnTo>
                  <a:pt x="858" y="2270"/>
                </a:lnTo>
                <a:lnTo>
                  <a:pt x="859" y="2264"/>
                </a:lnTo>
                <a:lnTo>
                  <a:pt x="859" y="2264"/>
                </a:lnTo>
                <a:lnTo>
                  <a:pt x="858" y="2258"/>
                </a:lnTo>
                <a:lnTo>
                  <a:pt x="856" y="2249"/>
                </a:lnTo>
                <a:lnTo>
                  <a:pt x="847" y="2234"/>
                </a:lnTo>
                <a:lnTo>
                  <a:pt x="835" y="2215"/>
                </a:lnTo>
                <a:lnTo>
                  <a:pt x="780" y="2160"/>
                </a:lnTo>
                <a:lnTo>
                  <a:pt x="750" y="2148"/>
                </a:lnTo>
                <a:lnTo>
                  <a:pt x="701" y="2093"/>
                </a:lnTo>
                <a:lnTo>
                  <a:pt x="597" y="1923"/>
                </a:lnTo>
                <a:lnTo>
                  <a:pt x="597" y="1923"/>
                </a:lnTo>
                <a:lnTo>
                  <a:pt x="594" y="1907"/>
                </a:lnTo>
                <a:lnTo>
                  <a:pt x="590" y="1898"/>
                </a:lnTo>
                <a:lnTo>
                  <a:pt x="587" y="1894"/>
                </a:lnTo>
                <a:lnTo>
                  <a:pt x="585" y="1892"/>
                </a:lnTo>
                <a:lnTo>
                  <a:pt x="585" y="1892"/>
                </a:lnTo>
                <a:lnTo>
                  <a:pt x="579" y="1888"/>
                </a:lnTo>
                <a:lnTo>
                  <a:pt x="570" y="1877"/>
                </a:lnTo>
                <a:lnTo>
                  <a:pt x="541" y="1846"/>
                </a:lnTo>
                <a:lnTo>
                  <a:pt x="500" y="1801"/>
                </a:lnTo>
                <a:lnTo>
                  <a:pt x="500" y="1801"/>
                </a:lnTo>
                <a:lnTo>
                  <a:pt x="491" y="1788"/>
                </a:lnTo>
                <a:lnTo>
                  <a:pt x="481" y="1779"/>
                </a:lnTo>
                <a:lnTo>
                  <a:pt x="478" y="1778"/>
                </a:lnTo>
                <a:lnTo>
                  <a:pt x="475" y="1776"/>
                </a:lnTo>
                <a:lnTo>
                  <a:pt x="475" y="1776"/>
                </a:lnTo>
                <a:lnTo>
                  <a:pt x="472" y="1775"/>
                </a:lnTo>
                <a:lnTo>
                  <a:pt x="468" y="1772"/>
                </a:lnTo>
                <a:lnTo>
                  <a:pt x="456" y="1764"/>
                </a:lnTo>
                <a:lnTo>
                  <a:pt x="439" y="1752"/>
                </a:lnTo>
                <a:lnTo>
                  <a:pt x="439" y="1752"/>
                </a:lnTo>
                <a:lnTo>
                  <a:pt x="456" y="1738"/>
                </a:lnTo>
                <a:lnTo>
                  <a:pt x="468" y="1726"/>
                </a:lnTo>
                <a:lnTo>
                  <a:pt x="472" y="1720"/>
                </a:lnTo>
                <a:lnTo>
                  <a:pt x="475" y="1715"/>
                </a:lnTo>
                <a:lnTo>
                  <a:pt x="475" y="1715"/>
                </a:lnTo>
                <a:lnTo>
                  <a:pt x="503" y="1656"/>
                </a:lnTo>
                <a:lnTo>
                  <a:pt x="524" y="1605"/>
                </a:lnTo>
                <a:lnTo>
                  <a:pt x="524" y="1605"/>
                </a:lnTo>
                <a:lnTo>
                  <a:pt x="545" y="1544"/>
                </a:lnTo>
                <a:lnTo>
                  <a:pt x="585" y="1435"/>
                </a:lnTo>
                <a:lnTo>
                  <a:pt x="585" y="1435"/>
                </a:lnTo>
                <a:lnTo>
                  <a:pt x="600" y="1393"/>
                </a:lnTo>
                <a:lnTo>
                  <a:pt x="610" y="1364"/>
                </a:lnTo>
                <a:lnTo>
                  <a:pt x="616" y="1343"/>
                </a:lnTo>
                <a:lnTo>
                  <a:pt x="616" y="1343"/>
                </a:lnTo>
                <a:lnTo>
                  <a:pt x="631" y="1274"/>
                </a:lnTo>
                <a:lnTo>
                  <a:pt x="648" y="1212"/>
                </a:lnTo>
                <a:lnTo>
                  <a:pt x="664" y="1154"/>
                </a:lnTo>
                <a:lnTo>
                  <a:pt x="664" y="1154"/>
                </a:lnTo>
                <a:lnTo>
                  <a:pt x="669" y="1139"/>
                </a:lnTo>
                <a:lnTo>
                  <a:pt x="672" y="1122"/>
                </a:lnTo>
                <a:lnTo>
                  <a:pt x="680" y="1081"/>
                </a:lnTo>
                <a:lnTo>
                  <a:pt x="684" y="1034"/>
                </a:lnTo>
                <a:lnTo>
                  <a:pt x="689" y="985"/>
                </a:lnTo>
                <a:lnTo>
                  <a:pt x="693" y="901"/>
                </a:lnTo>
                <a:lnTo>
                  <a:pt x="695" y="861"/>
                </a:lnTo>
                <a:lnTo>
                  <a:pt x="695" y="861"/>
                </a:lnTo>
                <a:lnTo>
                  <a:pt x="695" y="844"/>
                </a:lnTo>
                <a:lnTo>
                  <a:pt x="698" y="808"/>
                </a:lnTo>
                <a:lnTo>
                  <a:pt x="709" y="696"/>
                </a:lnTo>
                <a:lnTo>
                  <a:pt x="719" y="585"/>
                </a:lnTo>
                <a:lnTo>
                  <a:pt x="725" y="532"/>
                </a:lnTo>
                <a:lnTo>
                  <a:pt x="725" y="532"/>
                </a:lnTo>
                <a:lnTo>
                  <a:pt x="725" y="527"/>
                </a:lnTo>
                <a:lnTo>
                  <a:pt x="722" y="517"/>
                </a:lnTo>
                <a:lnTo>
                  <a:pt x="713" y="489"/>
                </a:lnTo>
                <a:lnTo>
                  <a:pt x="701" y="452"/>
                </a:lnTo>
                <a:lnTo>
                  <a:pt x="677" y="440"/>
                </a:lnTo>
                <a:lnTo>
                  <a:pt x="610" y="373"/>
                </a:lnTo>
                <a:lnTo>
                  <a:pt x="610" y="355"/>
                </a:lnTo>
                <a:lnTo>
                  <a:pt x="646" y="385"/>
                </a:lnTo>
                <a:lnTo>
                  <a:pt x="616" y="343"/>
                </a:lnTo>
                <a:lnTo>
                  <a:pt x="603" y="312"/>
                </a:lnTo>
                <a:lnTo>
                  <a:pt x="603" y="312"/>
                </a:lnTo>
                <a:lnTo>
                  <a:pt x="631" y="309"/>
                </a:lnTo>
                <a:lnTo>
                  <a:pt x="664" y="306"/>
                </a:lnTo>
                <a:lnTo>
                  <a:pt x="664" y="306"/>
                </a:lnTo>
                <a:lnTo>
                  <a:pt x="669" y="305"/>
                </a:lnTo>
                <a:lnTo>
                  <a:pt x="674" y="300"/>
                </a:lnTo>
                <a:lnTo>
                  <a:pt x="686" y="286"/>
                </a:lnTo>
                <a:lnTo>
                  <a:pt x="695" y="271"/>
                </a:lnTo>
                <a:lnTo>
                  <a:pt x="699" y="263"/>
                </a:lnTo>
                <a:lnTo>
                  <a:pt x="701" y="257"/>
                </a:lnTo>
                <a:lnTo>
                  <a:pt x="701" y="257"/>
                </a:lnTo>
                <a:lnTo>
                  <a:pt x="699" y="250"/>
                </a:lnTo>
                <a:lnTo>
                  <a:pt x="696" y="239"/>
                </a:lnTo>
                <a:lnTo>
                  <a:pt x="683" y="215"/>
                </a:lnTo>
                <a:lnTo>
                  <a:pt x="667" y="193"/>
                </a:lnTo>
                <a:lnTo>
                  <a:pt x="661" y="186"/>
                </a:lnTo>
                <a:lnTo>
                  <a:pt x="658" y="184"/>
                </a:lnTo>
                <a:lnTo>
                  <a:pt x="658" y="184"/>
                </a:lnTo>
                <a:lnTo>
                  <a:pt x="654" y="184"/>
                </a:lnTo>
                <a:lnTo>
                  <a:pt x="648" y="181"/>
                </a:lnTo>
                <a:lnTo>
                  <a:pt x="632" y="172"/>
                </a:lnTo>
                <a:lnTo>
                  <a:pt x="610" y="160"/>
                </a:lnTo>
                <a:lnTo>
                  <a:pt x="603" y="50"/>
                </a:lnTo>
                <a:lnTo>
                  <a:pt x="603" y="50"/>
                </a:lnTo>
                <a:lnTo>
                  <a:pt x="600" y="45"/>
                </a:lnTo>
                <a:lnTo>
                  <a:pt x="591" y="33"/>
                </a:lnTo>
                <a:lnTo>
                  <a:pt x="585" y="25"/>
                </a:lnTo>
                <a:lnTo>
                  <a:pt x="579" y="19"/>
                </a:lnTo>
                <a:lnTo>
                  <a:pt x="570" y="12"/>
                </a:lnTo>
                <a:lnTo>
                  <a:pt x="561" y="7"/>
                </a:lnTo>
                <a:lnTo>
                  <a:pt x="561" y="7"/>
                </a:lnTo>
                <a:lnTo>
                  <a:pt x="547" y="4"/>
                </a:lnTo>
                <a:lnTo>
                  <a:pt x="530" y="1"/>
                </a:lnTo>
                <a:lnTo>
                  <a:pt x="509" y="0"/>
                </a:lnTo>
                <a:lnTo>
                  <a:pt x="488" y="0"/>
                </a:lnTo>
                <a:lnTo>
                  <a:pt x="449" y="0"/>
                </a:lnTo>
                <a:lnTo>
                  <a:pt x="433" y="1"/>
                </a:lnTo>
                <a:lnTo>
                  <a:pt x="433" y="1"/>
                </a:lnTo>
                <a:lnTo>
                  <a:pt x="427" y="1"/>
                </a:lnTo>
                <a:lnTo>
                  <a:pt x="411" y="4"/>
                </a:lnTo>
                <a:lnTo>
                  <a:pt x="402" y="7"/>
                </a:lnTo>
                <a:lnTo>
                  <a:pt x="393" y="10"/>
                </a:lnTo>
                <a:lnTo>
                  <a:pt x="385" y="13"/>
                </a:lnTo>
                <a:lnTo>
                  <a:pt x="378" y="19"/>
                </a:lnTo>
                <a:lnTo>
                  <a:pt x="378" y="19"/>
                </a:lnTo>
                <a:lnTo>
                  <a:pt x="372" y="27"/>
                </a:lnTo>
                <a:lnTo>
                  <a:pt x="369" y="38"/>
                </a:lnTo>
                <a:lnTo>
                  <a:pt x="366" y="50"/>
                </a:lnTo>
                <a:lnTo>
                  <a:pt x="363" y="62"/>
                </a:lnTo>
                <a:lnTo>
                  <a:pt x="360" y="83"/>
                </a:lnTo>
                <a:lnTo>
                  <a:pt x="360" y="93"/>
                </a:lnTo>
                <a:lnTo>
                  <a:pt x="360" y="9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9">
            <a:extLst>
              <a:ext uri="{FF2B5EF4-FFF2-40B4-BE49-F238E27FC236}">
                <a16:creationId xmlns:a16="http://schemas.microsoft.com/office/drawing/2014/main" id="{1F9FC59A-8980-4A92-925F-D2076EE3CEDC}"/>
              </a:ext>
            </a:extLst>
          </p:cNvPr>
          <p:cNvSpPr>
            <a:spLocks noEditPoints="1"/>
          </p:cNvSpPr>
          <p:nvPr/>
        </p:nvSpPr>
        <p:spPr bwMode="auto">
          <a:xfrm>
            <a:off x="8236128" y="2843935"/>
            <a:ext cx="884651" cy="1453689"/>
          </a:xfrm>
          <a:custGeom>
            <a:avLst/>
            <a:gdLst>
              <a:gd name="T0" fmla="*/ 212 w 754"/>
              <a:gd name="T1" fmla="*/ 46 h 1239"/>
              <a:gd name="T2" fmla="*/ 130 w 754"/>
              <a:gd name="T3" fmla="*/ 54 h 1239"/>
              <a:gd name="T4" fmla="*/ 92 w 754"/>
              <a:gd name="T5" fmla="*/ 102 h 1239"/>
              <a:gd name="T6" fmla="*/ 84 w 754"/>
              <a:gd name="T7" fmla="*/ 144 h 1239"/>
              <a:gd name="T8" fmla="*/ 82 w 754"/>
              <a:gd name="T9" fmla="*/ 164 h 1239"/>
              <a:gd name="T10" fmla="*/ 96 w 754"/>
              <a:gd name="T11" fmla="*/ 178 h 1239"/>
              <a:gd name="T12" fmla="*/ 130 w 754"/>
              <a:gd name="T13" fmla="*/ 232 h 1239"/>
              <a:gd name="T14" fmla="*/ 156 w 754"/>
              <a:gd name="T15" fmla="*/ 278 h 1239"/>
              <a:gd name="T16" fmla="*/ 110 w 754"/>
              <a:gd name="T17" fmla="*/ 330 h 1239"/>
              <a:gd name="T18" fmla="*/ 102 w 754"/>
              <a:gd name="T19" fmla="*/ 412 h 1239"/>
              <a:gd name="T20" fmla="*/ 104 w 754"/>
              <a:gd name="T21" fmla="*/ 468 h 1239"/>
              <a:gd name="T22" fmla="*/ 132 w 754"/>
              <a:gd name="T23" fmla="*/ 508 h 1239"/>
              <a:gd name="T24" fmla="*/ 116 w 754"/>
              <a:gd name="T25" fmla="*/ 564 h 1239"/>
              <a:gd name="T26" fmla="*/ 68 w 754"/>
              <a:gd name="T27" fmla="*/ 709 h 1239"/>
              <a:gd name="T28" fmla="*/ 36 w 754"/>
              <a:gd name="T29" fmla="*/ 707 h 1239"/>
              <a:gd name="T30" fmla="*/ 56 w 754"/>
              <a:gd name="T31" fmla="*/ 761 h 1239"/>
              <a:gd name="T32" fmla="*/ 24 w 754"/>
              <a:gd name="T33" fmla="*/ 871 h 1239"/>
              <a:gd name="T34" fmla="*/ 78 w 754"/>
              <a:gd name="T35" fmla="*/ 923 h 1239"/>
              <a:gd name="T36" fmla="*/ 118 w 754"/>
              <a:gd name="T37" fmla="*/ 1003 h 1239"/>
              <a:gd name="T38" fmla="*/ 198 w 754"/>
              <a:gd name="T39" fmla="*/ 1021 h 1239"/>
              <a:gd name="T40" fmla="*/ 314 w 754"/>
              <a:gd name="T41" fmla="*/ 1127 h 1239"/>
              <a:gd name="T42" fmla="*/ 308 w 754"/>
              <a:gd name="T43" fmla="*/ 1203 h 1239"/>
              <a:gd name="T44" fmla="*/ 392 w 754"/>
              <a:gd name="T45" fmla="*/ 1237 h 1239"/>
              <a:gd name="T46" fmla="*/ 418 w 754"/>
              <a:gd name="T47" fmla="*/ 1195 h 1239"/>
              <a:gd name="T48" fmla="*/ 410 w 754"/>
              <a:gd name="T49" fmla="*/ 1133 h 1239"/>
              <a:gd name="T50" fmla="*/ 438 w 754"/>
              <a:gd name="T51" fmla="*/ 1083 h 1239"/>
              <a:gd name="T52" fmla="*/ 496 w 754"/>
              <a:gd name="T53" fmla="*/ 1109 h 1239"/>
              <a:gd name="T54" fmla="*/ 510 w 754"/>
              <a:gd name="T55" fmla="*/ 1173 h 1239"/>
              <a:gd name="T56" fmla="*/ 542 w 754"/>
              <a:gd name="T57" fmla="*/ 1175 h 1239"/>
              <a:gd name="T58" fmla="*/ 654 w 754"/>
              <a:gd name="T59" fmla="*/ 1239 h 1239"/>
              <a:gd name="T60" fmla="*/ 716 w 754"/>
              <a:gd name="T61" fmla="*/ 1191 h 1239"/>
              <a:gd name="T62" fmla="*/ 710 w 754"/>
              <a:gd name="T63" fmla="*/ 1041 h 1239"/>
              <a:gd name="T64" fmla="*/ 754 w 754"/>
              <a:gd name="T65" fmla="*/ 1029 h 1239"/>
              <a:gd name="T66" fmla="*/ 712 w 754"/>
              <a:gd name="T67" fmla="*/ 979 h 1239"/>
              <a:gd name="T68" fmla="*/ 694 w 754"/>
              <a:gd name="T69" fmla="*/ 923 h 1239"/>
              <a:gd name="T70" fmla="*/ 668 w 754"/>
              <a:gd name="T71" fmla="*/ 815 h 1239"/>
              <a:gd name="T72" fmla="*/ 596 w 754"/>
              <a:gd name="T73" fmla="*/ 687 h 1239"/>
              <a:gd name="T74" fmla="*/ 602 w 754"/>
              <a:gd name="T75" fmla="*/ 637 h 1239"/>
              <a:gd name="T76" fmla="*/ 624 w 754"/>
              <a:gd name="T77" fmla="*/ 490 h 1239"/>
              <a:gd name="T78" fmla="*/ 586 w 754"/>
              <a:gd name="T79" fmla="*/ 326 h 1239"/>
              <a:gd name="T80" fmla="*/ 546 w 754"/>
              <a:gd name="T81" fmla="*/ 296 h 1239"/>
              <a:gd name="T82" fmla="*/ 516 w 754"/>
              <a:gd name="T83" fmla="*/ 268 h 1239"/>
              <a:gd name="T84" fmla="*/ 496 w 754"/>
              <a:gd name="T85" fmla="*/ 270 h 1239"/>
              <a:gd name="T86" fmla="*/ 488 w 754"/>
              <a:gd name="T87" fmla="*/ 280 h 1239"/>
              <a:gd name="T88" fmla="*/ 462 w 754"/>
              <a:gd name="T89" fmla="*/ 278 h 1239"/>
              <a:gd name="T90" fmla="*/ 444 w 754"/>
              <a:gd name="T91" fmla="*/ 276 h 1239"/>
              <a:gd name="T92" fmla="*/ 452 w 754"/>
              <a:gd name="T93" fmla="*/ 250 h 1239"/>
              <a:gd name="T94" fmla="*/ 460 w 754"/>
              <a:gd name="T95" fmla="*/ 238 h 1239"/>
              <a:gd name="T96" fmla="*/ 476 w 754"/>
              <a:gd name="T97" fmla="*/ 198 h 1239"/>
              <a:gd name="T98" fmla="*/ 490 w 754"/>
              <a:gd name="T99" fmla="*/ 182 h 1239"/>
              <a:gd name="T100" fmla="*/ 476 w 754"/>
              <a:gd name="T101" fmla="*/ 138 h 1239"/>
              <a:gd name="T102" fmla="*/ 428 w 754"/>
              <a:gd name="T103" fmla="*/ 62 h 1239"/>
              <a:gd name="T104" fmla="*/ 356 w 754"/>
              <a:gd name="T105" fmla="*/ 2 h 1239"/>
              <a:gd name="T106" fmla="*/ 280 w 754"/>
              <a:gd name="T107" fmla="*/ 14 h 1239"/>
              <a:gd name="T108" fmla="*/ 262 w 754"/>
              <a:gd name="T109" fmla="*/ 58 h 1239"/>
              <a:gd name="T110" fmla="*/ 124 w 754"/>
              <a:gd name="T111" fmla="*/ 643 h 1239"/>
              <a:gd name="T112" fmla="*/ 180 w 754"/>
              <a:gd name="T113" fmla="*/ 655 h 1239"/>
              <a:gd name="T114" fmla="*/ 124 w 754"/>
              <a:gd name="T115" fmla="*/ 665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4" h="1239">
                <a:moveTo>
                  <a:pt x="246" y="70"/>
                </a:moveTo>
                <a:lnTo>
                  <a:pt x="246" y="70"/>
                </a:lnTo>
                <a:lnTo>
                  <a:pt x="242" y="66"/>
                </a:lnTo>
                <a:lnTo>
                  <a:pt x="234" y="56"/>
                </a:lnTo>
                <a:lnTo>
                  <a:pt x="228" y="52"/>
                </a:lnTo>
                <a:lnTo>
                  <a:pt x="220" y="48"/>
                </a:lnTo>
                <a:lnTo>
                  <a:pt x="212" y="46"/>
                </a:lnTo>
                <a:lnTo>
                  <a:pt x="202" y="44"/>
                </a:lnTo>
                <a:lnTo>
                  <a:pt x="202" y="44"/>
                </a:lnTo>
                <a:lnTo>
                  <a:pt x="180" y="44"/>
                </a:lnTo>
                <a:lnTo>
                  <a:pt x="158" y="46"/>
                </a:lnTo>
                <a:lnTo>
                  <a:pt x="140" y="50"/>
                </a:lnTo>
                <a:lnTo>
                  <a:pt x="134" y="52"/>
                </a:lnTo>
                <a:lnTo>
                  <a:pt x="130" y="54"/>
                </a:lnTo>
                <a:lnTo>
                  <a:pt x="130" y="54"/>
                </a:lnTo>
                <a:lnTo>
                  <a:pt x="124" y="58"/>
                </a:lnTo>
                <a:lnTo>
                  <a:pt x="116" y="60"/>
                </a:lnTo>
                <a:lnTo>
                  <a:pt x="110" y="66"/>
                </a:lnTo>
                <a:lnTo>
                  <a:pt x="104" y="70"/>
                </a:lnTo>
                <a:lnTo>
                  <a:pt x="104" y="70"/>
                </a:lnTo>
                <a:lnTo>
                  <a:pt x="92" y="102"/>
                </a:lnTo>
                <a:lnTo>
                  <a:pt x="92" y="102"/>
                </a:lnTo>
                <a:lnTo>
                  <a:pt x="86" y="122"/>
                </a:lnTo>
                <a:lnTo>
                  <a:pt x="82" y="130"/>
                </a:lnTo>
                <a:lnTo>
                  <a:pt x="84" y="136"/>
                </a:lnTo>
                <a:lnTo>
                  <a:pt x="84" y="136"/>
                </a:lnTo>
                <a:lnTo>
                  <a:pt x="86" y="140"/>
                </a:lnTo>
                <a:lnTo>
                  <a:pt x="84" y="144"/>
                </a:lnTo>
                <a:lnTo>
                  <a:pt x="78" y="150"/>
                </a:lnTo>
                <a:lnTo>
                  <a:pt x="74" y="154"/>
                </a:lnTo>
                <a:lnTo>
                  <a:pt x="72" y="156"/>
                </a:lnTo>
                <a:lnTo>
                  <a:pt x="72" y="158"/>
                </a:lnTo>
                <a:lnTo>
                  <a:pt x="72" y="158"/>
                </a:lnTo>
                <a:lnTo>
                  <a:pt x="78" y="162"/>
                </a:lnTo>
                <a:lnTo>
                  <a:pt x="82" y="164"/>
                </a:lnTo>
                <a:lnTo>
                  <a:pt x="82" y="166"/>
                </a:lnTo>
                <a:lnTo>
                  <a:pt x="82" y="166"/>
                </a:lnTo>
                <a:lnTo>
                  <a:pt x="82" y="172"/>
                </a:lnTo>
                <a:lnTo>
                  <a:pt x="82" y="178"/>
                </a:lnTo>
                <a:lnTo>
                  <a:pt x="82" y="178"/>
                </a:lnTo>
                <a:lnTo>
                  <a:pt x="90" y="178"/>
                </a:lnTo>
                <a:lnTo>
                  <a:pt x="96" y="178"/>
                </a:lnTo>
                <a:lnTo>
                  <a:pt x="98" y="180"/>
                </a:lnTo>
                <a:lnTo>
                  <a:pt x="98" y="180"/>
                </a:lnTo>
                <a:lnTo>
                  <a:pt x="102" y="208"/>
                </a:lnTo>
                <a:lnTo>
                  <a:pt x="110" y="200"/>
                </a:lnTo>
                <a:lnTo>
                  <a:pt x="110" y="200"/>
                </a:lnTo>
                <a:lnTo>
                  <a:pt x="122" y="218"/>
                </a:lnTo>
                <a:lnTo>
                  <a:pt x="130" y="232"/>
                </a:lnTo>
                <a:lnTo>
                  <a:pt x="134" y="240"/>
                </a:lnTo>
                <a:lnTo>
                  <a:pt x="134" y="240"/>
                </a:lnTo>
                <a:lnTo>
                  <a:pt x="136" y="246"/>
                </a:lnTo>
                <a:lnTo>
                  <a:pt x="140" y="254"/>
                </a:lnTo>
                <a:lnTo>
                  <a:pt x="150" y="272"/>
                </a:lnTo>
                <a:lnTo>
                  <a:pt x="150" y="272"/>
                </a:lnTo>
                <a:lnTo>
                  <a:pt x="156" y="278"/>
                </a:lnTo>
                <a:lnTo>
                  <a:pt x="164" y="284"/>
                </a:lnTo>
                <a:lnTo>
                  <a:pt x="174" y="286"/>
                </a:lnTo>
                <a:lnTo>
                  <a:pt x="144" y="306"/>
                </a:lnTo>
                <a:lnTo>
                  <a:pt x="144" y="306"/>
                </a:lnTo>
                <a:lnTo>
                  <a:pt x="126" y="316"/>
                </a:lnTo>
                <a:lnTo>
                  <a:pt x="114" y="326"/>
                </a:lnTo>
                <a:lnTo>
                  <a:pt x="110" y="330"/>
                </a:lnTo>
                <a:lnTo>
                  <a:pt x="108" y="332"/>
                </a:lnTo>
                <a:lnTo>
                  <a:pt x="108" y="332"/>
                </a:lnTo>
                <a:lnTo>
                  <a:pt x="102" y="356"/>
                </a:lnTo>
                <a:lnTo>
                  <a:pt x="100" y="370"/>
                </a:lnTo>
                <a:lnTo>
                  <a:pt x="98" y="378"/>
                </a:lnTo>
                <a:lnTo>
                  <a:pt x="98" y="378"/>
                </a:lnTo>
                <a:lnTo>
                  <a:pt x="102" y="412"/>
                </a:lnTo>
                <a:lnTo>
                  <a:pt x="104" y="446"/>
                </a:lnTo>
                <a:lnTo>
                  <a:pt x="104" y="446"/>
                </a:lnTo>
                <a:lnTo>
                  <a:pt x="102" y="460"/>
                </a:lnTo>
                <a:lnTo>
                  <a:pt x="102" y="466"/>
                </a:lnTo>
                <a:lnTo>
                  <a:pt x="104" y="468"/>
                </a:lnTo>
                <a:lnTo>
                  <a:pt x="104" y="468"/>
                </a:lnTo>
                <a:lnTo>
                  <a:pt x="104" y="468"/>
                </a:lnTo>
                <a:lnTo>
                  <a:pt x="108" y="468"/>
                </a:lnTo>
                <a:lnTo>
                  <a:pt x="110" y="470"/>
                </a:lnTo>
                <a:lnTo>
                  <a:pt x="114" y="470"/>
                </a:lnTo>
                <a:lnTo>
                  <a:pt x="114" y="470"/>
                </a:lnTo>
                <a:lnTo>
                  <a:pt x="130" y="502"/>
                </a:lnTo>
                <a:lnTo>
                  <a:pt x="130" y="502"/>
                </a:lnTo>
                <a:lnTo>
                  <a:pt x="132" y="508"/>
                </a:lnTo>
                <a:lnTo>
                  <a:pt x="134" y="512"/>
                </a:lnTo>
                <a:lnTo>
                  <a:pt x="130" y="538"/>
                </a:lnTo>
                <a:lnTo>
                  <a:pt x="130" y="538"/>
                </a:lnTo>
                <a:lnTo>
                  <a:pt x="124" y="542"/>
                </a:lnTo>
                <a:lnTo>
                  <a:pt x="120" y="550"/>
                </a:lnTo>
                <a:lnTo>
                  <a:pt x="116" y="564"/>
                </a:lnTo>
                <a:lnTo>
                  <a:pt x="116" y="564"/>
                </a:lnTo>
                <a:lnTo>
                  <a:pt x="104" y="616"/>
                </a:lnTo>
                <a:lnTo>
                  <a:pt x="96" y="655"/>
                </a:lnTo>
                <a:lnTo>
                  <a:pt x="96" y="655"/>
                </a:lnTo>
                <a:lnTo>
                  <a:pt x="90" y="689"/>
                </a:lnTo>
                <a:lnTo>
                  <a:pt x="84" y="721"/>
                </a:lnTo>
                <a:lnTo>
                  <a:pt x="84" y="721"/>
                </a:lnTo>
                <a:lnTo>
                  <a:pt x="68" y="709"/>
                </a:lnTo>
                <a:lnTo>
                  <a:pt x="46" y="697"/>
                </a:lnTo>
                <a:lnTo>
                  <a:pt x="46" y="697"/>
                </a:lnTo>
                <a:lnTo>
                  <a:pt x="42" y="695"/>
                </a:lnTo>
                <a:lnTo>
                  <a:pt x="40" y="695"/>
                </a:lnTo>
                <a:lnTo>
                  <a:pt x="36" y="697"/>
                </a:lnTo>
                <a:lnTo>
                  <a:pt x="36" y="707"/>
                </a:lnTo>
                <a:lnTo>
                  <a:pt x="36" y="707"/>
                </a:lnTo>
                <a:lnTo>
                  <a:pt x="36" y="717"/>
                </a:lnTo>
                <a:lnTo>
                  <a:pt x="38" y="725"/>
                </a:lnTo>
                <a:lnTo>
                  <a:pt x="42" y="735"/>
                </a:lnTo>
                <a:lnTo>
                  <a:pt x="42" y="735"/>
                </a:lnTo>
                <a:lnTo>
                  <a:pt x="50" y="751"/>
                </a:lnTo>
                <a:lnTo>
                  <a:pt x="56" y="761"/>
                </a:lnTo>
                <a:lnTo>
                  <a:pt x="56" y="761"/>
                </a:lnTo>
                <a:lnTo>
                  <a:pt x="40" y="769"/>
                </a:lnTo>
                <a:lnTo>
                  <a:pt x="18" y="781"/>
                </a:lnTo>
                <a:lnTo>
                  <a:pt x="18" y="781"/>
                </a:lnTo>
                <a:lnTo>
                  <a:pt x="12" y="785"/>
                </a:lnTo>
                <a:lnTo>
                  <a:pt x="6" y="791"/>
                </a:lnTo>
                <a:lnTo>
                  <a:pt x="0" y="799"/>
                </a:lnTo>
                <a:lnTo>
                  <a:pt x="24" y="871"/>
                </a:lnTo>
                <a:lnTo>
                  <a:pt x="24" y="871"/>
                </a:lnTo>
                <a:lnTo>
                  <a:pt x="46" y="887"/>
                </a:lnTo>
                <a:lnTo>
                  <a:pt x="46" y="887"/>
                </a:lnTo>
                <a:lnTo>
                  <a:pt x="64" y="901"/>
                </a:lnTo>
                <a:lnTo>
                  <a:pt x="74" y="911"/>
                </a:lnTo>
                <a:lnTo>
                  <a:pt x="76" y="917"/>
                </a:lnTo>
                <a:lnTo>
                  <a:pt x="78" y="923"/>
                </a:lnTo>
                <a:lnTo>
                  <a:pt x="78" y="923"/>
                </a:lnTo>
                <a:lnTo>
                  <a:pt x="84" y="939"/>
                </a:lnTo>
                <a:lnTo>
                  <a:pt x="94" y="963"/>
                </a:lnTo>
                <a:lnTo>
                  <a:pt x="108" y="991"/>
                </a:lnTo>
                <a:lnTo>
                  <a:pt x="108" y="991"/>
                </a:lnTo>
                <a:lnTo>
                  <a:pt x="110" y="995"/>
                </a:lnTo>
                <a:lnTo>
                  <a:pt x="118" y="1003"/>
                </a:lnTo>
                <a:lnTo>
                  <a:pt x="132" y="1015"/>
                </a:lnTo>
                <a:lnTo>
                  <a:pt x="140" y="1019"/>
                </a:lnTo>
                <a:lnTo>
                  <a:pt x="150" y="1023"/>
                </a:lnTo>
                <a:lnTo>
                  <a:pt x="150" y="1023"/>
                </a:lnTo>
                <a:lnTo>
                  <a:pt x="162" y="1025"/>
                </a:lnTo>
                <a:lnTo>
                  <a:pt x="174" y="1025"/>
                </a:lnTo>
                <a:lnTo>
                  <a:pt x="198" y="1021"/>
                </a:lnTo>
                <a:lnTo>
                  <a:pt x="216" y="1017"/>
                </a:lnTo>
                <a:lnTo>
                  <a:pt x="222" y="1015"/>
                </a:lnTo>
                <a:lnTo>
                  <a:pt x="272" y="999"/>
                </a:lnTo>
                <a:lnTo>
                  <a:pt x="288" y="1029"/>
                </a:lnTo>
                <a:lnTo>
                  <a:pt x="304" y="1097"/>
                </a:lnTo>
                <a:lnTo>
                  <a:pt x="314" y="1127"/>
                </a:lnTo>
                <a:lnTo>
                  <a:pt x="314" y="1127"/>
                </a:lnTo>
                <a:lnTo>
                  <a:pt x="314" y="1135"/>
                </a:lnTo>
                <a:lnTo>
                  <a:pt x="312" y="1143"/>
                </a:lnTo>
                <a:lnTo>
                  <a:pt x="308" y="1147"/>
                </a:lnTo>
                <a:lnTo>
                  <a:pt x="308" y="1147"/>
                </a:lnTo>
                <a:lnTo>
                  <a:pt x="306" y="1157"/>
                </a:lnTo>
                <a:lnTo>
                  <a:pt x="306" y="1179"/>
                </a:lnTo>
                <a:lnTo>
                  <a:pt x="308" y="1203"/>
                </a:lnTo>
                <a:lnTo>
                  <a:pt x="312" y="1213"/>
                </a:lnTo>
                <a:lnTo>
                  <a:pt x="314" y="1219"/>
                </a:lnTo>
                <a:lnTo>
                  <a:pt x="314" y="1219"/>
                </a:lnTo>
                <a:lnTo>
                  <a:pt x="322" y="1223"/>
                </a:lnTo>
                <a:lnTo>
                  <a:pt x="332" y="1227"/>
                </a:lnTo>
                <a:lnTo>
                  <a:pt x="362" y="1233"/>
                </a:lnTo>
                <a:lnTo>
                  <a:pt x="392" y="1237"/>
                </a:lnTo>
                <a:lnTo>
                  <a:pt x="402" y="1235"/>
                </a:lnTo>
                <a:lnTo>
                  <a:pt x="410" y="1233"/>
                </a:lnTo>
                <a:lnTo>
                  <a:pt x="410" y="1233"/>
                </a:lnTo>
                <a:lnTo>
                  <a:pt x="414" y="1229"/>
                </a:lnTo>
                <a:lnTo>
                  <a:pt x="416" y="1223"/>
                </a:lnTo>
                <a:lnTo>
                  <a:pt x="418" y="1209"/>
                </a:lnTo>
                <a:lnTo>
                  <a:pt x="418" y="1195"/>
                </a:lnTo>
                <a:lnTo>
                  <a:pt x="416" y="1189"/>
                </a:lnTo>
                <a:lnTo>
                  <a:pt x="416" y="1189"/>
                </a:lnTo>
                <a:lnTo>
                  <a:pt x="412" y="1181"/>
                </a:lnTo>
                <a:lnTo>
                  <a:pt x="406" y="1165"/>
                </a:lnTo>
                <a:lnTo>
                  <a:pt x="398" y="1141"/>
                </a:lnTo>
                <a:lnTo>
                  <a:pt x="398" y="1141"/>
                </a:lnTo>
                <a:lnTo>
                  <a:pt x="410" y="1133"/>
                </a:lnTo>
                <a:lnTo>
                  <a:pt x="428" y="1121"/>
                </a:lnTo>
                <a:lnTo>
                  <a:pt x="428" y="1121"/>
                </a:lnTo>
                <a:lnTo>
                  <a:pt x="430" y="1119"/>
                </a:lnTo>
                <a:lnTo>
                  <a:pt x="432" y="1113"/>
                </a:lnTo>
                <a:lnTo>
                  <a:pt x="436" y="1101"/>
                </a:lnTo>
                <a:lnTo>
                  <a:pt x="438" y="1083"/>
                </a:lnTo>
                <a:lnTo>
                  <a:pt x="438" y="1083"/>
                </a:lnTo>
                <a:lnTo>
                  <a:pt x="462" y="1081"/>
                </a:lnTo>
                <a:lnTo>
                  <a:pt x="480" y="1081"/>
                </a:lnTo>
                <a:lnTo>
                  <a:pt x="490" y="1077"/>
                </a:lnTo>
                <a:lnTo>
                  <a:pt x="490" y="1077"/>
                </a:lnTo>
                <a:lnTo>
                  <a:pt x="500" y="1069"/>
                </a:lnTo>
                <a:lnTo>
                  <a:pt x="504" y="1063"/>
                </a:lnTo>
                <a:lnTo>
                  <a:pt x="496" y="1109"/>
                </a:lnTo>
                <a:lnTo>
                  <a:pt x="496" y="1109"/>
                </a:lnTo>
                <a:lnTo>
                  <a:pt x="496" y="1117"/>
                </a:lnTo>
                <a:lnTo>
                  <a:pt x="498" y="1135"/>
                </a:lnTo>
                <a:lnTo>
                  <a:pt x="502" y="1157"/>
                </a:lnTo>
                <a:lnTo>
                  <a:pt x="506" y="1165"/>
                </a:lnTo>
                <a:lnTo>
                  <a:pt x="510" y="1173"/>
                </a:lnTo>
                <a:lnTo>
                  <a:pt x="510" y="1173"/>
                </a:lnTo>
                <a:lnTo>
                  <a:pt x="516" y="1177"/>
                </a:lnTo>
                <a:lnTo>
                  <a:pt x="522" y="1179"/>
                </a:lnTo>
                <a:lnTo>
                  <a:pt x="528" y="1179"/>
                </a:lnTo>
                <a:lnTo>
                  <a:pt x="532" y="1179"/>
                </a:lnTo>
                <a:lnTo>
                  <a:pt x="540" y="1177"/>
                </a:lnTo>
                <a:lnTo>
                  <a:pt x="542" y="1175"/>
                </a:lnTo>
                <a:lnTo>
                  <a:pt x="542" y="1175"/>
                </a:lnTo>
                <a:lnTo>
                  <a:pt x="562" y="1199"/>
                </a:lnTo>
                <a:lnTo>
                  <a:pt x="588" y="1227"/>
                </a:lnTo>
                <a:lnTo>
                  <a:pt x="588" y="1227"/>
                </a:lnTo>
                <a:lnTo>
                  <a:pt x="596" y="1231"/>
                </a:lnTo>
                <a:lnTo>
                  <a:pt x="612" y="1237"/>
                </a:lnTo>
                <a:lnTo>
                  <a:pt x="630" y="1239"/>
                </a:lnTo>
                <a:lnTo>
                  <a:pt x="654" y="1239"/>
                </a:lnTo>
                <a:lnTo>
                  <a:pt x="654" y="1239"/>
                </a:lnTo>
                <a:lnTo>
                  <a:pt x="660" y="1237"/>
                </a:lnTo>
                <a:lnTo>
                  <a:pt x="668" y="1235"/>
                </a:lnTo>
                <a:lnTo>
                  <a:pt x="680" y="1227"/>
                </a:lnTo>
                <a:lnTo>
                  <a:pt x="694" y="1217"/>
                </a:lnTo>
                <a:lnTo>
                  <a:pt x="704" y="1203"/>
                </a:lnTo>
                <a:lnTo>
                  <a:pt x="716" y="1191"/>
                </a:lnTo>
                <a:lnTo>
                  <a:pt x="722" y="1177"/>
                </a:lnTo>
                <a:lnTo>
                  <a:pt x="728" y="1167"/>
                </a:lnTo>
                <a:lnTo>
                  <a:pt x="730" y="1161"/>
                </a:lnTo>
                <a:lnTo>
                  <a:pt x="730" y="1161"/>
                </a:lnTo>
                <a:lnTo>
                  <a:pt x="720" y="1107"/>
                </a:lnTo>
                <a:lnTo>
                  <a:pt x="712" y="1063"/>
                </a:lnTo>
                <a:lnTo>
                  <a:pt x="710" y="1041"/>
                </a:lnTo>
                <a:lnTo>
                  <a:pt x="710" y="1041"/>
                </a:lnTo>
                <a:lnTo>
                  <a:pt x="730" y="1041"/>
                </a:lnTo>
                <a:lnTo>
                  <a:pt x="744" y="1041"/>
                </a:lnTo>
                <a:lnTo>
                  <a:pt x="750" y="1037"/>
                </a:lnTo>
                <a:lnTo>
                  <a:pt x="752" y="1035"/>
                </a:lnTo>
                <a:lnTo>
                  <a:pt x="752" y="1035"/>
                </a:lnTo>
                <a:lnTo>
                  <a:pt x="754" y="1029"/>
                </a:lnTo>
                <a:lnTo>
                  <a:pt x="752" y="1025"/>
                </a:lnTo>
                <a:lnTo>
                  <a:pt x="746" y="1013"/>
                </a:lnTo>
                <a:lnTo>
                  <a:pt x="740" y="1005"/>
                </a:lnTo>
                <a:lnTo>
                  <a:pt x="736" y="999"/>
                </a:lnTo>
                <a:lnTo>
                  <a:pt x="736" y="999"/>
                </a:lnTo>
                <a:lnTo>
                  <a:pt x="722" y="989"/>
                </a:lnTo>
                <a:lnTo>
                  <a:pt x="712" y="979"/>
                </a:lnTo>
                <a:lnTo>
                  <a:pt x="712" y="979"/>
                </a:lnTo>
                <a:lnTo>
                  <a:pt x="708" y="971"/>
                </a:lnTo>
                <a:lnTo>
                  <a:pt x="706" y="963"/>
                </a:lnTo>
                <a:lnTo>
                  <a:pt x="704" y="957"/>
                </a:lnTo>
                <a:lnTo>
                  <a:pt x="704" y="957"/>
                </a:lnTo>
                <a:lnTo>
                  <a:pt x="698" y="937"/>
                </a:lnTo>
                <a:lnTo>
                  <a:pt x="694" y="923"/>
                </a:lnTo>
                <a:lnTo>
                  <a:pt x="668" y="907"/>
                </a:lnTo>
                <a:lnTo>
                  <a:pt x="660" y="871"/>
                </a:lnTo>
                <a:lnTo>
                  <a:pt x="660" y="871"/>
                </a:lnTo>
                <a:lnTo>
                  <a:pt x="672" y="827"/>
                </a:lnTo>
                <a:lnTo>
                  <a:pt x="672" y="827"/>
                </a:lnTo>
                <a:lnTo>
                  <a:pt x="670" y="821"/>
                </a:lnTo>
                <a:lnTo>
                  <a:pt x="668" y="815"/>
                </a:lnTo>
                <a:lnTo>
                  <a:pt x="658" y="801"/>
                </a:lnTo>
                <a:lnTo>
                  <a:pt x="658" y="801"/>
                </a:lnTo>
                <a:lnTo>
                  <a:pt x="628" y="759"/>
                </a:lnTo>
                <a:lnTo>
                  <a:pt x="602" y="721"/>
                </a:lnTo>
                <a:lnTo>
                  <a:pt x="602" y="721"/>
                </a:lnTo>
                <a:lnTo>
                  <a:pt x="600" y="701"/>
                </a:lnTo>
                <a:lnTo>
                  <a:pt x="596" y="687"/>
                </a:lnTo>
                <a:lnTo>
                  <a:pt x="594" y="681"/>
                </a:lnTo>
                <a:lnTo>
                  <a:pt x="594" y="681"/>
                </a:lnTo>
                <a:lnTo>
                  <a:pt x="594" y="677"/>
                </a:lnTo>
                <a:lnTo>
                  <a:pt x="596" y="667"/>
                </a:lnTo>
                <a:lnTo>
                  <a:pt x="600" y="655"/>
                </a:lnTo>
                <a:lnTo>
                  <a:pt x="600" y="655"/>
                </a:lnTo>
                <a:lnTo>
                  <a:pt x="602" y="637"/>
                </a:lnTo>
                <a:lnTo>
                  <a:pt x="612" y="590"/>
                </a:lnTo>
                <a:lnTo>
                  <a:pt x="612" y="590"/>
                </a:lnTo>
                <a:lnTo>
                  <a:pt x="616" y="556"/>
                </a:lnTo>
                <a:lnTo>
                  <a:pt x="616" y="526"/>
                </a:lnTo>
                <a:lnTo>
                  <a:pt x="618" y="496"/>
                </a:lnTo>
                <a:lnTo>
                  <a:pt x="618" y="496"/>
                </a:lnTo>
                <a:lnTo>
                  <a:pt x="624" y="490"/>
                </a:lnTo>
                <a:lnTo>
                  <a:pt x="628" y="484"/>
                </a:lnTo>
                <a:lnTo>
                  <a:pt x="628" y="480"/>
                </a:lnTo>
                <a:lnTo>
                  <a:pt x="628" y="480"/>
                </a:lnTo>
                <a:lnTo>
                  <a:pt x="614" y="414"/>
                </a:lnTo>
                <a:lnTo>
                  <a:pt x="600" y="348"/>
                </a:lnTo>
                <a:lnTo>
                  <a:pt x="600" y="348"/>
                </a:lnTo>
                <a:lnTo>
                  <a:pt x="586" y="326"/>
                </a:lnTo>
                <a:lnTo>
                  <a:pt x="574" y="312"/>
                </a:lnTo>
                <a:lnTo>
                  <a:pt x="568" y="308"/>
                </a:lnTo>
                <a:lnTo>
                  <a:pt x="562" y="304"/>
                </a:lnTo>
                <a:lnTo>
                  <a:pt x="562" y="304"/>
                </a:lnTo>
                <a:lnTo>
                  <a:pt x="548" y="298"/>
                </a:lnTo>
                <a:lnTo>
                  <a:pt x="546" y="296"/>
                </a:lnTo>
                <a:lnTo>
                  <a:pt x="546" y="296"/>
                </a:lnTo>
                <a:lnTo>
                  <a:pt x="534" y="278"/>
                </a:lnTo>
                <a:lnTo>
                  <a:pt x="534" y="278"/>
                </a:lnTo>
                <a:lnTo>
                  <a:pt x="524" y="276"/>
                </a:lnTo>
                <a:lnTo>
                  <a:pt x="522" y="276"/>
                </a:lnTo>
                <a:lnTo>
                  <a:pt x="522" y="276"/>
                </a:lnTo>
                <a:lnTo>
                  <a:pt x="520" y="270"/>
                </a:lnTo>
                <a:lnTo>
                  <a:pt x="516" y="268"/>
                </a:lnTo>
                <a:lnTo>
                  <a:pt x="514" y="266"/>
                </a:lnTo>
                <a:lnTo>
                  <a:pt x="514" y="266"/>
                </a:lnTo>
                <a:lnTo>
                  <a:pt x="508" y="270"/>
                </a:lnTo>
                <a:lnTo>
                  <a:pt x="504" y="272"/>
                </a:lnTo>
                <a:lnTo>
                  <a:pt x="504" y="272"/>
                </a:lnTo>
                <a:lnTo>
                  <a:pt x="502" y="270"/>
                </a:lnTo>
                <a:lnTo>
                  <a:pt x="496" y="270"/>
                </a:lnTo>
                <a:lnTo>
                  <a:pt x="496" y="270"/>
                </a:lnTo>
                <a:lnTo>
                  <a:pt x="492" y="274"/>
                </a:lnTo>
                <a:lnTo>
                  <a:pt x="490" y="278"/>
                </a:lnTo>
                <a:lnTo>
                  <a:pt x="490" y="278"/>
                </a:lnTo>
                <a:lnTo>
                  <a:pt x="488" y="280"/>
                </a:lnTo>
                <a:lnTo>
                  <a:pt x="488" y="280"/>
                </a:lnTo>
                <a:lnTo>
                  <a:pt x="488" y="280"/>
                </a:lnTo>
                <a:lnTo>
                  <a:pt x="484" y="280"/>
                </a:lnTo>
                <a:lnTo>
                  <a:pt x="476" y="278"/>
                </a:lnTo>
                <a:lnTo>
                  <a:pt x="476" y="278"/>
                </a:lnTo>
                <a:lnTo>
                  <a:pt x="468" y="276"/>
                </a:lnTo>
                <a:lnTo>
                  <a:pt x="464" y="276"/>
                </a:lnTo>
                <a:lnTo>
                  <a:pt x="462" y="278"/>
                </a:lnTo>
                <a:lnTo>
                  <a:pt x="462" y="278"/>
                </a:lnTo>
                <a:lnTo>
                  <a:pt x="462" y="282"/>
                </a:lnTo>
                <a:lnTo>
                  <a:pt x="462" y="284"/>
                </a:lnTo>
                <a:lnTo>
                  <a:pt x="464" y="286"/>
                </a:lnTo>
                <a:lnTo>
                  <a:pt x="448" y="286"/>
                </a:lnTo>
                <a:lnTo>
                  <a:pt x="442" y="286"/>
                </a:lnTo>
                <a:lnTo>
                  <a:pt x="442" y="286"/>
                </a:lnTo>
                <a:lnTo>
                  <a:pt x="444" y="276"/>
                </a:lnTo>
                <a:lnTo>
                  <a:pt x="446" y="270"/>
                </a:lnTo>
                <a:lnTo>
                  <a:pt x="448" y="266"/>
                </a:lnTo>
                <a:lnTo>
                  <a:pt x="448" y="266"/>
                </a:lnTo>
                <a:lnTo>
                  <a:pt x="450" y="264"/>
                </a:lnTo>
                <a:lnTo>
                  <a:pt x="452" y="258"/>
                </a:lnTo>
                <a:lnTo>
                  <a:pt x="452" y="250"/>
                </a:lnTo>
                <a:lnTo>
                  <a:pt x="452" y="250"/>
                </a:lnTo>
                <a:lnTo>
                  <a:pt x="452" y="242"/>
                </a:lnTo>
                <a:lnTo>
                  <a:pt x="454" y="238"/>
                </a:lnTo>
                <a:lnTo>
                  <a:pt x="454" y="236"/>
                </a:lnTo>
                <a:lnTo>
                  <a:pt x="456" y="238"/>
                </a:lnTo>
                <a:lnTo>
                  <a:pt x="456" y="238"/>
                </a:lnTo>
                <a:lnTo>
                  <a:pt x="458" y="238"/>
                </a:lnTo>
                <a:lnTo>
                  <a:pt x="460" y="238"/>
                </a:lnTo>
                <a:lnTo>
                  <a:pt x="466" y="232"/>
                </a:lnTo>
                <a:lnTo>
                  <a:pt x="476" y="220"/>
                </a:lnTo>
                <a:lnTo>
                  <a:pt x="476" y="220"/>
                </a:lnTo>
                <a:lnTo>
                  <a:pt x="484" y="212"/>
                </a:lnTo>
                <a:lnTo>
                  <a:pt x="484" y="212"/>
                </a:lnTo>
                <a:lnTo>
                  <a:pt x="478" y="204"/>
                </a:lnTo>
                <a:lnTo>
                  <a:pt x="476" y="198"/>
                </a:lnTo>
                <a:lnTo>
                  <a:pt x="476" y="196"/>
                </a:lnTo>
                <a:lnTo>
                  <a:pt x="476" y="194"/>
                </a:lnTo>
                <a:lnTo>
                  <a:pt x="476" y="194"/>
                </a:lnTo>
                <a:lnTo>
                  <a:pt x="486" y="190"/>
                </a:lnTo>
                <a:lnTo>
                  <a:pt x="490" y="186"/>
                </a:lnTo>
                <a:lnTo>
                  <a:pt x="490" y="182"/>
                </a:lnTo>
                <a:lnTo>
                  <a:pt x="490" y="182"/>
                </a:lnTo>
                <a:lnTo>
                  <a:pt x="484" y="166"/>
                </a:lnTo>
                <a:lnTo>
                  <a:pt x="484" y="166"/>
                </a:lnTo>
                <a:lnTo>
                  <a:pt x="486" y="158"/>
                </a:lnTo>
                <a:lnTo>
                  <a:pt x="486" y="152"/>
                </a:lnTo>
                <a:lnTo>
                  <a:pt x="484" y="146"/>
                </a:lnTo>
                <a:lnTo>
                  <a:pt x="484" y="146"/>
                </a:lnTo>
                <a:lnTo>
                  <a:pt x="476" y="138"/>
                </a:lnTo>
                <a:lnTo>
                  <a:pt x="464" y="128"/>
                </a:lnTo>
                <a:lnTo>
                  <a:pt x="448" y="116"/>
                </a:lnTo>
                <a:lnTo>
                  <a:pt x="448" y="116"/>
                </a:lnTo>
                <a:lnTo>
                  <a:pt x="442" y="96"/>
                </a:lnTo>
                <a:lnTo>
                  <a:pt x="436" y="78"/>
                </a:lnTo>
                <a:lnTo>
                  <a:pt x="432" y="70"/>
                </a:lnTo>
                <a:lnTo>
                  <a:pt x="428" y="62"/>
                </a:lnTo>
                <a:lnTo>
                  <a:pt x="428" y="62"/>
                </a:lnTo>
                <a:lnTo>
                  <a:pt x="414" y="46"/>
                </a:lnTo>
                <a:lnTo>
                  <a:pt x="396" y="26"/>
                </a:lnTo>
                <a:lnTo>
                  <a:pt x="386" y="18"/>
                </a:lnTo>
                <a:lnTo>
                  <a:pt x="376" y="10"/>
                </a:lnTo>
                <a:lnTo>
                  <a:pt x="366" y="4"/>
                </a:lnTo>
                <a:lnTo>
                  <a:pt x="356" y="2"/>
                </a:lnTo>
                <a:lnTo>
                  <a:pt x="356" y="2"/>
                </a:lnTo>
                <a:lnTo>
                  <a:pt x="334" y="0"/>
                </a:lnTo>
                <a:lnTo>
                  <a:pt x="314" y="2"/>
                </a:lnTo>
                <a:lnTo>
                  <a:pt x="294" y="6"/>
                </a:lnTo>
                <a:lnTo>
                  <a:pt x="286" y="8"/>
                </a:lnTo>
                <a:lnTo>
                  <a:pt x="280" y="14"/>
                </a:lnTo>
                <a:lnTo>
                  <a:pt x="280" y="14"/>
                </a:lnTo>
                <a:lnTo>
                  <a:pt x="274" y="18"/>
                </a:lnTo>
                <a:lnTo>
                  <a:pt x="270" y="24"/>
                </a:lnTo>
                <a:lnTo>
                  <a:pt x="266" y="38"/>
                </a:lnTo>
                <a:lnTo>
                  <a:pt x="264" y="48"/>
                </a:lnTo>
                <a:lnTo>
                  <a:pt x="262" y="54"/>
                </a:lnTo>
                <a:lnTo>
                  <a:pt x="262" y="54"/>
                </a:lnTo>
                <a:lnTo>
                  <a:pt x="262" y="58"/>
                </a:lnTo>
                <a:lnTo>
                  <a:pt x="260" y="62"/>
                </a:lnTo>
                <a:lnTo>
                  <a:pt x="260" y="62"/>
                </a:lnTo>
                <a:lnTo>
                  <a:pt x="252" y="68"/>
                </a:lnTo>
                <a:lnTo>
                  <a:pt x="248" y="70"/>
                </a:lnTo>
                <a:lnTo>
                  <a:pt x="246" y="70"/>
                </a:lnTo>
                <a:lnTo>
                  <a:pt x="246" y="70"/>
                </a:lnTo>
                <a:close/>
                <a:moveTo>
                  <a:pt x="124" y="643"/>
                </a:moveTo>
                <a:lnTo>
                  <a:pt x="124" y="643"/>
                </a:lnTo>
                <a:lnTo>
                  <a:pt x="132" y="647"/>
                </a:lnTo>
                <a:lnTo>
                  <a:pt x="138" y="651"/>
                </a:lnTo>
                <a:lnTo>
                  <a:pt x="144" y="651"/>
                </a:lnTo>
                <a:lnTo>
                  <a:pt x="144" y="651"/>
                </a:lnTo>
                <a:lnTo>
                  <a:pt x="180" y="655"/>
                </a:lnTo>
                <a:lnTo>
                  <a:pt x="180" y="655"/>
                </a:lnTo>
                <a:lnTo>
                  <a:pt x="140" y="677"/>
                </a:lnTo>
                <a:lnTo>
                  <a:pt x="140" y="677"/>
                </a:lnTo>
                <a:lnTo>
                  <a:pt x="134" y="679"/>
                </a:lnTo>
                <a:lnTo>
                  <a:pt x="130" y="677"/>
                </a:lnTo>
                <a:lnTo>
                  <a:pt x="126" y="673"/>
                </a:lnTo>
                <a:lnTo>
                  <a:pt x="124" y="665"/>
                </a:lnTo>
                <a:lnTo>
                  <a:pt x="124" y="665"/>
                </a:lnTo>
                <a:lnTo>
                  <a:pt x="124" y="643"/>
                </a:lnTo>
                <a:lnTo>
                  <a:pt x="124" y="6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9D6B34C2-BF75-450A-9B97-882D72DDB63C}"/>
              </a:ext>
            </a:extLst>
          </p:cNvPr>
          <p:cNvSpPr>
            <a:spLocks/>
          </p:cNvSpPr>
          <p:nvPr/>
        </p:nvSpPr>
        <p:spPr bwMode="auto">
          <a:xfrm>
            <a:off x="2886297" y="4689140"/>
            <a:ext cx="468427" cy="1642536"/>
          </a:xfrm>
          <a:custGeom>
            <a:avLst/>
            <a:gdLst>
              <a:gd name="T0" fmla="*/ 323 w 770"/>
              <a:gd name="T1" fmla="*/ 31 h 2701"/>
              <a:gd name="T2" fmla="*/ 313 w 770"/>
              <a:gd name="T3" fmla="*/ 67 h 2701"/>
              <a:gd name="T4" fmla="*/ 313 w 770"/>
              <a:gd name="T5" fmla="*/ 130 h 2701"/>
              <a:gd name="T6" fmla="*/ 333 w 770"/>
              <a:gd name="T7" fmla="*/ 186 h 2701"/>
              <a:gd name="T8" fmla="*/ 331 w 770"/>
              <a:gd name="T9" fmla="*/ 262 h 2701"/>
              <a:gd name="T10" fmla="*/ 237 w 770"/>
              <a:gd name="T11" fmla="*/ 284 h 2701"/>
              <a:gd name="T12" fmla="*/ 148 w 770"/>
              <a:gd name="T13" fmla="*/ 494 h 2701"/>
              <a:gd name="T14" fmla="*/ 141 w 770"/>
              <a:gd name="T15" fmla="*/ 731 h 2701"/>
              <a:gd name="T16" fmla="*/ 72 w 770"/>
              <a:gd name="T17" fmla="*/ 860 h 2701"/>
              <a:gd name="T18" fmla="*/ 46 w 770"/>
              <a:gd name="T19" fmla="*/ 915 h 2701"/>
              <a:gd name="T20" fmla="*/ 14 w 770"/>
              <a:gd name="T21" fmla="*/ 1004 h 2701"/>
              <a:gd name="T22" fmla="*/ 5 w 770"/>
              <a:gd name="T23" fmla="*/ 1231 h 2701"/>
              <a:gd name="T24" fmla="*/ 69 w 770"/>
              <a:gd name="T25" fmla="*/ 1263 h 2701"/>
              <a:gd name="T26" fmla="*/ 118 w 770"/>
              <a:gd name="T27" fmla="*/ 1190 h 2701"/>
              <a:gd name="T28" fmla="*/ 154 w 770"/>
              <a:gd name="T29" fmla="*/ 1324 h 2701"/>
              <a:gd name="T30" fmla="*/ 156 w 770"/>
              <a:gd name="T31" fmla="*/ 1408 h 2701"/>
              <a:gd name="T32" fmla="*/ 179 w 770"/>
              <a:gd name="T33" fmla="*/ 1903 h 2701"/>
              <a:gd name="T34" fmla="*/ 173 w 770"/>
              <a:gd name="T35" fmla="*/ 2056 h 2701"/>
              <a:gd name="T36" fmla="*/ 168 w 770"/>
              <a:gd name="T37" fmla="*/ 2303 h 2701"/>
              <a:gd name="T38" fmla="*/ 203 w 770"/>
              <a:gd name="T39" fmla="*/ 2562 h 2701"/>
              <a:gd name="T40" fmla="*/ 148 w 770"/>
              <a:gd name="T41" fmla="*/ 2605 h 2701"/>
              <a:gd name="T42" fmla="*/ 99 w 770"/>
              <a:gd name="T43" fmla="*/ 2660 h 2701"/>
              <a:gd name="T44" fmla="*/ 291 w 770"/>
              <a:gd name="T45" fmla="*/ 2678 h 2701"/>
              <a:gd name="T46" fmla="*/ 278 w 770"/>
              <a:gd name="T47" fmla="*/ 2465 h 2701"/>
              <a:gd name="T48" fmla="*/ 294 w 770"/>
              <a:gd name="T49" fmla="*/ 2257 h 2701"/>
              <a:gd name="T50" fmla="*/ 349 w 770"/>
              <a:gd name="T51" fmla="*/ 2044 h 2701"/>
              <a:gd name="T52" fmla="*/ 389 w 770"/>
              <a:gd name="T53" fmla="*/ 1862 h 2701"/>
              <a:gd name="T54" fmla="*/ 447 w 770"/>
              <a:gd name="T55" fmla="*/ 2080 h 2701"/>
              <a:gd name="T56" fmla="*/ 550 w 770"/>
              <a:gd name="T57" fmla="*/ 2208 h 2701"/>
              <a:gd name="T58" fmla="*/ 593 w 770"/>
              <a:gd name="T59" fmla="*/ 2513 h 2701"/>
              <a:gd name="T60" fmla="*/ 544 w 770"/>
              <a:gd name="T61" fmla="*/ 2629 h 2701"/>
              <a:gd name="T62" fmla="*/ 520 w 770"/>
              <a:gd name="T63" fmla="*/ 2663 h 2701"/>
              <a:gd name="T64" fmla="*/ 628 w 770"/>
              <a:gd name="T65" fmla="*/ 2699 h 2701"/>
              <a:gd name="T66" fmla="*/ 712 w 770"/>
              <a:gd name="T67" fmla="*/ 2646 h 2701"/>
              <a:gd name="T68" fmla="*/ 697 w 770"/>
              <a:gd name="T69" fmla="*/ 2422 h 2701"/>
              <a:gd name="T70" fmla="*/ 674 w 770"/>
              <a:gd name="T71" fmla="*/ 2051 h 2701"/>
              <a:gd name="T72" fmla="*/ 685 w 770"/>
              <a:gd name="T73" fmla="*/ 1975 h 2701"/>
              <a:gd name="T74" fmla="*/ 660 w 770"/>
              <a:gd name="T75" fmla="*/ 1588 h 2701"/>
              <a:gd name="T76" fmla="*/ 622 w 770"/>
              <a:gd name="T77" fmla="*/ 1391 h 2701"/>
              <a:gd name="T78" fmla="*/ 605 w 770"/>
              <a:gd name="T79" fmla="*/ 1025 h 2701"/>
              <a:gd name="T80" fmla="*/ 668 w 770"/>
              <a:gd name="T81" fmla="*/ 1191 h 2701"/>
              <a:gd name="T82" fmla="*/ 733 w 770"/>
              <a:gd name="T83" fmla="*/ 1193 h 2701"/>
              <a:gd name="T84" fmla="*/ 768 w 770"/>
              <a:gd name="T85" fmla="*/ 1124 h 2701"/>
              <a:gd name="T86" fmla="*/ 654 w 770"/>
              <a:gd name="T87" fmla="*/ 840 h 2701"/>
              <a:gd name="T88" fmla="*/ 599 w 770"/>
              <a:gd name="T89" fmla="*/ 758 h 2701"/>
              <a:gd name="T90" fmla="*/ 515 w 770"/>
              <a:gd name="T91" fmla="*/ 677 h 2701"/>
              <a:gd name="T92" fmla="*/ 526 w 770"/>
              <a:gd name="T93" fmla="*/ 635 h 2701"/>
              <a:gd name="T94" fmla="*/ 508 w 770"/>
              <a:gd name="T95" fmla="*/ 470 h 2701"/>
              <a:gd name="T96" fmla="*/ 538 w 770"/>
              <a:gd name="T97" fmla="*/ 403 h 2701"/>
              <a:gd name="T98" fmla="*/ 563 w 770"/>
              <a:gd name="T99" fmla="*/ 304 h 2701"/>
              <a:gd name="T100" fmla="*/ 605 w 770"/>
              <a:gd name="T101" fmla="*/ 281 h 2701"/>
              <a:gd name="T102" fmla="*/ 593 w 770"/>
              <a:gd name="T103" fmla="*/ 232 h 2701"/>
              <a:gd name="T104" fmla="*/ 521 w 770"/>
              <a:gd name="T105" fmla="*/ 288 h 2701"/>
              <a:gd name="T106" fmla="*/ 483 w 770"/>
              <a:gd name="T107" fmla="*/ 214 h 2701"/>
              <a:gd name="T108" fmla="*/ 526 w 770"/>
              <a:gd name="T109" fmla="*/ 156 h 2701"/>
              <a:gd name="T110" fmla="*/ 499 w 770"/>
              <a:gd name="T111" fmla="*/ 47 h 2701"/>
              <a:gd name="T112" fmla="*/ 410 w 770"/>
              <a:gd name="T113" fmla="*/ 0 h 2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2701">
                <a:moveTo>
                  <a:pt x="404" y="0"/>
                </a:moveTo>
                <a:lnTo>
                  <a:pt x="404" y="0"/>
                </a:lnTo>
                <a:lnTo>
                  <a:pt x="386" y="3"/>
                </a:lnTo>
                <a:lnTo>
                  <a:pt x="360" y="11"/>
                </a:lnTo>
                <a:lnTo>
                  <a:pt x="336" y="18"/>
                </a:lnTo>
                <a:lnTo>
                  <a:pt x="328" y="22"/>
                </a:lnTo>
                <a:lnTo>
                  <a:pt x="325" y="25"/>
                </a:lnTo>
                <a:lnTo>
                  <a:pt x="325" y="25"/>
                </a:lnTo>
                <a:lnTo>
                  <a:pt x="323" y="31"/>
                </a:lnTo>
                <a:lnTo>
                  <a:pt x="322" y="40"/>
                </a:lnTo>
                <a:lnTo>
                  <a:pt x="317" y="49"/>
                </a:lnTo>
                <a:lnTo>
                  <a:pt x="313" y="55"/>
                </a:lnTo>
                <a:lnTo>
                  <a:pt x="313" y="55"/>
                </a:lnTo>
                <a:lnTo>
                  <a:pt x="310" y="58"/>
                </a:lnTo>
                <a:lnTo>
                  <a:pt x="308" y="63"/>
                </a:lnTo>
                <a:lnTo>
                  <a:pt x="310" y="66"/>
                </a:lnTo>
                <a:lnTo>
                  <a:pt x="313" y="67"/>
                </a:lnTo>
                <a:lnTo>
                  <a:pt x="313" y="67"/>
                </a:lnTo>
                <a:lnTo>
                  <a:pt x="314" y="69"/>
                </a:lnTo>
                <a:lnTo>
                  <a:pt x="314" y="73"/>
                </a:lnTo>
                <a:lnTo>
                  <a:pt x="310" y="87"/>
                </a:lnTo>
                <a:lnTo>
                  <a:pt x="301" y="110"/>
                </a:lnTo>
                <a:lnTo>
                  <a:pt x="301" y="110"/>
                </a:lnTo>
                <a:lnTo>
                  <a:pt x="301" y="113"/>
                </a:lnTo>
                <a:lnTo>
                  <a:pt x="302" y="116"/>
                </a:lnTo>
                <a:lnTo>
                  <a:pt x="307" y="122"/>
                </a:lnTo>
                <a:lnTo>
                  <a:pt x="313" y="130"/>
                </a:lnTo>
                <a:lnTo>
                  <a:pt x="313" y="133"/>
                </a:lnTo>
                <a:lnTo>
                  <a:pt x="313" y="134"/>
                </a:lnTo>
                <a:lnTo>
                  <a:pt x="313" y="134"/>
                </a:lnTo>
                <a:lnTo>
                  <a:pt x="310" y="140"/>
                </a:lnTo>
                <a:lnTo>
                  <a:pt x="308" y="151"/>
                </a:lnTo>
                <a:lnTo>
                  <a:pt x="307" y="165"/>
                </a:lnTo>
                <a:lnTo>
                  <a:pt x="307" y="165"/>
                </a:lnTo>
                <a:lnTo>
                  <a:pt x="322" y="179"/>
                </a:lnTo>
                <a:lnTo>
                  <a:pt x="333" y="186"/>
                </a:lnTo>
                <a:lnTo>
                  <a:pt x="336" y="189"/>
                </a:lnTo>
                <a:lnTo>
                  <a:pt x="337" y="189"/>
                </a:lnTo>
                <a:lnTo>
                  <a:pt x="337" y="189"/>
                </a:lnTo>
                <a:lnTo>
                  <a:pt x="340" y="195"/>
                </a:lnTo>
                <a:lnTo>
                  <a:pt x="346" y="209"/>
                </a:lnTo>
                <a:lnTo>
                  <a:pt x="355" y="232"/>
                </a:lnTo>
                <a:lnTo>
                  <a:pt x="343" y="262"/>
                </a:lnTo>
                <a:lnTo>
                  <a:pt x="343" y="262"/>
                </a:lnTo>
                <a:lnTo>
                  <a:pt x="331" y="262"/>
                </a:lnTo>
                <a:lnTo>
                  <a:pt x="301" y="262"/>
                </a:lnTo>
                <a:lnTo>
                  <a:pt x="301" y="262"/>
                </a:lnTo>
                <a:lnTo>
                  <a:pt x="290" y="264"/>
                </a:lnTo>
                <a:lnTo>
                  <a:pt x="281" y="266"/>
                </a:lnTo>
                <a:lnTo>
                  <a:pt x="261" y="273"/>
                </a:lnTo>
                <a:lnTo>
                  <a:pt x="247" y="279"/>
                </a:lnTo>
                <a:lnTo>
                  <a:pt x="240" y="281"/>
                </a:lnTo>
                <a:lnTo>
                  <a:pt x="240" y="281"/>
                </a:lnTo>
                <a:lnTo>
                  <a:pt x="237" y="284"/>
                </a:lnTo>
                <a:lnTo>
                  <a:pt x="232" y="295"/>
                </a:lnTo>
                <a:lnTo>
                  <a:pt x="218" y="325"/>
                </a:lnTo>
                <a:lnTo>
                  <a:pt x="205" y="357"/>
                </a:lnTo>
                <a:lnTo>
                  <a:pt x="197" y="372"/>
                </a:lnTo>
                <a:lnTo>
                  <a:pt x="197" y="372"/>
                </a:lnTo>
                <a:lnTo>
                  <a:pt x="160" y="415"/>
                </a:lnTo>
                <a:lnTo>
                  <a:pt x="160" y="433"/>
                </a:lnTo>
                <a:lnTo>
                  <a:pt x="160" y="433"/>
                </a:lnTo>
                <a:lnTo>
                  <a:pt x="148" y="494"/>
                </a:lnTo>
                <a:lnTo>
                  <a:pt x="148" y="494"/>
                </a:lnTo>
                <a:lnTo>
                  <a:pt x="169" y="548"/>
                </a:lnTo>
                <a:lnTo>
                  <a:pt x="191" y="598"/>
                </a:lnTo>
                <a:lnTo>
                  <a:pt x="203" y="622"/>
                </a:lnTo>
                <a:lnTo>
                  <a:pt x="203" y="665"/>
                </a:lnTo>
                <a:lnTo>
                  <a:pt x="203" y="665"/>
                </a:lnTo>
                <a:lnTo>
                  <a:pt x="173" y="696"/>
                </a:lnTo>
                <a:lnTo>
                  <a:pt x="150" y="720"/>
                </a:lnTo>
                <a:lnTo>
                  <a:pt x="141" y="731"/>
                </a:lnTo>
                <a:lnTo>
                  <a:pt x="136" y="738"/>
                </a:lnTo>
                <a:lnTo>
                  <a:pt x="136" y="738"/>
                </a:lnTo>
                <a:lnTo>
                  <a:pt x="125" y="755"/>
                </a:lnTo>
                <a:lnTo>
                  <a:pt x="109" y="778"/>
                </a:lnTo>
                <a:lnTo>
                  <a:pt x="87" y="805"/>
                </a:lnTo>
                <a:lnTo>
                  <a:pt x="87" y="805"/>
                </a:lnTo>
                <a:lnTo>
                  <a:pt x="86" y="815"/>
                </a:lnTo>
                <a:lnTo>
                  <a:pt x="80" y="837"/>
                </a:lnTo>
                <a:lnTo>
                  <a:pt x="72" y="860"/>
                </a:lnTo>
                <a:lnTo>
                  <a:pt x="67" y="868"/>
                </a:lnTo>
                <a:lnTo>
                  <a:pt x="64" y="871"/>
                </a:lnTo>
                <a:lnTo>
                  <a:pt x="63" y="872"/>
                </a:lnTo>
                <a:lnTo>
                  <a:pt x="63" y="872"/>
                </a:lnTo>
                <a:lnTo>
                  <a:pt x="61" y="874"/>
                </a:lnTo>
                <a:lnTo>
                  <a:pt x="58" y="877"/>
                </a:lnTo>
                <a:lnTo>
                  <a:pt x="54" y="886"/>
                </a:lnTo>
                <a:lnTo>
                  <a:pt x="51" y="900"/>
                </a:lnTo>
                <a:lnTo>
                  <a:pt x="46" y="915"/>
                </a:lnTo>
                <a:lnTo>
                  <a:pt x="41" y="944"/>
                </a:lnTo>
                <a:lnTo>
                  <a:pt x="38" y="964"/>
                </a:lnTo>
                <a:lnTo>
                  <a:pt x="38" y="964"/>
                </a:lnTo>
                <a:lnTo>
                  <a:pt x="35" y="973"/>
                </a:lnTo>
                <a:lnTo>
                  <a:pt x="32" y="979"/>
                </a:lnTo>
                <a:lnTo>
                  <a:pt x="26" y="985"/>
                </a:lnTo>
                <a:lnTo>
                  <a:pt x="20" y="994"/>
                </a:lnTo>
                <a:lnTo>
                  <a:pt x="20" y="994"/>
                </a:lnTo>
                <a:lnTo>
                  <a:pt x="14" y="1004"/>
                </a:lnTo>
                <a:lnTo>
                  <a:pt x="9" y="1011"/>
                </a:lnTo>
                <a:lnTo>
                  <a:pt x="5" y="1020"/>
                </a:lnTo>
                <a:lnTo>
                  <a:pt x="2" y="1037"/>
                </a:lnTo>
                <a:lnTo>
                  <a:pt x="2" y="1037"/>
                </a:lnTo>
                <a:lnTo>
                  <a:pt x="0" y="1052"/>
                </a:lnTo>
                <a:lnTo>
                  <a:pt x="0" y="1078"/>
                </a:lnTo>
                <a:lnTo>
                  <a:pt x="0" y="1144"/>
                </a:lnTo>
                <a:lnTo>
                  <a:pt x="3" y="1208"/>
                </a:lnTo>
                <a:lnTo>
                  <a:pt x="5" y="1231"/>
                </a:lnTo>
                <a:lnTo>
                  <a:pt x="8" y="1245"/>
                </a:lnTo>
                <a:lnTo>
                  <a:pt x="8" y="1245"/>
                </a:lnTo>
                <a:lnTo>
                  <a:pt x="14" y="1260"/>
                </a:lnTo>
                <a:lnTo>
                  <a:pt x="17" y="1266"/>
                </a:lnTo>
                <a:lnTo>
                  <a:pt x="23" y="1272"/>
                </a:lnTo>
                <a:lnTo>
                  <a:pt x="31" y="1275"/>
                </a:lnTo>
                <a:lnTo>
                  <a:pt x="40" y="1275"/>
                </a:lnTo>
                <a:lnTo>
                  <a:pt x="52" y="1271"/>
                </a:lnTo>
                <a:lnTo>
                  <a:pt x="69" y="1263"/>
                </a:lnTo>
                <a:lnTo>
                  <a:pt x="69" y="1263"/>
                </a:lnTo>
                <a:lnTo>
                  <a:pt x="84" y="1254"/>
                </a:lnTo>
                <a:lnTo>
                  <a:pt x="95" y="1245"/>
                </a:lnTo>
                <a:lnTo>
                  <a:pt x="102" y="1235"/>
                </a:lnTo>
                <a:lnTo>
                  <a:pt x="105" y="1228"/>
                </a:lnTo>
                <a:lnTo>
                  <a:pt x="109" y="1220"/>
                </a:lnTo>
                <a:lnTo>
                  <a:pt x="110" y="1211"/>
                </a:lnTo>
                <a:lnTo>
                  <a:pt x="113" y="1200"/>
                </a:lnTo>
                <a:lnTo>
                  <a:pt x="118" y="1190"/>
                </a:lnTo>
                <a:lnTo>
                  <a:pt x="118" y="1190"/>
                </a:lnTo>
                <a:lnTo>
                  <a:pt x="124" y="1173"/>
                </a:lnTo>
                <a:lnTo>
                  <a:pt x="131" y="1150"/>
                </a:lnTo>
                <a:lnTo>
                  <a:pt x="145" y="1095"/>
                </a:lnTo>
                <a:lnTo>
                  <a:pt x="160" y="1025"/>
                </a:lnTo>
                <a:lnTo>
                  <a:pt x="160" y="1025"/>
                </a:lnTo>
                <a:lnTo>
                  <a:pt x="157" y="1170"/>
                </a:lnTo>
                <a:lnTo>
                  <a:pt x="154" y="1272"/>
                </a:lnTo>
                <a:lnTo>
                  <a:pt x="154" y="1324"/>
                </a:lnTo>
                <a:lnTo>
                  <a:pt x="154" y="1324"/>
                </a:lnTo>
                <a:lnTo>
                  <a:pt x="154" y="1336"/>
                </a:lnTo>
                <a:lnTo>
                  <a:pt x="154" y="1353"/>
                </a:lnTo>
                <a:lnTo>
                  <a:pt x="153" y="1370"/>
                </a:lnTo>
                <a:lnTo>
                  <a:pt x="153" y="1376"/>
                </a:lnTo>
                <a:lnTo>
                  <a:pt x="154" y="1379"/>
                </a:lnTo>
                <a:lnTo>
                  <a:pt x="154" y="1379"/>
                </a:lnTo>
                <a:lnTo>
                  <a:pt x="156" y="1388"/>
                </a:lnTo>
                <a:lnTo>
                  <a:pt x="156" y="1408"/>
                </a:lnTo>
                <a:lnTo>
                  <a:pt x="156" y="1466"/>
                </a:lnTo>
                <a:lnTo>
                  <a:pt x="154" y="1550"/>
                </a:lnTo>
                <a:lnTo>
                  <a:pt x="166" y="1733"/>
                </a:lnTo>
                <a:lnTo>
                  <a:pt x="166" y="1733"/>
                </a:lnTo>
                <a:lnTo>
                  <a:pt x="174" y="1818"/>
                </a:lnTo>
                <a:lnTo>
                  <a:pt x="179" y="1876"/>
                </a:lnTo>
                <a:lnTo>
                  <a:pt x="179" y="1896"/>
                </a:lnTo>
                <a:lnTo>
                  <a:pt x="179" y="1903"/>
                </a:lnTo>
                <a:lnTo>
                  <a:pt x="179" y="1903"/>
                </a:lnTo>
                <a:lnTo>
                  <a:pt x="177" y="1909"/>
                </a:lnTo>
                <a:lnTo>
                  <a:pt x="173" y="1926"/>
                </a:lnTo>
                <a:lnTo>
                  <a:pt x="163" y="1977"/>
                </a:lnTo>
                <a:lnTo>
                  <a:pt x="154" y="2027"/>
                </a:lnTo>
                <a:lnTo>
                  <a:pt x="150" y="2044"/>
                </a:lnTo>
                <a:lnTo>
                  <a:pt x="148" y="2050"/>
                </a:lnTo>
                <a:lnTo>
                  <a:pt x="148" y="2050"/>
                </a:lnTo>
                <a:lnTo>
                  <a:pt x="159" y="2053"/>
                </a:lnTo>
                <a:lnTo>
                  <a:pt x="173" y="2056"/>
                </a:lnTo>
                <a:lnTo>
                  <a:pt x="173" y="2056"/>
                </a:lnTo>
                <a:lnTo>
                  <a:pt x="168" y="2082"/>
                </a:lnTo>
                <a:lnTo>
                  <a:pt x="165" y="2111"/>
                </a:lnTo>
                <a:lnTo>
                  <a:pt x="162" y="2147"/>
                </a:lnTo>
                <a:lnTo>
                  <a:pt x="160" y="2189"/>
                </a:lnTo>
                <a:lnTo>
                  <a:pt x="160" y="2234"/>
                </a:lnTo>
                <a:lnTo>
                  <a:pt x="162" y="2257"/>
                </a:lnTo>
                <a:lnTo>
                  <a:pt x="165" y="2280"/>
                </a:lnTo>
                <a:lnTo>
                  <a:pt x="168" y="2303"/>
                </a:lnTo>
                <a:lnTo>
                  <a:pt x="173" y="2324"/>
                </a:lnTo>
                <a:lnTo>
                  <a:pt x="173" y="2324"/>
                </a:lnTo>
                <a:lnTo>
                  <a:pt x="182" y="2367"/>
                </a:lnTo>
                <a:lnTo>
                  <a:pt x="189" y="2410"/>
                </a:lnTo>
                <a:lnTo>
                  <a:pt x="195" y="2449"/>
                </a:lnTo>
                <a:lnTo>
                  <a:pt x="200" y="2484"/>
                </a:lnTo>
                <a:lnTo>
                  <a:pt x="203" y="2539"/>
                </a:lnTo>
                <a:lnTo>
                  <a:pt x="203" y="2562"/>
                </a:lnTo>
                <a:lnTo>
                  <a:pt x="203" y="2562"/>
                </a:lnTo>
                <a:lnTo>
                  <a:pt x="201" y="2564"/>
                </a:lnTo>
                <a:lnTo>
                  <a:pt x="197" y="2567"/>
                </a:lnTo>
                <a:lnTo>
                  <a:pt x="185" y="2570"/>
                </a:lnTo>
                <a:lnTo>
                  <a:pt x="166" y="2574"/>
                </a:lnTo>
                <a:lnTo>
                  <a:pt x="166" y="2574"/>
                </a:lnTo>
                <a:lnTo>
                  <a:pt x="162" y="2587"/>
                </a:lnTo>
                <a:lnTo>
                  <a:pt x="156" y="2597"/>
                </a:lnTo>
                <a:lnTo>
                  <a:pt x="153" y="2602"/>
                </a:lnTo>
                <a:lnTo>
                  <a:pt x="148" y="2605"/>
                </a:lnTo>
                <a:lnTo>
                  <a:pt x="148" y="2605"/>
                </a:lnTo>
                <a:lnTo>
                  <a:pt x="122" y="2625"/>
                </a:lnTo>
                <a:lnTo>
                  <a:pt x="110" y="2632"/>
                </a:lnTo>
                <a:lnTo>
                  <a:pt x="107" y="2635"/>
                </a:lnTo>
                <a:lnTo>
                  <a:pt x="105" y="2635"/>
                </a:lnTo>
                <a:lnTo>
                  <a:pt x="105" y="2635"/>
                </a:lnTo>
                <a:lnTo>
                  <a:pt x="102" y="2643"/>
                </a:lnTo>
                <a:lnTo>
                  <a:pt x="99" y="2660"/>
                </a:lnTo>
                <a:lnTo>
                  <a:pt x="99" y="2660"/>
                </a:lnTo>
                <a:lnTo>
                  <a:pt x="101" y="2661"/>
                </a:lnTo>
                <a:lnTo>
                  <a:pt x="105" y="2663"/>
                </a:lnTo>
                <a:lnTo>
                  <a:pt x="122" y="2667"/>
                </a:lnTo>
                <a:lnTo>
                  <a:pt x="174" y="2677"/>
                </a:lnTo>
                <a:lnTo>
                  <a:pt x="229" y="2683"/>
                </a:lnTo>
                <a:lnTo>
                  <a:pt x="258" y="2684"/>
                </a:lnTo>
                <a:lnTo>
                  <a:pt x="258" y="2684"/>
                </a:lnTo>
                <a:lnTo>
                  <a:pt x="281" y="2681"/>
                </a:lnTo>
                <a:lnTo>
                  <a:pt x="291" y="2678"/>
                </a:lnTo>
                <a:lnTo>
                  <a:pt x="294" y="2675"/>
                </a:lnTo>
                <a:lnTo>
                  <a:pt x="294" y="2672"/>
                </a:lnTo>
                <a:lnTo>
                  <a:pt x="294" y="2672"/>
                </a:lnTo>
                <a:lnTo>
                  <a:pt x="291" y="2655"/>
                </a:lnTo>
                <a:lnTo>
                  <a:pt x="287" y="2628"/>
                </a:lnTo>
                <a:lnTo>
                  <a:pt x="282" y="2587"/>
                </a:lnTo>
                <a:lnTo>
                  <a:pt x="282" y="2587"/>
                </a:lnTo>
                <a:lnTo>
                  <a:pt x="281" y="2513"/>
                </a:lnTo>
                <a:lnTo>
                  <a:pt x="278" y="2465"/>
                </a:lnTo>
                <a:lnTo>
                  <a:pt x="278" y="2448"/>
                </a:lnTo>
                <a:lnTo>
                  <a:pt x="276" y="2440"/>
                </a:lnTo>
                <a:lnTo>
                  <a:pt x="276" y="2440"/>
                </a:lnTo>
                <a:lnTo>
                  <a:pt x="276" y="2434"/>
                </a:lnTo>
                <a:lnTo>
                  <a:pt x="276" y="2420"/>
                </a:lnTo>
                <a:lnTo>
                  <a:pt x="281" y="2378"/>
                </a:lnTo>
                <a:lnTo>
                  <a:pt x="288" y="2320"/>
                </a:lnTo>
                <a:lnTo>
                  <a:pt x="294" y="2257"/>
                </a:lnTo>
                <a:lnTo>
                  <a:pt x="294" y="2257"/>
                </a:lnTo>
                <a:lnTo>
                  <a:pt x="296" y="2227"/>
                </a:lnTo>
                <a:lnTo>
                  <a:pt x="296" y="2199"/>
                </a:lnTo>
                <a:lnTo>
                  <a:pt x="296" y="2176"/>
                </a:lnTo>
                <a:lnTo>
                  <a:pt x="294" y="2155"/>
                </a:lnTo>
                <a:lnTo>
                  <a:pt x="290" y="2128"/>
                </a:lnTo>
                <a:lnTo>
                  <a:pt x="288" y="2117"/>
                </a:lnTo>
                <a:lnTo>
                  <a:pt x="307" y="2068"/>
                </a:lnTo>
                <a:lnTo>
                  <a:pt x="349" y="2044"/>
                </a:lnTo>
                <a:lnTo>
                  <a:pt x="349" y="2044"/>
                </a:lnTo>
                <a:lnTo>
                  <a:pt x="357" y="1993"/>
                </a:lnTo>
                <a:lnTo>
                  <a:pt x="361" y="1957"/>
                </a:lnTo>
                <a:lnTo>
                  <a:pt x="363" y="1945"/>
                </a:lnTo>
                <a:lnTo>
                  <a:pt x="361" y="1940"/>
                </a:lnTo>
                <a:lnTo>
                  <a:pt x="361" y="1940"/>
                </a:lnTo>
                <a:lnTo>
                  <a:pt x="361" y="1938"/>
                </a:lnTo>
                <a:lnTo>
                  <a:pt x="363" y="1932"/>
                </a:lnTo>
                <a:lnTo>
                  <a:pt x="369" y="1914"/>
                </a:lnTo>
                <a:lnTo>
                  <a:pt x="389" y="1862"/>
                </a:lnTo>
                <a:lnTo>
                  <a:pt x="416" y="1794"/>
                </a:lnTo>
                <a:lnTo>
                  <a:pt x="416" y="1794"/>
                </a:lnTo>
                <a:lnTo>
                  <a:pt x="416" y="1804"/>
                </a:lnTo>
                <a:lnTo>
                  <a:pt x="419" y="1826"/>
                </a:lnTo>
                <a:lnTo>
                  <a:pt x="430" y="1888"/>
                </a:lnTo>
                <a:lnTo>
                  <a:pt x="442" y="1954"/>
                </a:lnTo>
                <a:lnTo>
                  <a:pt x="445" y="1980"/>
                </a:lnTo>
                <a:lnTo>
                  <a:pt x="447" y="1995"/>
                </a:lnTo>
                <a:lnTo>
                  <a:pt x="447" y="2080"/>
                </a:lnTo>
                <a:lnTo>
                  <a:pt x="514" y="2099"/>
                </a:lnTo>
                <a:lnTo>
                  <a:pt x="514" y="2099"/>
                </a:lnTo>
                <a:lnTo>
                  <a:pt x="520" y="2109"/>
                </a:lnTo>
                <a:lnTo>
                  <a:pt x="532" y="2137"/>
                </a:lnTo>
                <a:lnTo>
                  <a:pt x="540" y="2153"/>
                </a:lnTo>
                <a:lnTo>
                  <a:pt x="546" y="2173"/>
                </a:lnTo>
                <a:lnTo>
                  <a:pt x="549" y="2192"/>
                </a:lnTo>
                <a:lnTo>
                  <a:pt x="550" y="2208"/>
                </a:lnTo>
                <a:lnTo>
                  <a:pt x="550" y="2208"/>
                </a:lnTo>
                <a:lnTo>
                  <a:pt x="550" y="2228"/>
                </a:lnTo>
                <a:lnTo>
                  <a:pt x="552" y="2250"/>
                </a:lnTo>
                <a:lnTo>
                  <a:pt x="558" y="2300"/>
                </a:lnTo>
                <a:lnTo>
                  <a:pt x="564" y="2344"/>
                </a:lnTo>
                <a:lnTo>
                  <a:pt x="569" y="2367"/>
                </a:lnTo>
                <a:lnTo>
                  <a:pt x="569" y="2367"/>
                </a:lnTo>
                <a:lnTo>
                  <a:pt x="582" y="2445"/>
                </a:lnTo>
                <a:lnTo>
                  <a:pt x="593" y="2513"/>
                </a:lnTo>
                <a:lnTo>
                  <a:pt x="593" y="2513"/>
                </a:lnTo>
                <a:lnTo>
                  <a:pt x="596" y="2555"/>
                </a:lnTo>
                <a:lnTo>
                  <a:pt x="596" y="2584"/>
                </a:lnTo>
                <a:lnTo>
                  <a:pt x="595" y="2594"/>
                </a:lnTo>
                <a:lnTo>
                  <a:pt x="593" y="2599"/>
                </a:lnTo>
                <a:lnTo>
                  <a:pt x="593" y="2599"/>
                </a:lnTo>
                <a:lnTo>
                  <a:pt x="567" y="2613"/>
                </a:lnTo>
                <a:lnTo>
                  <a:pt x="552" y="2622"/>
                </a:lnTo>
                <a:lnTo>
                  <a:pt x="546" y="2626"/>
                </a:lnTo>
                <a:lnTo>
                  <a:pt x="544" y="2629"/>
                </a:lnTo>
                <a:lnTo>
                  <a:pt x="544" y="2629"/>
                </a:lnTo>
                <a:lnTo>
                  <a:pt x="543" y="2632"/>
                </a:lnTo>
                <a:lnTo>
                  <a:pt x="540" y="2635"/>
                </a:lnTo>
                <a:lnTo>
                  <a:pt x="532" y="2640"/>
                </a:lnTo>
                <a:lnTo>
                  <a:pt x="525" y="2646"/>
                </a:lnTo>
                <a:lnTo>
                  <a:pt x="521" y="2651"/>
                </a:lnTo>
                <a:lnTo>
                  <a:pt x="520" y="2654"/>
                </a:lnTo>
                <a:lnTo>
                  <a:pt x="520" y="2654"/>
                </a:lnTo>
                <a:lnTo>
                  <a:pt x="520" y="2663"/>
                </a:lnTo>
                <a:lnTo>
                  <a:pt x="521" y="2670"/>
                </a:lnTo>
                <a:lnTo>
                  <a:pt x="523" y="2675"/>
                </a:lnTo>
                <a:lnTo>
                  <a:pt x="525" y="2680"/>
                </a:lnTo>
                <a:lnTo>
                  <a:pt x="528" y="2683"/>
                </a:lnTo>
                <a:lnTo>
                  <a:pt x="532" y="2684"/>
                </a:lnTo>
                <a:lnTo>
                  <a:pt x="532" y="2684"/>
                </a:lnTo>
                <a:lnTo>
                  <a:pt x="566" y="2690"/>
                </a:lnTo>
                <a:lnTo>
                  <a:pt x="596" y="2695"/>
                </a:lnTo>
                <a:lnTo>
                  <a:pt x="628" y="2699"/>
                </a:lnTo>
                <a:lnTo>
                  <a:pt x="662" y="2701"/>
                </a:lnTo>
                <a:lnTo>
                  <a:pt x="689" y="2701"/>
                </a:lnTo>
                <a:lnTo>
                  <a:pt x="700" y="2701"/>
                </a:lnTo>
                <a:lnTo>
                  <a:pt x="707" y="2698"/>
                </a:lnTo>
                <a:lnTo>
                  <a:pt x="714" y="2695"/>
                </a:lnTo>
                <a:lnTo>
                  <a:pt x="715" y="2693"/>
                </a:lnTo>
                <a:lnTo>
                  <a:pt x="715" y="2690"/>
                </a:lnTo>
                <a:lnTo>
                  <a:pt x="715" y="2690"/>
                </a:lnTo>
                <a:lnTo>
                  <a:pt x="712" y="2646"/>
                </a:lnTo>
                <a:lnTo>
                  <a:pt x="710" y="2628"/>
                </a:lnTo>
                <a:lnTo>
                  <a:pt x="709" y="2617"/>
                </a:lnTo>
                <a:lnTo>
                  <a:pt x="709" y="2617"/>
                </a:lnTo>
                <a:lnTo>
                  <a:pt x="701" y="2608"/>
                </a:lnTo>
                <a:lnTo>
                  <a:pt x="689" y="2593"/>
                </a:lnTo>
                <a:lnTo>
                  <a:pt x="672" y="2574"/>
                </a:lnTo>
                <a:lnTo>
                  <a:pt x="672" y="2574"/>
                </a:lnTo>
                <a:lnTo>
                  <a:pt x="685" y="2501"/>
                </a:lnTo>
                <a:lnTo>
                  <a:pt x="697" y="2422"/>
                </a:lnTo>
                <a:lnTo>
                  <a:pt x="697" y="2227"/>
                </a:lnTo>
                <a:lnTo>
                  <a:pt x="697" y="2227"/>
                </a:lnTo>
                <a:lnTo>
                  <a:pt x="695" y="2214"/>
                </a:lnTo>
                <a:lnTo>
                  <a:pt x="691" y="2195"/>
                </a:lnTo>
                <a:lnTo>
                  <a:pt x="678" y="2146"/>
                </a:lnTo>
                <a:lnTo>
                  <a:pt x="660" y="2080"/>
                </a:lnTo>
                <a:lnTo>
                  <a:pt x="672" y="2062"/>
                </a:lnTo>
                <a:lnTo>
                  <a:pt x="672" y="2062"/>
                </a:lnTo>
                <a:lnTo>
                  <a:pt x="674" y="2051"/>
                </a:lnTo>
                <a:lnTo>
                  <a:pt x="675" y="2033"/>
                </a:lnTo>
                <a:lnTo>
                  <a:pt x="675" y="2015"/>
                </a:lnTo>
                <a:lnTo>
                  <a:pt x="674" y="2009"/>
                </a:lnTo>
                <a:lnTo>
                  <a:pt x="672" y="2007"/>
                </a:lnTo>
                <a:lnTo>
                  <a:pt x="672" y="2007"/>
                </a:lnTo>
                <a:lnTo>
                  <a:pt x="672" y="2006"/>
                </a:lnTo>
                <a:lnTo>
                  <a:pt x="674" y="2001"/>
                </a:lnTo>
                <a:lnTo>
                  <a:pt x="682" y="1986"/>
                </a:lnTo>
                <a:lnTo>
                  <a:pt x="685" y="1975"/>
                </a:lnTo>
                <a:lnTo>
                  <a:pt x="689" y="1963"/>
                </a:lnTo>
                <a:lnTo>
                  <a:pt x="691" y="1949"/>
                </a:lnTo>
                <a:lnTo>
                  <a:pt x="691" y="1934"/>
                </a:lnTo>
                <a:lnTo>
                  <a:pt x="691" y="1934"/>
                </a:lnTo>
                <a:lnTo>
                  <a:pt x="689" y="1885"/>
                </a:lnTo>
                <a:lnTo>
                  <a:pt x="686" y="1820"/>
                </a:lnTo>
                <a:lnTo>
                  <a:pt x="685" y="1739"/>
                </a:lnTo>
                <a:lnTo>
                  <a:pt x="685" y="1739"/>
                </a:lnTo>
                <a:lnTo>
                  <a:pt x="660" y="1588"/>
                </a:lnTo>
                <a:lnTo>
                  <a:pt x="642" y="1484"/>
                </a:lnTo>
                <a:lnTo>
                  <a:pt x="634" y="1447"/>
                </a:lnTo>
                <a:lnTo>
                  <a:pt x="631" y="1438"/>
                </a:lnTo>
                <a:lnTo>
                  <a:pt x="630" y="1434"/>
                </a:lnTo>
                <a:lnTo>
                  <a:pt x="630" y="1434"/>
                </a:lnTo>
                <a:lnTo>
                  <a:pt x="627" y="1431"/>
                </a:lnTo>
                <a:lnTo>
                  <a:pt x="625" y="1426"/>
                </a:lnTo>
                <a:lnTo>
                  <a:pt x="624" y="1409"/>
                </a:lnTo>
                <a:lnTo>
                  <a:pt x="622" y="1391"/>
                </a:lnTo>
                <a:lnTo>
                  <a:pt x="621" y="1382"/>
                </a:lnTo>
                <a:lnTo>
                  <a:pt x="618" y="1373"/>
                </a:lnTo>
                <a:lnTo>
                  <a:pt x="618" y="1373"/>
                </a:lnTo>
                <a:lnTo>
                  <a:pt x="602" y="1338"/>
                </a:lnTo>
                <a:lnTo>
                  <a:pt x="596" y="1322"/>
                </a:lnTo>
                <a:lnTo>
                  <a:pt x="593" y="1312"/>
                </a:lnTo>
                <a:lnTo>
                  <a:pt x="593" y="1312"/>
                </a:lnTo>
                <a:lnTo>
                  <a:pt x="605" y="1025"/>
                </a:lnTo>
                <a:lnTo>
                  <a:pt x="605" y="1025"/>
                </a:lnTo>
                <a:lnTo>
                  <a:pt x="610" y="1046"/>
                </a:lnTo>
                <a:lnTo>
                  <a:pt x="619" y="1086"/>
                </a:lnTo>
                <a:lnTo>
                  <a:pt x="628" y="1127"/>
                </a:lnTo>
                <a:lnTo>
                  <a:pt x="636" y="1153"/>
                </a:lnTo>
                <a:lnTo>
                  <a:pt x="636" y="1153"/>
                </a:lnTo>
                <a:lnTo>
                  <a:pt x="640" y="1161"/>
                </a:lnTo>
                <a:lnTo>
                  <a:pt x="646" y="1170"/>
                </a:lnTo>
                <a:lnTo>
                  <a:pt x="656" y="1181"/>
                </a:lnTo>
                <a:lnTo>
                  <a:pt x="668" y="1191"/>
                </a:lnTo>
                <a:lnTo>
                  <a:pt x="680" y="1200"/>
                </a:lnTo>
                <a:lnTo>
                  <a:pt x="686" y="1203"/>
                </a:lnTo>
                <a:lnTo>
                  <a:pt x="694" y="1205"/>
                </a:lnTo>
                <a:lnTo>
                  <a:pt x="700" y="1206"/>
                </a:lnTo>
                <a:lnTo>
                  <a:pt x="707" y="1206"/>
                </a:lnTo>
                <a:lnTo>
                  <a:pt x="714" y="1205"/>
                </a:lnTo>
                <a:lnTo>
                  <a:pt x="721" y="1202"/>
                </a:lnTo>
                <a:lnTo>
                  <a:pt x="721" y="1202"/>
                </a:lnTo>
                <a:lnTo>
                  <a:pt x="733" y="1193"/>
                </a:lnTo>
                <a:lnTo>
                  <a:pt x="744" y="1184"/>
                </a:lnTo>
                <a:lnTo>
                  <a:pt x="753" y="1174"/>
                </a:lnTo>
                <a:lnTo>
                  <a:pt x="759" y="1165"/>
                </a:lnTo>
                <a:lnTo>
                  <a:pt x="764" y="1155"/>
                </a:lnTo>
                <a:lnTo>
                  <a:pt x="767" y="1145"/>
                </a:lnTo>
                <a:lnTo>
                  <a:pt x="770" y="1136"/>
                </a:lnTo>
                <a:lnTo>
                  <a:pt x="770" y="1129"/>
                </a:lnTo>
                <a:lnTo>
                  <a:pt x="770" y="1129"/>
                </a:lnTo>
                <a:lnTo>
                  <a:pt x="768" y="1124"/>
                </a:lnTo>
                <a:lnTo>
                  <a:pt x="765" y="1115"/>
                </a:lnTo>
                <a:lnTo>
                  <a:pt x="755" y="1092"/>
                </a:lnTo>
                <a:lnTo>
                  <a:pt x="721" y="1033"/>
                </a:lnTo>
                <a:lnTo>
                  <a:pt x="688" y="976"/>
                </a:lnTo>
                <a:lnTo>
                  <a:pt x="672" y="952"/>
                </a:lnTo>
                <a:lnTo>
                  <a:pt x="660" y="915"/>
                </a:lnTo>
                <a:lnTo>
                  <a:pt x="660" y="915"/>
                </a:lnTo>
                <a:lnTo>
                  <a:pt x="659" y="892"/>
                </a:lnTo>
                <a:lnTo>
                  <a:pt x="654" y="840"/>
                </a:lnTo>
                <a:lnTo>
                  <a:pt x="650" y="813"/>
                </a:lnTo>
                <a:lnTo>
                  <a:pt x="643" y="789"/>
                </a:lnTo>
                <a:lnTo>
                  <a:pt x="640" y="779"/>
                </a:lnTo>
                <a:lnTo>
                  <a:pt x="637" y="770"/>
                </a:lnTo>
                <a:lnTo>
                  <a:pt x="634" y="766"/>
                </a:lnTo>
                <a:lnTo>
                  <a:pt x="630" y="763"/>
                </a:lnTo>
                <a:lnTo>
                  <a:pt x="630" y="763"/>
                </a:lnTo>
                <a:lnTo>
                  <a:pt x="613" y="760"/>
                </a:lnTo>
                <a:lnTo>
                  <a:pt x="599" y="758"/>
                </a:lnTo>
                <a:lnTo>
                  <a:pt x="575" y="757"/>
                </a:lnTo>
                <a:lnTo>
                  <a:pt x="575" y="757"/>
                </a:lnTo>
                <a:lnTo>
                  <a:pt x="569" y="755"/>
                </a:lnTo>
                <a:lnTo>
                  <a:pt x="561" y="752"/>
                </a:lnTo>
                <a:lnTo>
                  <a:pt x="543" y="744"/>
                </a:lnTo>
                <a:lnTo>
                  <a:pt x="520" y="732"/>
                </a:lnTo>
                <a:lnTo>
                  <a:pt x="520" y="732"/>
                </a:lnTo>
                <a:lnTo>
                  <a:pt x="518" y="700"/>
                </a:lnTo>
                <a:lnTo>
                  <a:pt x="515" y="677"/>
                </a:lnTo>
                <a:lnTo>
                  <a:pt x="514" y="665"/>
                </a:lnTo>
                <a:lnTo>
                  <a:pt x="514" y="665"/>
                </a:lnTo>
                <a:lnTo>
                  <a:pt x="514" y="664"/>
                </a:lnTo>
                <a:lnTo>
                  <a:pt x="515" y="662"/>
                </a:lnTo>
                <a:lnTo>
                  <a:pt x="520" y="657"/>
                </a:lnTo>
                <a:lnTo>
                  <a:pt x="523" y="654"/>
                </a:lnTo>
                <a:lnTo>
                  <a:pt x="526" y="650"/>
                </a:lnTo>
                <a:lnTo>
                  <a:pt x="526" y="644"/>
                </a:lnTo>
                <a:lnTo>
                  <a:pt x="526" y="635"/>
                </a:lnTo>
                <a:lnTo>
                  <a:pt x="526" y="635"/>
                </a:lnTo>
                <a:lnTo>
                  <a:pt x="523" y="625"/>
                </a:lnTo>
                <a:lnTo>
                  <a:pt x="520" y="615"/>
                </a:lnTo>
                <a:lnTo>
                  <a:pt x="512" y="596"/>
                </a:lnTo>
                <a:lnTo>
                  <a:pt x="505" y="583"/>
                </a:lnTo>
                <a:lnTo>
                  <a:pt x="502" y="574"/>
                </a:lnTo>
                <a:lnTo>
                  <a:pt x="502" y="574"/>
                </a:lnTo>
                <a:lnTo>
                  <a:pt x="508" y="470"/>
                </a:lnTo>
                <a:lnTo>
                  <a:pt x="508" y="470"/>
                </a:lnTo>
                <a:lnTo>
                  <a:pt x="514" y="459"/>
                </a:lnTo>
                <a:lnTo>
                  <a:pt x="520" y="452"/>
                </a:lnTo>
                <a:lnTo>
                  <a:pt x="526" y="445"/>
                </a:lnTo>
                <a:lnTo>
                  <a:pt x="526" y="445"/>
                </a:lnTo>
                <a:lnTo>
                  <a:pt x="529" y="442"/>
                </a:lnTo>
                <a:lnTo>
                  <a:pt x="532" y="436"/>
                </a:lnTo>
                <a:lnTo>
                  <a:pt x="535" y="421"/>
                </a:lnTo>
                <a:lnTo>
                  <a:pt x="538" y="403"/>
                </a:lnTo>
                <a:lnTo>
                  <a:pt x="538" y="403"/>
                </a:lnTo>
                <a:lnTo>
                  <a:pt x="547" y="395"/>
                </a:lnTo>
                <a:lnTo>
                  <a:pt x="553" y="391"/>
                </a:lnTo>
                <a:lnTo>
                  <a:pt x="557" y="384"/>
                </a:lnTo>
                <a:lnTo>
                  <a:pt x="557" y="384"/>
                </a:lnTo>
                <a:lnTo>
                  <a:pt x="555" y="374"/>
                </a:lnTo>
                <a:lnTo>
                  <a:pt x="549" y="351"/>
                </a:lnTo>
                <a:lnTo>
                  <a:pt x="563" y="305"/>
                </a:lnTo>
                <a:lnTo>
                  <a:pt x="563" y="305"/>
                </a:lnTo>
                <a:lnTo>
                  <a:pt x="563" y="304"/>
                </a:lnTo>
                <a:lnTo>
                  <a:pt x="564" y="304"/>
                </a:lnTo>
                <a:lnTo>
                  <a:pt x="569" y="305"/>
                </a:lnTo>
                <a:lnTo>
                  <a:pt x="569" y="305"/>
                </a:lnTo>
                <a:lnTo>
                  <a:pt x="572" y="307"/>
                </a:lnTo>
                <a:lnTo>
                  <a:pt x="576" y="305"/>
                </a:lnTo>
                <a:lnTo>
                  <a:pt x="582" y="301"/>
                </a:lnTo>
                <a:lnTo>
                  <a:pt x="599" y="287"/>
                </a:lnTo>
                <a:lnTo>
                  <a:pt x="599" y="287"/>
                </a:lnTo>
                <a:lnTo>
                  <a:pt x="605" y="281"/>
                </a:lnTo>
                <a:lnTo>
                  <a:pt x="605" y="278"/>
                </a:lnTo>
                <a:lnTo>
                  <a:pt x="605" y="276"/>
                </a:lnTo>
                <a:lnTo>
                  <a:pt x="599" y="262"/>
                </a:lnTo>
                <a:lnTo>
                  <a:pt x="599" y="262"/>
                </a:lnTo>
                <a:lnTo>
                  <a:pt x="595" y="255"/>
                </a:lnTo>
                <a:lnTo>
                  <a:pt x="592" y="249"/>
                </a:lnTo>
                <a:lnTo>
                  <a:pt x="587" y="244"/>
                </a:lnTo>
                <a:lnTo>
                  <a:pt x="587" y="244"/>
                </a:lnTo>
                <a:lnTo>
                  <a:pt x="593" y="232"/>
                </a:lnTo>
                <a:lnTo>
                  <a:pt x="596" y="223"/>
                </a:lnTo>
                <a:lnTo>
                  <a:pt x="596" y="220"/>
                </a:lnTo>
                <a:lnTo>
                  <a:pt x="595" y="218"/>
                </a:lnTo>
                <a:lnTo>
                  <a:pt x="595" y="218"/>
                </a:lnTo>
                <a:lnTo>
                  <a:pt x="592" y="220"/>
                </a:lnTo>
                <a:lnTo>
                  <a:pt x="584" y="226"/>
                </a:lnTo>
                <a:lnTo>
                  <a:pt x="564" y="244"/>
                </a:lnTo>
                <a:lnTo>
                  <a:pt x="541" y="269"/>
                </a:lnTo>
                <a:lnTo>
                  <a:pt x="521" y="288"/>
                </a:lnTo>
                <a:lnTo>
                  <a:pt x="521" y="288"/>
                </a:lnTo>
                <a:lnTo>
                  <a:pt x="520" y="287"/>
                </a:lnTo>
                <a:lnTo>
                  <a:pt x="520" y="287"/>
                </a:lnTo>
                <a:lnTo>
                  <a:pt x="512" y="282"/>
                </a:lnTo>
                <a:lnTo>
                  <a:pt x="505" y="279"/>
                </a:lnTo>
                <a:lnTo>
                  <a:pt x="483" y="273"/>
                </a:lnTo>
                <a:lnTo>
                  <a:pt x="459" y="269"/>
                </a:lnTo>
                <a:lnTo>
                  <a:pt x="459" y="244"/>
                </a:lnTo>
                <a:lnTo>
                  <a:pt x="483" y="214"/>
                </a:lnTo>
                <a:lnTo>
                  <a:pt x="483" y="214"/>
                </a:lnTo>
                <a:lnTo>
                  <a:pt x="497" y="201"/>
                </a:lnTo>
                <a:lnTo>
                  <a:pt x="508" y="194"/>
                </a:lnTo>
                <a:lnTo>
                  <a:pt x="514" y="189"/>
                </a:lnTo>
                <a:lnTo>
                  <a:pt x="514" y="189"/>
                </a:lnTo>
                <a:lnTo>
                  <a:pt x="515" y="186"/>
                </a:lnTo>
                <a:lnTo>
                  <a:pt x="518" y="182"/>
                </a:lnTo>
                <a:lnTo>
                  <a:pt x="525" y="165"/>
                </a:lnTo>
                <a:lnTo>
                  <a:pt x="526" y="156"/>
                </a:lnTo>
                <a:lnTo>
                  <a:pt x="528" y="145"/>
                </a:lnTo>
                <a:lnTo>
                  <a:pt x="528" y="136"/>
                </a:lnTo>
                <a:lnTo>
                  <a:pt x="526" y="128"/>
                </a:lnTo>
                <a:lnTo>
                  <a:pt x="526" y="128"/>
                </a:lnTo>
                <a:lnTo>
                  <a:pt x="520" y="110"/>
                </a:lnTo>
                <a:lnTo>
                  <a:pt x="512" y="87"/>
                </a:lnTo>
                <a:lnTo>
                  <a:pt x="502" y="55"/>
                </a:lnTo>
                <a:lnTo>
                  <a:pt x="502" y="55"/>
                </a:lnTo>
                <a:lnTo>
                  <a:pt x="499" y="47"/>
                </a:lnTo>
                <a:lnTo>
                  <a:pt x="494" y="37"/>
                </a:lnTo>
                <a:lnTo>
                  <a:pt x="491" y="32"/>
                </a:lnTo>
                <a:lnTo>
                  <a:pt x="486" y="26"/>
                </a:lnTo>
                <a:lnTo>
                  <a:pt x="479" y="22"/>
                </a:lnTo>
                <a:lnTo>
                  <a:pt x="471" y="18"/>
                </a:lnTo>
                <a:lnTo>
                  <a:pt x="471" y="18"/>
                </a:lnTo>
                <a:lnTo>
                  <a:pt x="433" y="6"/>
                </a:lnTo>
                <a:lnTo>
                  <a:pt x="416" y="2"/>
                </a:lnTo>
                <a:lnTo>
                  <a:pt x="410" y="0"/>
                </a:lnTo>
                <a:lnTo>
                  <a:pt x="404" y="0"/>
                </a:lnTo>
                <a:lnTo>
                  <a:pt x="404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0">
            <a:extLst>
              <a:ext uri="{FF2B5EF4-FFF2-40B4-BE49-F238E27FC236}">
                <a16:creationId xmlns:a16="http://schemas.microsoft.com/office/drawing/2014/main" id="{E3FF7806-0440-446C-AF79-8CA2B0AF628B}"/>
              </a:ext>
            </a:extLst>
          </p:cNvPr>
          <p:cNvSpPr>
            <a:spLocks noEditPoints="1"/>
          </p:cNvSpPr>
          <p:nvPr/>
        </p:nvSpPr>
        <p:spPr bwMode="auto">
          <a:xfrm>
            <a:off x="4635866" y="4689140"/>
            <a:ext cx="691814" cy="1632412"/>
          </a:xfrm>
          <a:custGeom>
            <a:avLst/>
            <a:gdLst>
              <a:gd name="T0" fmla="*/ 368 w 520"/>
              <a:gd name="T1" fmla="*/ 6 h 1227"/>
              <a:gd name="T2" fmla="*/ 346 w 520"/>
              <a:gd name="T3" fmla="*/ 22 h 1227"/>
              <a:gd name="T4" fmla="*/ 340 w 520"/>
              <a:gd name="T5" fmla="*/ 74 h 1227"/>
              <a:gd name="T6" fmla="*/ 344 w 520"/>
              <a:gd name="T7" fmla="*/ 112 h 1227"/>
              <a:gd name="T8" fmla="*/ 280 w 520"/>
              <a:gd name="T9" fmla="*/ 74 h 1227"/>
              <a:gd name="T10" fmla="*/ 212 w 520"/>
              <a:gd name="T11" fmla="*/ 74 h 1227"/>
              <a:gd name="T12" fmla="*/ 180 w 520"/>
              <a:gd name="T13" fmla="*/ 108 h 1227"/>
              <a:gd name="T14" fmla="*/ 172 w 520"/>
              <a:gd name="T15" fmla="*/ 136 h 1227"/>
              <a:gd name="T16" fmla="*/ 186 w 520"/>
              <a:gd name="T17" fmla="*/ 160 h 1227"/>
              <a:gd name="T18" fmla="*/ 208 w 520"/>
              <a:gd name="T19" fmla="*/ 180 h 1227"/>
              <a:gd name="T20" fmla="*/ 254 w 520"/>
              <a:gd name="T21" fmla="*/ 220 h 1227"/>
              <a:gd name="T22" fmla="*/ 234 w 520"/>
              <a:gd name="T23" fmla="*/ 236 h 1227"/>
              <a:gd name="T24" fmla="*/ 202 w 520"/>
              <a:gd name="T25" fmla="*/ 232 h 1227"/>
              <a:gd name="T26" fmla="*/ 128 w 520"/>
              <a:gd name="T27" fmla="*/ 340 h 1227"/>
              <a:gd name="T28" fmla="*/ 114 w 520"/>
              <a:gd name="T29" fmla="*/ 398 h 1227"/>
              <a:gd name="T30" fmla="*/ 132 w 520"/>
              <a:gd name="T31" fmla="*/ 454 h 1227"/>
              <a:gd name="T32" fmla="*/ 122 w 520"/>
              <a:gd name="T33" fmla="*/ 556 h 1227"/>
              <a:gd name="T34" fmla="*/ 94 w 520"/>
              <a:gd name="T35" fmla="*/ 608 h 1227"/>
              <a:gd name="T36" fmla="*/ 16 w 520"/>
              <a:gd name="T37" fmla="*/ 627 h 1227"/>
              <a:gd name="T38" fmla="*/ 0 w 520"/>
              <a:gd name="T39" fmla="*/ 711 h 1227"/>
              <a:gd name="T40" fmla="*/ 10 w 520"/>
              <a:gd name="T41" fmla="*/ 747 h 1227"/>
              <a:gd name="T42" fmla="*/ 14 w 520"/>
              <a:gd name="T43" fmla="*/ 813 h 1227"/>
              <a:gd name="T44" fmla="*/ 30 w 520"/>
              <a:gd name="T45" fmla="*/ 1013 h 1227"/>
              <a:gd name="T46" fmla="*/ 62 w 520"/>
              <a:gd name="T47" fmla="*/ 1103 h 1227"/>
              <a:gd name="T48" fmla="*/ 72 w 520"/>
              <a:gd name="T49" fmla="*/ 1163 h 1227"/>
              <a:gd name="T50" fmla="*/ 62 w 520"/>
              <a:gd name="T51" fmla="*/ 1205 h 1227"/>
              <a:gd name="T52" fmla="*/ 230 w 520"/>
              <a:gd name="T53" fmla="*/ 1225 h 1227"/>
              <a:gd name="T54" fmla="*/ 288 w 520"/>
              <a:gd name="T55" fmla="*/ 1197 h 1227"/>
              <a:gd name="T56" fmla="*/ 294 w 520"/>
              <a:gd name="T57" fmla="*/ 911 h 1227"/>
              <a:gd name="T58" fmla="*/ 300 w 520"/>
              <a:gd name="T59" fmla="*/ 833 h 1227"/>
              <a:gd name="T60" fmla="*/ 338 w 520"/>
              <a:gd name="T61" fmla="*/ 921 h 1227"/>
              <a:gd name="T62" fmla="*/ 364 w 520"/>
              <a:gd name="T63" fmla="*/ 1073 h 1227"/>
              <a:gd name="T64" fmla="*/ 372 w 520"/>
              <a:gd name="T65" fmla="*/ 1171 h 1227"/>
              <a:gd name="T66" fmla="*/ 386 w 520"/>
              <a:gd name="T67" fmla="*/ 1213 h 1227"/>
              <a:gd name="T68" fmla="*/ 438 w 520"/>
              <a:gd name="T69" fmla="*/ 1191 h 1227"/>
              <a:gd name="T70" fmla="*/ 430 w 520"/>
              <a:gd name="T71" fmla="*/ 1077 h 1227"/>
              <a:gd name="T72" fmla="*/ 436 w 520"/>
              <a:gd name="T73" fmla="*/ 993 h 1227"/>
              <a:gd name="T74" fmla="*/ 420 w 520"/>
              <a:gd name="T75" fmla="*/ 873 h 1227"/>
              <a:gd name="T76" fmla="*/ 430 w 520"/>
              <a:gd name="T77" fmla="*/ 701 h 1227"/>
              <a:gd name="T78" fmla="*/ 462 w 520"/>
              <a:gd name="T79" fmla="*/ 617 h 1227"/>
              <a:gd name="T80" fmla="*/ 440 w 520"/>
              <a:gd name="T81" fmla="*/ 502 h 1227"/>
              <a:gd name="T82" fmla="*/ 452 w 520"/>
              <a:gd name="T83" fmla="*/ 432 h 1227"/>
              <a:gd name="T84" fmla="*/ 502 w 520"/>
              <a:gd name="T85" fmla="*/ 368 h 1227"/>
              <a:gd name="T86" fmla="*/ 516 w 520"/>
              <a:gd name="T87" fmla="*/ 314 h 1227"/>
              <a:gd name="T88" fmla="*/ 458 w 520"/>
              <a:gd name="T89" fmla="*/ 244 h 1227"/>
              <a:gd name="T90" fmla="*/ 446 w 520"/>
              <a:gd name="T91" fmla="*/ 214 h 1227"/>
              <a:gd name="T92" fmla="*/ 462 w 520"/>
              <a:gd name="T93" fmla="*/ 130 h 1227"/>
              <a:gd name="T94" fmla="*/ 456 w 520"/>
              <a:gd name="T95" fmla="*/ 34 h 1227"/>
              <a:gd name="T96" fmla="*/ 190 w 520"/>
              <a:gd name="T97" fmla="*/ 667 h 1227"/>
              <a:gd name="T98" fmla="*/ 212 w 520"/>
              <a:gd name="T99" fmla="*/ 893 h 1227"/>
              <a:gd name="T100" fmla="*/ 206 w 520"/>
              <a:gd name="T101" fmla="*/ 1051 h 1227"/>
              <a:gd name="T102" fmla="*/ 226 w 520"/>
              <a:gd name="T103" fmla="*/ 1121 h 1227"/>
              <a:gd name="T104" fmla="*/ 166 w 520"/>
              <a:gd name="T105" fmla="*/ 1177 h 1227"/>
              <a:gd name="T106" fmla="*/ 138 w 520"/>
              <a:gd name="T107" fmla="*/ 1147 h 1227"/>
              <a:gd name="T108" fmla="*/ 136 w 520"/>
              <a:gd name="T109" fmla="*/ 991 h 1227"/>
              <a:gd name="T110" fmla="*/ 134 w 520"/>
              <a:gd name="T111" fmla="*/ 923 h 1227"/>
              <a:gd name="T112" fmla="*/ 138 w 520"/>
              <a:gd name="T113" fmla="*/ 869 h 1227"/>
              <a:gd name="T114" fmla="*/ 164 w 520"/>
              <a:gd name="T115" fmla="*/ 739 h 1227"/>
              <a:gd name="T116" fmla="*/ 148 w 520"/>
              <a:gd name="T117" fmla="*/ 663 h 1227"/>
              <a:gd name="T118" fmla="*/ 124 w 520"/>
              <a:gd name="T119" fmla="*/ 699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0" h="1227">
                <a:moveTo>
                  <a:pt x="366" y="6"/>
                </a:moveTo>
                <a:lnTo>
                  <a:pt x="366" y="6"/>
                </a:lnTo>
                <a:lnTo>
                  <a:pt x="368" y="6"/>
                </a:lnTo>
                <a:lnTo>
                  <a:pt x="368" y="6"/>
                </a:lnTo>
                <a:lnTo>
                  <a:pt x="366" y="6"/>
                </a:lnTo>
                <a:lnTo>
                  <a:pt x="366" y="6"/>
                </a:lnTo>
                <a:close/>
                <a:moveTo>
                  <a:pt x="392" y="0"/>
                </a:moveTo>
                <a:lnTo>
                  <a:pt x="392" y="0"/>
                </a:lnTo>
                <a:lnTo>
                  <a:pt x="368" y="6"/>
                </a:lnTo>
                <a:lnTo>
                  <a:pt x="368" y="6"/>
                </a:lnTo>
                <a:lnTo>
                  <a:pt x="370" y="8"/>
                </a:lnTo>
                <a:lnTo>
                  <a:pt x="368" y="10"/>
                </a:lnTo>
                <a:lnTo>
                  <a:pt x="366" y="12"/>
                </a:lnTo>
                <a:lnTo>
                  <a:pt x="366" y="12"/>
                </a:lnTo>
                <a:lnTo>
                  <a:pt x="346" y="16"/>
                </a:lnTo>
                <a:lnTo>
                  <a:pt x="346" y="16"/>
                </a:lnTo>
                <a:lnTo>
                  <a:pt x="346" y="20"/>
                </a:lnTo>
                <a:lnTo>
                  <a:pt x="346" y="22"/>
                </a:lnTo>
                <a:lnTo>
                  <a:pt x="346" y="22"/>
                </a:lnTo>
                <a:lnTo>
                  <a:pt x="338" y="28"/>
                </a:lnTo>
                <a:lnTo>
                  <a:pt x="340" y="32"/>
                </a:lnTo>
                <a:lnTo>
                  <a:pt x="338" y="40"/>
                </a:lnTo>
                <a:lnTo>
                  <a:pt x="344" y="58"/>
                </a:lnTo>
                <a:lnTo>
                  <a:pt x="344" y="58"/>
                </a:lnTo>
                <a:lnTo>
                  <a:pt x="344" y="64"/>
                </a:lnTo>
                <a:lnTo>
                  <a:pt x="342" y="70"/>
                </a:lnTo>
                <a:lnTo>
                  <a:pt x="340" y="74"/>
                </a:lnTo>
                <a:lnTo>
                  <a:pt x="340" y="74"/>
                </a:lnTo>
                <a:lnTo>
                  <a:pt x="338" y="80"/>
                </a:lnTo>
                <a:lnTo>
                  <a:pt x="338" y="88"/>
                </a:lnTo>
                <a:lnTo>
                  <a:pt x="338" y="98"/>
                </a:lnTo>
                <a:lnTo>
                  <a:pt x="338" y="98"/>
                </a:lnTo>
                <a:lnTo>
                  <a:pt x="340" y="106"/>
                </a:lnTo>
                <a:lnTo>
                  <a:pt x="342" y="110"/>
                </a:lnTo>
                <a:lnTo>
                  <a:pt x="344" y="112"/>
                </a:lnTo>
                <a:lnTo>
                  <a:pt x="344" y="112"/>
                </a:lnTo>
                <a:lnTo>
                  <a:pt x="348" y="114"/>
                </a:lnTo>
                <a:lnTo>
                  <a:pt x="350" y="114"/>
                </a:lnTo>
                <a:lnTo>
                  <a:pt x="328" y="124"/>
                </a:lnTo>
                <a:lnTo>
                  <a:pt x="312" y="114"/>
                </a:lnTo>
                <a:lnTo>
                  <a:pt x="294" y="94"/>
                </a:lnTo>
                <a:lnTo>
                  <a:pt x="294" y="94"/>
                </a:lnTo>
                <a:lnTo>
                  <a:pt x="292" y="90"/>
                </a:lnTo>
                <a:lnTo>
                  <a:pt x="284" y="78"/>
                </a:lnTo>
                <a:lnTo>
                  <a:pt x="280" y="74"/>
                </a:lnTo>
                <a:lnTo>
                  <a:pt x="274" y="68"/>
                </a:lnTo>
                <a:lnTo>
                  <a:pt x="268" y="64"/>
                </a:lnTo>
                <a:lnTo>
                  <a:pt x="260" y="64"/>
                </a:lnTo>
                <a:lnTo>
                  <a:pt x="260" y="64"/>
                </a:lnTo>
                <a:lnTo>
                  <a:pt x="244" y="64"/>
                </a:lnTo>
                <a:lnTo>
                  <a:pt x="232" y="66"/>
                </a:lnTo>
                <a:lnTo>
                  <a:pt x="220" y="68"/>
                </a:lnTo>
                <a:lnTo>
                  <a:pt x="220" y="68"/>
                </a:lnTo>
                <a:lnTo>
                  <a:pt x="212" y="74"/>
                </a:lnTo>
                <a:lnTo>
                  <a:pt x="206" y="80"/>
                </a:lnTo>
                <a:lnTo>
                  <a:pt x="206" y="80"/>
                </a:lnTo>
                <a:lnTo>
                  <a:pt x="200" y="88"/>
                </a:lnTo>
                <a:lnTo>
                  <a:pt x="196" y="94"/>
                </a:lnTo>
                <a:lnTo>
                  <a:pt x="190" y="98"/>
                </a:lnTo>
                <a:lnTo>
                  <a:pt x="190" y="98"/>
                </a:lnTo>
                <a:lnTo>
                  <a:pt x="186" y="100"/>
                </a:lnTo>
                <a:lnTo>
                  <a:pt x="182" y="104"/>
                </a:lnTo>
                <a:lnTo>
                  <a:pt x="180" y="108"/>
                </a:lnTo>
                <a:lnTo>
                  <a:pt x="180" y="110"/>
                </a:lnTo>
                <a:lnTo>
                  <a:pt x="180" y="110"/>
                </a:lnTo>
                <a:lnTo>
                  <a:pt x="180" y="112"/>
                </a:lnTo>
                <a:lnTo>
                  <a:pt x="180" y="116"/>
                </a:lnTo>
                <a:lnTo>
                  <a:pt x="180" y="122"/>
                </a:lnTo>
                <a:lnTo>
                  <a:pt x="176" y="126"/>
                </a:lnTo>
                <a:lnTo>
                  <a:pt x="176" y="126"/>
                </a:lnTo>
                <a:lnTo>
                  <a:pt x="174" y="132"/>
                </a:lnTo>
                <a:lnTo>
                  <a:pt x="172" y="136"/>
                </a:lnTo>
                <a:lnTo>
                  <a:pt x="174" y="140"/>
                </a:lnTo>
                <a:lnTo>
                  <a:pt x="174" y="140"/>
                </a:lnTo>
                <a:lnTo>
                  <a:pt x="176" y="142"/>
                </a:lnTo>
                <a:lnTo>
                  <a:pt x="178" y="142"/>
                </a:lnTo>
                <a:lnTo>
                  <a:pt x="180" y="144"/>
                </a:lnTo>
                <a:lnTo>
                  <a:pt x="180" y="144"/>
                </a:lnTo>
                <a:lnTo>
                  <a:pt x="182" y="160"/>
                </a:lnTo>
                <a:lnTo>
                  <a:pt x="182" y="160"/>
                </a:lnTo>
                <a:lnTo>
                  <a:pt x="186" y="160"/>
                </a:lnTo>
                <a:lnTo>
                  <a:pt x="190" y="158"/>
                </a:lnTo>
                <a:lnTo>
                  <a:pt x="190" y="158"/>
                </a:lnTo>
                <a:lnTo>
                  <a:pt x="192" y="160"/>
                </a:lnTo>
                <a:lnTo>
                  <a:pt x="194" y="166"/>
                </a:lnTo>
                <a:lnTo>
                  <a:pt x="200" y="176"/>
                </a:lnTo>
                <a:lnTo>
                  <a:pt x="200" y="176"/>
                </a:lnTo>
                <a:lnTo>
                  <a:pt x="206" y="178"/>
                </a:lnTo>
                <a:lnTo>
                  <a:pt x="206" y="178"/>
                </a:lnTo>
                <a:lnTo>
                  <a:pt x="208" y="180"/>
                </a:lnTo>
                <a:lnTo>
                  <a:pt x="210" y="182"/>
                </a:lnTo>
                <a:lnTo>
                  <a:pt x="210" y="184"/>
                </a:lnTo>
                <a:lnTo>
                  <a:pt x="210" y="184"/>
                </a:lnTo>
                <a:lnTo>
                  <a:pt x="214" y="190"/>
                </a:lnTo>
                <a:lnTo>
                  <a:pt x="222" y="200"/>
                </a:lnTo>
                <a:lnTo>
                  <a:pt x="240" y="216"/>
                </a:lnTo>
                <a:lnTo>
                  <a:pt x="240" y="216"/>
                </a:lnTo>
                <a:lnTo>
                  <a:pt x="246" y="220"/>
                </a:lnTo>
                <a:lnTo>
                  <a:pt x="254" y="220"/>
                </a:lnTo>
                <a:lnTo>
                  <a:pt x="260" y="222"/>
                </a:lnTo>
                <a:lnTo>
                  <a:pt x="260" y="222"/>
                </a:lnTo>
                <a:lnTo>
                  <a:pt x="258" y="226"/>
                </a:lnTo>
                <a:lnTo>
                  <a:pt x="256" y="230"/>
                </a:lnTo>
                <a:lnTo>
                  <a:pt x="256" y="230"/>
                </a:lnTo>
                <a:lnTo>
                  <a:pt x="248" y="232"/>
                </a:lnTo>
                <a:lnTo>
                  <a:pt x="248" y="232"/>
                </a:lnTo>
                <a:lnTo>
                  <a:pt x="242" y="234"/>
                </a:lnTo>
                <a:lnTo>
                  <a:pt x="234" y="236"/>
                </a:lnTo>
                <a:lnTo>
                  <a:pt x="234" y="236"/>
                </a:lnTo>
                <a:lnTo>
                  <a:pt x="226" y="234"/>
                </a:lnTo>
                <a:lnTo>
                  <a:pt x="216" y="232"/>
                </a:lnTo>
                <a:lnTo>
                  <a:pt x="216" y="232"/>
                </a:lnTo>
                <a:lnTo>
                  <a:pt x="214" y="232"/>
                </a:lnTo>
                <a:lnTo>
                  <a:pt x="210" y="232"/>
                </a:lnTo>
                <a:lnTo>
                  <a:pt x="206" y="232"/>
                </a:lnTo>
                <a:lnTo>
                  <a:pt x="202" y="232"/>
                </a:lnTo>
                <a:lnTo>
                  <a:pt x="202" y="232"/>
                </a:lnTo>
                <a:lnTo>
                  <a:pt x="184" y="252"/>
                </a:lnTo>
                <a:lnTo>
                  <a:pt x="162" y="274"/>
                </a:lnTo>
                <a:lnTo>
                  <a:pt x="162" y="274"/>
                </a:lnTo>
                <a:lnTo>
                  <a:pt x="154" y="282"/>
                </a:lnTo>
                <a:lnTo>
                  <a:pt x="148" y="294"/>
                </a:lnTo>
                <a:lnTo>
                  <a:pt x="136" y="316"/>
                </a:lnTo>
                <a:lnTo>
                  <a:pt x="136" y="316"/>
                </a:lnTo>
                <a:lnTo>
                  <a:pt x="132" y="328"/>
                </a:lnTo>
                <a:lnTo>
                  <a:pt x="128" y="340"/>
                </a:lnTo>
                <a:lnTo>
                  <a:pt x="128" y="340"/>
                </a:lnTo>
                <a:lnTo>
                  <a:pt x="118" y="350"/>
                </a:lnTo>
                <a:lnTo>
                  <a:pt x="112" y="356"/>
                </a:lnTo>
                <a:lnTo>
                  <a:pt x="112" y="360"/>
                </a:lnTo>
                <a:lnTo>
                  <a:pt x="112" y="366"/>
                </a:lnTo>
                <a:lnTo>
                  <a:pt x="112" y="366"/>
                </a:lnTo>
                <a:lnTo>
                  <a:pt x="118" y="386"/>
                </a:lnTo>
                <a:lnTo>
                  <a:pt x="118" y="386"/>
                </a:lnTo>
                <a:lnTo>
                  <a:pt x="114" y="398"/>
                </a:lnTo>
                <a:lnTo>
                  <a:pt x="110" y="408"/>
                </a:lnTo>
                <a:lnTo>
                  <a:pt x="108" y="418"/>
                </a:lnTo>
                <a:lnTo>
                  <a:pt x="108" y="418"/>
                </a:lnTo>
                <a:lnTo>
                  <a:pt x="108" y="426"/>
                </a:lnTo>
                <a:lnTo>
                  <a:pt x="112" y="436"/>
                </a:lnTo>
                <a:lnTo>
                  <a:pt x="116" y="444"/>
                </a:lnTo>
                <a:lnTo>
                  <a:pt x="122" y="448"/>
                </a:lnTo>
                <a:lnTo>
                  <a:pt x="122" y="448"/>
                </a:lnTo>
                <a:lnTo>
                  <a:pt x="132" y="454"/>
                </a:lnTo>
                <a:lnTo>
                  <a:pt x="138" y="454"/>
                </a:lnTo>
                <a:lnTo>
                  <a:pt x="138" y="454"/>
                </a:lnTo>
                <a:lnTo>
                  <a:pt x="116" y="498"/>
                </a:lnTo>
                <a:lnTo>
                  <a:pt x="116" y="498"/>
                </a:lnTo>
                <a:lnTo>
                  <a:pt x="112" y="532"/>
                </a:lnTo>
                <a:lnTo>
                  <a:pt x="112" y="532"/>
                </a:lnTo>
                <a:lnTo>
                  <a:pt x="118" y="544"/>
                </a:lnTo>
                <a:lnTo>
                  <a:pt x="122" y="556"/>
                </a:lnTo>
                <a:lnTo>
                  <a:pt x="122" y="556"/>
                </a:lnTo>
                <a:lnTo>
                  <a:pt x="118" y="568"/>
                </a:lnTo>
                <a:lnTo>
                  <a:pt x="116" y="582"/>
                </a:lnTo>
                <a:lnTo>
                  <a:pt x="116" y="582"/>
                </a:lnTo>
                <a:lnTo>
                  <a:pt x="108" y="598"/>
                </a:lnTo>
                <a:lnTo>
                  <a:pt x="108" y="598"/>
                </a:lnTo>
                <a:lnTo>
                  <a:pt x="102" y="606"/>
                </a:lnTo>
                <a:lnTo>
                  <a:pt x="98" y="610"/>
                </a:lnTo>
                <a:lnTo>
                  <a:pt x="98" y="610"/>
                </a:lnTo>
                <a:lnTo>
                  <a:pt x="94" y="608"/>
                </a:lnTo>
                <a:lnTo>
                  <a:pt x="84" y="600"/>
                </a:lnTo>
                <a:lnTo>
                  <a:pt x="68" y="596"/>
                </a:lnTo>
                <a:lnTo>
                  <a:pt x="60" y="594"/>
                </a:lnTo>
                <a:lnTo>
                  <a:pt x="52" y="596"/>
                </a:lnTo>
                <a:lnTo>
                  <a:pt x="52" y="596"/>
                </a:lnTo>
                <a:lnTo>
                  <a:pt x="44" y="598"/>
                </a:lnTo>
                <a:lnTo>
                  <a:pt x="38" y="604"/>
                </a:lnTo>
                <a:lnTo>
                  <a:pt x="26" y="615"/>
                </a:lnTo>
                <a:lnTo>
                  <a:pt x="16" y="627"/>
                </a:lnTo>
                <a:lnTo>
                  <a:pt x="12" y="639"/>
                </a:lnTo>
                <a:lnTo>
                  <a:pt x="12" y="639"/>
                </a:lnTo>
                <a:lnTo>
                  <a:pt x="10" y="649"/>
                </a:lnTo>
                <a:lnTo>
                  <a:pt x="10" y="663"/>
                </a:lnTo>
                <a:lnTo>
                  <a:pt x="10" y="681"/>
                </a:lnTo>
                <a:lnTo>
                  <a:pt x="10" y="681"/>
                </a:lnTo>
                <a:lnTo>
                  <a:pt x="4" y="693"/>
                </a:lnTo>
                <a:lnTo>
                  <a:pt x="2" y="703"/>
                </a:lnTo>
                <a:lnTo>
                  <a:pt x="0" y="711"/>
                </a:lnTo>
                <a:lnTo>
                  <a:pt x="0" y="711"/>
                </a:lnTo>
                <a:lnTo>
                  <a:pt x="4" y="715"/>
                </a:lnTo>
                <a:lnTo>
                  <a:pt x="12" y="721"/>
                </a:lnTo>
                <a:lnTo>
                  <a:pt x="20" y="727"/>
                </a:lnTo>
                <a:lnTo>
                  <a:pt x="20" y="727"/>
                </a:lnTo>
                <a:lnTo>
                  <a:pt x="16" y="735"/>
                </a:lnTo>
                <a:lnTo>
                  <a:pt x="12" y="741"/>
                </a:lnTo>
                <a:lnTo>
                  <a:pt x="10" y="747"/>
                </a:lnTo>
                <a:lnTo>
                  <a:pt x="10" y="747"/>
                </a:lnTo>
                <a:lnTo>
                  <a:pt x="6" y="757"/>
                </a:lnTo>
                <a:lnTo>
                  <a:pt x="4" y="765"/>
                </a:lnTo>
                <a:lnTo>
                  <a:pt x="4" y="765"/>
                </a:lnTo>
                <a:lnTo>
                  <a:pt x="6" y="771"/>
                </a:lnTo>
                <a:lnTo>
                  <a:pt x="10" y="781"/>
                </a:lnTo>
                <a:lnTo>
                  <a:pt x="16" y="795"/>
                </a:lnTo>
                <a:lnTo>
                  <a:pt x="16" y="805"/>
                </a:lnTo>
                <a:lnTo>
                  <a:pt x="14" y="813"/>
                </a:lnTo>
                <a:lnTo>
                  <a:pt x="14" y="813"/>
                </a:lnTo>
                <a:lnTo>
                  <a:pt x="14" y="827"/>
                </a:lnTo>
                <a:lnTo>
                  <a:pt x="14" y="843"/>
                </a:lnTo>
                <a:lnTo>
                  <a:pt x="18" y="885"/>
                </a:lnTo>
                <a:lnTo>
                  <a:pt x="24" y="935"/>
                </a:lnTo>
                <a:lnTo>
                  <a:pt x="24" y="935"/>
                </a:lnTo>
                <a:lnTo>
                  <a:pt x="26" y="967"/>
                </a:lnTo>
                <a:lnTo>
                  <a:pt x="26" y="995"/>
                </a:lnTo>
                <a:lnTo>
                  <a:pt x="30" y="1013"/>
                </a:lnTo>
                <a:lnTo>
                  <a:pt x="30" y="1013"/>
                </a:lnTo>
                <a:lnTo>
                  <a:pt x="36" y="1029"/>
                </a:lnTo>
                <a:lnTo>
                  <a:pt x="48" y="1049"/>
                </a:lnTo>
                <a:lnTo>
                  <a:pt x="62" y="1073"/>
                </a:lnTo>
                <a:lnTo>
                  <a:pt x="62" y="1073"/>
                </a:lnTo>
                <a:lnTo>
                  <a:pt x="62" y="1081"/>
                </a:lnTo>
                <a:lnTo>
                  <a:pt x="64" y="1089"/>
                </a:lnTo>
                <a:lnTo>
                  <a:pt x="64" y="1093"/>
                </a:lnTo>
                <a:lnTo>
                  <a:pt x="64" y="1093"/>
                </a:lnTo>
                <a:lnTo>
                  <a:pt x="62" y="1103"/>
                </a:lnTo>
                <a:lnTo>
                  <a:pt x="64" y="1111"/>
                </a:lnTo>
                <a:lnTo>
                  <a:pt x="64" y="1111"/>
                </a:lnTo>
                <a:lnTo>
                  <a:pt x="62" y="1133"/>
                </a:lnTo>
                <a:lnTo>
                  <a:pt x="62" y="1157"/>
                </a:lnTo>
                <a:lnTo>
                  <a:pt x="62" y="1157"/>
                </a:lnTo>
                <a:lnTo>
                  <a:pt x="68" y="1159"/>
                </a:lnTo>
                <a:lnTo>
                  <a:pt x="72" y="1161"/>
                </a:lnTo>
                <a:lnTo>
                  <a:pt x="72" y="1161"/>
                </a:lnTo>
                <a:lnTo>
                  <a:pt x="72" y="1163"/>
                </a:lnTo>
                <a:lnTo>
                  <a:pt x="72" y="1163"/>
                </a:lnTo>
                <a:lnTo>
                  <a:pt x="64" y="1167"/>
                </a:lnTo>
                <a:lnTo>
                  <a:pt x="60" y="1173"/>
                </a:lnTo>
                <a:lnTo>
                  <a:pt x="58" y="1179"/>
                </a:lnTo>
                <a:lnTo>
                  <a:pt x="58" y="1179"/>
                </a:lnTo>
                <a:lnTo>
                  <a:pt x="58" y="1187"/>
                </a:lnTo>
                <a:lnTo>
                  <a:pt x="60" y="1195"/>
                </a:lnTo>
                <a:lnTo>
                  <a:pt x="62" y="1205"/>
                </a:lnTo>
                <a:lnTo>
                  <a:pt x="62" y="1205"/>
                </a:lnTo>
                <a:lnTo>
                  <a:pt x="106" y="1207"/>
                </a:lnTo>
                <a:lnTo>
                  <a:pt x="154" y="1209"/>
                </a:lnTo>
                <a:lnTo>
                  <a:pt x="168" y="1205"/>
                </a:lnTo>
                <a:lnTo>
                  <a:pt x="168" y="1205"/>
                </a:lnTo>
                <a:lnTo>
                  <a:pt x="180" y="1213"/>
                </a:lnTo>
                <a:lnTo>
                  <a:pt x="194" y="1219"/>
                </a:lnTo>
                <a:lnTo>
                  <a:pt x="208" y="1223"/>
                </a:lnTo>
                <a:lnTo>
                  <a:pt x="208" y="1223"/>
                </a:lnTo>
                <a:lnTo>
                  <a:pt x="230" y="1225"/>
                </a:lnTo>
                <a:lnTo>
                  <a:pt x="256" y="1227"/>
                </a:lnTo>
                <a:lnTo>
                  <a:pt x="278" y="1225"/>
                </a:lnTo>
                <a:lnTo>
                  <a:pt x="286" y="1225"/>
                </a:lnTo>
                <a:lnTo>
                  <a:pt x="288" y="1223"/>
                </a:lnTo>
                <a:lnTo>
                  <a:pt x="288" y="1223"/>
                </a:lnTo>
                <a:lnTo>
                  <a:pt x="290" y="1209"/>
                </a:lnTo>
                <a:lnTo>
                  <a:pt x="290" y="1203"/>
                </a:lnTo>
                <a:lnTo>
                  <a:pt x="288" y="1197"/>
                </a:lnTo>
                <a:lnTo>
                  <a:pt x="288" y="1197"/>
                </a:lnTo>
                <a:lnTo>
                  <a:pt x="282" y="1173"/>
                </a:lnTo>
                <a:lnTo>
                  <a:pt x="280" y="1159"/>
                </a:lnTo>
                <a:lnTo>
                  <a:pt x="282" y="1087"/>
                </a:lnTo>
                <a:lnTo>
                  <a:pt x="282" y="1087"/>
                </a:lnTo>
                <a:lnTo>
                  <a:pt x="290" y="1083"/>
                </a:lnTo>
                <a:lnTo>
                  <a:pt x="298" y="1075"/>
                </a:lnTo>
                <a:lnTo>
                  <a:pt x="298" y="1075"/>
                </a:lnTo>
                <a:lnTo>
                  <a:pt x="294" y="911"/>
                </a:lnTo>
                <a:lnTo>
                  <a:pt x="294" y="911"/>
                </a:lnTo>
                <a:lnTo>
                  <a:pt x="298" y="913"/>
                </a:lnTo>
                <a:lnTo>
                  <a:pt x="300" y="913"/>
                </a:lnTo>
                <a:lnTo>
                  <a:pt x="300" y="909"/>
                </a:lnTo>
                <a:lnTo>
                  <a:pt x="300" y="909"/>
                </a:lnTo>
                <a:lnTo>
                  <a:pt x="302" y="893"/>
                </a:lnTo>
                <a:lnTo>
                  <a:pt x="302" y="879"/>
                </a:lnTo>
                <a:lnTo>
                  <a:pt x="302" y="879"/>
                </a:lnTo>
                <a:lnTo>
                  <a:pt x="300" y="833"/>
                </a:lnTo>
                <a:lnTo>
                  <a:pt x="300" y="833"/>
                </a:lnTo>
                <a:lnTo>
                  <a:pt x="306" y="803"/>
                </a:lnTo>
                <a:lnTo>
                  <a:pt x="306" y="803"/>
                </a:lnTo>
                <a:lnTo>
                  <a:pt x="312" y="759"/>
                </a:lnTo>
                <a:lnTo>
                  <a:pt x="312" y="759"/>
                </a:lnTo>
                <a:lnTo>
                  <a:pt x="318" y="791"/>
                </a:lnTo>
                <a:lnTo>
                  <a:pt x="326" y="839"/>
                </a:lnTo>
                <a:lnTo>
                  <a:pt x="326" y="839"/>
                </a:lnTo>
                <a:lnTo>
                  <a:pt x="332" y="887"/>
                </a:lnTo>
                <a:lnTo>
                  <a:pt x="338" y="921"/>
                </a:lnTo>
                <a:lnTo>
                  <a:pt x="338" y="921"/>
                </a:lnTo>
                <a:lnTo>
                  <a:pt x="342" y="933"/>
                </a:lnTo>
                <a:lnTo>
                  <a:pt x="346" y="943"/>
                </a:lnTo>
                <a:lnTo>
                  <a:pt x="346" y="943"/>
                </a:lnTo>
                <a:lnTo>
                  <a:pt x="354" y="993"/>
                </a:lnTo>
                <a:lnTo>
                  <a:pt x="360" y="1029"/>
                </a:lnTo>
                <a:lnTo>
                  <a:pt x="364" y="1053"/>
                </a:lnTo>
                <a:lnTo>
                  <a:pt x="364" y="1053"/>
                </a:lnTo>
                <a:lnTo>
                  <a:pt x="364" y="1073"/>
                </a:lnTo>
                <a:lnTo>
                  <a:pt x="366" y="1081"/>
                </a:lnTo>
                <a:lnTo>
                  <a:pt x="366" y="1081"/>
                </a:lnTo>
                <a:lnTo>
                  <a:pt x="370" y="1079"/>
                </a:lnTo>
                <a:lnTo>
                  <a:pt x="370" y="1077"/>
                </a:lnTo>
                <a:lnTo>
                  <a:pt x="372" y="1079"/>
                </a:lnTo>
                <a:lnTo>
                  <a:pt x="372" y="1079"/>
                </a:lnTo>
                <a:lnTo>
                  <a:pt x="372" y="1143"/>
                </a:lnTo>
                <a:lnTo>
                  <a:pt x="372" y="1143"/>
                </a:lnTo>
                <a:lnTo>
                  <a:pt x="372" y="1171"/>
                </a:lnTo>
                <a:lnTo>
                  <a:pt x="372" y="1171"/>
                </a:lnTo>
                <a:lnTo>
                  <a:pt x="360" y="1189"/>
                </a:lnTo>
                <a:lnTo>
                  <a:pt x="360" y="1189"/>
                </a:lnTo>
                <a:lnTo>
                  <a:pt x="358" y="1195"/>
                </a:lnTo>
                <a:lnTo>
                  <a:pt x="358" y="1203"/>
                </a:lnTo>
                <a:lnTo>
                  <a:pt x="358" y="1203"/>
                </a:lnTo>
                <a:lnTo>
                  <a:pt x="362" y="1205"/>
                </a:lnTo>
                <a:lnTo>
                  <a:pt x="372" y="1209"/>
                </a:lnTo>
                <a:lnTo>
                  <a:pt x="386" y="1213"/>
                </a:lnTo>
                <a:lnTo>
                  <a:pt x="396" y="1215"/>
                </a:lnTo>
                <a:lnTo>
                  <a:pt x="396" y="1215"/>
                </a:lnTo>
                <a:lnTo>
                  <a:pt x="414" y="1215"/>
                </a:lnTo>
                <a:lnTo>
                  <a:pt x="422" y="1213"/>
                </a:lnTo>
                <a:lnTo>
                  <a:pt x="426" y="1211"/>
                </a:lnTo>
                <a:lnTo>
                  <a:pt x="426" y="1211"/>
                </a:lnTo>
                <a:lnTo>
                  <a:pt x="434" y="1199"/>
                </a:lnTo>
                <a:lnTo>
                  <a:pt x="438" y="1191"/>
                </a:lnTo>
                <a:lnTo>
                  <a:pt x="438" y="1191"/>
                </a:lnTo>
                <a:lnTo>
                  <a:pt x="432" y="1173"/>
                </a:lnTo>
                <a:lnTo>
                  <a:pt x="424" y="1153"/>
                </a:lnTo>
                <a:lnTo>
                  <a:pt x="424" y="1153"/>
                </a:lnTo>
                <a:lnTo>
                  <a:pt x="418" y="1145"/>
                </a:lnTo>
                <a:lnTo>
                  <a:pt x="416" y="1137"/>
                </a:lnTo>
                <a:lnTo>
                  <a:pt x="416" y="1137"/>
                </a:lnTo>
                <a:lnTo>
                  <a:pt x="418" y="1081"/>
                </a:lnTo>
                <a:lnTo>
                  <a:pt x="418" y="1081"/>
                </a:lnTo>
                <a:lnTo>
                  <a:pt x="430" y="1077"/>
                </a:lnTo>
                <a:lnTo>
                  <a:pt x="438" y="1075"/>
                </a:lnTo>
                <a:lnTo>
                  <a:pt x="442" y="1073"/>
                </a:lnTo>
                <a:lnTo>
                  <a:pt x="442" y="1073"/>
                </a:lnTo>
                <a:lnTo>
                  <a:pt x="442" y="1047"/>
                </a:lnTo>
                <a:lnTo>
                  <a:pt x="444" y="1029"/>
                </a:lnTo>
                <a:lnTo>
                  <a:pt x="444" y="1021"/>
                </a:lnTo>
                <a:lnTo>
                  <a:pt x="444" y="1021"/>
                </a:lnTo>
                <a:lnTo>
                  <a:pt x="440" y="1013"/>
                </a:lnTo>
                <a:lnTo>
                  <a:pt x="436" y="993"/>
                </a:lnTo>
                <a:lnTo>
                  <a:pt x="432" y="969"/>
                </a:lnTo>
                <a:lnTo>
                  <a:pt x="430" y="951"/>
                </a:lnTo>
                <a:lnTo>
                  <a:pt x="430" y="951"/>
                </a:lnTo>
                <a:lnTo>
                  <a:pt x="428" y="935"/>
                </a:lnTo>
                <a:lnTo>
                  <a:pt x="424" y="913"/>
                </a:lnTo>
                <a:lnTo>
                  <a:pt x="418" y="883"/>
                </a:lnTo>
                <a:lnTo>
                  <a:pt x="418" y="883"/>
                </a:lnTo>
                <a:lnTo>
                  <a:pt x="418" y="877"/>
                </a:lnTo>
                <a:lnTo>
                  <a:pt x="420" y="873"/>
                </a:lnTo>
                <a:lnTo>
                  <a:pt x="420" y="867"/>
                </a:lnTo>
                <a:lnTo>
                  <a:pt x="422" y="863"/>
                </a:lnTo>
                <a:lnTo>
                  <a:pt x="422" y="863"/>
                </a:lnTo>
                <a:lnTo>
                  <a:pt x="416" y="849"/>
                </a:lnTo>
                <a:lnTo>
                  <a:pt x="430" y="725"/>
                </a:lnTo>
                <a:lnTo>
                  <a:pt x="430" y="725"/>
                </a:lnTo>
                <a:lnTo>
                  <a:pt x="430" y="715"/>
                </a:lnTo>
                <a:lnTo>
                  <a:pt x="430" y="701"/>
                </a:lnTo>
                <a:lnTo>
                  <a:pt x="430" y="701"/>
                </a:lnTo>
                <a:lnTo>
                  <a:pt x="430" y="679"/>
                </a:lnTo>
                <a:lnTo>
                  <a:pt x="430" y="661"/>
                </a:lnTo>
                <a:lnTo>
                  <a:pt x="430" y="661"/>
                </a:lnTo>
                <a:lnTo>
                  <a:pt x="444" y="655"/>
                </a:lnTo>
                <a:lnTo>
                  <a:pt x="454" y="649"/>
                </a:lnTo>
                <a:lnTo>
                  <a:pt x="456" y="645"/>
                </a:lnTo>
                <a:lnTo>
                  <a:pt x="458" y="641"/>
                </a:lnTo>
                <a:lnTo>
                  <a:pt x="458" y="641"/>
                </a:lnTo>
                <a:lnTo>
                  <a:pt x="462" y="617"/>
                </a:lnTo>
                <a:lnTo>
                  <a:pt x="462" y="617"/>
                </a:lnTo>
                <a:lnTo>
                  <a:pt x="464" y="580"/>
                </a:lnTo>
                <a:lnTo>
                  <a:pt x="466" y="554"/>
                </a:lnTo>
                <a:lnTo>
                  <a:pt x="464" y="542"/>
                </a:lnTo>
                <a:lnTo>
                  <a:pt x="464" y="542"/>
                </a:lnTo>
                <a:lnTo>
                  <a:pt x="452" y="536"/>
                </a:lnTo>
                <a:lnTo>
                  <a:pt x="444" y="532"/>
                </a:lnTo>
                <a:lnTo>
                  <a:pt x="444" y="532"/>
                </a:lnTo>
                <a:lnTo>
                  <a:pt x="440" y="502"/>
                </a:lnTo>
                <a:lnTo>
                  <a:pt x="436" y="470"/>
                </a:lnTo>
                <a:lnTo>
                  <a:pt x="436" y="470"/>
                </a:lnTo>
                <a:lnTo>
                  <a:pt x="438" y="466"/>
                </a:lnTo>
                <a:lnTo>
                  <a:pt x="442" y="460"/>
                </a:lnTo>
                <a:lnTo>
                  <a:pt x="448" y="456"/>
                </a:lnTo>
                <a:lnTo>
                  <a:pt x="450" y="452"/>
                </a:lnTo>
                <a:lnTo>
                  <a:pt x="450" y="452"/>
                </a:lnTo>
                <a:lnTo>
                  <a:pt x="452" y="432"/>
                </a:lnTo>
                <a:lnTo>
                  <a:pt x="452" y="432"/>
                </a:lnTo>
                <a:lnTo>
                  <a:pt x="470" y="426"/>
                </a:lnTo>
                <a:lnTo>
                  <a:pt x="490" y="420"/>
                </a:lnTo>
                <a:lnTo>
                  <a:pt x="490" y="420"/>
                </a:lnTo>
                <a:lnTo>
                  <a:pt x="498" y="412"/>
                </a:lnTo>
                <a:lnTo>
                  <a:pt x="502" y="408"/>
                </a:lnTo>
                <a:lnTo>
                  <a:pt x="504" y="402"/>
                </a:lnTo>
                <a:lnTo>
                  <a:pt x="504" y="402"/>
                </a:lnTo>
                <a:lnTo>
                  <a:pt x="502" y="368"/>
                </a:lnTo>
                <a:lnTo>
                  <a:pt x="502" y="368"/>
                </a:lnTo>
                <a:lnTo>
                  <a:pt x="504" y="346"/>
                </a:lnTo>
                <a:lnTo>
                  <a:pt x="504" y="346"/>
                </a:lnTo>
                <a:lnTo>
                  <a:pt x="506" y="344"/>
                </a:lnTo>
                <a:lnTo>
                  <a:pt x="510" y="344"/>
                </a:lnTo>
                <a:lnTo>
                  <a:pt x="516" y="342"/>
                </a:lnTo>
                <a:lnTo>
                  <a:pt x="518" y="336"/>
                </a:lnTo>
                <a:lnTo>
                  <a:pt x="518" y="336"/>
                </a:lnTo>
                <a:lnTo>
                  <a:pt x="520" y="326"/>
                </a:lnTo>
                <a:lnTo>
                  <a:pt x="516" y="314"/>
                </a:lnTo>
                <a:lnTo>
                  <a:pt x="512" y="304"/>
                </a:lnTo>
                <a:lnTo>
                  <a:pt x="510" y="300"/>
                </a:lnTo>
                <a:lnTo>
                  <a:pt x="510" y="300"/>
                </a:lnTo>
                <a:lnTo>
                  <a:pt x="504" y="294"/>
                </a:lnTo>
                <a:lnTo>
                  <a:pt x="494" y="282"/>
                </a:lnTo>
                <a:lnTo>
                  <a:pt x="476" y="264"/>
                </a:lnTo>
                <a:lnTo>
                  <a:pt x="476" y="264"/>
                </a:lnTo>
                <a:lnTo>
                  <a:pt x="466" y="254"/>
                </a:lnTo>
                <a:lnTo>
                  <a:pt x="458" y="244"/>
                </a:lnTo>
                <a:lnTo>
                  <a:pt x="458" y="244"/>
                </a:lnTo>
                <a:lnTo>
                  <a:pt x="466" y="236"/>
                </a:lnTo>
                <a:lnTo>
                  <a:pt x="472" y="224"/>
                </a:lnTo>
                <a:lnTo>
                  <a:pt x="472" y="224"/>
                </a:lnTo>
                <a:lnTo>
                  <a:pt x="466" y="224"/>
                </a:lnTo>
                <a:lnTo>
                  <a:pt x="452" y="222"/>
                </a:lnTo>
                <a:lnTo>
                  <a:pt x="452" y="222"/>
                </a:lnTo>
                <a:lnTo>
                  <a:pt x="448" y="218"/>
                </a:lnTo>
                <a:lnTo>
                  <a:pt x="446" y="214"/>
                </a:lnTo>
                <a:lnTo>
                  <a:pt x="444" y="208"/>
                </a:lnTo>
                <a:lnTo>
                  <a:pt x="444" y="208"/>
                </a:lnTo>
                <a:lnTo>
                  <a:pt x="446" y="196"/>
                </a:lnTo>
                <a:lnTo>
                  <a:pt x="446" y="196"/>
                </a:lnTo>
                <a:lnTo>
                  <a:pt x="456" y="166"/>
                </a:lnTo>
                <a:lnTo>
                  <a:pt x="462" y="144"/>
                </a:lnTo>
                <a:lnTo>
                  <a:pt x="462" y="136"/>
                </a:lnTo>
                <a:lnTo>
                  <a:pt x="462" y="130"/>
                </a:lnTo>
                <a:lnTo>
                  <a:pt x="462" y="130"/>
                </a:lnTo>
                <a:lnTo>
                  <a:pt x="444" y="100"/>
                </a:lnTo>
                <a:lnTo>
                  <a:pt x="444" y="100"/>
                </a:lnTo>
                <a:lnTo>
                  <a:pt x="448" y="96"/>
                </a:lnTo>
                <a:lnTo>
                  <a:pt x="454" y="84"/>
                </a:lnTo>
                <a:lnTo>
                  <a:pt x="460" y="70"/>
                </a:lnTo>
                <a:lnTo>
                  <a:pt x="462" y="62"/>
                </a:lnTo>
                <a:lnTo>
                  <a:pt x="462" y="54"/>
                </a:lnTo>
                <a:lnTo>
                  <a:pt x="462" y="54"/>
                </a:lnTo>
                <a:lnTo>
                  <a:pt x="456" y="34"/>
                </a:lnTo>
                <a:lnTo>
                  <a:pt x="452" y="26"/>
                </a:lnTo>
                <a:lnTo>
                  <a:pt x="444" y="20"/>
                </a:lnTo>
                <a:lnTo>
                  <a:pt x="444" y="20"/>
                </a:lnTo>
                <a:lnTo>
                  <a:pt x="426" y="8"/>
                </a:lnTo>
                <a:lnTo>
                  <a:pt x="418" y="2"/>
                </a:lnTo>
                <a:lnTo>
                  <a:pt x="392" y="0"/>
                </a:lnTo>
                <a:close/>
                <a:moveTo>
                  <a:pt x="176" y="667"/>
                </a:moveTo>
                <a:lnTo>
                  <a:pt x="190" y="667"/>
                </a:lnTo>
                <a:lnTo>
                  <a:pt x="190" y="667"/>
                </a:lnTo>
                <a:lnTo>
                  <a:pt x="190" y="751"/>
                </a:lnTo>
                <a:lnTo>
                  <a:pt x="190" y="751"/>
                </a:lnTo>
                <a:lnTo>
                  <a:pt x="196" y="815"/>
                </a:lnTo>
                <a:lnTo>
                  <a:pt x="200" y="853"/>
                </a:lnTo>
                <a:lnTo>
                  <a:pt x="202" y="875"/>
                </a:lnTo>
                <a:lnTo>
                  <a:pt x="202" y="875"/>
                </a:lnTo>
                <a:lnTo>
                  <a:pt x="206" y="883"/>
                </a:lnTo>
                <a:lnTo>
                  <a:pt x="210" y="889"/>
                </a:lnTo>
                <a:lnTo>
                  <a:pt x="212" y="893"/>
                </a:lnTo>
                <a:lnTo>
                  <a:pt x="214" y="897"/>
                </a:lnTo>
                <a:lnTo>
                  <a:pt x="214" y="897"/>
                </a:lnTo>
                <a:lnTo>
                  <a:pt x="214" y="917"/>
                </a:lnTo>
                <a:lnTo>
                  <a:pt x="214" y="935"/>
                </a:lnTo>
                <a:lnTo>
                  <a:pt x="214" y="935"/>
                </a:lnTo>
                <a:lnTo>
                  <a:pt x="208" y="983"/>
                </a:lnTo>
                <a:lnTo>
                  <a:pt x="206" y="1029"/>
                </a:lnTo>
                <a:lnTo>
                  <a:pt x="206" y="1029"/>
                </a:lnTo>
                <a:lnTo>
                  <a:pt x="206" y="1051"/>
                </a:lnTo>
                <a:lnTo>
                  <a:pt x="208" y="1075"/>
                </a:lnTo>
                <a:lnTo>
                  <a:pt x="208" y="1075"/>
                </a:lnTo>
                <a:lnTo>
                  <a:pt x="210" y="1079"/>
                </a:lnTo>
                <a:lnTo>
                  <a:pt x="214" y="1081"/>
                </a:lnTo>
                <a:lnTo>
                  <a:pt x="220" y="1081"/>
                </a:lnTo>
                <a:lnTo>
                  <a:pt x="226" y="1081"/>
                </a:lnTo>
                <a:lnTo>
                  <a:pt x="226" y="1081"/>
                </a:lnTo>
                <a:lnTo>
                  <a:pt x="226" y="1099"/>
                </a:lnTo>
                <a:lnTo>
                  <a:pt x="226" y="1121"/>
                </a:lnTo>
                <a:lnTo>
                  <a:pt x="226" y="1121"/>
                </a:lnTo>
                <a:lnTo>
                  <a:pt x="224" y="1147"/>
                </a:lnTo>
                <a:lnTo>
                  <a:pt x="226" y="1165"/>
                </a:lnTo>
                <a:lnTo>
                  <a:pt x="202" y="1167"/>
                </a:lnTo>
                <a:lnTo>
                  <a:pt x="202" y="1167"/>
                </a:lnTo>
                <a:lnTo>
                  <a:pt x="180" y="1173"/>
                </a:lnTo>
                <a:lnTo>
                  <a:pt x="180" y="1173"/>
                </a:lnTo>
                <a:lnTo>
                  <a:pt x="170" y="1175"/>
                </a:lnTo>
                <a:lnTo>
                  <a:pt x="166" y="1177"/>
                </a:lnTo>
                <a:lnTo>
                  <a:pt x="164" y="1179"/>
                </a:lnTo>
                <a:lnTo>
                  <a:pt x="164" y="1179"/>
                </a:lnTo>
                <a:lnTo>
                  <a:pt x="164" y="1181"/>
                </a:lnTo>
                <a:lnTo>
                  <a:pt x="160" y="1179"/>
                </a:lnTo>
                <a:lnTo>
                  <a:pt x="154" y="1171"/>
                </a:lnTo>
                <a:lnTo>
                  <a:pt x="138" y="1157"/>
                </a:lnTo>
                <a:lnTo>
                  <a:pt x="138" y="1157"/>
                </a:lnTo>
                <a:lnTo>
                  <a:pt x="138" y="1153"/>
                </a:lnTo>
                <a:lnTo>
                  <a:pt x="138" y="1147"/>
                </a:lnTo>
                <a:lnTo>
                  <a:pt x="138" y="1147"/>
                </a:lnTo>
                <a:lnTo>
                  <a:pt x="140" y="1129"/>
                </a:lnTo>
                <a:lnTo>
                  <a:pt x="142" y="1111"/>
                </a:lnTo>
                <a:lnTo>
                  <a:pt x="142" y="1111"/>
                </a:lnTo>
                <a:lnTo>
                  <a:pt x="142" y="1061"/>
                </a:lnTo>
                <a:lnTo>
                  <a:pt x="140" y="1025"/>
                </a:lnTo>
                <a:lnTo>
                  <a:pt x="138" y="1003"/>
                </a:lnTo>
                <a:lnTo>
                  <a:pt x="138" y="1003"/>
                </a:lnTo>
                <a:lnTo>
                  <a:pt x="136" y="991"/>
                </a:lnTo>
                <a:lnTo>
                  <a:pt x="134" y="973"/>
                </a:lnTo>
                <a:lnTo>
                  <a:pt x="134" y="949"/>
                </a:lnTo>
                <a:lnTo>
                  <a:pt x="134" y="949"/>
                </a:lnTo>
                <a:lnTo>
                  <a:pt x="134" y="939"/>
                </a:lnTo>
                <a:lnTo>
                  <a:pt x="134" y="933"/>
                </a:lnTo>
                <a:lnTo>
                  <a:pt x="134" y="929"/>
                </a:lnTo>
                <a:lnTo>
                  <a:pt x="134" y="929"/>
                </a:lnTo>
                <a:lnTo>
                  <a:pt x="132" y="927"/>
                </a:lnTo>
                <a:lnTo>
                  <a:pt x="134" y="923"/>
                </a:lnTo>
                <a:lnTo>
                  <a:pt x="136" y="917"/>
                </a:lnTo>
                <a:lnTo>
                  <a:pt x="148" y="911"/>
                </a:lnTo>
                <a:lnTo>
                  <a:pt x="148" y="911"/>
                </a:lnTo>
                <a:lnTo>
                  <a:pt x="144" y="907"/>
                </a:lnTo>
                <a:lnTo>
                  <a:pt x="138" y="901"/>
                </a:lnTo>
                <a:lnTo>
                  <a:pt x="138" y="901"/>
                </a:lnTo>
                <a:lnTo>
                  <a:pt x="138" y="895"/>
                </a:lnTo>
                <a:lnTo>
                  <a:pt x="138" y="885"/>
                </a:lnTo>
                <a:lnTo>
                  <a:pt x="138" y="869"/>
                </a:lnTo>
                <a:lnTo>
                  <a:pt x="138" y="869"/>
                </a:lnTo>
                <a:lnTo>
                  <a:pt x="140" y="849"/>
                </a:lnTo>
                <a:lnTo>
                  <a:pt x="142" y="829"/>
                </a:lnTo>
                <a:lnTo>
                  <a:pt x="142" y="829"/>
                </a:lnTo>
                <a:lnTo>
                  <a:pt x="138" y="811"/>
                </a:lnTo>
                <a:lnTo>
                  <a:pt x="128" y="771"/>
                </a:lnTo>
                <a:lnTo>
                  <a:pt x="128" y="771"/>
                </a:lnTo>
                <a:lnTo>
                  <a:pt x="150" y="753"/>
                </a:lnTo>
                <a:lnTo>
                  <a:pt x="164" y="739"/>
                </a:lnTo>
                <a:lnTo>
                  <a:pt x="170" y="733"/>
                </a:lnTo>
                <a:lnTo>
                  <a:pt x="174" y="727"/>
                </a:lnTo>
                <a:lnTo>
                  <a:pt x="174" y="727"/>
                </a:lnTo>
                <a:lnTo>
                  <a:pt x="176" y="713"/>
                </a:lnTo>
                <a:lnTo>
                  <a:pt x="176" y="693"/>
                </a:lnTo>
                <a:lnTo>
                  <a:pt x="176" y="667"/>
                </a:lnTo>
                <a:lnTo>
                  <a:pt x="176" y="667"/>
                </a:lnTo>
                <a:close/>
                <a:moveTo>
                  <a:pt x="148" y="663"/>
                </a:moveTo>
                <a:lnTo>
                  <a:pt x="148" y="663"/>
                </a:lnTo>
                <a:lnTo>
                  <a:pt x="142" y="711"/>
                </a:lnTo>
                <a:lnTo>
                  <a:pt x="142" y="711"/>
                </a:lnTo>
                <a:lnTo>
                  <a:pt x="134" y="719"/>
                </a:lnTo>
                <a:lnTo>
                  <a:pt x="128" y="725"/>
                </a:lnTo>
                <a:lnTo>
                  <a:pt x="128" y="713"/>
                </a:lnTo>
                <a:lnTo>
                  <a:pt x="128" y="713"/>
                </a:lnTo>
                <a:lnTo>
                  <a:pt x="126" y="703"/>
                </a:lnTo>
                <a:lnTo>
                  <a:pt x="124" y="699"/>
                </a:lnTo>
                <a:lnTo>
                  <a:pt x="124" y="699"/>
                </a:lnTo>
                <a:lnTo>
                  <a:pt x="126" y="697"/>
                </a:lnTo>
                <a:lnTo>
                  <a:pt x="130" y="689"/>
                </a:lnTo>
                <a:lnTo>
                  <a:pt x="130" y="689"/>
                </a:lnTo>
                <a:lnTo>
                  <a:pt x="132" y="681"/>
                </a:lnTo>
                <a:lnTo>
                  <a:pt x="134" y="673"/>
                </a:lnTo>
                <a:lnTo>
                  <a:pt x="134" y="661"/>
                </a:lnTo>
                <a:lnTo>
                  <a:pt x="148" y="6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B9E315F7-D732-4584-ACBB-772D36282FD7}"/>
              </a:ext>
            </a:extLst>
          </p:cNvPr>
          <p:cNvSpPr>
            <a:spLocks noEditPoints="1"/>
          </p:cNvSpPr>
          <p:nvPr/>
        </p:nvSpPr>
        <p:spPr bwMode="auto">
          <a:xfrm>
            <a:off x="8598405" y="4689140"/>
            <a:ext cx="522374" cy="1623225"/>
          </a:xfrm>
          <a:custGeom>
            <a:avLst/>
            <a:gdLst>
              <a:gd name="T0" fmla="*/ 148 w 838"/>
              <a:gd name="T1" fmla="*/ 105 h 2603"/>
              <a:gd name="T2" fmla="*/ 145 w 838"/>
              <a:gd name="T3" fmla="*/ 166 h 2603"/>
              <a:gd name="T4" fmla="*/ 177 w 838"/>
              <a:gd name="T5" fmla="*/ 280 h 2603"/>
              <a:gd name="T6" fmla="*/ 160 w 838"/>
              <a:gd name="T7" fmla="*/ 384 h 2603"/>
              <a:gd name="T8" fmla="*/ 68 w 838"/>
              <a:gd name="T9" fmla="*/ 518 h 2603"/>
              <a:gd name="T10" fmla="*/ 119 w 838"/>
              <a:gd name="T11" fmla="*/ 878 h 2603"/>
              <a:gd name="T12" fmla="*/ 134 w 838"/>
              <a:gd name="T13" fmla="*/ 959 h 2603"/>
              <a:gd name="T14" fmla="*/ 163 w 838"/>
              <a:gd name="T15" fmla="*/ 1168 h 2603"/>
              <a:gd name="T16" fmla="*/ 175 w 838"/>
              <a:gd name="T17" fmla="*/ 1197 h 2603"/>
              <a:gd name="T18" fmla="*/ 161 w 838"/>
              <a:gd name="T19" fmla="*/ 1218 h 2603"/>
              <a:gd name="T20" fmla="*/ 178 w 838"/>
              <a:gd name="T21" fmla="*/ 1689 h 2603"/>
              <a:gd name="T22" fmla="*/ 192 w 838"/>
              <a:gd name="T23" fmla="*/ 1769 h 2603"/>
              <a:gd name="T24" fmla="*/ 160 w 838"/>
              <a:gd name="T25" fmla="*/ 1933 h 2603"/>
              <a:gd name="T26" fmla="*/ 114 w 838"/>
              <a:gd name="T27" fmla="*/ 2068 h 2603"/>
              <a:gd name="T28" fmla="*/ 114 w 838"/>
              <a:gd name="T29" fmla="*/ 2191 h 2603"/>
              <a:gd name="T30" fmla="*/ 62 w 838"/>
              <a:gd name="T31" fmla="*/ 2373 h 2603"/>
              <a:gd name="T32" fmla="*/ 9 w 838"/>
              <a:gd name="T33" fmla="*/ 2485 h 2603"/>
              <a:gd name="T34" fmla="*/ 3 w 838"/>
              <a:gd name="T35" fmla="*/ 2553 h 2603"/>
              <a:gd name="T36" fmla="*/ 74 w 838"/>
              <a:gd name="T37" fmla="*/ 2562 h 2603"/>
              <a:gd name="T38" fmla="*/ 174 w 838"/>
              <a:gd name="T39" fmla="*/ 2588 h 2603"/>
              <a:gd name="T40" fmla="*/ 370 w 838"/>
              <a:gd name="T41" fmla="*/ 2601 h 2603"/>
              <a:gd name="T42" fmla="*/ 410 w 838"/>
              <a:gd name="T43" fmla="*/ 2580 h 2603"/>
              <a:gd name="T44" fmla="*/ 401 w 838"/>
              <a:gd name="T45" fmla="*/ 2530 h 2603"/>
              <a:gd name="T46" fmla="*/ 196 w 838"/>
              <a:gd name="T47" fmla="*/ 2293 h 2603"/>
              <a:gd name="T48" fmla="*/ 385 w 838"/>
              <a:gd name="T49" fmla="*/ 1946 h 2603"/>
              <a:gd name="T50" fmla="*/ 533 w 838"/>
              <a:gd name="T51" fmla="*/ 1856 h 2603"/>
              <a:gd name="T52" fmla="*/ 556 w 838"/>
              <a:gd name="T53" fmla="*/ 1750 h 2603"/>
              <a:gd name="T54" fmla="*/ 590 w 838"/>
              <a:gd name="T55" fmla="*/ 1389 h 2603"/>
              <a:gd name="T56" fmla="*/ 596 w 838"/>
              <a:gd name="T57" fmla="*/ 1365 h 2603"/>
              <a:gd name="T58" fmla="*/ 646 w 838"/>
              <a:gd name="T59" fmla="*/ 1255 h 2603"/>
              <a:gd name="T60" fmla="*/ 664 w 838"/>
              <a:gd name="T61" fmla="*/ 1267 h 2603"/>
              <a:gd name="T62" fmla="*/ 666 w 838"/>
              <a:gd name="T63" fmla="*/ 1354 h 2603"/>
              <a:gd name="T64" fmla="*/ 710 w 838"/>
              <a:gd name="T65" fmla="*/ 1371 h 2603"/>
              <a:gd name="T66" fmla="*/ 727 w 838"/>
              <a:gd name="T67" fmla="*/ 1348 h 2603"/>
              <a:gd name="T68" fmla="*/ 757 w 838"/>
              <a:gd name="T69" fmla="*/ 1207 h 2603"/>
              <a:gd name="T70" fmla="*/ 817 w 838"/>
              <a:gd name="T71" fmla="*/ 1089 h 2603"/>
              <a:gd name="T72" fmla="*/ 836 w 838"/>
              <a:gd name="T73" fmla="*/ 1043 h 2603"/>
              <a:gd name="T74" fmla="*/ 794 w 838"/>
              <a:gd name="T75" fmla="*/ 872 h 2603"/>
              <a:gd name="T76" fmla="*/ 702 w 838"/>
              <a:gd name="T77" fmla="*/ 713 h 2603"/>
              <a:gd name="T78" fmla="*/ 745 w 838"/>
              <a:gd name="T79" fmla="*/ 726 h 2603"/>
              <a:gd name="T80" fmla="*/ 774 w 838"/>
              <a:gd name="T81" fmla="*/ 704 h 2603"/>
              <a:gd name="T82" fmla="*/ 760 w 838"/>
              <a:gd name="T83" fmla="*/ 662 h 2603"/>
              <a:gd name="T84" fmla="*/ 629 w 838"/>
              <a:gd name="T85" fmla="*/ 469 h 2603"/>
              <a:gd name="T86" fmla="*/ 609 w 838"/>
              <a:gd name="T87" fmla="*/ 442 h 2603"/>
              <a:gd name="T88" fmla="*/ 634 w 838"/>
              <a:gd name="T89" fmla="*/ 392 h 2603"/>
              <a:gd name="T90" fmla="*/ 641 w 838"/>
              <a:gd name="T91" fmla="*/ 329 h 2603"/>
              <a:gd name="T92" fmla="*/ 635 w 838"/>
              <a:gd name="T93" fmla="*/ 267 h 2603"/>
              <a:gd name="T94" fmla="*/ 599 w 838"/>
              <a:gd name="T95" fmla="*/ 183 h 2603"/>
              <a:gd name="T96" fmla="*/ 487 w 838"/>
              <a:gd name="T97" fmla="*/ 100 h 2603"/>
              <a:gd name="T98" fmla="*/ 460 w 838"/>
              <a:gd name="T99" fmla="*/ 59 h 2603"/>
              <a:gd name="T100" fmla="*/ 349 w 838"/>
              <a:gd name="T101" fmla="*/ 3 h 2603"/>
              <a:gd name="T102" fmla="*/ 361 w 838"/>
              <a:gd name="T103" fmla="*/ 433 h 2603"/>
              <a:gd name="T104" fmla="*/ 327 w 838"/>
              <a:gd name="T105" fmla="*/ 431 h 2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8" h="2603">
                <a:moveTo>
                  <a:pt x="270" y="0"/>
                </a:moveTo>
                <a:lnTo>
                  <a:pt x="233" y="6"/>
                </a:lnTo>
                <a:lnTo>
                  <a:pt x="154" y="91"/>
                </a:lnTo>
                <a:lnTo>
                  <a:pt x="154" y="91"/>
                </a:lnTo>
                <a:lnTo>
                  <a:pt x="152" y="94"/>
                </a:lnTo>
                <a:lnTo>
                  <a:pt x="148" y="105"/>
                </a:lnTo>
                <a:lnTo>
                  <a:pt x="143" y="120"/>
                </a:lnTo>
                <a:lnTo>
                  <a:pt x="142" y="129"/>
                </a:lnTo>
                <a:lnTo>
                  <a:pt x="142" y="140"/>
                </a:lnTo>
                <a:lnTo>
                  <a:pt x="142" y="140"/>
                </a:lnTo>
                <a:lnTo>
                  <a:pt x="143" y="152"/>
                </a:lnTo>
                <a:lnTo>
                  <a:pt x="145" y="166"/>
                </a:lnTo>
                <a:lnTo>
                  <a:pt x="154" y="195"/>
                </a:lnTo>
                <a:lnTo>
                  <a:pt x="161" y="221"/>
                </a:lnTo>
                <a:lnTo>
                  <a:pt x="166" y="238"/>
                </a:lnTo>
                <a:lnTo>
                  <a:pt x="166" y="238"/>
                </a:lnTo>
                <a:lnTo>
                  <a:pt x="172" y="265"/>
                </a:lnTo>
                <a:lnTo>
                  <a:pt x="177" y="280"/>
                </a:lnTo>
                <a:lnTo>
                  <a:pt x="178" y="292"/>
                </a:lnTo>
                <a:lnTo>
                  <a:pt x="178" y="292"/>
                </a:lnTo>
                <a:lnTo>
                  <a:pt x="175" y="312"/>
                </a:lnTo>
                <a:lnTo>
                  <a:pt x="169" y="343"/>
                </a:lnTo>
                <a:lnTo>
                  <a:pt x="160" y="384"/>
                </a:lnTo>
                <a:lnTo>
                  <a:pt x="160" y="384"/>
                </a:lnTo>
                <a:lnTo>
                  <a:pt x="151" y="389"/>
                </a:lnTo>
                <a:lnTo>
                  <a:pt x="143" y="395"/>
                </a:lnTo>
                <a:lnTo>
                  <a:pt x="135" y="402"/>
                </a:lnTo>
                <a:lnTo>
                  <a:pt x="135" y="402"/>
                </a:lnTo>
                <a:lnTo>
                  <a:pt x="99" y="465"/>
                </a:lnTo>
                <a:lnTo>
                  <a:pt x="68" y="518"/>
                </a:lnTo>
                <a:lnTo>
                  <a:pt x="62" y="762"/>
                </a:lnTo>
                <a:lnTo>
                  <a:pt x="62" y="762"/>
                </a:lnTo>
                <a:lnTo>
                  <a:pt x="73" y="782"/>
                </a:lnTo>
                <a:lnTo>
                  <a:pt x="96" y="828"/>
                </a:lnTo>
                <a:lnTo>
                  <a:pt x="108" y="854"/>
                </a:lnTo>
                <a:lnTo>
                  <a:pt x="119" y="878"/>
                </a:lnTo>
                <a:lnTo>
                  <a:pt x="126" y="899"/>
                </a:lnTo>
                <a:lnTo>
                  <a:pt x="129" y="909"/>
                </a:lnTo>
                <a:lnTo>
                  <a:pt x="129" y="915"/>
                </a:lnTo>
                <a:lnTo>
                  <a:pt x="129" y="915"/>
                </a:lnTo>
                <a:lnTo>
                  <a:pt x="131" y="931"/>
                </a:lnTo>
                <a:lnTo>
                  <a:pt x="134" y="959"/>
                </a:lnTo>
                <a:lnTo>
                  <a:pt x="145" y="1031"/>
                </a:lnTo>
                <a:lnTo>
                  <a:pt x="160" y="1128"/>
                </a:lnTo>
                <a:lnTo>
                  <a:pt x="160" y="1128"/>
                </a:lnTo>
                <a:lnTo>
                  <a:pt x="161" y="1137"/>
                </a:lnTo>
                <a:lnTo>
                  <a:pt x="161" y="1153"/>
                </a:lnTo>
                <a:lnTo>
                  <a:pt x="163" y="1168"/>
                </a:lnTo>
                <a:lnTo>
                  <a:pt x="164" y="1174"/>
                </a:lnTo>
                <a:lnTo>
                  <a:pt x="166" y="1177"/>
                </a:lnTo>
                <a:lnTo>
                  <a:pt x="166" y="1177"/>
                </a:lnTo>
                <a:lnTo>
                  <a:pt x="167" y="1180"/>
                </a:lnTo>
                <a:lnTo>
                  <a:pt x="170" y="1185"/>
                </a:lnTo>
                <a:lnTo>
                  <a:pt x="175" y="1197"/>
                </a:lnTo>
                <a:lnTo>
                  <a:pt x="178" y="1214"/>
                </a:lnTo>
                <a:lnTo>
                  <a:pt x="178" y="1214"/>
                </a:lnTo>
                <a:lnTo>
                  <a:pt x="175" y="1214"/>
                </a:lnTo>
                <a:lnTo>
                  <a:pt x="169" y="1214"/>
                </a:lnTo>
                <a:lnTo>
                  <a:pt x="164" y="1215"/>
                </a:lnTo>
                <a:lnTo>
                  <a:pt x="161" y="1218"/>
                </a:lnTo>
                <a:lnTo>
                  <a:pt x="160" y="1224"/>
                </a:lnTo>
                <a:lnTo>
                  <a:pt x="160" y="1232"/>
                </a:lnTo>
                <a:lnTo>
                  <a:pt x="160" y="1232"/>
                </a:lnTo>
                <a:lnTo>
                  <a:pt x="170" y="1467"/>
                </a:lnTo>
                <a:lnTo>
                  <a:pt x="177" y="1618"/>
                </a:lnTo>
                <a:lnTo>
                  <a:pt x="178" y="1689"/>
                </a:lnTo>
                <a:lnTo>
                  <a:pt x="178" y="1689"/>
                </a:lnTo>
                <a:lnTo>
                  <a:pt x="178" y="1695"/>
                </a:lnTo>
                <a:lnTo>
                  <a:pt x="180" y="1705"/>
                </a:lnTo>
                <a:lnTo>
                  <a:pt x="186" y="1731"/>
                </a:lnTo>
                <a:lnTo>
                  <a:pt x="190" y="1758"/>
                </a:lnTo>
                <a:lnTo>
                  <a:pt x="192" y="1769"/>
                </a:lnTo>
                <a:lnTo>
                  <a:pt x="190" y="1775"/>
                </a:lnTo>
                <a:lnTo>
                  <a:pt x="190" y="1775"/>
                </a:lnTo>
                <a:lnTo>
                  <a:pt x="187" y="1785"/>
                </a:lnTo>
                <a:lnTo>
                  <a:pt x="183" y="1805"/>
                </a:lnTo>
                <a:lnTo>
                  <a:pt x="174" y="1859"/>
                </a:lnTo>
                <a:lnTo>
                  <a:pt x="160" y="1933"/>
                </a:lnTo>
                <a:lnTo>
                  <a:pt x="160" y="1933"/>
                </a:lnTo>
                <a:lnTo>
                  <a:pt x="152" y="1950"/>
                </a:lnTo>
                <a:lnTo>
                  <a:pt x="135" y="1990"/>
                </a:lnTo>
                <a:lnTo>
                  <a:pt x="128" y="2016"/>
                </a:lnTo>
                <a:lnTo>
                  <a:pt x="120" y="2042"/>
                </a:lnTo>
                <a:lnTo>
                  <a:pt x="114" y="2068"/>
                </a:lnTo>
                <a:lnTo>
                  <a:pt x="111" y="2092"/>
                </a:lnTo>
                <a:lnTo>
                  <a:pt x="111" y="2092"/>
                </a:lnTo>
                <a:lnTo>
                  <a:pt x="111" y="2113"/>
                </a:lnTo>
                <a:lnTo>
                  <a:pt x="113" y="2135"/>
                </a:lnTo>
                <a:lnTo>
                  <a:pt x="114" y="2173"/>
                </a:lnTo>
                <a:lnTo>
                  <a:pt x="114" y="2191"/>
                </a:lnTo>
                <a:lnTo>
                  <a:pt x="114" y="2211"/>
                </a:lnTo>
                <a:lnTo>
                  <a:pt x="111" y="2231"/>
                </a:lnTo>
                <a:lnTo>
                  <a:pt x="105" y="2251"/>
                </a:lnTo>
                <a:lnTo>
                  <a:pt x="105" y="2251"/>
                </a:lnTo>
                <a:lnTo>
                  <a:pt x="78" y="2331"/>
                </a:lnTo>
                <a:lnTo>
                  <a:pt x="62" y="2373"/>
                </a:lnTo>
                <a:lnTo>
                  <a:pt x="32" y="2385"/>
                </a:lnTo>
                <a:lnTo>
                  <a:pt x="32" y="2385"/>
                </a:lnTo>
                <a:lnTo>
                  <a:pt x="24" y="2423"/>
                </a:lnTo>
                <a:lnTo>
                  <a:pt x="14" y="2470"/>
                </a:lnTo>
                <a:lnTo>
                  <a:pt x="14" y="2470"/>
                </a:lnTo>
                <a:lnTo>
                  <a:pt x="9" y="2485"/>
                </a:lnTo>
                <a:lnTo>
                  <a:pt x="3" y="2507"/>
                </a:lnTo>
                <a:lnTo>
                  <a:pt x="0" y="2531"/>
                </a:lnTo>
                <a:lnTo>
                  <a:pt x="0" y="2540"/>
                </a:lnTo>
                <a:lnTo>
                  <a:pt x="1" y="2549"/>
                </a:lnTo>
                <a:lnTo>
                  <a:pt x="1" y="2549"/>
                </a:lnTo>
                <a:lnTo>
                  <a:pt x="3" y="2553"/>
                </a:lnTo>
                <a:lnTo>
                  <a:pt x="6" y="2556"/>
                </a:lnTo>
                <a:lnTo>
                  <a:pt x="15" y="2560"/>
                </a:lnTo>
                <a:lnTo>
                  <a:pt x="27" y="2562"/>
                </a:lnTo>
                <a:lnTo>
                  <a:pt x="41" y="2563"/>
                </a:lnTo>
                <a:lnTo>
                  <a:pt x="64" y="2563"/>
                </a:lnTo>
                <a:lnTo>
                  <a:pt x="74" y="2562"/>
                </a:lnTo>
                <a:lnTo>
                  <a:pt x="74" y="2562"/>
                </a:lnTo>
                <a:lnTo>
                  <a:pt x="81" y="2565"/>
                </a:lnTo>
                <a:lnTo>
                  <a:pt x="103" y="2572"/>
                </a:lnTo>
                <a:lnTo>
                  <a:pt x="122" y="2577"/>
                </a:lnTo>
                <a:lnTo>
                  <a:pt x="145" y="2582"/>
                </a:lnTo>
                <a:lnTo>
                  <a:pt x="174" y="2588"/>
                </a:lnTo>
                <a:lnTo>
                  <a:pt x="209" y="2592"/>
                </a:lnTo>
                <a:lnTo>
                  <a:pt x="209" y="2592"/>
                </a:lnTo>
                <a:lnTo>
                  <a:pt x="282" y="2600"/>
                </a:lnTo>
                <a:lnTo>
                  <a:pt x="315" y="2603"/>
                </a:lnTo>
                <a:lnTo>
                  <a:pt x="346" y="2603"/>
                </a:lnTo>
                <a:lnTo>
                  <a:pt x="370" y="2601"/>
                </a:lnTo>
                <a:lnTo>
                  <a:pt x="381" y="2600"/>
                </a:lnTo>
                <a:lnTo>
                  <a:pt x="390" y="2597"/>
                </a:lnTo>
                <a:lnTo>
                  <a:pt x="398" y="2594"/>
                </a:lnTo>
                <a:lnTo>
                  <a:pt x="404" y="2591"/>
                </a:lnTo>
                <a:lnTo>
                  <a:pt x="408" y="2586"/>
                </a:lnTo>
                <a:lnTo>
                  <a:pt x="410" y="2580"/>
                </a:lnTo>
                <a:lnTo>
                  <a:pt x="410" y="2580"/>
                </a:lnTo>
                <a:lnTo>
                  <a:pt x="411" y="2568"/>
                </a:lnTo>
                <a:lnTo>
                  <a:pt x="410" y="2557"/>
                </a:lnTo>
                <a:lnTo>
                  <a:pt x="408" y="2548"/>
                </a:lnTo>
                <a:lnTo>
                  <a:pt x="407" y="2540"/>
                </a:lnTo>
                <a:lnTo>
                  <a:pt x="401" y="2530"/>
                </a:lnTo>
                <a:lnTo>
                  <a:pt x="398" y="2525"/>
                </a:lnTo>
                <a:lnTo>
                  <a:pt x="306" y="2495"/>
                </a:lnTo>
                <a:lnTo>
                  <a:pt x="270" y="2434"/>
                </a:lnTo>
                <a:lnTo>
                  <a:pt x="196" y="2415"/>
                </a:lnTo>
                <a:lnTo>
                  <a:pt x="196" y="2293"/>
                </a:lnTo>
                <a:lnTo>
                  <a:pt x="196" y="2293"/>
                </a:lnTo>
                <a:lnTo>
                  <a:pt x="254" y="2200"/>
                </a:lnTo>
                <a:lnTo>
                  <a:pt x="318" y="2098"/>
                </a:lnTo>
                <a:lnTo>
                  <a:pt x="318" y="2098"/>
                </a:lnTo>
                <a:lnTo>
                  <a:pt x="332" y="2068"/>
                </a:lnTo>
                <a:lnTo>
                  <a:pt x="355" y="2017"/>
                </a:lnTo>
                <a:lnTo>
                  <a:pt x="385" y="1946"/>
                </a:lnTo>
                <a:lnTo>
                  <a:pt x="410" y="1909"/>
                </a:lnTo>
                <a:lnTo>
                  <a:pt x="410" y="1909"/>
                </a:lnTo>
                <a:lnTo>
                  <a:pt x="471" y="1872"/>
                </a:lnTo>
                <a:lnTo>
                  <a:pt x="471" y="1872"/>
                </a:lnTo>
                <a:lnTo>
                  <a:pt x="509" y="1862"/>
                </a:lnTo>
                <a:lnTo>
                  <a:pt x="533" y="1856"/>
                </a:lnTo>
                <a:lnTo>
                  <a:pt x="541" y="1851"/>
                </a:lnTo>
                <a:lnTo>
                  <a:pt x="542" y="1850"/>
                </a:lnTo>
                <a:lnTo>
                  <a:pt x="544" y="1848"/>
                </a:lnTo>
                <a:lnTo>
                  <a:pt x="544" y="1848"/>
                </a:lnTo>
                <a:lnTo>
                  <a:pt x="550" y="1796"/>
                </a:lnTo>
                <a:lnTo>
                  <a:pt x="556" y="1750"/>
                </a:lnTo>
                <a:lnTo>
                  <a:pt x="587" y="1531"/>
                </a:lnTo>
                <a:lnTo>
                  <a:pt x="593" y="1488"/>
                </a:lnTo>
                <a:lnTo>
                  <a:pt x="593" y="1415"/>
                </a:lnTo>
                <a:lnTo>
                  <a:pt x="593" y="1415"/>
                </a:lnTo>
                <a:lnTo>
                  <a:pt x="591" y="1400"/>
                </a:lnTo>
                <a:lnTo>
                  <a:pt x="590" y="1389"/>
                </a:lnTo>
                <a:lnTo>
                  <a:pt x="591" y="1386"/>
                </a:lnTo>
                <a:lnTo>
                  <a:pt x="593" y="1384"/>
                </a:lnTo>
                <a:lnTo>
                  <a:pt x="593" y="1384"/>
                </a:lnTo>
                <a:lnTo>
                  <a:pt x="594" y="1383"/>
                </a:lnTo>
                <a:lnTo>
                  <a:pt x="594" y="1380"/>
                </a:lnTo>
                <a:lnTo>
                  <a:pt x="596" y="1365"/>
                </a:lnTo>
                <a:lnTo>
                  <a:pt x="596" y="1323"/>
                </a:lnTo>
                <a:lnTo>
                  <a:pt x="593" y="1262"/>
                </a:lnTo>
                <a:lnTo>
                  <a:pt x="605" y="1238"/>
                </a:lnTo>
                <a:lnTo>
                  <a:pt x="605" y="1238"/>
                </a:lnTo>
                <a:lnTo>
                  <a:pt x="628" y="1249"/>
                </a:lnTo>
                <a:lnTo>
                  <a:pt x="646" y="1255"/>
                </a:lnTo>
                <a:lnTo>
                  <a:pt x="654" y="1256"/>
                </a:lnTo>
                <a:lnTo>
                  <a:pt x="660" y="1256"/>
                </a:lnTo>
                <a:lnTo>
                  <a:pt x="660" y="1256"/>
                </a:lnTo>
                <a:lnTo>
                  <a:pt x="661" y="1256"/>
                </a:lnTo>
                <a:lnTo>
                  <a:pt x="663" y="1258"/>
                </a:lnTo>
                <a:lnTo>
                  <a:pt x="664" y="1267"/>
                </a:lnTo>
                <a:lnTo>
                  <a:pt x="663" y="1296"/>
                </a:lnTo>
                <a:lnTo>
                  <a:pt x="661" y="1331"/>
                </a:lnTo>
                <a:lnTo>
                  <a:pt x="663" y="1345"/>
                </a:lnTo>
                <a:lnTo>
                  <a:pt x="664" y="1349"/>
                </a:lnTo>
                <a:lnTo>
                  <a:pt x="666" y="1354"/>
                </a:lnTo>
                <a:lnTo>
                  <a:pt x="666" y="1354"/>
                </a:lnTo>
                <a:lnTo>
                  <a:pt x="672" y="1360"/>
                </a:lnTo>
                <a:lnTo>
                  <a:pt x="679" y="1366"/>
                </a:lnTo>
                <a:lnTo>
                  <a:pt x="687" y="1371"/>
                </a:lnTo>
                <a:lnTo>
                  <a:pt x="696" y="1374"/>
                </a:lnTo>
                <a:lnTo>
                  <a:pt x="705" y="1372"/>
                </a:lnTo>
                <a:lnTo>
                  <a:pt x="710" y="1371"/>
                </a:lnTo>
                <a:lnTo>
                  <a:pt x="715" y="1369"/>
                </a:lnTo>
                <a:lnTo>
                  <a:pt x="718" y="1365"/>
                </a:lnTo>
                <a:lnTo>
                  <a:pt x="721" y="1360"/>
                </a:lnTo>
                <a:lnTo>
                  <a:pt x="724" y="1355"/>
                </a:lnTo>
                <a:lnTo>
                  <a:pt x="727" y="1348"/>
                </a:lnTo>
                <a:lnTo>
                  <a:pt x="727" y="1348"/>
                </a:lnTo>
                <a:lnTo>
                  <a:pt x="737" y="1310"/>
                </a:lnTo>
                <a:lnTo>
                  <a:pt x="747" y="1264"/>
                </a:lnTo>
                <a:lnTo>
                  <a:pt x="756" y="1226"/>
                </a:lnTo>
                <a:lnTo>
                  <a:pt x="757" y="1214"/>
                </a:lnTo>
                <a:lnTo>
                  <a:pt x="757" y="1207"/>
                </a:lnTo>
                <a:lnTo>
                  <a:pt x="757" y="1207"/>
                </a:lnTo>
                <a:lnTo>
                  <a:pt x="759" y="1201"/>
                </a:lnTo>
                <a:lnTo>
                  <a:pt x="765" y="1188"/>
                </a:lnTo>
                <a:lnTo>
                  <a:pt x="785" y="1148"/>
                </a:lnTo>
                <a:lnTo>
                  <a:pt x="812" y="1092"/>
                </a:lnTo>
                <a:lnTo>
                  <a:pt x="812" y="1092"/>
                </a:lnTo>
                <a:lnTo>
                  <a:pt x="817" y="1089"/>
                </a:lnTo>
                <a:lnTo>
                  <a:pt x="821" y="1085"/>
                </a:lnTo>
                <a:lnTo>
                  <a:pt x="827" y="1081"/>
                </a:lnTo>
                <a:lnTo>
                  <a:pt x="832" y="1075"/>
                </a:lnTo>
                <a:lnTo>
                  <a:pt x="836" y="1066"/>
                </a:lnTo>
                <a:lnTo>
                  <a:pt x="838" y="1055"/>
                </a:lnTo>
                <a:lnTo>
                  <a:pt x="836" y="1043"/>
                </a:lnTo>
                <a:lnTo>
                  <a:pt x="836" y="1043"/>
                </a:lnTo>
                <a:lnTo>
                  <a:pt x="827" y="1003"/>
                </a:lnTo>
                <a:lnTo>
                  <a:pt x="814" y="951"/>
                </a:lnTo>
                <a:lnTo>
                  <a:pt x="800" y="902"/>
                </a:lnTo>
                <a:lnTo>
                  <a:pt x="794" y="872"/>
                </a:lnTo>
                <a:lnTo>
                  <a:pt x="794" y="872"/>
                </a:lnTo>
                <a:lnTo>
                  <a:pt x="792" y="863"/>
                </a:lnTo>
                <a:lnTo>
                  <a:pt x="788" y="854"/>
                </a:lnTo>
                <a:lnTo>
                  <a:pt x="775" y="831"/>
                </a:lnTo>
                <a:lnTo>
                  <a:pt x="757" y="805"/>
                </a:lnTo>
                <a:lnTo>
                  <a:pt x="641" y="756"/>
                </a:lnTo>
                <a:lnTo>
                  <a:pt x="702" y="713"/>
                </a:lnTo>
                <a:lnTo>
                  <a:pt x="733" y="719"/>
                </a:lnTo>
                <a:lnTo>
                  <a:pt x="733" y="719"/>
                </a:lnTo>
                <a:lnTo>
                  <a:pt x="733" y="719"/>
                </a:lnTo>
                <a:lnTo>
                  <a:pt x="733" y="723"/>
                </a:lnTo>
                <a:lnTo>
                  <a:pt x="736" y="724"/>
                </a:lnTo>
                <a:lnTo>
                  <a:pt x="745" y="726"/>
                </a:lnTo>
                <a:lnTo>
                  <a:pt x="745" y="726"/>
                </a:lnTo>
                <a:lnTo>
                  <a:pt x="751" y="726"/>
                </a:lnTo>
                <a:lnTo>
                  <a:pt x="757" y="723"/>
                </a:lnTo>
                <a:lnTo>
                  <a:pt x="763" y="718"/>
                </a:lnTo>
                <a:lnTo>
                  <a:pt x="769" y="710"/>
                </a:lnTo>
                <a:lnTo>
                  <a:pt x="774" y="704"/>
                </a:lnTo>
                <a:lnTo>
                  <a:pt x="777" y="697"/>
                </a:lnTo>
                <a:lnTo>
                  <a:pt x="777" y="689"/>
                </a:lnTo>
                <a:lnTo>
                  <a:pt x="775" y="683"/>
                </a:lnTo>
                <a:lnTo>
                  <a:pt x="775" y="683"/>
                </a:lnTo>
                <a:lnTo>
                  <a:pt x="768" y="671"/>
                </a:lnTo>
                <a:lnTo>
                  <a:pt x="760" y="662"/>
                </a:lnTo>
                <a:lnTo>
                  <a:pt x="751" y="652"/>
                </a:lnTo>
                <a:lnTo>
                  <a:pt x="708" y="658"/>
                </a:lnTo>
                <a:lnTo>
                  <a:pt x="666" y="658"/>
                </a:lnTo>
                <a:lnTo>
                  <a:pt x="666" y="549"/>
                </a:lnTo>
                <a:lnTo>
                  <a:pt x="654" y="482"/>
                </a:lnTo>
                <a:lnTo>
                  <a:pt x="629" y="469"/>
                </a:lnTo>
                <a:lnTo>
                  <a:pt x="593" y="475"/>
                </a:lnTo>
                <a:lnTo>
                  <a:pt x="587" y="457"/>
                </a:lnTo>
                <a:lnTo>
                  <a:pt x="587" y="457"/>
                </a:lnTo>
                <a:lnTo>
                  <a:pt x="590" y="456"/>
                </a:lnTo>
                <a:lnTo>
                  <a:pt x="597" y="451"/>
                </a:lnTo>
                <a:lnTo>
                  <a:pt x="609" y="442"/>
                </a:lnTo>
                <a:lnTo>
                  <a:pt x="615" y="436"/>
                </a:lnTo>
                <a:lnTo>
                  <a:pt x="623" y="427"/>
                </a:lnTo>
                <a:lnTo>
                  <a:pt x="623" y="427"/>
                </a:lnTo>
                <a:lnTo>
                  <a:pt x="629" y="416"/>
                </a:lnTo>
                <a:lnTo>
                  <a:pt x="632" y="404"/>
                </a:lnTo>
                <a:lnTo>
                  <a:pt x="634" y="392"/>
                </a:lnTo>
                <a:lnTo>
                  <a:pt x="634" y="381"/>
                </a:lnTo>
                <a:lnTo>
                  <a:pt x="631" y="361"/>
                </a:lnTo>
                <a:lnTo>
                  <a:pt x="629" y="353"/>
                </a:lnTo>
                <a:lnTo>
                  <a:pt x="629" y="353"/>
                </a:lnTo>
                <a:lnTo>
                  <a:pt x="634" y="346"/>
                </a:lnTo>
                <a:lnTo>
                  <a:pt x="641" y="329"/>
                </a:lnTo>
                <a:lnTo>
                  <a:pt x="646" y="320"/>
                </a:lnTo>
                <a:lnTo>
                  <a:pt x="647" y="309"/>
                </a:lnTo>
                <a:lnTo>
                  <a:pt x="649" y="300"/>
                </a:lnTo>
                <a:lnTo>
                  <a:pt x="647" y="292"/>
                </a:lnTo>
                <a:lnTo>
                  <a:pt x="647" y="292"/>
                </a:lnTo>
                <a:lnTo>
                  <a:pt x="635" y="267"/>
                </a:lnTo>
                <a:lnTo>
                  <a:pt x="629" y="256"/>
                </a:lnTo>
                <a:lnTo>
                  <a:pt x="629" y="256"/>
                </a:lnTo>
                <a:lnTo>
                  <a:pt x="617" y="225"/>
                </a:lnTo>
                <a:lnTo>
                  <a:pt x="617" y="225"/>
                </a:lnTo>
                <a:lnTo>
                  <a:pt x="606" y="198"/>
                </a:lnTo>
                <a:lnTo>
                  <a:pt x="599" y="183"/>
                </a:lnTo>
                <a:lnTo>
                  <a:pt x="556" y="158"/>
                </a:lnTo>
                <a:lnTo>
                  <a:pt x="489" y="152"/>
                </a:lnTo>
                <a:lnTo>
                  <a:pt x="489" y="152"/>
                </a:lnTo>
                <a:lnTo>
                  <a:pt x="489" y="143"/>
                </a:lnTo>
                <a:lnTo>
                  <a:pt x="490" y="123"/>
                </a:lnTo>
                <a:lnTo>
                  <a:pt x="487" y="100"/>
                </a:lnTo>
                <a:lnTo>
                  <a:pt x="486" y="91"/>
                </a:lnTo>
                <a:lnTo>
                  <a:pt x="483" y="85"/>
                </a:lnTo>
                <a:lnTo>
                  <a:pt x="483" y="85"/>
                </a:lnTo>
                <a:lnTo>
                  <a:pt x="474" y="73"/>
                </a:lnTo>
                <a:lnTo>
                  <a:pt x="468" y="67"/>
                </a:lnTo>
                <a:lnTo>
                  <a:pt x="460" y="59"/>
                </a:lnTo>
                <a:lnTo>
                  <a:pt x="451" y="50"/>
                </a:lnTo>
                <a:lnTo>
                  <a:pt x="439" y="41"/>
                </a:lnTo>
                <a:lnTo>
                  <a:pt x="423" y="33"/>
                </a:lnTo>
                <a:lnTo>
                  <a:pt x="404" y="24"/>
                </a:lnTo>
                <a:lnTo>
                  <a:pt x="404" y="24"/>
                </a:lnTo>
                <a:lnTo>
                  <a:pt x="349" y="3"/>
                </a:lnTo>
                <a:lnTo>
                  <a:pt x="337" y="0"/>
                </a:lnTo>
                <a:lnTo>
                  <a:pt x="270" y="0"/>
                </a:lnTo>
                <a:close/>
                <a:moveTo>
                  <a:pt x="324" y="390"/>
                </a:moveTo>
                <a:lnTo>
                  <a:pt x="373" y="378"/>
                </a:lnTo>
                <a:lnTo>
                  <a:pt x="373" y="421"/>
                </a:lnTo>
                <a:lnTo>
                  <a:pt x="361" y="433"/>
                </a:lnTo>
                <a:lnTo>
                  <a:pt x="361" y="433"/>
                </a:lnTo>
                <a:lnTo>
                  <a:pt x="349" y="436"/>
                </a:lnTo>
                <a:lnTo>
                  <a:pt x="330" y="439"/>
                </a:lnTo>
                <a:lnTo>
                  <a:pt x="330" y="439"/>
                </a:lnTo>
                <a:lnTo>
                  <a:pt x="329" y="437"/>
                </a:lnTo>
                <a:lnTo>
                  <a:pt x="327" y="431"/>
                </a:lnTo>
                <a:lnTo>
                  <a:pt x="326" y="414"/>
                </a:lnTo>
                <a:lnTo>
                  <a:pt x="324" y="390"/>
                </a:lnTo>
                <a:lnTo>
                  <a:pt x="324" y="3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F46D5112-854E-4245-BBAA-1AF15781A588}"/>
              </a:ext>
            </a:extLst>
          </p:cNvPr>
          <p:cNvSpPr>
            <a:spLocks/>
          </p:cNvSpPr>
          <p:nvPr/>
        </p:nvSpPr>
        <p:spPr bwMode="auto">
          <a:xfrm>
            <a:off x="6604450" y="4689140"/>
            <a:ext cx="563695" cy="1636784"/>
          </a:xfrm>
          <a:custGeom>
            <a:avLst/>
            <a:gdLst>
              <a:gd name="T0" fmla="*/ 149 w 436"/>
              <a:gd name="T1" fmla="*/ 14 h 1266"/>
              <a:gd name="T2" fmla="*/ 95 w 436"/>
              <a:gd name="T3" fmla="*/ 4 h 1266"/>
              <a:gd name="T4" fmla="*/ 51 w 436"/>
              <a:gd name="T5" fmla="*/ 29 h 1266"/>
              <a:gd name="T6" fmla="*/ 52 w 436"/>
              <a:gd name="T7" fmla="*/ 89 h 1266"/>
              <a:gd name="T8" fmla="*/ 63 w 436"/>
              <a:gd name="T9" fmla="*/ 123 h 1266"/>
              <a:gd name="T10" fmla="*/ 43 w 436"/>
              <a:gd name="T11" fmla="*/ 138 h 1266"/>
              <a:gd name="T12" fmla="*/ 36 w 436"/>
              <a:gd name="T13" fmla="*/ 165 h 1266"/>
              <a:gd name="T14" fmla="*/ 0 w 436"/>
              <a:gd name="T15" fmla="*/ 291 h 1266"/>
              <a:gd name="T16" fmla="*/ 5 w 436"/>
              <a:gd name="T17" fmla="*/ 375 h 1266"/>
              <a:gd name="T18" fmla="*/ 8 w 436"/>
              <a:gd name="T19" fmla="*/ 379 h 1266"/>
              <a:gd name="T20" fmla="*/ 18 w 436"/>
              <a:gd name="T21" fmla="*/ 439 h 1266"/>
              <a:gd name="T22" fmla="*/ 48 w 436"/>
              <a:gd name="T23" fmla="*/ 464 h 1266"/>
              <a:gd name="T24" fmla="*/ 53 w 436"/>
              <a:gd name="T25" fmla="*/ 591 h 1266"/>
              <a:gd name="T26" fmla="*/ 48 w 436"/>
              <a:gd name="T27" fmla="*/ 636 h 1266"/>
              <a:gd name="T28" fmla="*/ 75 w 436"/>
              <a:gd name="T29" fmla="*/ 657 h 1266"/>
              <a:gd name="T30" fmla="*/ 165 w 436"/>
              <a:gd name="T31" fmla="*/ 885 h 1266"/>
              <a:gd name="T32" fmla="*/ 187 w 436"/>
              <a:gd name="T33" fmla="*/ 993 h 1266"/>
              <a:gd name="T34" fmla="*/ 183 w 436"/>
              <a:gd name="T35" fmla="*/ 1056 h 1266"/>
              <a:gd name="T36" fmla="*/ 150 w 436"/>
              <a:gd name="T37" fmla="*/ 1124 h 1266"/>
              <a:gd name="T38" fmla="*/ 131 w 436"/>
              <a:gd name="T39" fmla="*/ 1146 h 1266"/>
              <a:gd name="T40" fmla="*/ 156 w 436"/>
              <a:gd name="T41" fmla="*/ 1185 h 1266"/>
              <a:gd name="T42" fmla="*/ 193 w 436"/>
              <a:gd name="T43" fmla="*/ 1218 h 1266"/>
              <a:gd name="T44" fmla="*/ 246 w 436"/>
              <a:gd name="T45" fmla="*/ 1232 h 1266"/>
              <a:gd name="T46" fmla="*/ 252 w 436"/>
              <a:gd name="T47" fmla="*/ 1216 h 1266"/>
              <a:gd name="T48" fmla="*/ 254 w 436"/>
              <a:gd name="T49" fmla="*/ 1176 h 1266"/>
              <a:gd name="T50" fmla="*/ 262 w 436"/>
              <a:gd name="T51" fmla="*/ 1190 h 1266"/>
              <a:gd name="T52" fmla="*/ 260 w 436"/>
              <a:gd name="T53" fmla="*/ 1247 h 1266"/>
              <a:gd name="T54" fmla="*/ 291 w 436"/>
              <a:gd name="T55" fmla="*/ 1265 h 1266"/>
              <a:gd name="T56" fmla="*/ 356 w 436"/>
              <a:gd name="T57" fmla="*/ 1260 h 1266"/>
              <a:gd name="T58" fmla="*/ 355 w 436"/>
              <a:gd name="T59" fmla="*/ 1237 h 1266"/>
              <a:gd name="T60" fmla="*/ 372 w 436"/>
              <a:gd name="T61" fmla="*/ 1208 h 1266"/>
              <a:gd name="T62" fmla="*/ 366 w 436"/>
              <a:gd name="T63" fmla="*/ 1194 h 1266"/>
              <a:gd name="T64" fmla="*/ 366 w 436"/>
              <a:gd name="T65" fmla="*/ 1137 h 1266"/>
              <a:gd name="T66" fmla="*/ 318 w 436"/>
              <a:gd name="T67" fmla="*/ 967 h 1266"/>
              <a:gd name="T68" fmla="*/ 347 w 436"/>
              <a:gd name="T69" fmla="*/ 861 h 1266"/>
              <a:gd name="T70" fmla="*/ 353 w 436"/>
              <a:gd name="T71" fmla="*/ 733 h 1266"/>
              <a:gd name="T72" fmla="*/ 389 w 436"/>
              <a:gd name="T73" fmla="*/ 713 h 1266"/>
              <a:gd name="T74" fmla="*/ 365 w 436"/>
              <a:gd name="T75" fmla="*/ 694 h 1266"/>
              <a:gd name="T76" fmla="*/ 363 w 436"/>
              <a:gd name="T77" fmla="*/ 647 h 1266"/>
              <a:gd name="T78" fmla="*/ 391 w 436"/>
              <a:gd name="T79" fmla="*/ 645 h 1266"/>
              <a:gd name="T80" fmla="*/ 430 w 436"/>
              <a:gd name="T81" fmla="*/ 636 h 1266"/>
              <a:gd name="T82" fmla="*/ 430 w 436"/>
              <a:gd name="T83" fmla="*/ 606 h 1266"/>
              <a:gd name="T84" fmla="*/ 409 w 436"/>
              <a:gd name="T85" fmla="*/ 606 h 1266"/>
              <a:gd name="T86" fmla="*/ 363 w 436"/>
              <a:gd name="T87" fmla="*/ 565 h 1266"/>
              <a:gd name="T88" fmla="*/ 339 w 436"/>
              <a:gd name="T89" fmla="*/ 502 h 1266"/>
              <a:gd name="T90" fmla="*/ 348 w 436"/>
              <a:gd name="T91" fmla="*/ 489 h 1266"/>
              <a:gd name="T92" fmla="*/ 382 w 436"/>
              <a:gd name="T93" fmla="*/ 441 h 1266"/>
              <a:gd name="T94" fmla="*/ 412 w 436"/>
              <a:gd name="T95" fmla="*/ 400 h 1266"/>
              <a:gd name="T96" fmla="*/ 404 w 436"/>
              <a:gd name="T97" fmla="*/ 352 h 1266"/>
              <a:gd name="T98" fmla="*/ 371 w 436"/>
              <a:gd name="T99" fmla="*/ 268 h 1266"/>
              <a:gd name="T100" fmla="*/ 342 w 436"/>
              <a:gd name="T101" fmla="*/ 220 h 1266"/>
              <a:gd name="T102" fmla="*/ 304 w 436"/>
              <a:gd name="T103" fmla="*/ 213 h 1266"/>
              <a:gd name="T104" fmla="*/ 272 w 436"/>
              <a:gd name="T105" fmla="*/ 180 h 1266"/>
              <a:gd name="T106" fmla="*/ 296 w 436"/>
              <a:gd name="T107" fmla="*/ 164 h 1266"/>
              <a:gd name="T108" fmla="*/ 296 w 436"/>
              <a:gd name="T109" fmla="*/ 141 h 1266"/>
              <a:gd name="T110" fmla="*/ 311 w 436"/>
              <a:gd name="T111" fmla="*/ 98 h 1266"/>
              <a:gd name="T112" fmla="*/ 292 w 436"/>
              <a:gd name="T113" fmla="*/ 33 h 1266"/>
              <a:gd name="T114" fmla="*/ 264 w 436"/>
              <a:gd name="T115" fmla="*/ 9 h 1266"/>
              <a:gd name="T116" fmla="*/ 216 w 436"/>
              <a:gd name="T117" fmla="*/ 1 h 1266"/>
              <a:gd name="T118" fmla="*/ 183 w 436"/>
              <a:gd name="T119" fmla="*/ 18 h 1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6" h="1266">
                <a:moveTo>
                  <a:pt x="170" y="37"/>
                </a:moveTo>
                <a:lnTo>
                  <a:pt x="170" y="37"/>
                </a:lnTo>
                <a:lnTo>
                  <a:pt x="168" y="33"/>
                </a:lnTo>
                <a:lnTo>
                  <a:pt x="161" y="24"/>
                </a:lnTo>
                <a:lnTo>
                  <a:pt x="156" y="19"/>
                </a:lnTo>
                <a:lnTo>
                  <a:pt x="149" y="14"/>
                </a:lnTo>
                <a:lnTo>
                  <a:pt x="140" y="10"/>
                </a:lnTo>
                <a:lnTo>
                  <a:pt x="130" y="6"/>
                </a:lnTo>
                <a:lnTo>
                  <a:pt x="130" y="6"/>
                </a:lnTo>
                <a:lnTo>
                  <a:pt x="110" y="4"/>
                </a:lnTo>
                <a:lnTo>
                  <a:pt x="102" y="3"/>
                </a:lnTo>
                <a:lnTo>
                  <a:pt x="95" y="4"/>
                </a:lnTo>
                <a:lnTo>
                  <a:pt x="84" y="6"/>
                </a:lnTo>
                <a:lnTo>
                  <a:pt x="74" y="11"/>
                </a:lnTo>
                <a:lnTo>
                  <a:pt x="74" y="11"/>
                </a:lnTo>
                <a:lnTo>
                  <a:pt x="65" y="18"/>
                </a:lnTo>
                <a:lnTo>
                  <a:pt x="57" y="23"/>
                </a:lnTo>
                <a:lnTo>
                  <a:pt x="51" y="29"/>
                </a:lnTo>
                <a:lnTo>
                  <a:pt x="48" y="37"/>
                </a:lnTo>
                <a:lnTo>
                  <a:pt x="48" y="37"/>
                </a:lnTo>
                <a:lnTo>
                  <a:pt x="48" y="42"/>
                </a:lnTo>
                <a:lnTo>
                  <a:pt x="48" y="50"/>
                </a:lnTo>
                <a:lnTo>
                  <a:pt x="51" y="70"/>
                </a:lnTo>
                <a:lnTo>
                  <a:pt x="52" y="89"/>
                </a:lnTo>
                <a:lnTo>
                  <a:pt x="53" y="103"/>
                </a:lnTo>
                <a:lnTo>
                  <a:pt x="53" y="103"/>
                </a:lnTo>
                <a:lnTo>
                  <a:pt x="53" y="107"/>
                </a:lnTo>
                <a:lnTo>
                  <a:pt x="55" y="111"/>
                </a:lnTo>
                <a:lnTo>
                  <a:pt x="58" y="117"/>
                </a:lnTo>
                <a:lnTo>
                  <a:pt x="63" y="123"/>
                </a:lnTo>
                <a:lnTo>
                  <a:pt x="63" y="128"/>
                </a:lnTo>
                <a:lnTo>
                  <a:pt x="63" y="128"/>
                </a:lnTo>
                <a:lnTo>
                  <a:pt x="53" y="132"/>
                </a:lnTo>
                <a:lnTo>
                  <a:pt x="46" y="136"/>
                </a:lnTo>
                <a:lnTo>
                  <a:pt x="43" y="137"/>
                </a:lnTo>
                <a:lnTo>
                  <a:pt x="43" y="138"/>
                </a:lnTo>
                <a:lnTo>
                  <a:pt x="43" y="138"/>
                </a:lnTo>
                <a:lnTo>
                  <a:pt x="46" y="144"/>
                </a:lnTo>
                <a:lnTo>
                  <a:pt x="44" y="146"/>
                </a:lnTo>
                <a:lnTo>
                  <a:pt x="43" y="149"/>
                </a:lnTo>
                <a:lnTo>
                  <a:pt x="43" y="149"/>
                </a:lnTo>
                <a:lnTo>
                  <a:pt x="36" y="165"/>
                </a:lnTo>
                <a:lnTo>
                  <a:pt x="23" y="201"/>
                </a:lnTo>
                <a:lnTo>
                  <a:pt x="10" y="239"/>
                </a:lnTo>
                <a:lnTo>
                  <a:pt x="2" y="265"/>
                </a:lnTo>
                <a:lnTo>
                  <a:pt x="2" y="265"/>
                </a:lnTo>
                <a:lnTo>
                  <a:pt x="1" y="276"/>
                </a:lnTo>
                <a:lnTo>
                  <a:pt x="0" y="291"/>
                </a:lnTo>
                <a:lnTo>
                  <a:pt x="0" y="326"/>
                </a:lnTo>
                <a:lnTo>
                  <a:pt x="0" y="357"/>
                </a:lnTo>
                <a:lnTo>
                  <a:pt x="1" y="368"/>
                </a:lnTo>
                <a:lnTo>
                  <a:pt x="2" y="372"/>
                </a:lnTo>
                <a:lnTo>
                  <a:pt x="2" y="372"/>
                </a:lnTo>
                <a:lnTo>
                  <a:pt x="5" y="375"/>
                </a:lnTo>
                <a:lnTo>
                  <a:pt x="6" y="376"/>
                </a:lnTo>
                <a:lnTo>
                  <a:pt x="6" y="377"/>
                </a:lnTo>
                <a:lnTo>
                  <a:pt x="8" y="377"/>
                </a:lnTo>
                <a:lnTo>
                  <a:pt x="8" y="377"/>
                </a:lnTo>
                <a:lnTo>
                  <a:pt x="8" y="377"/>
                </a:lnTo>
                <a:lnTo>
                  <a:pt x="8" y="379"/>
                </a:lnTo>
                <a:lnTo>
                  <a:pt x="9" y="385"/>
                </a:lnTo>
                <a:lnTo>
                  <a:pt x="9" y="398"/>
                </a:lnTo>
                <a:lnTo>
                  <a:pt x="13" y="413"/>
                </a:lnTo>
                <a:lnTo>
                  <a:pt x="13" y="413"/>
                </a:lnTo>
                <a:lnTo>
                  <a:pt x="16" y="428"/>
                </a:lnTo>
                <a:lnTo>
                  <a:pt x="18" y="439"/>
                </a:lnTo>
                <a:lnTo>
                  <a:pt x="19" y="443"/>
                </a:lnTo>
                <a:lnTo>
                  <a:pt x="20" y="447"/>
                </a:lnTo>
                <a:lnTo>
                  <a:pt x="23" y="451"/>
                </a:lnTo>
                <a:lnTo>
                  <a:pt x="28" y="453"/>
                </a:lnTo>
                <a:lnTo>
                  <a:pt x="28" y="453"/>
                </a:lnTo>
                <a:lnTo>
                  <a:pt x="48" y="464"/>
                </a:lnTo>
                <a:lnTo>
                  <a:pt x="48" y="464"/>
                </a:lnTo>
                <a:lnTo>
                  <a:pt x="53" y="523"/>
                </a:lnTo>
                <a:lnTo>
                  <a:pt x="55" y="565"/>
                </a:lnTo>
                <a:lnTo>
                  <a:pt x="55" y="582"/>
                </a:lnTo>
                <a:lnTo>
                  <a:pt x="53" y="591"/>
                </a:lnTo>
                <a:lnTo>
                  <a:pt x="53" y="591"/>
                </a:lnTo>
                <a:lnTo>
                  <a:pt x="48" y="600"/>
                </a:lnTo>
                <a:lnTo>
                  <a:pt x="44" y="611"/>
                </a:lnTo>
                <a:lnTo>
                  <a:pt x="44" y="617"/>
                </a:lnTo>
                <a:lnTo>
                  <a:pt x="44" y="622"/>
                </a:lnTo>
                <a:lnTo>
                  <a:pt x="46" y="630"/>
                </a:lnTo>
                <a:lnTo>
                  <a:pt x="48" y="636"/>
                </a:lnTo>
                <a:lnTo>
                  <a:pt x="48" y="636"/>
                </a:lnTo>
                <a:lnTo>
                  <a:pt x="52" y="643"/>
                </a:lnTo>
                <a:lnTo>
                  <a:pt x="57" y="648"/>
                </a:lnTo>
                <a:lnTo>
                  <a:pt x="62" y="652"/>
                </a:lnTo>
                <a:lnTo>
                  <a:pt x="67" y="654"/>
                </a:lnTo>
                <a:lnTo>
                  <a:pt x="75" y="657"/>
                </a:lnTo>
                <a:lnTo>
                  <a:pt x="79" y="657"/>
                </a:lnTo>
                <a:lnTo>
                  <a:pt x="79" y="657"/>
                </a:lnTo>
                <a:lnTo>
                  <a:pt x="121" y="763"/>
                </a:lnTo>
                <a:lnTo>
                  <a:pt x="150" y="841"/>
                </a:lnTo>
                <a:lnTo>
                  <a:pt x="160" y="869"/>
                </a:lnTo>
                <a:lnTo>
                  <a:pt x="165" y="885"/>
                </a:lnTo>
                <a:lnTo>
                  <a:pt x="165" y="885"/>
                </a:lnTo>
                <a:lnTo>
                  <a:pt x="175" y="942"/>
                </a:lnTo>
                <a:lnTo>
                  <a:pt x="182" y="972"/>
                </a:lnTo>
                <a:lnTo>
                  <a:pt x="185" y="987"/>
                </a:lnTo>
                <a:lnTo>
                  <a:pt x="185" y="987"/>
                </a:lnTo>
                <a:lnTo>
                  <a:pt x="187" y="993"/>
                </a:lnTo>
                <a:lnTo>
                  <a:pt x="189" y="1003"/>
                </a:lnTo>
                <a:lnTo>
                  <a:pt x="191" y="1017"/>
                </a:lnTo>
                <a:lnTo>
                  <a:pt x="191" y="1017"/>
                </a:lnTo>
                <a:lnTo>
                  <a:pt x="191" y="1023"/>
                </a:lnTo>
                <a:lnTo>
                  <a:pt x="188" y="1038"/>
                </a:lnTo>
                <a:lnTo>
                  <a:pt x="183" y="1056"/>
                </a:lnTo>
                <a:lnTo>
                  <a:pt x="179" y="1064"/>
                </a:lnTo>
                <a:lnTo>
                  <a:pt x="175" y="1073"/>
                </a:lnTo>
                <a:lnTo>
                  <a:pt x="175" y="1073"/>
                </a:lnTo>
                <a:lnTo>
                  <a:pt x="158" y="1105"/>
                </a:lnTo>
                <a:lnTo>
                  <a:pt x="152" y="1118"/>
                </a:lnTo>
                <a:lnTo>
                  <a:pt x="150" y="1124"/>
                </a:lnTo>
                <a:lnTo>
                  <a:pt x="150" y="1124"/>
                </a:lnTo>
                <a:lnTo>
                  <a:pt x="149" y="1125"/>
                </a:lnTo>
                <a:lnTo>
                  <a:pt x="147" y="1128"/>
                </a:lnTo>
                <a:lnTo>
                  <a:pt x="140" y="1134"/>
                </a:lnTo>
                <a:lnTo>
                  <a:pt x="133" y="1142"/>
                </a:lnTo>
                <a:lnTo>
                  <a:pt x="131" y="1146"/>
                </a:lnTo>
                <a:lnTo>
                  <a:pt x="130" y="1150"/>
                </a:lnTo>
                <a:lnTo>
                  <a:pt x="130" y="1150"/>
                </a:lnTo>
                <a:lnTo>
                  <a:pt x="131" y="1153"/>
                </a:lnTo>
                <a:lnTo>
                  <a:pt x="133" y="1158"/>
                </a:lnTo>
                <a:lnTo>
                  <a:pt x="144" y="1171"/>
                </a:lnTo>
                <a:lnTo>
                  <a:pt x="156" y="1185"/>
                </a:lnTo>
                <a:lnTo>
                  <a:pt x="170" y="1200"/>
                </a:lnTo>
                <a:lnTo>
                  <a:pt x="170" y="1200"/>
                </a:lnTo>
                <a:lnTo>
                  <a:pt x="177" y="1207"/>
                </a:lnTo>
                <a:lnTo>
                  <a:pt x="182" y="1212"/>
                </a:lnTo>
                <a:lnTo>
                  <a:pt x="188" y="1216"/>
                </a:lnTo>
                <a:lnTo>
                  <a:pt x="193" y="1218"/>
                </a:lnTo>
                <a:lnTo>
                  <a:pt x="206" y="1222"/>
                </a:lnTo>
                <a:lnTo>
                  <a:pt x="221" y="1226"/>
                </a:lnTo>
                <a:lnTo>
                  <a:pt x="221" y="1226"/>
                </a:lnTo>
                <a:lnTo>
                  <a:pt x="235" y="1231"/>
                </a:lnTo>
                <a:lnTo>
                  <a:pt x="244" y="1232"/>
                </a:lnTo>
                <a:lnTo>
                  <a:pt x="246" y="1232"/>
                </a:lnTo>
                <a:lnTo>
                  <a:pt x="248" y="1231"/>
                </a:lnTo>
                <a:lnTo>
                  <a:pt x="250" y="1230"/>
                </a:lnTo>
                <a:lnTo>
                  <a:pt x="252" y="1226"/>
                </a:lnTo>
                <a:lnTo>
                  <a:pt x="252" y="1226"/>
                </a:lnTo>
                <a:lnTo>
                  <a:pt x="253" y="1221"/>
                </a:lnTo>
                <a:lnTo>
                  <a:pt x="252" y="1216"/>
                </a:lnTo>
                <a:lnTo>
                  <a:pt x="248" y="1204"/>
                </a:lnTo>
                <a:lnTo>
                  <a:pt x="244" y="1194"/>
                </a:lnTo>
                <a:lnTo>
                  <a:pt x="241" y="1190"/>
                </a:lnTo>
                <a:lnTo>
                  <a:pt x="241" y="1190"/>
                </a:lnTo>
                <a:lnTo>
                  <a:pt x="249" y="1181"/>
                </a:lnTo>
                <a:lnTo>
                  <a:pt x="254" y="1176"/>
                </a:lnTo>
                <a:lnTo>
                  <a:pt x="255" y="1175"/>
                </a:lnTo>
                <a:lnTo>
                  <a:pt x="257" y="1175"/>
                </a:lnTo>
                <a:lnTo>
                  <a:pt x="257" y="1175"/>
                </a:lnTo>
                <a:lnTo>
                  <a:pt x="258" y="1183"/>
                </a:lnTo>
                <a:lnTo>
                  <a:pt x="262" y="1190"/>
                </a:lnTo>
                <a:lnTo>
                  <a:pt x="262" y="1190"/>
                </a:lnTo>
                <a:lnTo>
                  <a:pt x="263" y="1195"/>
                </a:lnTo>
                <a:lnTo>
                  <a:pt x="266" y="1202"/>
                </a:lnTo>
                <a:lnTo>
                  <a:pt x="267" y="1211"/>
                </a:lnTo>
                <a:lnTo>
                  <a:pt x="267" y="1211"/>
                </a:lnTo>
                <a:lnTo>
                  <a:pt x="263" y="1232"/>
                </a:lnTo>
                <a:lnTo>
                  <a:pt x="260" y="1247"/>
                </a:lnTo>
                <a:lnTo>
                  <a:pt x="260" y="1252"/>
                </a:lnTo>
                <a:lnTo>
                  <a:pt x="262" y="1256"/>
                </a:lnTo>
                <a:lnTo>
                  <a:pt x="262" y="1256"/>
                </a:lnTo>
                <a:lnTo>
                  <a:pt x="267" y="1260"/>
                </a:lnTo>
                <a:lnTo>
                  <a:pt x="276" y="1263"/>
                </a:lnTo>
                <a:lnTo>
                  <a:pt x="291" y="1265"/>
                </a:lnTo>
                <a:lnTo>
                  <a:pt x="313" y="1266"/>
                </a:lnTo>
                <a:lnTo>
                  <a:pt x="313" y="1266"/>
                </a:lnTo>
                <a:lnTo>
                  <a:pt x="334" y="1265"/>
                </a:lnTo>
                <a:lnTo>
                  <a:pt x="348" y="1264"/>
                </a:lnTo>
                <a:lnTo>
                  <a:pt x="353" y="1263"/>
                </a:lnTo>
                <a:lnTo>
                  <a:pt x="356" y="1260"/>
                </a:lnTo>
                <a:lnTo>
                  <a:pt x="358" y="1259"/>
                </a:lnTo>
                <a:lnTo>
                  <a:pt x="358" y="1256"/>
                </a:lnTo>
                <a:lnTo>
                  <a:pt x="358" y="1256"/>
                </a:lnTo>
                <a:lnTo>
                  <a:pt x="357" y="1251"/>
                </a:lnTo>
                <a:lnTo>
                  <a:pt x="356" y="1244"/>
                </a:lnTo>
                <a:lnTo>
                  <a:pt x="355" y="1237"/>
                </a:lnTo>
                <a:lnTo>
                  <a:pt x="353" y="1231"/>
                </a:lnTo>
                <a:lnTo>
                  <a:pt x="353" y="1211"/>
                </a:lnTo>
                <a:lnTo>
                  <a:pt x="353" y="1211"/>
                </a:lnTo>
                <a:lnTo>
                  <a:pt x="363" y="1211"/>
                </a:lnTo>
                <a:lnTo>
                  <a:pt x="370" y="1209"/>
                </a:lnTo>
                <a:lnTo>
                  <a:pt x="372" y="1208"/>
                </a:lnTo>
                <a:lnTo>
                  <a:pt x="374" y="1205"/>
                </a:lnTo>
                <a:lnTo>
                  <a:pt x="374" y="1205"/>
                </a:lnTo>
                <a:lnTo>
                  <a:pt x="374" y="1203"/>
                </a:lnTo>
                <a:lnTo>
                  <a:pt x="372" y="1202"/>
                </a:lnTo>
                <a:lnTo>
                  <a:pt x="368" y="1197"/>
                </a:lnTo>
                <a:lnTo>
                  <a:pt x="366" y="1194"/>
                </a:lnTo>
                <a:lnTo>
                  <a:pt x="365" y="1190"/>
                </a:lnTo>
                <a:lnTo>
                  <a:pt x="363" y="1185"/>
                </a:lnTo>
                <a:lnTo>
                  <a:pt x="363" y="1180"/>
                </a:lnTo>
                <a:lnTo>
                  <a:pt x="363" y="1180"/>
                </a:lnTo>
                <a:lnTo>
                  <a:pt x="365" y="1161"/>
                </a:lnTo>
                <a:lnTo>
                  <a:pt x="366" y="1137"/>
                </a:lnTo>
                <a:lnTo>
                  <a:pt x="365" y="1111"/>
                </a:lnTo>
                <a:lnTo>
                  <a:pt x="363" y="1094"/>
                </a:lnTo>
                <a:lnTo>
                  <a:pt x="363" y="1094"/>
                </a:lnTo>
                <a:lnTo>
                  <a:pt x="355" y="1067"/>
                </a:lnTo>
                <a:lnTo>
                  <a:pt x="339" y="1024"/>
                </a:lnTo>
                <a:lnTo>
                  <a:pt x="318" y="967"/>
                </a:lnTo>
                <a:lnTo>
                  <a:pt x="318" y="967"/>
                </a:lnTo>
                <a:lnTo>
                  <a:pt x="328" y="936"/>
                </a:lnTo>
                <a:lnTo>
                  <a:pt x="337" y="909"/>
                </a:lnTo>
                <a:lnTo>
                  <a:pt x="343" y="885"/>
                </a:lnTo>
                <a:lnTo>
                  <a:pt x="343" y="885"/>
                </a:lnTo>
                <a:lnTo>
                  <a:pt x="347" y="861"/>
                </a:lnTo>
                <a:lnTo>
                  <a:pt x="351" y="833"/>
                </a:lnTo>
                <a:lnTo>
                  <a:pt x="353" y="799"/>
                </a:lnTo>
                <a:lnTo>
                  <a:pt x="353" y="799"/>
                </a:lnTo>
                <a:lnTo>
                  <a:pt x="353" y="765"/>
                </a:lnTo>
                <a:lnTo>
                  <a:pt x="353" y="733"/>
                </a:lnTo>
                <a:lnTo>
                  <a:pt x="353" y="733"/>
                </a:lnTo>
                <a:lnTo>
                  <a:pt x="358" y="732"/>
                </a:lnTo>
                <a:lnTo>
                  <a:pt x="370" y="727"/>
                </a:lnTo>
                <a:lnTo>
                  <a:pt x="382" y="720"/>
                </a:lnTo>
                <a:lnTo>
                  <a:pt x="386" y="716"/>
                </a:lnTo>
                <a:lnTo>
                  <a:pt x="389" y="713"/>
                </a:lnTo>
                <a:lnTo>
                  <a:pt x="389" y="713"/>
                </a:lnTo>
                <a:lnTo>
                  <a:pt x="389" y="709"/>
                </a:lnTo>
                <a:lnTo>
                  <a:pt x="386" y="706"/>
                </a:lnTo>
                <a:lnTo>
                  <a:pt x="382" y="702"/>
                </a:lnTo>
                <a:lnTo>
                  <a:pt x="377" y="700"/>
                </a:lnTo>
                <a:lnTo>
                  <a:pt x="368" y="696"/>
                </a:lnTo>
                <a:lnTo>
                  <a:pt x="365" y="694"/>
                </a:lnTo>
                <a:lnTo>
                  <a:pt x="363" y="692"/>
                </a:lnTo>
                <a:lnTo>
                  <a:pt x="363" y="692"/>
                </a:lnTo>
                <a:lnTo>
                  <a:pt x="362" y="683"/>
                </a:lnTo>
                <a:lnTo>
                  <a:pt x="362" y="668"/>
                </a:lnTo>
                <a:lnTo>
                  <a:pt x="363" y="647"/>
                </a:lnTo>
                <a:lnTo>
                  <a:pt x="363" y="647"/>
                </a:lnTo>
                <a:lnTo>
                  <a:pt x="372" y="648"/>
                </a:lnTo>
                <a:lnTo>
                  <a:pt x="379" y="648"/>
                </a:lnTo>
                <a:lnTo>
                  <a:pt x="384" y="647"/>
                </a:lnTo>
                <a:lnTo>
                  <a:pt x="384" y="647"/>
                </a:lnTo>
                <a:lnTo>
                  <a:pt x="386" y="645"/>
                </a:lnTo>
                <a:lnTo>
                  <a:pt x="391" y="645"/>
                </a:lnTo>
                <a:lnTo>
                  <a:pt x="405" y="645"/>
                </a:lnTo>
                <a:lnTo>
                  <a:pt x="413" y="644"/>
                </a:lnTo>
                <a:lnTo>
                  <a:pt x="419" y="643"/>
                </a:lnTo>
                <a:lnTo>
                  <a:pt x="426" y="640"/>
                </a:lnTo>
                <a:lnTo>
                  <a:pt x="430" y="636"/>
                </a:lnTo>
                <a:lnTo>
                  <a:pt x="430" y="636"/>
                </a:lnTo>
                <a:lnTo>
                  <a:pt x="433" y="626"/>
                </a:lnTo>
                <a:lnTo>
                  <a:pt x="436" y="617"/>
                </a:lnTo>
                <a:lnTo>
                  <a:pt x="436" y="614"/>
                </a:lnTo>
                <a:lnTo>
                  <a:pt x="435" y="611"/>
                </a:lnTo>
                <a:lnTo>
                  <a:pt x="432" y="607"/>
                </a:lnTo>
                <a:lnTo>
                  <a:pt x="430" y="606"/>
                </a:lnTo>
                <a:lnTo>
                  <a:pt x="430" y="606"/>
                </a:lnTo>
                <a:lnTo>
                  <a:pt x="423" y="605"/>
                </a:lnTo>
                <a:lnTo>
                  <a:pt x="419" y="605"/>
                </a:lnTo>
                <a:lnTo>
                  <a:pt x="414" y="606"/>
                </a:lnTo>
                <a:lnTo>
                  <a:pt x="409" y="606"/>
                </a:lnTo>
                <a:lnTo>
                  <a:pt x="409" y="606"/>
                </a:lnTo>
                <a:lnTo>
                  <a:pt x="403" y="603"/>
                </a:lnTo>
                <a:lnTo>
                  <a:pt x="396" y="601"/>
                </a:lnTo>
                <a:lnTo>
                  <a:pt x="389" y="596"/>
                </a:lnTo>
                <a:lnTo>
                  <a:pt x="389" y="596"/>
                </a:lnTo>
                <a:lnTo>
                  <a:pt x="376" y="582"/>
                </a:lnTo>
                <a:lnTo>
                  <a:pt x="363" y="565"/>
                </a:lnTo>
                <a:lnTo>
                  <a:pt x="363" y="565"/>
                </a:lnTo>
                <a:lnTo>
                  <a:pt x="360" y="556"/>
                </a:lnTo>
                <a:lnTo>
                  <a:pt x="353" y="535"/>
                </a:lnTo>
                <a:lnTo>
                  <a:pt x="353" y="535"/>
                </a:lnTo>
                <a:lnTo>
                  <a:pt x="343" y="509"/>
                </a:lnTo>
                <a:lnTo>
                  <a:pt x="339" y="502"/>
                </a:lnTo>
                <a:lnTo>
                  <a:pt x="338" y="499"/>
                </a:lnTo>
                <a:lnTo>
                  <a:pt x="338" y="499"/>
                </a:lnTo>
                <a:lnTo>
                  <a:pt x="343" y="495"/>
                </a:lnTo>
                <a:lnTo>
                  <a:pt x="346" y="492"/>
                </a:lnTo>
                <a:lnTo>
                  <a:pt x="348" y="489"/>
                </a:lnTo>
                <a:lnTo>
                  <a:pt x="348" y="489"/>
                </a:lnTo>
                <a:lnTo>
                  <a:pt x="348" y="473"/>
                </a:lnTo>
                <a:lnTo>
                  <a:pt x="348" y="459"/>
                </a:lnTo>
                <a:lnTo>
                  <a:pt x="348" y="459"/>
                </a:lnTo>
                <a:lnTo>
                  <a:pt x="356" y="455"/>
                </a:lnTo>
                <a:lnTo>
                  <a:pt x="374" y="447"/>
                </a:lnTo>
                <a:lnTo>
                  <a:pt x="382" y="441"/>
                </a:lnTo>
                <a:lnTo>
                  <a:pt x="393" y="436"/>
                </a:lnTo>
                <a:lnTo>
                  <a:pt x="399" y="429"/>
                </a:lnTo>
                <a:lnTo>
                  <a:pt x="404" y="423"/>
                </a:lnTo>
                <a:lnTo>
                  <a:pt x="404" y="423"/>
                </a:lnTo>
                <a:lnTo>
                  <a:pt x="409" y="408"/>
                </a:lnTo>
                <a:lnTo>
                  <a:pt x="412" y="400"/>
                </a:lnTo>
                <a:lnTo>
                  <a:pt x="413" y="390"/>
                </a:lnTo>
                <a:lnTo>
                  <a:pt x="413" y="380"/>
                </a:lnTo>
                <a:lnTo>
                  <a:pt x="412" y="371"/>
                </a:lnTo>
                <a:lnTo>
                  <a:pt x="409" y="361"/>
                </a:lnTo>
                <a:lnTo>
                  <a:pt x="404" y="352"/>
                </a:lnTo>
                <a:lnTo>
                  <a:pt x="404" y="352"/>
                </a:lnTo>
                <a:lnTo>
                  <a:pt x="386" y="324"/>
                </a:lnTo>
                <a:lnTo>
                  <a:pt x="381" y="312"/>
                </a:lnTo>
                <a:lnTo>
                  <a:pt x="379" y="301"/>
                </a:lnTo>
                <a:lnTo>
                  <a:pt x="379" y="301"/>
                </a:lnTo>
                <a:lnTo>
                  <a:pt x="376" y="286"/>
                </a:lnTo>
                <a:lnTo>
                  <a:pt x="371" y="268"/>
                </a:lnTo>
                <a:lnTo>
                  <a:pt x="363" y="250"/>
                </a:lnTo>
                <a:lnTo>
                  <a:pt x="358" y="241"/>
                </a:lnTo>
                <a:lnTo>
                  <a:pt x="353" y="235"/>
                </a:lnTo>
                <a:lnTo>
                  <a:pt x="353" y="235"/>
                </a:lnTo>
                <a:lnTo>
                  <a:pt x="346" y="225"/>
                </a:lnTo>
                <a:lnTo>
                  <a:pt x="342" y="220"/>
                </a:lnTo>
                <a:lnTo>
                  <a:pt x="341" y="217"/>
                </a:lnTo>
                <a:lnTo>
                  <a:pt x="338" y="216"/>
                </a:lnTo>
                <a:lnTo>
                  <a:pt x="328" y="215"/>
                </a:lnTo>
                <a:lnTo>
                  <a:pt x="328" y="215"/>
                </a:lnTo>
                <a:lnTo>
                  <a:pt x="315" y="213"/>
                </a:lnTo>
                <a:lnTo>
                  <a:pt x="304" y="213"/>
                </a:lnTo>
                <a:lnTo>
                  <a:pt x="292" y="215"/>
                </a:lnTo>
                <a:lnTo>
                  <a:pt x="257" y="220"/>
                </a:lnTo>
                <a:lnTo>
                  <a:pt x="257" y="199"/>
                </a:lnTo>
                <a:lnTo>
                  <a:pt x="272" y="179"/>
                </a:lnTo>
                <a:lnTo>
                  <a:pt x="272" y="179"/>
                </a:lnTo>
                <a:lnTo>
                  <a:pt x="272" y="180"/>
                </a:lnTo>
                <a:lnTo>
                  <a:pt x="273" y="182"/>
                </a:lnTo>
                <a:lnTo>
                  <a:pt x="277" y="182"/>
                </a:lnTo>
                <a:lnTo>
                  <a:pt x="282" y="179"/>
                </a:lnTo>
                <a:lnTo>
                  <a:pt x="282" y="179"/>
                </a:lnTo>
                <a:lnTo>
                  <a:pt x="290" y="173"/>
                </a:lnTo>
                <a:lnTo>
                  <a:pt x="296" y="164"/>
                </a:lnTo>
                <a:lnTo>
                  <a:pt x="301" y="156"/>
                </a:lnTo>
                <a:lnTo>
                  <a:pt x="302" y="152"/>
                </a:lnTo>
                <a:lnTo>
                  <a:pt x="302" y="149"/>
                </a:lnTo>
                <a:lnTo>
                  <a:pt x="302" y="149"/>
                </a:lnTo>
                <a:lnTo>
                  <a:pt x="300" y="144"/>
                </a:lnTo>
                <a:lnTo>
                  <a:pt x="296" y="141"/>
                </a:lnTo>
                <a:lnTo>
                  <a:pt x="292" y="138"/>
                </a:lnTo>
                <a:lnTo>
                  <a:pt x="292" y="138"/>
                </a:lnTo>
                <a:lnTo>
                  <a:pt x="296" y="132"/>
                </a:lnTo>
                <a:lnTo>
                  <a:pt x="304" y="116"/>
                </a:lnTo>
                <a:lnTo>
                  <a:pt x="307" y="107"/>
                </a:lnTo>
                <a:lnTo>
                  <a:pt x="311" y="98"/>
                </a:lnTo>
                <a:lnTo>
                  <a:pt x="313" y="89"/>
                </a:lnTo>
                <a:lnTo>
                  <a:pt x="313" y="83"/>
                </a:lnTo>
                <a:lnTo>
                  <a:pt x="313" y="83"/>
                </a:lnTo>
                <a:lnTo>
                  <a:pt x="307" y="69"/>
                </a:lnTo>
                <a:lnTo>
                  <a:pt x="301" y="51"/>
                </a:lnTo>
                <a:lnTo>
                  <a:pt x="292" y="33"/>
                </a:lnTo>
                <a:lnTo>
                  <a:pt x="287" y="27"/>
                </a:lnTo>
                <a:lnTo>
                  <a:pt x="282" y="22"/>
                </a:lnTo>
                <a:lnTo>
                  <a:pt x="282" y="22"/>
                </a:lnTo>
                <a:lnTo>
                  <a:pt x="276" y="15"/>
                </a:lnTo>
                <a:lnTo>
                  <a:pt x="271" y="11"/>
                </a:lnTo>
                <a:lnTo>
                  <a:pt x="264" y="9"/>
                </a:lnTo>
                <a:lnTo>
                  <a:pt x="252" y="6"/>
                </a:lnTo>
                <a:lnTo>
                  <a:pt x="252" y="6"/>
                </a:lnTo>
                <a:lnTo>
                  <a:pt x="238" y="4"/>
                </a:lnTo>
                <a:lnTo>
                  <a:pt x="227" y="1"/>
                </a:lnTo>
                <a:lnTo>
                  <a:pt x="221" y="0"/>
                </a:lnTo>
                <a:lnTo>
                  <a:pt x="216" y="1"/>
                </a:lnTo>
                <a:lnTo>
                  <a:pt x="216" y="1"/>
                </a:lnTo>
                <a:lnTo>
                  <a:pt x="203" y="6"/>
                </a:lnTo>
                <a:lnTo>
                  <a:pt x="191" y="11"/>
                </a:lnTo>
                <a:lnTo>
                  <a:pt x="191" y="11"/>
                </a:lnTo>
                <a:lnTo>
                  <a:pt x="187" y="14"/>
                </a:lnTo>
                <a:lnTo>
                  <a:pt x="183" y="18"/>
                </a:lnTo>
                <a:lnTo>
                  <a:pt x="180" y="22"/>
                </a:lnTo>
                <a:lnTo>
                  <a:pt x="170" y="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FE6CCF31-FE34-474E-83D6-72DF0FD3EAD0}"/>
              </a:ext>
            </a:extLst>
          </p:cNvPr>
          <p:cNvSpPr>
            <a:spLocks/>
          </p:cNvSpPr>
          <p:nvPr/>
        </p:nvSpPr>
        <p:spPr bwMode="auto">
          <a:xfrm>
            <a:off x="596427" y="2753925"/>
            <a:ext cx="1116013" cy="1593850"/>
          </a:xfrm>
          <a:custGeom>
            <a:avLst/>
            <a:gdLst>
              <a:gd name="T0" fmla="*/ 105 w 703"/>
              <a:gd name="T1" fmla="*/ 298 h 1004"/>
              <a:gd name="T2" fmla="*/ 78 w 703"/>
              <a:gd name="T3" fmla="*/ 414 h 1004"/>
              <a:gd name="T4" fmla="*/ 75 w 703"/>
              <a:gd name="T5" fmla="*/ 472 h 1004"/>
              <a:gd name="T6" fmla="*/ 84 w 703"/>
              <a:gd name="T7" fmla="*/ 556 h 1004"/>
              <a:gd name="T8" fmla="*/ 68 w 703"/>
              <a:gd name="T9" fmla="*/ 611 h 1004"/>
              <a:gd name="T10" fmla="*/ 34 w 703"/>
              <a:gd name="T11" fmla="*/ 701 h 1004"/>
              <a:gd name="T12" fmla="*/ 29 w 703"/>
              <a:gd name="T13" fmla="*/ 817 h 1004"/>
              <a:gd name="T14" fmla="*/ 77 w 703"/>
              <a:gd name="T15" fmla="*/ 823 h 1004"/>
              <a:gd name="T16" fmla="*/ 114 w 703"/>
              <a:gd name="T17" fmla="*/ 894 h 1004"/>
              <a:gd name="T18" fmla="*/ 101 w 703"/>
              <a:gd name="T19" fmla="*/ 965 h 1004"/>
              <a:gd name="T20" fmla="*/ 132 w 703"/>
              <a:gd name="T21" fmla="*/ 983 h 1004"/>
              <a:gd name="T22" fmla="*/ 183 w 703"/>
              <a:gd name="T23" fmla="*/ 969 h 1004"/>
              <a:gd name="T24" fmla="*/ 152 w 703"/>
              <a:gd name="T25" fmla="*/ 917 h 1004"/>
              <a:gd name="T26" fmla="*/ 194 w 703"/>
              <a:gd name="T27" fmla="*/ 935 h 1004"/>
              <a:gd name="T28" fmla="*/ 205 w 703"/>
              <a:gd name="T29" fmla="*/ 973 h 1004"/>
              <a:gd name="T30" fmla="*/ 284 w 703"/>
              <a:gd name="T31" fmla="*/ 938 h 1004"/>
              <a:gd name="T32" fmla="*/ 273 w 703"/>
              <a:gd name="T33" fmla="*/ 913 h 1004"/>
              <a:gd name="T34" fmla="*/ 201 w 703"/>
              <a:gd name="T35" fmla="*/ 831 h 1004"/>
              <a:gd name="T36" fmla="*/ 234 w 703"/>
              <a:gd name="T37" fmla="*/ 775 h 1004"/>
              <a:gd name="T38" fmla="*/ 216 w 703"/>
              <a:gd name="T39" fmla="*/ 611 h 1004"/>
              <a:gd name="T40" fmla="*/ 216 w 703"/>
              <a:gd name="T41" fmla="*/ 504 h 1004"/>
              <a:gd name="T42" fmla="*/ 292 w 703"/>
              <a:gd name="T43" fmla="*/ 547 h 1004"/>
              <a:gd name="T44" fmla="*/ 351 w 703"/>
              <a:gd name="T45" fmla="*/ 549 h 1004"/>
              <a:gd name="T46" fmla="*/ 388 w 703"/>
              <a:gd name="T47" fmla="*/ 551 h 1004"/>
              <a:gd name="T48" fmla="*/ 399 w 703"/>
              <a:gd name="T49" fmla="*/ 595 h 1004"/>
              <a:gd name="T50" fmla="*/ 346 w 703"/>
              <a:gd name="T51" fmla="*/ 789 h 1004"/>
              <a:gd name="T52" fmla="*/ 360 w 703"/>
              <a:gd name="T53" fmla="*/ 875 h 1004"/>
              <a:gd name="T54" fmla="*/ 407 w 703"/>
              <a:gd name="T55" fmla="*/ 932 h 1004"/>
              <a:gd name="T56" fmla="*/ 434 w 703"/>
              <a:gd name="T57" fmla="*/ 977 h 1004"/>
              <a:gd name="T58" fmla="*/ 455 w 703"/>
              <a:gd name="T59" fmla="*/ 926 h 1004"/>
              <a:gd name="T60" fmla="*/ 471 w 703"/>
              <a:gd name="T61" fmla="*/ 849 h 1004"/>
              <a:gd name="T62" fmla="*/ 519 w 703"/>
              <a:gd name="T63" fmla="*/ 711 h 1004"/>
              <a:gd name="T64" fmla="*/ 509 w 703"/>
              <a:gd name="T65" fmla="*/ 872 h 1004"/>
              <a:gd name="T66" fmla="*/ 576 w 703"/>
              <a:gd name="T67" fmla="*/ 946 h 1004"/>
              <a:gd name="T68" fmla="*/ 572 w 703"/>
              <a:gd name="T69" fmla="*/ 992 h 1004"/>
              <a:gd name="T70" fmla="*/ 624 w 703"/>
              <a:gd name="T71" fmla="*/ 1001 h 1004"/>
              <a:gd name="T72" fmla="*/ 686 w 703"/>
              <a:gd name="T73" fmla="*/ 988 h 1004"/>
              <a:gd name="T74" fmla="*/ 664 w 703"/>
              <a:gd name="T75" fmla="*/ 908 h 1004"/>
              <a:gd name="T76" fmla="*/ 629 w 703"/>
              <a:gd name="T77" fmla="*/ 445 h 1004"/>
              <a:gd name="T78" fmla="*/ 627 w 703"/>
              <a:gd name="T79" fmla="*/ 362 h 1004"/>
              <a:gd name="T80" fmla="*/ 658 w 703"/>
              <a:gd name="T81" fmla="*/ 520 h 1004"/>
              <a:gd name="T82" fmla="*/ 664 w 703"/>
              <a:gd name="T83" fmla="*/ 539 h 1004"/>
              <a:gd name="T84" fmla="*/ 664 w 703"/>
              <a:gd name="T85" fmla="*/ 554 h 1004"/>
              <a:gd name="T86" fmla="*/ 693 w 703"/>
              <a:gd name="T87" fmla="*/ 549 h 1004"/>
              <a:gd name="T88" fmla="*/ 688 w 703"/>
              <a:gd name="T89" fmla="*/ 420 h 1004"/>
              <a:gd name="T90" fmla="*/ 668 w 703"/>
              <a:gd name="T91" fmla="*/ 273 h 1004"/>
              <a:gd name="T92" fmla="*/ 656 w 703"/>
              <a:gd name="T93" fmla="*/ 191 h 1004"/>
              <a:gd name="T94" fmla="*/ 615 w 703"/>
              <a:gd name="T95" fmla="*/ 150 h 1004"/>
              <a:gd name="T96" fmla="*/ 580 w 703"/>
              <a:gd name="T97" fmla="*/ 132 h 1004"/>
              <a:gd name="T98" fmla="*/ 589 w 703"/>
              <a:gd name="T99" fmla="*/ 69 h 1004"/>
              <a:gd name="T100" fmla="*/ 558 w 703"/>
              <a:gd name="T101" fmla="*/ 14 h 1004"/>
              <a:gd name="T102" fmla="*/ 500 w 703"/>
              <a:gd name="T103" fmla="*/ 9 h 1004"/>
              <a:gd name="T104" fmla="*/ 461 w 703"/>
              <a:gd name="T105" fmla="*/ 85 h 1004"/>
              <a:gd name="T106" fmla="*/ 410 w 703"/>
              <a:gd name="T107" fmla="*/ 156 h 1004"/>
              <a:gd name="T108" fmla="*/ 371 w 703"/>
              <a:gd name="T109" fmla="*/ 246 h 1004"/>
              <a:gd name="T110" fmla="*/ 358 w 703"/>
              <a:gd name="T111" fmla="*/ 478 h 1004"/>
              <a:gd name="T112" fmla="*/ 237 w 703"/>
              <a:gd name="T113" fmla="*/ 467 h 1004"/>
              <a:gd name="T114" fmla="*/ 218 w 703"/>
              <a:gd name="T115" fmla="*/ 412 h 1004"/>
              <a:gd name="T116" fmla="*/ 207 w 703"/>
              <a:gd name="T117" fmla="*/ 342 h 1004"/>
              <a:gd name="T118" fmla="*/ 171 w 703"/>
              <a:gd name="T119" fmla="*/ 275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3" h="1004">
                <a:moveTo>
                  <a:pt x="144" y="279"/>
                </a:moveTo>
                <a:lnTo>
                  <a:pt x="144" y="279"/>
                </a:lnTo>
                <a:lnTo>
                  <a:pt x="141" y="278"/>
                </a:lnTo>
                <a:lnTo>
                  <a:pt x="132" y="279"/>
                </a:lnTo>
                <a:lnTo>
                  <a:pt x="126" y="279"/>
                </a:lnTo>
                <a:lnTo>
                  <a:pt x="122" y="281"/>
                </a:lnTo>
                <a:lnTo>
                  <a:pt x="117" y="284"/>
                </a:lnTo>
                <a:lnTo>
                  <a:pt x="112" y="286"/>
                </a:lnTo>
                <a:lnTo>
                  <a:pt x="112" y="286"/>
                </a:lnTo>
                <a:lnTo>
                  <a:pt x="108" y="291"/>
                </a:lnTo>
                <a:lnTo>
                  <a:pt x="105" y="298"/>
                </a:lnTo>
                <a:lnTo>
                  <a:pt x="97" y="314"/>
                </a:lnTo>
                <a:lnTo>
                  <a:pt x="93" y="334"/>
                </a:lnTo>
                <a:lnTo>
                  <a:pt x="90" y="355"/>
                </a:lnTo>
                <a:lnTo>
                  <a:pt x="90" y="355"/>
                </a:lnTo>
                <a:lnTo>
                  <a:pt x="89" y="374"/>
                </a:lnTo>
                <a:lnTo>
                  <a:pt x="89" y="389"/>
                </a:lnTo>
                <a:lnTo>
                  <a:pt x="88" y="400"/>
                </a:lnTo>
                <a:lnTo>
                  <a:pt x="87" y="403"/>
                </a:lnTo>
                <a:lnTo>
                  <a:pt x="84" y="407"/>
                </a:lnTo>
                <a:lnTo>
                  <a:pt x="84" y="407"/>
                </a:lnTo>
                <a:lnTo>
                  <a:pt x="78" y="414"/>
                </a:lnTo>
                <a:lnTo>
                  <a:pt x="77" y="418"/>
                </a:lnTo>
                <a:lnTo>
                  <a:pt x="88" y="415"/>
                </a:lnTo>
                <a:lnTo>
                  <a:pt x="79" y="426"/>
                </a:lnTo>
                <a:lnTo>
                  <a:pt x="95" y="418"/>
                </a:lnTo>
                <a:lnTo>
                  <a:pt x="95" y="418"/>
                </a:lnTo>
                <a:lnTo>
                  <a:pt x="89" y="425"/>
                </a:lnTo>
                <a:lnTo>
                  <a:pt x="83" y="432"/>
                </a:lnTo>
                <a:lnTo>
                  <a:pt x="79" y="442"/>
                </a:lnTo>
                <a:lnTo>
                  <a:pt x="79" y="442"/>
                </a:lnTo>
                <a:lnTo>
                  <a:pt x="77" y="455"/>
                </a:lnTo>
                <a:lnTo>
                  <a:pt x="75" y="472"/>
                </a:lnTo>
                <a:lnTo>
                  <a:pt x="73" y="491"/>
                </a:lnTo>
                <a:lnTo>
                  <a:pt x="79" y="491"/>
                </a:lnTo>
                <a:lnTo>
                  <a:pt x="79" y="491"/>
                </a:lnTo>
                <a:lnTo>
                  <a:pt x="77" y="520"/>
                </a:lnTo>
                <a:lnTo>
                  <a:pt x="76" y="541"/>
                </a:lnTo>
                <a:lnTo>
                  <a:pt x="76" y="548"/>
                </a:lnTo>
                <a:lnTo>
                  <a:pt x="77" y="551"/>
                </a:lnTo>
                <a:lnTo>
                  <a:pt x="77" y="551"/>
                </a:lnTo>
                <a:lnTo>
                  <a:pt x="79" y="554"/>
                </a:lnTo>
                <a:lnTo>
                  <a:pt x="82" y="555"/>
                </a:lnTo>
                <a:lnTo>
                  <a:pt x="84" y="556"/>
                </a:lnTo>
                <a:lnTo>
                  <a:pt x="84" y="556"/>
                </a:lnTo>
                <a:lnTo>
                  <a:pt x="84" y="573"/>
                </a:lnTo>
                <a:lnTo>
                  <a:pt x="82" y="595"/>
                </a:lnTo>
                <a:lnTo>
                  <a:pt x="82" y="595"/>
                </a:lnTo>
                <a:lnTo>
                  <a:pt x="81" y="597"/>
                </a:lnTo>
                <a:lnTo>
                  <a:pt x="78" y="600"/>
                </a:lnTo>
                <a:lnTo>
                  <a:pt x="73" y="604"/>
                </a:lnTo>
                <a:lnTo>
                  <a:pt x="68" y="608"/>
                </a:lnTo>
                <a:lnTo>
                  <a:pt x="67" y="611"/>
                </a:lnTo>
                <a:lnTo>
                  <a:pt x="68" y="611"/>
                </a:lnTo>
                <a:lnTo>
                  <a:pt x="68" y="611"/>
                </a:lnTo>
                <a:lnTo>
                  <a:pt x="73" y="614"/>
                </a:lnTo>
                <a:lnTo>
                  <a:pt x="73" y="614"/>
                </a:lnTo>
                <a:lnTo>
                  <a:pt x="70" y="618"/>
                </a:lnTo>
                <a:lnTo>
                  <a:pt x="60" y="627"/>
                </a:lnTo>
                <a:lnTo>
                  <a:pt x="55" y="635"/>
                </a:lnTo>
                <a:lnTo>
                  <a:pt x="50" y="642"/>
                </a:lnTo>
                <a:lnTo>
                  <a:pt x="47" y="650"/>
                </a:lnTo>
                <a:lnTo>
                  <a:pt x="43" y="660"/>
                </a:lnTo>
                <a:lnTo>
                  <a:pt x="43" y="660"/>
                </a:lnTo>
                <a:lnTo>
                  <a:pt x="40" y="680"/>
                </a:lnTo>
                <a:lnTo>
                  <a:pt x="34" y="701"/>
                </a:lnTo>
                <a:lnTo>
                  <a:pt x="27" y="720"/>
                </a:lnTo>
                <a:lnTo>
                  <a:pt x="21" y="736"/>
                </a:lnTo>
                <a:lnTo>
                  <a:pt x="21" y="736"/>
                </a:lnTo>
                <a:lnTo>
                  <a:pt x="8" y="773"/>
                </a:lnTo>
                <a:lnTo>
                  <a:pt x="2" y="791"/>
                </a:lnTo>
                <a:lnTo>
                  <a:pt x="0" y="802"/>
                </a:lnTo>
                <a:lnTo>
                  <a:pt x="0" y="802"/>
                </a:lnTo>
                <a:lnTo>
                  <a:pt x="1" y="803"/>
                </a:lnTo>
                <a:lnTo>
                  <a:pt x="5" y="806"/>
                </a:lnTo>
                <a:lnTo>
                  <a:pt x="17" y="811"/>
                </a:lnTo>
                <a:lnTo>
                  <a:pt x="29" y="817"/>
                </a:lnTo>
                <a:lnTo>
                  <a:pt x="35" y="820"/>
                </a:lnTo>
                <a:lnTo>
                  <a:pt x="38" y="824"/>
                </a:lnTo>
                <a:lnTo>
                  <a:pt x="38" y="824"/>
                </a:lnTo>
                <a:lnTo>
                  <a:pt x="44" y="834"/>
                </a:lnTo>
                <a:lnTo>
                  <a:pt x="47" y="835"/>
                </a:lnTo>
                <a:lnTo>
                  <a:pt x="52" y="835"/>
                </a:lnTo>
                <a:lnTo>
                  <a:pt x="52" y="835"/>
                </a:lnTo>
                <a:lnTo>
                  <a:pt x="55" y="834"/>
                </a:lnTo>
                <a:lnTo>
                  <a:pt x="59" y="832"/>
                </a:lnTo>
                <a:lnTo>
                  <a:pt x="67" y="828"/>
                </a:lnTo>
                <a:lnTo>
                  <a:pt x="77" y="823"/>
                </a:lnTo>
                <a:lnTo>
                  <a:pt x="82" y="822"/>
                </a:lnTo>
                <a:lnTo>
                  <a:pt x="88" y="820"/>
                </a:lnTo>
                <a:lnTo>
                  <a:pt x="88" y="820"/>
                </a:lnTo>
                <a:lnTo>
                  <a:pt x="123" y="824"/>
                </a:lnTo>
                <a:lnTo>
                  <a:pt x="123" y="824"/>
                </a:lnTo>
                <a:lnTo>
                  <a:pt x="118" y="847"/>
                </a:lnTo>
                <a:lnTo>
                  <a:pt x="115" y="867"/>
                </a:lnTo>
                <a:lnTo>
                  <a:pt x="114" y="878"/>
                </a:lnTo>
                <a:lnTo>
                  <a:pt x="114" y="887"/>
                </a:lnTo>
                <a:lnTo>
                  <a:pt x="114" y="887"/>
                </a:lnTo>
                <a:lnTo>
                  <a:pt x="114" y="894"/>
                </a:lnTo>
                <a:lnTo>
                  <a:pt x="113" y="904"/>
                </a:lnTo>
                <a:lnTo>
                  <a:pt x="109" y="920"/>
                </a:lnTo>
                <a:lnTo>
                  <a:pt x="103" y="938"/>
                </a:lnTo>
                <a:lnTo>
                  <a:pt x="103" y="938"/>
                </a:lnTo>
                <a:lnTo>
                  <a:pt x="102" y="940"/>
                </a:lnTo>
                <a:lnTo>
                  <a:pt x="101" y="942"/>
                </a:lnTo>
                <a:lnTo>
                  <a:pt x="101" y="946"/>
                </a:lnTo>
                <a:lnTo>
                  <a:pt x="101" y="946"/>
                </a:lnTo>
                <a:lnTo>
                  <a:pt x="100" y="957"/>
                </a:lnTo>
                <a:lnTo>
                  <a:pt x="100" y="961"/>
                </a:lnTo>
                <a:lnTo>
                  <a:pt x="101" y="965"/>
                </a:lnTo>
                <a:lnTo>
                  <a:pt x="101" y="965"/>
                </a:lnTo>
                <a:lnTo>
                  <a:pt x="102" y="970"/>
                </a:lnTo>
                <a:lnTo>
                  <a:pt x="103" y="971"/>
                </a:lnTo>
                <a:lnTo>
                  <a:pt x="107" y="973"/>
                </a:lnTo>
                <a:lnTo>
                  <a:pt x="107" y="973"/>
                </a:lnTo>
                <a:lnTo>
                  <a:pt x="115" y="977"/>
                </a:lnTo>
                <a:lnTo>
                  <a:pt x="120" y="977"/>
                </a:lnTo>
                <a:lnTo>
                  <a:pt x="123" y="979"/>
                </a:lnTo>
                <a:lnTo>
                  <a:pt x="123" y="979"/>
                </a:lnTo>
                <a:lnTo>
                  <a:pt x="126" y="981"/>
                </a:lnTo>
                <a:lnTo>
                  <a:pt x="132" y="983"/>
                </a:lnTo>
                <a:lnTo>
                  <a:pt x="141" y="984"/>
                </a:lnTo>
                <a:lnTo>
                  <a:pt x="153" y="984"/>
                </a:lnTo>
                <a:lnTo>
                  <a:pt x="153" y="984"/>
                </a:lnTo>
                <a:lnTo>
                  <a:pt x="165" y="983"/>
                </a:lnTo>
                <a:lnTo>
                  <a:pt x="175" y="982"/>
                </a:lnTo>
                <a:lnTo>
                  <a:pt x="181" y="979"/>
                </a:lnTo>
                <a:lnTo>
                  <a:pt x="182" y="978"/>
                </a:lnTo>
                <a:lnTo>
                  <a:pt x="183" y="976"/>
                </a:lnTo>
                <a:lnTo>
                  <a:pt x="183" y="976"/>
                </a:lnTo>
                <a:lnTo>
                  <a:pt x="183" y="972"/>
                </a:lnTo>
                <a:lnTo>
                  <a:pt x="183" y="969"/>
                </a:lnTo>
                <a:lnTo>
                  <a:pt x="179" y="965"/>
                </a:lnTo>
                <a:lnTo>
                  <a:pt x="175" y="960"/>
                </a:lnTo>
                <a:lnTo>
                  <a:pt x="175" y="960"/>
                </a:lnTo>
                <a:lnTo>
                  <a:pt x="159" y="945"/>
                </a:lnTo>
                <a:lnTo>
                  <a:pt x="150" y="935"/>
                </a:lnTo>
                <a:lnTo>
                  <a:pt x="150" y="935"/>
                </a:lnTo>
                <a:lnTo>
                  <a:pt x="152" y="934"/>
                </a:lnTo>
                <a:lnTo>
                  <a:pt x="152" y="929"/>
                </a:lnTo>
                <a:lnTo>
                  <a:pt x="153" y="922"/>
                </a:lnTo>
                <a:lnTo>
                  <a:pt x="153" y="922"/>
                </a:lnTo>
                <a:lnTo>
                  <a:pt x="152" y="917"/>
                </a:lnTo>
                <a:lnTo>
                  <a:pt x="150" y="913"/>
                </a:lnTo>
                <a:lnTo>
                  <a:pt x="155" y="861"/>
                </a:lnTo>
                <a:lnTo>
                  <a:pt x="155" y="861"/>
                </a:lnTo>
                <a:lnTo>
                  <a:pt x="163" y="873"/>
                </a:lnTo>
                <a:lnTo>
                  <a:pt x="177" y="897"/>
                </a:lnTo>
                <a:lnTo>
                  <a:pt x="177" y="897"/>
                </a:lnTo>
                <a:lnTo>
                  <a:pt x="184" y="910"/>
                </a:lnTo>
                <a:lnTo>
                  <a:pt x="189" y="920"/>
                </a:lnTo>
                <a:lnTo>
                  <a:pt x="193" y="929"/>
                </a:lnTo>
                <a:lnTo>
                  <a:pt x="194" y="935"/>
                </a:lnTo>
                <a:lnTo>
                  <a:pt x="194" y="935"/>
                </a:lnTo>
                <a:lnTo>
                  <a:pt x="194" y="938"/>
                </a:lnTo>
                <a:lnTo>
                  <a:pt x="191" y="941"/>
                </a:lnTo>
                <a:lnTo>
                  <a:pt x="190" y="945"/>
                </a:lnTo>
                <a:lnTo>
                  <a:pt x="191" y="949"/>
                </a:lnTo>
                <a:lnTo>
                  <a:pt x="191" y="949"/>
                </a:lnTo>
                <a:lnTo>
                  <a:pt x="193" y="955"/>
                </a:lnTo>
                <a:lnTo>
                  <a:pt x="196" y="963"/>
                </a:lnTo>
                <a:lnTo>
                  <a:pt x="200" y="970"/>
                </a:lnTo>
                <a:lnTo>
                  <a:pt x="202" y="972"/>
                </a:lnTo>
                <a:lnTo>
                  <a:pt x="205" y="973"/>
                </a:lnTo>
                <a:lnTo>
                  <a:pt x="205" y="973"/>
                </a:lnTo>
                <a:lnTo>
                  <a:pt x="211" y="975"/>
                </a:lnTo>
                <a:lnTo>
                  <a:pt x="216" y="976"/>
                </a:lnTo>
                <a:lnTo>
                  <a:pt x="220" y="976"/>
                </a:lnTo>
                <a:lnTo>
                  <a:pt x="224" y="973"/>
                </a:lnTo>
                <a:lnTo>
                  <a:pt x="224" y="973"/>
                </a:lnTo>
                <a:lnTo>
                  <a:pt x="235" y="965"/>
                </a:lnTo>
                <a:lnTo>
                  <a:pt x="243" y="960"/>
                </a:lnTo>
                <a:lnTo>
                  <a:pt x="254" y="954"/>
                </a:lnTo>
                <a:lnTo>
                  <a:pt x="254" y="954"/>
                </a:lnTo>
                <a:lnTo>
                  <a:pt x="269" y="947"/>
                </a:lnTo>
                <a:lnTo>
                  <a:pt x="284" y="938"/>
                </a:lnTo>
                <a:lnTo>
                  <a:pt x="292" y="934"/>
                </a:lnTo>
                <a:lnTo>
                  <a:pt x="296" y="930"/>
                </a:lnTo>
                <a:lnTo>
                  <a:pt x="299" y="925"/>
                </a:lnTo>
                <a:lnTo>
                  <a:pt x="299" y="924"/>
                </a:lnTo>
                <a:lnTo>
                  <a:pt x="298" y="922"/>
                </a:lnTo>
                <a:lnTo>
                  <a:pt x="298" y="922"/>
                </a:lnTo>
                <a:lnTo>
                  <a:pt x="293" y="917"/>
                </a:lnTo>
                <a:lnTo>
                  <a:pt x="287" y="916"/>
                </a:lnTo>
                <a:lnTo>
                  <a:pt x="281" y="916"/>
                </a:lnTo>
                <a:lnTo>
                  <a:pt x="273" y="913"/>
                </a:lnTo>
                <a:lnTo>
                  <a:pt x="273" y="913"/>
                </a:lnTo>
                <a:lnTo>
                  <a:pt x="257" y="908"/>
                </a:lnTo>
                <a:lnTo>
                  <a:pt x="246" y="902"/>
                </a:lnTo>
                <a:lnTo>
                  <a:pt x="246" y="902"/>
                </a:lnTo>
                <a:lnTo>
                  <a:pt x="226" y="891"/>
                </a:lnTo>
                <a:lnTo>
                  <a:pt x="226" y="891"/>
                </a:lnTo>
                <a:lnTo>
                  <a:pt x="224" y="893"/>
                </a:lnTo>
                <a:lnTo>
                  <a:pt x="222" y="894"/>
                </a:lnTo>
                <a:lnTo>
                  <a:pt x="194" y="829"/>
                </a:lnTo>
                <a:lnTo>
                  <a:pt x="194" y="829"/>
                </a:lnTo>
                <a:lnTo>
                  <a:pt x="196" y="830"/>
                </a:lnTo>
                <a:lnTo>
                  <a:pt x="201" y="831"/>
                </a:lnTo>
                <a:lnTo>
                  <a:pt x="208" y="830"/>
                </a:lnTo>
                <a:lnTo>
                  <a:pt x="212" y="829"/>
                </a:lnTo>
                <a:lnTo>
                  <a:pt x="216" y="826"/>
                </a:lnTo>
                <a:lnTo>
                  <a:pt x="216" y="826"/>
                </a:lnTo>
                <a:lnTo>
                  <a:pt x="223" y="820"/>
                </a:lnTo>
                <a:lnTo>
                  <a:pt x="228" y="814"/>
                </a:lnTo>
                <a:lnTo>
                  <a:pt x="230" y="807"/>
                </a:lnTo>
                <a:lnTo>
                  <a:pt x="232" y="799"/>
                </a:lnTo>
                <a:lnTo>
                  <a:pt x="232" y="799"/>
                </a:lnTo>
                <a:lnTo>
                  <a:pt x="234" y="788"/>
                </a:lnTo>
                <a:lnTo>
                  <a:pt x="234" y="775"/>
                </a:lnTo>
                <a:lnTo>
                  <a:pt x="234" y="760"/>
                </a:lnTo>
                <a:lnTo>
                  <a:pt x="235" y="742"/>
                </a:lnTo>
                <a:lnTo>
                  <a:pt x="235" y="742"/>
                </a:lnTo>
                <a:lnTo>
                  <a:pt x="235" y="731"/>
                </a:lnTo>
                <a:lnTo>
                  <a:pt x="235" y="717"/>
                </a:lnTo>
                <a:lnTo>
                  <a:pt x="231" y="684"/>
                </a:lnTo>
                <a:lnTo>
                  <a:pt x="228" y="653"/>
                </a:lnTo>
                <a:lnTo>
                  <a:pt x="224" y="632"/>
                </a:lnTo>
                <a:lnTo>
                  <a:pt x="224" y="632"/>
                </a:lnTo>
                <a:lnTo>
                  <a:pt x="220" y="620"/>
                </a:lnTo>
                <a:lnTo>
                  <a:pt x="216" y="611"/>
                </a:lnTo>
                <a:lnTo>
                  <a:pt x="211" y="600"/>
                </a:lnTo>
                <a:lnTo>
                  <a:pt x="211" y="600"/>
                </a:lnTo>
                <a:lnTo>
                  <a:pt x="207" y="573"/>
                </a:lnTo>
                <a:lnTo>
                  <a:pt x="205" y="541"/>
                </a:lnTo>
                <a:lnTo>
                  <a:pt x="205" y="541"/>
                </a:lnTo>
                <a:lnTo>
                  <a:pt x="208" y="518"/>
                </a:lnTo>
                <a:lnTo>
                  <a:pt x="211" y="500"/>
                </a:lnTo>
                <a:lnTo>
                  <a:pt x="211" y="500"/>
                </a:lnTo>
                <a:lnTo>
                  <a:pt x="212" y="502"/>
                </a:lnTo>
                <a:lnTo>
                  <a:pt x="214" y="503"/>
                </a:lnTo>
                <a:lnTo>
                  <a:pt x="216" y="504"/>
                </a:lnTo>
                <a:lnTo>
                  <a:pt x="216" y="504"/>
                </a:lnTo>
                <a:lnTo>
                  <a:pt x="218" y="504"/>
                </a:lnTo>
                <a:lnTo>
                  <a:pt x="219" y="503"/>
                </a:lnTo>
                <a:lnTo>
                  <a:pt x="222" y="502"/>
                </a:lnTo>
                <a:lnTo>
                  <a:pt x="222" y="502"/>
                </a:lnTo>
                <a:lnTo>
                  <a:pt x="236" y="521"/>
                </a:lnTo>
                <a:lnTo>
                  <a:pt x="247" y="536"/>
                </a:lnTo>
                <a:lnTo>
                  <a:pt x="254" y="543"/>
                </a:lnTo>
                <a:lnTo>
                  <a:pt x="254" y="543"/>
                </a:lnTo>
                <a:lnTo>
                  <a:pt x="267" y="544"/>
                </a:lnTo>
                <a:lnTo>
                  <a:pt x="292" y="547"/>
                </a:lnTo>
                <a:lnTo>
                  <a:pt x="328" y="548"/>
                </a:lnTo>
                <a:lnTo>
                  <a:pt x="328" y="548"/>
                </a:lnTo>
                <a:lnTo>
                  <a:pt x="334" y="548"/>
                </a:lnTo>
                <a:lnTo>
                  <a:pt x="336" y="547"/>
                </a:lnTo>
                <a:lnTo>
                  <a:pt x="339" y="548"/>
                </a:lnTo>
                <a:lnTo>
                  <a:pt x="339" y="548"/>
                </a:lnTo>
                <a:lnTo>
                  <a:pt x="343" y="551"/>
                </a:lnTo>
                <a:lnTo>
                  <a:pt x="346" y="551"/>
                </a:lnTo>
                <a:lnTo>
                  <a:pt x="347" y="551"/>
                </a:lnTo>
                <a:lnTo>
                  <a:pt x="347" y="551"/>
                </a:lnTo>
                <a:lnTo>
                  <a:pt x="351" y="549"/>
                </a:lnTo>
                <a:lnTo>
                  <a:pt x="353" y="548"/>
                </a:lnTo>
                <a:lnTo>
                  <a:pt x="353" y="548"/>
                </a:lnTo>
                <a:lnTo>
                  <a:pt x="355" y="549"/>
                </a:lnTo>
                <a:lnTo>
                  <a:pt x="361" y="550"/>
                </a:lnTo>
                <a:lnTo>
                  <a:pt x="367" y="553"/>
                </a:lnTo>
                <a:lnTo>
                  <a:pt x="375" y="554"/>
                </a:lnTo>
                <a:lnTo>
                  <a:pt x="375" y="554"/>
                </a:lnTo>
                <a:lnTo>
                  <a:pt x="384" y="555"/>
                </a:lnTo>
                <a:lnTo>
                  <a:pt x="387" y="554"/>
                </a:lnTo>
                <a:lnTo>
                  <a:pt x="388" y="551"/>
                </a:lnTo>
                <a:lnTo>
                  <a:pt x="388" y="551"/>
                </a:lnTo>
                <a:lnTo>
                  <a:pt x="392" y="539"/>
                </a:lnTo>
                <a:lnTo>
                  <a:pt x="396" y="530"/>
                </a:lnTo>
                <a:lnTo>
                  <a:pt x="396" y="530"/>
                </a:lnTo>
                <a:lnTo>
                  <a:pt x="399" y="524"/>
                </a:lnTo>
                <a:lnTo>
                  <a:pt x="400" y="516"/>
                </a:lnTo>
                <a:lnTo>
                  <a:pt x="401" y="507"/>
                </a:lnTo>
                <a:lnTo>
                  <a:pt x="401" y="507"/>
                </a:lnTo>
                <a:lnTo>
                  <a:pt x="405" y="545"/>
                </a:lnTo>
                <a:lnTo>
                  <a:pt x="405" y="545"/>
                </a:lnTo>
                <a:lnTo>
                  <a:pt x="404" y="565"/>
                </a:lnTo>
                <a:lnTo>
                  <a:pt x="399" y="595"/>
                </a:lnTo>
                <a:lnTo>
                  <a:pt x="394" y="625"/>
                </a:lnTo>
                <a:lnTo>
                  <a:pt x="390" y="641"/>
                </a:lnTo>
                <a:lnTo>
                  <a:pt x="390" y="641"/>
                </a:lnTo>
                <a:lnTo>
                  <a:pt x="380" y="665"/>
                </a:lnTo>
                <a:lnTo>
                  <a:pt x="372" y="682"/>
                </a:lnTo>
                <a:lnTo>
                  <a:pt x="366" y="695"/>
                </a:lnTo>
                <a:lnTo>
                  <a:pt x="366" y="695"/>
                </a:lnTo>
                <a:lnTo>
                  <a:pt x="360" y="714"/>
                </a:lnTo>
                <a:lnTo>
                  <a:pt x="354" y="742"/>
                </a:lnTo>
                <a:lnTo>
                  <a:pt x="348" y="773"/>
                </a:lnTo>
                <a:lnTo>
                  <a:pt x="346" y="789"/>
                </a:lnTo>
                <a:lnTo>
                  <a:pt x="345" y="802"/>
                </a:lnTo>
                <a:lnTo>
                  <a:pt x="345" y="802"/>
                </a:lnTo>
                <a:lnTo>
                  <a:pt x="343" y="828"/>
                </a:lnTo>
                <a:lnTo>
                  <a:pt x="342" y="854"/>
                </a:lnTo>
                <a:lnTo>
                  <a:pt x="343" y="873"/>
                </a:lnTo>
                <a:lnTo>
                  <a:pt x="345" y="879"/>
                </a:lnTo>
                <a:lnTo>
                  <a:pt x="346" y="881"/>
                </a:lnTo>
                <a:lnTo>
                  <a:pt x="347" y="881"/>
                </a:lnTo>
                <a:lnTo>
                  <a:pt x="347" y="881"/>
                </a:lnTo>
                <a:lnTo>
                  <a:pt x="353" y="878"/>
                </a:lnTo>
                <a:lnTo>
                  <a:pt x="360" y="875"/>
                </a:lnTo>
                <a:lnTo>
                  <a:pt x="366" y="871"/>
                </a:lnTo>
                <a:lnTo>
                  <a:pt x="370" y="870"/>
                </a:lnTo>
                <a:lnTo>
                  <a:pt x="372" y="870"/>
                </a:lnTo>
                <a:lnTo>
                  <a:pt x="372" y="870"/>
                </a:lnTo>
                <a:lnTo>
                  <a:pt x="380" y="872"/>
                </a:lnTo>
                <a:lnTo>
                  <a:pt x="393" y="873"/>
                </a:lnTo>
                <a:lnTo>
                  <a:pt x="410" y="876"/>
                </a:lnTo>
                <a:lnTo>
                  <a:pt x="410" y="876"/>
                </a:lnTo>
                <a:lnTo>
                  <a:pt x="410" y="899"/>
                </a:lnTo>
                <a:lnTo>
                  <a:pt x="410" y="918"/>
                </a:lnTo>
                <a:lnTo>
                  <a:pt x="407" y="932"/>
                </a:lnTo>
                <a:lnTo>
                  <a:pt x="407" y="932"/>
                </a:lnTo>
                <a:lnTo>
                  <a:pt x="404" y="943"/>
                </a:lnTo>
                <a:lnTo>
                  <a:pt x="400" y="954"/>
                </a:lnTo>
                <a:lnTo>
                  <a:pt x="400" y="960"/>
                </a:lnTo>
                <a:lnTo>
                  <a:pt x="400" y="964"/>
                </a:lnTo>
                <a:lnTo>
                  <a:pt x="401" y="969"/>
                </a:lnTo>
                <a:lnTo>
                  <a:pt x="405" y="971"/>
                </a:lnTo>
                <a:lnTo>
                  <a:pt x="405" y="971"/>
                </a:lnTo>
                <a:lnTo>
                  <a:pt x="414" y="975"/>
                </a:lnTo>
                <a:lnTo>
                  <a:pt x="428" y="977"/>
                </a:lnTo>
                <a:lnTo>
                  <a:pt x="434" y="977"/>
                </a:lnTo>
                <a:lnTo>
                  <a:pt x="440" y="976"/>
                </a:lnTo>
                <a:lnTo>
                  <a:pt x="445" y="973"/>
                </a:lnTo>
                <a:lnTo>
                  <a:pt x="448" y="971"/>
                </a:lnTo>
                <a:lnTo>
                  <a:pt x="448" y="971"/>
                </a:lnTo>
                <a:lnTo>
                  <a:pt x="454" y="963"/>
                </a:lnTo>
                <a:lnTo>
                  <a:pt x="457" y="954"/>
                </a:lnTo>
                <a:lnTo>
                  <a:pt x="459" y="946"/>
                </a:lnTo>
                <a:lnTo>
                  <a:pt x="459" y="938"/>
                </a:lnTo>
                <a:lnTo>
                  <a:pt x="459" y="938"/>
                </a:lnTo>
                <a:lnTo>
                  <a:pt x="458" y="931"/>
                </a:lnTo>
                <a:lnTo>
                  <a:pt x="455" y="926"/>
                </a:lnTo>
                <a:lnTo>
                  <a:pt x="451" y="922"/>
                </a:lnTo>
                <a:lnTo>
                  <a:pt x="451" y="872"/>
                </a:lnTo>
                <a:lnTo>
                  <a:pt x="451" y="872"/>
                </a:lnTo>
                <a:lnTo>
                  <a:pt x="459" y="872"/>
                </a:lnTo>
                <a:lnTo>
                  <a:pt x="466" y="870"/>
                </a:lnTo>
                <a:lnTo>
                  <a:pt x="469" y="869"/>
                </a:lnTo>
                <a:lnTo>
                  <a:pt x="470" y="867"/>
                </a:lnTo>
                <a:lnTo>
                  <a:pt x="470" y="867"/>
                </a:lnTo>
                <a:lnTo>
                  <a:pt x="471" y="864"/>
                </a:lnTo>
                <a:lnTo>
                  <a:pt x="471" y="860"/>
                </a:lnTo>
                <a:lnTo>
                  <a:pt x="471" y="849"/>
                </a:lnTo>
                <a:lnTo>
                  <a:pt x="471" y="843"/>
                </a:lnTo>
                <a:lnTo>
                  <a:pt x="472" y="837"/>
                </a:lnTo>
                <a:lnTo>
                  <a:pt x="475" y="832"/>
                </a:lnTo>
                <a:lnTo>
                  <a:pt x="478" y="829"/>
                </a:lnTo>
                <a:lnTo>
                  <a:pt x="478" y="829"/>
                </a:lnTo>
                <a:lnTo>
                  <a:pt x="481" y="826"/>
                </a:lnTo>
                <a:lnTo>
                  <a:pt x="483" y="820"/>
                </a:lnTo>
                <a:lnTo>
                  <a:pt x="490" y="805"/>
                </a:lnTo>
                <a:lnTo>
                  <a:pt x="498" y="782"/>
                </a:lnTo>
                <a:lnTo>
                  <a:pt x="506" y="756"/>
                </a:lnTo>
                <a:lnTo>
                  <a:pt x="519" y="711"/>
                </a:lnTo>
                <a:lnTo>
                  <a:pt x="525" y="690"/>
                </a:lnTo>
                <a:lnTo>
                  <a:pt x="525" y="690"/>
                </a:lnTo>
                <a:lnTo>
                  <a:pt x="521" y="742"/>
                </a:lnTo>
                <a:lnTo>
                  <a:pt x="516" y="785"/>
                </a:lnTo>
                <a:lnTo>
                  <a:pt x="511" y="818"/>
                </a:lnTo>
                <a:lnTo>
                  <a:pt x="511" y="818"/>
                </a:lnTo>
                <a:lnTo>
                  <a:pt x="509" y="837"/>
                </a:lnTo>
                <a:lnTo>
                  <a:pt x="507" y="852"/>
                </a:lnTo>
                <a:lnTo>
                  <a:pt x="509" y="863"/>
                </a:lnTo>
                <a:lnTo>
                  <a:pt x="509" y="872"/>
                </a:lnTo>
                <a:lnTo>
                  <a:pt x="509" y="872"/>
                </a:lnTo>
                <a:lnTo>
                  <a:pt x="509" y="896"/>
                </a:lnTo>
                <a:lnTo>
                  <a:pt x="509" y="906"/>
                </a:lnTo>
                <a:lnTo>
                  <a:pt x="510" y="910"/>
                </a:lnTo>
                <a:lnTo>
                  <a:pt x="511" y="911"/>
                </a:lnTo>
                <a:lnTo>
                  <a:pt x="511" y="911"/>
                </a:lnTo>
                <a:lnTo>
                  <a:pt x="523" y="912"/>
                </a:lnTo>
                <a:lnTo>
                  <a:pt x="546" y="912"/>
                </a:lnTo>
                <a:lnTo>
                  <a:pt x="577" y="911"/>
                </a:lnTo>
                <a:lnTo>
                  <a:pt x="577" y="946"/>
                </a:lnTo>
                <a:lnTo>
                  <a:pt x="577" y="946"/>
                </a:lnTo>
                <a:lnTo>
                  <a:pt x="576" y="946"/>
                </a:lnTo>
                <a:lnTo>
                  <a:pt x="575" y="943"/>
                </a:lnTo>
                <a:lnTo>
                  <a:pt x="574" y="945"/>
                </a:lnTo>
                <a:lnTo>
                  <a:pt x="572" y="945"/>
                </a:lnTo>
                <a:lnTo>
                  <a:pt x="571" y="952"/>
                </a:lnTo>
                <a:lnTo>
                  <a:pt x="571" y="952"/>
                </a:lnTo>
                <a:lnTo>
                  <a:pt x="570" y="969"/>
                </a:lnTo>
                <a:lnTo>
                  <a:pt x="570" y="975"/>
                </a:lnTo>
                <a:lnTo>
                  <a:pt x="571" y="982"/>
                </a:lnTo>
                <a:lnTo>
                  <a:pt x="571" y="982"/>
                </a:lnTo>
                <a:lnTo>
                  <a:pt x="572" y="988"/>
                </a:lnTo>
                <a:lnTo>
                  <a:pt x="572" y="992"/>
                </a:lnTo>
                <a:lnTo>
                  <a:pt x="574" y="994"/>
                </a:lnTo>
                <a:lnTo>
                  <a:pt x="577" y="995"/>
                </a:lnTo>
                <a:lnTo>
                  <a:pt x="577" y="995"/>
                </a:lnTo>
                <a:lnTo>
                  <a:pt x="583" y="995"/>
                </a:lnTo>
                <a:lnTo>
                  <a:pt x="590" y="994"/>
                </a:lnTo>
                <a:lnTo>
                  <a:pt x="600" y="993"/>
                </a:lnTo>
                <a:lnTo>
                  <a:pt x="605" y="994"/>
                </a:lnTo>
                <a:lnTo>
                  <a:pt x="610" y="995"/>
                </a:lnTo>
                <a:lnTo>
                  <a:pt x="610" y="995"/>
                </a:lnTo>
                <a:lnTo>
                  <a:pt x="617" y="999"/>
                </a:lnTo>
                <a:lnTo>
                  <a:pt x="624" y="1001"/>
                </a:lnTo>
                <a:lnTo>
                  <a:pt x="634" y="1002"/>
                </a:lnTo>
                <a:lnTo>
                  <a:pt x="648" y="1004"/>
                </a:lnTo>
                <a:lnTo>
                  <a:pt x="648" y="1004"/>
                </a:lnTo>
                <a:lnTo>
                  <a:pt x="664" y="1004"/>
                </a:lnTo>
                <a:lnTo>
                  <a:pt x="676" y="1002"/>
                </a:lnTo>
                <a:lnTo>
                  <a:pt x="681" y="1001"/>
                </a:lnTo>
                <a:lnTo>
                  <a:pt x="683" y="999"/>
                </a:lnTo>
                <a:lnTo>
                  <a:pt x="686" y="996"/>
                </a:lnTo>
                <a:lnTo>
                  <a:pt x="686" y="993"/>
                </a:lnTo>
                <a:lnTo>
                  <a:pt x="686" y="993"/>
                </a:lnTo>
                <a:lnTo>
                  <a:pt x="686" y="988"/>
                </a:lnTo>
                <a:lnTo>
                  <a:pt x="683" y="984"/>
                </a:lnTo>
                <a:lnTo>
                  <a:pt x="681" y="981"/>
                </a:lnTo>
                <a:lnTo>
                  <a:pt x="677" y="978"/>
                </a:lnTo>
                <a:lnTo>
                  <a:pt x="666" y="971"/>
                </a:lnTo>
                <a:lnTo>
                  <a:pt x="653" y="965"/>
                </a:lnTo>
                <a:lnTo>
                  <a:pt x="653" y="965"/>
                </a:lnTo>
                <a:lnTo>
                  <a:pt x="640" y="959"/>
                </a:lnTo>
                <a:lnTo>
                  <a:pt x="630" y="954"/>
                </a:lnTo>
                <a:lnTo>
                  <a:pt x="623" y="949"/>
                </a:lnTo>
                <a:lnTo>
                  <a:pt x="621" y="908"/>
                </a:lnTo>
                <a:lnTo>
                  <a:pt x="664" y="908"/>
                </a:lnTo>
                <a:lnTo>
                  <a:pt x="664" y="908"/>
                </a:lnTo>
                <a:lnTo>
                  <a:pt x="662" y="761"/>
                </a:lnTo>
                <a:lnTo>
                  <a:pt x="662" y="761"/>
                </a:lnTo>
                <a:lnTo>
                  <a:pt x="656" y="684"/>
                </a:lnTo>
                <a:lnTo>
                  <a:pt x="652" y="638"/>
                </a:lnTo>
                <a:lnTo>
                  <a:pt x="651" y="608"/>
                </a:lnTo>
                <a:lnTo>
                  <a:pt x="651" y="608"/>
                </a:lnTo>
                <a:lnTo>
                  <a:pt x="650" y="590"/>
                </a:lnTo>
                <a:lnTo>
                  <a:pt x="647" y="571"/>
                </a:lnTo>
                <a:lnTo>
                  <a:pt x="645" y="548"/>
                </a:lnTo>
                <a:lnTo>
                  <a:pt x="629" y="445"/>
                </a:lnTo>
                <a:lnTo>
                  <a:pt x="629" y="445"/>
                </a:lnTo>
                <a:lnTo>
                  <a:pt x="634" y="445"/>
                </a:lnTo>
                <a:lnTo>
                  <a:pt x="636" y="445"/>
                </a:lnTo>
                <a:lnTo>
                  <a:pt x="638" y="444"/>
                </a:lnTo>
                <a:lnTo>
                  <a:pt x="638" y="442"/>
                </a:lnTo>
                <a:lnTo>
                  <a:pt x="638" y="442"/>
                </a:lnTo>
                <a:lnTo>
                  <a:pt x="630" y="425"/>
                </a:lnTo>
                <a:lnTo>
                  <a:pt x="627" y="414"/>
                </a:lnTo>
                <a:lnTo>
                  <a:pt x="625" y="407"/>
                </a:lnTo>
                <a:lnTo>
                  <a:pt x="625" y="407"/>
                </a:lnTo>
                <a:lnTo>
                  <a:pt x="627" y="362"/>
                </a:lnTo>
                <a:lnTo>
                  <a:pt x="625" y="322"/>
                </a:lnTo>
                <a:lnTo>
                  <a:pt x="625" y="322"/>
                </a:lnTo>
                <a:lnTo>
                  <a:pt x="651" y="401"/>
                </a:lnTo>
                <a:lnTo>
                  <a:pt x="651" y="401"/>
                </a:lnTo>
                <a:lnTo>
                  <a:pt x="657" y="443"/>
                </a:lnTo>
                <a:lnTo>
                  <a:pt x="660" y="472"/>
                </a:lnTo>
                <a:lnTo>
                  <a:pt x="662" y="489"/>
                </a:lnTo>
                <a:lnTo>
                  <a:pt x="662" y="489"/>
                </a:lnTo>
                <a:lnTo>
                  <a:pt x="658" y="507"/>
                </a:lnTo>
                <a:lnTo>
                  <a:pt x="658" y="516"/>
                </a:lnTo>
                <a:lnTo>
                  <a:pt x="658" y="520"/>
                </a:lnTo>
                <a:lnTo>
                  <a:pt x="659" y="521"/>
                </a:lnTo>
                <a:lnTo>
                  <a:pt x="659" y="521"/>
                </a:lnTo>
                <a:lnTo>
                  <a:pt x="662" y="523"/>
                </a:lnTo>
                <a:lnTo>
                  <a:pt x="664" y="524"/>
                </a:lnTo>
                <a:lnTo>
                  <a:pt x="668" y="526"/>
                </a:lnTo>
                <a:lnTo>
                  <a:pt x="668" y="526"/>
                </a:lnTo>
                <a:lnTo>
                  <a:pt x="668" y="531"/>
                </a:lnTo>
                <a:lnTo>
                  <a:pt x="668" y="535"/>
                </a:lnTo>
                <a:lnTo>
                  <a:pt x="668" y="537"/>
                </a:lnTo>
                <a:lnTo>
                  <a:pt x="668" y="537"/>
                </a:lnTo>
                <a:lnTo>
                  <a:pt x="664" y="539"/>
                </a:lnTo>
                <a:lnTo>
                  <a:pt x="660" y="541"/>
                </a:lnTo>
                <a:lnTo>
                  <a:pt x="658" y="543"/>
                </a:lnTo>
                <a:lnTo>
                  <a:pt x="657" y="544"/>
                </a:lnTo>
                <a:lnTo>
                  <a:pt x="656" y="545"/>
                </a:lnTo>
                <a:lnTo>
                  <a:pt x="656" y="545"/>
                </a:lnTo>
                <a:lnTo>
                  <a:pt x="657" y="547"/>
                </a:lnTo>
                <a:lnTo>
                  <a:pt x="659" y="548"/>
                </a:lnTo>
                <a:lnTo>
                  <a:pt x="664" y="549"/>
                </a:lnTo>
                <a:lnTo>
                  <a:pt x="672" y="548"/>
                </a:lnTo>
                <a:lnTo>
                  <a:pt x="672" y="548"/>
                </a:lnTo>
                <a:lnTo>
                  <a:pt x="664" y="554"/>
                </a:lnTo>
                <a:lnTo>
                  <a:pt x="659" y="559"/>
                </a:lnTo>
                <a:lnTo>
                  <a:pt x="658" y="561"/>
                </a:lnTo>
                <a:lnTo>
                  <a:pt x="659" y="562"/>
                </a:lnTo>
                <a:lnTo>
                  <a:pt x="659" y="562"/>
                </a:lnTo>
                <a:lnTo>
                  <a:pt x="660" y="562"/>
                </a:lnTo>
                <a:lnTo>
                  <a:pt x="664" y="562"/>
                </a:lnTo>
                <a:lnTo>
                  <a:pt x="672" y="560"/>
                </a:lnTo>
                <a:lnTo>
                  <a:pt x="683" y="556"/>
                </a:lnTo>
                <a:lnTo>
                  <a:pt x="683" y="556"/>
                </a:lnTo>
                <a:lnTo>
                  <a:pt x="689" y="554"/>
                </a:lnTo>
                <a:lnTo>
                  <a:pt x="693" y="549"/>
                </a:lnTo>
                <a:lnTo>
                  <a:pt x="697" y="543"/>
                </a:lnTo>
                <a:lnTo>
                  <a:pt x="697" y="543"/>
                </a:lnTo>
                <a:lnTo>
                  <a:pt x="699" y="532"/>
                </a:lnTo>
                <a:lnTo>
                  <a:pt x="701" y="519"/>
                </a:lnTo>
                <a:lnTo>
                  <a:pt x="703" y="496"/>
                </a:lnTo>
                <a:lnTo>
                  <a:pt x="703" y="496"/>
                </a:lnTo>
                <a:lnTo>
                  <a:pt x="701" y="486"/>
                </a:lnTo>
                <a:lnTo>
                  <a:pt x="697" y="473"/>
                </a:lnTo>
                <a:lnTo>
                  <a:pt x="692" y="456"/>
                </a:lnTo>
                <a:lnTo>
                  <a:pt x="692" y="456"/>
                </a:lnTo>
                <a:lnTo>
                  <a:pt x="688" y="420"/>
                </a:lnTo>
                <a:lnTo>
                  <a:pt x="683" y="368"/>
                </a:lnTo>
                <a:lnTo>
                  <a:pt x="683" y="368"/>
                </a:lnTo>
                <a:lnTo>
                  <a:pt x="681" y="350"/>
                </a:lnTo>
                <a:lnTo>
                  <a:pt x="677" y="328"/>
                </a:lnTo>
                <a:lnTo>
                  <a:pt x="674" y="309"/>
                </a:lnTo>
                <a:lnTo>
                  <a:pt x="672" y="297"/>
                </a:lnTo>
                <a:lnTo>
                  <a:pt x="672" y="297"/>
                </a:lnTo>
                <a:lnTo>
                  <a:pt x="671" y="290"/>
                </a:lnTo>
                <a:lnTo>
                  <a:pt x="670" y="281"/>
                </a:lnTo>
                <a:lnTo>
                  <a:pt x="668" y="273"/>
                </a:lnTo>
                <a:lnTo>
                  <a:pt x="668" y="273"/>
                </a:lnTo>
                <a:lnTo>
                  <a:pt x="663" y="252"/>
                </a:lnTo>
                <a:lnTo>
                  <a:pt x="660" y="236"/>
                </a:lnTo>
                <a:lnTo>
                  <a:pt x="659" y="223"/>
                </a:lnTo>
                <a:lnTo>
                  <a:pt x="659" y="223"/>
                </a:lnTo>
                <a:lnTo>
                  <a:pt x="659" y="216"/>
                </a:lnTo>
                <a:lnTo>
                  <a:pt x="660" y="208"/>
                </a:lnTo>
                <a:lnTo>
                  <a:pt x="662" y="202"/>
                </a:lnTo>
                <a:lnTo>
                  <a:pt x="662" y="197"/>
                </a:lnTo>
                <a:lnTo>
                  <a:pt x="662" y="197"/>
                </a:lnTo>
                <a:lnTo>
                  <a:pt x="659" y="195"/>
                </a:lnTo>
                <a:lnTo>
                  <a:pt x="656" y="191"/>
                </a:lnTo>
                <a:lnTo>
                  <a:pt x="656" y="191"/>
                </a:lnTo>
                <a:lnTo>
                  <a:pt x="652" y="189"/>
                </a:lnTo>
                <a:lnTo>
                  <a:pt x="650" y="186"/>
                </a:lnTo>
                <a:lnTo>
                  <a:pt x="648" y="184"/>
                </a:lnTo>
                <a:lnTo>
                  <a:pt x="648" y="184"/>
                </a:lnTo>
                <a:lnTo>
                  <a:pt x="642" y="175"/>
                </a:lnTo>
                <a:lnTo>
                  <a:pt x="634" y="164"/>
                </a:lnTo>
                <a:lnTo>
                  <a:pt x="624" y="155"/>
                </a:lnTo>
                <a:lnTo>
                  <a:pt x="619" y="152"/>
                </a:lnTo>
                <a:lnTo>
                  <a:pt x="615" y="150"/>
                </a:lnTo>
                <a:lnTo>
                  <a:pt x="615" y="150"/>
                </a:lnTo>
                <a:lnTo>
                  <a:pt x="601" y="150"/>
                </a:lnTo>
                <a:lnTo>
                  <a:pt x="593" y="150"/>
                </a:lnTo>
                <a:lnTo>
                  <a:pt x="577" y="148"/>
                </a:lnTo>
                <a:lnTo>
                  <a:pt x="560" y="148"/>
                </a:lnTo>
                <a:lnTo>
                  <a:pt x="563" y="137"/>
                </a:lnTo>
                <a:lnTo>
                  <a:pt x="563" y="137"/>
                </a:lnTo>
                <a:lnTo>
                  <a:pt x="571" y="137"/>
                </a:lnTo>
                <a:lnTo>
                  <a:pt x="576" y="135"/>
                </a:lnTo>
                <a:lnTo>
                  <a:pt x="578" y="134"/>
                </a:lnTo>
                <a:lnTo>
                  <a:pt x="580" y="132"/>
                </a:lnTo>
                <a:lnTo>
                  <a:pt x="580" y="132"/>
                </a:lnTo>
                <a:lnTo>
                  <a:pt x="581" y="119"/>
                </a:lnTo>
                <a:lnTo>
                  <a:pt x="582" y="107"/>
                </a:lnTo>
                <a:lnTo>
                  <a:pt x="582" y="107"/>
                </a:lnTo>
                <a:lnTo>
                  <a:pt x="583" y="102"/>
                </a:lnTo>
                <a:lnTo>
                  <a:pt x="586" y="97"/>
                </a:lnTo>
                <a:lnTo>
                  <a:pt x="587" y="91"/>
                </a:lnTo>
                <a:lnTo>
                  <a:pt x="588" y="85"/>
                </a:lnTo>
                <a:lnTo>
                  <a:pt x="588" y="85"/>
                </a:lnTo>
                <a:lnTo>
                  <a:pt x="588" y="80"/>
                </a:lnTo>
                <a:lnTo>
                  <a:pt x="589" y="75"/>
                </a:lnTo>
                <a:lnTo>
                  <a:pt x="589" y="69"/>
                </a:lnTo>
                <a:lnTo>
                  <a:pt x="588" y="61"/>
                </a:lnTo>
                <a:lnTo>
                  <a:pt x="588" y="61"/>
                </a:lnTo>
                <a:lnTo>
                  <a:pt x="586" y="53"/>
                </a:lnTo>
                <a:lnTo>
                  <a:pt x="586" y="49"/>
                </a:lnTo>
                <a:lnTo>
                  <a:pt x="584" y="45"/>
                </a:lnTo>
                <a:lnTo>
                  <a:pt x="580" y="35"/>
                </a:lnTo>
                <a:lnTo>
                  <a:pt x="580" y="35"/>
                </a:lnTo>
                <a:lnTo>
                  <a:pt x="571" y="26"/>
                </a:lnTo>
                <a:lnTo>
                  <a:pt x="564" y="20"/>
                </a:lnTo>
                <a:lnTo>
                  <a:pt x="558" y="14"/>
                </a:lnTo>
                <a:lnTo>
                  <a:pt x="558" y="14"/>
                </a:lnTo>
                <a:lnTo>
                  <a:pt x="557" y="12"/>
                </a:lnTo>
                <a:lnTo>
                  <a:pt x="556" y="8"/>
                </a:lnTo>
                <a:lnTo>
                  <a:pt x="553" y="5"/>
                </a:lnTo>
                <a:lnTo>
                  <a:pt x="549" y="3"/>
                </a:lnTo>
                <a:lnTo>
                  <a:pt x="545" y="2"/>
                </a:lnTo>
                <a:lnTo>
                  <a:pt x="539" y="0"/>
                </a:lnTo>
                <a:lnTo>
                  <a:pt x="539" y="0"/>
                </a:lnTo>
                <a:lnTo>
                  <a:pt x="528" y="0"/>
                </a:lnTo>
                <a:lnTo>
                  <a:pt x="521" y="0"/>
                </a:lnTo>
                <a:lnTo>
                  <a:pt x="513" y="3"/>
                </a:lnTo>
                <a:lnTo>
                  <a:pt x="500" y="9"/>
                </a:lnTo>
                <a:lnTo>
                  <a:pt x="500" y="9"/>
                </a:lnTo>
                <a:lnTo>
                  <a:pt x="493" y="12"/>
                </a:lnTo>
                <a:lnTo>
                  <a:pt x="486" y="18"/>
                </a:lnTo>
                <a:lnTo>
                  <a:pt x="480" y="25"/>
                </a:lnTo>
                <a:lnTo>
                  <a:pt x="475" y="32"/>
                </a:lnTo>
                <a:lnTo>
                  <a:pt x="470" y="39"/>
                </a:lnTo>
                <a:lnTo>
                  <a:pt x="468" y="45"/>
                </a:lnTo>
                <a:lnTo>
                  <a:pt x="465" y="51"/>
                </a:lnTo>
                <a:lnTo>
                  <a:pt x="465" y="55"/>
                </a:lnTo>
                <a:lnTo>
                  <a:pt x="465" y="55"/>
                </a:lnTo>
                <a:lnTo>
                  <a:pt x="461" y="85"/>
                </a:lnTo>
                <a:lnTo>
                  <a:pt x="461" y="85"/>
                </a:lnTo>
                <a:lnTo>
                  <a:pt x="459" y="90"/>
                </a:lnTo>
                <a:lnTo>
                  <a:pt x="453" y="97"/>
                </a:lnTo>
                <a:lnTo>
                  <a:pt x="447" y="105"/>
                </a:lnTo>
                <a:lnTo>
                  <a:pt x="443" y="113"/>
                </a:lnTo>
                <a:lnTo>
                  <a:pt x="443" y="113"/>
                </a:lnTo>
                <a:lnTo>
                  <a:pt x="441" y="120"/>
                </a:lnTo>
                <a:lnTo>
                  <a:pt x="439" y="131"/>
                </a:lnTo>
                <a:lnTo>
                  <a:pt x="437" y="143"/>
                </a:lnTo>
                <a:lnTo>
                  <a:pt x="437" y="143"/>
                </a:lnTo>
                <a:lnTo>
                  <a:pt x="410" y="156"/>
                </a:lnTo>
                <a:lnTo>
                  <a:pt x="410" y="156"/>
                </a:lnTo>
                <a:lnTo>
                  <a:pt x="401" y="161"/>
                </a:lnTo>
                <a:lnTo>
                  <a:pt x="398" y="164"/>
                </a:lnTo>
                <a:lnTo>
                  <a:pt x="394" y="169"/>
                </a:lnTo>
                <a:lnTo>
                  <a:pt x="390" y="174"/>
                </a:lnTo>
                <a:lnTo>
                  <a:pt x="387" y="181"/>
                </a:lnTo>
                <a:lnTo>
                  <a:pt x="380" y="199"/>
                </a:lnTo>
                <a:lnTo>
                  <a:pt x="380" y="199"/>
                </a:lnTo>
                <a:lnTo>
                  <a:pt x="377" y="211"/>
                </a:lnTo>
                <a:lnTo>
                  <a:pt x="375" y="222"/>
                </a:lnTo>
                <a:lnTo>
                  <a:pt x="371" y="246"/>
                </a:lnTo>
                <a:lnTo>
                  <a:pt x="370" y="269"/>
                </a:lnTo>
                <a:lnTo>
                  <a:pt x="369" y="290"/>
                </a:lnTo>
                <a:lnTo>
                  <a:pt x="369" y="290"/>
                </a:lnTo>
                <a:lnTo>
                  <a:pt x="366" y="315"/>
                </a:lnTo>
                <a:lnTo>
                  <a:pt x="361" y="348"/>
                </a:lnTo>
                <a:lnTo>
                  <a:pt x="357" y="381"/>
                </a:lnTo>
                <a:lnTo>
                  <a:pt x="355" y="395"/>
                </a:lnTo>
                <a:lnTo>
                  <a:pt x="355" y="407"/>
                </a:lnTo>
                <a:lnTo>
                  <a:pt x="355" y="407"/>
                </a:lnTo>
                <a:lnTo>
                  <a:pt x="358" y="478"/>
                </a:lnTo>
                <a:lnTo>
                  <a:pt x="358" y="478"/>
                </a:lnTo>
                <a:lnTo>
                  <a:pt x="349" y="500"/>
                </a:lnTo>
                <a:lnTo>
                  <a:pt x="349" y="500"/>
                </a:lnTo>
                <a:lnTo>
                  <a:pt x="345" y="519"/>
                </a:lnTo>
                <a:lnTo>
                  <a:pt x="267" y="510"/>
                </a:lnTo>
                <a:lnTo>
                  <a:pt x="267" y="510"/>
                </a:lnTo>
                <a:lnTo>
                  <a:pt x="264" y="508"/>
                </a:lnTo>
                <a:lnTo>
                  <a:pt x="260" y="506"/>
                </a:lnTo>
                <a:lnTo>
                  <a:pt x="257" y="502"/>
                </a:lnTo>
                <a:lnTo>
                  <a:pt x="257" y="502"/>
                </a:lnTo>
                <a:lnTo>
                  <a:pt x="237" y="467"/>
                </a:lnTo>
                <a:lnTo>
                  <a:pt x="237" y="467"/>
                </a:lnTo>
                <a:lnTo>
                  <a:pt x="241" y="463"/>
                </a:lnTo>
                <a:lnTo>
                  <a:pt x="242" y="461"/>
                </a:lnTo>
                <a:lnTo>
                  <a:pt x="243" y="459"/>
                </a:lnTo>
                <a:lnTo>
                  <a:pt x="243" y="459"/>
                </a:lnTo>
                <a:lnTo>
                  <a:pt x="237" y="438"/>
                </a:lnTo>
                <a:lnTo>
                  <a:pt x="234" y="425"/>
                </a:lnTo>
                <a:lnTo>
                  <a:pt x="231" y="420"/>
                </a:lnTo>
                <a:lnTo>
                  <a:pt x="230" y="418"/>
                </a:lnTo>
                <a:lnTo>
                  <a:pt x="230" y="418"/>
                </a:lnTo>
                <a:lnTo>
                  <a:pt x="225" y="415"/>
                </a:lnTo>
                <a:lnTo>
                  <a:pt x="218" y="412"/>
                </a:lnTo>
                <a:lnTo>
                  <a:pt x="211" y="409"/>
                </a:lnTo>
                <a:lnTo>
                  <a:pt x="196" y="407"/>
                </a:lnTo>
                <a:lnTo>
                  <a:pt x="196" y="407"/>
                </a:lnTo>
                <a:lnTo>
                  <a:pt x="202" y="396"/>
                </a:lnTo>
                <a:lnTo>
                  <a:pt x="206" y="385"/>
                </a:lnTo>
                <a:lnTo>
                  <a:pt x="210" y="371"/>
                </a:lnTo>
                <a:lnTo>
                  <a:pt x="210" y="371"/>
                </a:lnTo>
                <a:lnTo>
                  <a:pt x="211" y="359"/>
                </a:lnTo>
                <a:lnTo>
                  <a:pt x="210" y="349"/>
                </a:lnTo>
                <a:lnTo>
                  <a:pt x="208" y="343"/>
                </a:lnTo>
                <a:lnTo>
                  <a:pt x="207" y="342"/>
                </a:lnTo>
                <a:lnTo>
                  <a:pt x="207" y="342"/>
                </a:lnTo>
                <a:lnTo>
                  <a:pt x="205" y="326"/>
                </a:lnTo>
                <a:lnTo>
                  <a:pt x="201" y="311"/>
                </a:lnTo>
                <a:lnTo>
                  <a:pt x="199" y="304"/>
                </a:lnTo>
                <a:lnTo>
                  <a:pt x="195" y="297"/>
                </a:lnTo>
                <a:lnTo>
                  <a:pt x="195" y="297"/>
                </a:lnTo>
                <a:lnTo>
                  <a:pt x="191" y="291"/>
                </a:lnTo>
                <a:lnTo>
                  <a:pt x="187" y="286"/>
                </a:lnTo>
                <a:lnTo>
                  <a:pt x="182" y="281"/>
                </a:lnTo>
                <a:lnTo>
                  <a:pt x="177" y="278"/>
                </a:lnTo>
                <a:lnTo>
                  <a:pt x="171" y="275"/>
                </a:lnTo>
                <a:lnTo>
                  <a:pt x="166" y="274"/>
                </a:lnTo>
                <a:lnTo>
                  <a:pt x="163" y="273"/>
                </a:lnTo>
                <a:lnTo>
                  <a:pt x="159" y="273"/>
                </a:lnTo>
                <a:lnTo>
                  <a:pt x="159" y="273"/>
                </a:lnTo>
                <a:lnTo>
                  <a:pt x="153" y="274"/>
                </a:lnTo>
                <a:lnTo>
                  <a:pt x="148" y="277"/>
                </a:lnTo>
                <a:lnTo>
                  <a:pt x="144" y="279"/>
                </a:lnTo>
                <a:lnTo>
                  <a:pt x="144" y="27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CA9401D0-A31B-4CEA-8FDB-9607C9A6B115}"/>
              </a:ext>
            </a:extLst>
          </p:cNvPr>
          <p:cNvSpPr>
            <a:spLocks/>
          </p:cNvSpPr>
          <p:nvPr/>
        </p:nvSpPr>
        <p:spPr bwMode="auto">
          <a:xfrm>
            <a:off x="8394003" y="862537"/>
            <a:ext cx="564699" cy="1629417"/>
          </a:xfrm>
          <a:custGeom>
            <a:avLst/>
            <a:gdLst>
              <a:gd name="T0" fmla="*/ 390 w 908"/>
              <a:gd name="T1" fmla="*/ 146 h 2620"/>
              <a:gd name="T2" fmla="*/ 471 w 908"/>
              <a:gd name="T3" fmla="*/ 6 h 2620"/>
              <a:gd name="T4" fmla="*/ 585 w 908"/>
              <a:gd name="T5" fmla="*/ 6 h 2620"/>
              <a:gd name="T6" fmla="*/ 652 w 908"/>
              <a:gd name="T7" fmla="*/ 67 h 2620"/>
              <a:gd name="T8" fmla="*/ 705 w 908"/>
              <a:gd name="T9" fmla="*/ 230 h 2620"/>
              <a:gd name="T10" fmla="*/ 733 w 908"/>
              <a:gd name="T11" fmla="*/ 372 h 2620"/>
              <a:gd name="T12" fmla="*/ 684 w 908"/>
              <a:gd name="T13" fmla="*/ 437 h 2620"/>
              <a:gd name="T14" fmla="*/ 739 w 908"/>
              <a:gd name="T15" fmla="*/ 463 h 2620"/>
              <a:gd name="T16" fmla="*/ 811 w 908"/>
              <a:gd name="T17" fmla="*/ 512 h 2620"/>
              <a:gd name="T18" fmla="*/ 884 w 908"/>
              <a:gd name="T19" fmla="*/ 671 h 2620"/>
              <a:gd name="T20" fmla="*/ 905 w 908"/>
              <a:gd name="T21" fmla="*/ 959 h 2620"/>
              <a:gd name="T22" fmla="*/ 899 w 908"/>
              <a:gd name="T23" fmla="*/ 1264 h 2620"/>
              <a:gd name="T24" fmla="*/ 907 w 908"/>
              <a:gd name="T25" fmla="*/ 1331 h 2620"/>
              <a:gd name="T26" fmla="*/ 858 w 908"/>
              <a:gd name="T27" fmla="*/ 1377 h 2620"/>
              <a:gd name="T28" fmla="*/ 823 w 908"/>
              <a:gd name="T29" fmla="*/ 1358 h 2620"/>
              <a:gd name="T30" fmla="*/ 820 w 908"/>
              <a:gd name="T31" fmla="*/ 1293 h 2620"/>
              <a:gd name="T32" fmla="*/ 824 w 908"/>
              <a:gd name="T33" fmla="*/ 1148 h 2620"/>
              <a:gd name="T34" fmla="*/ 792 w 908"/>
              <a:gd name="T35" fmla="*/ 1049 h 2620"/>
              <a:gd name="T36" fmla="*/ 739 w 908"/>
              <a:gd name="T37" fmla="*/ 1047 h 2620"/>
              <a:gd name="T38" fmla="*/ 785 w 908"/>
              <a:gd name="T39" fmla="*/ 1122 h 2620"/>
              <a:gd name="T40" fmla="*/ 769 w 908"/>
              <a:gd name="T41" fmla="*/ 1220 h 2620"/>
              <a:gd name="T42" fmla="*/ 744 w 908"/>
              <a:gd name="T43" fmla="*/ 1361 h 2620"/>
              <a:gd name="T44" fmla="*/ 696 w 908"/>
              <a:gd name="T45" fmla="*/ 2075 h 2620"/>
              <a:gd name="T46" fmla="*/ 695 w 908"/>
              <a:gd name="T47" fmla="*/ 2208 h 2620"/>
              <a:gd name="T48" fmla="*/ 667 w 908"/>
              <a:gd name="T49" fmla="*/ 2403 h 2620"/>
              <a:gd name="T50" fmla="*/ 634 w 908"/>
              <a:gd name="T51" fmla="*/ 2418 h 2620"/>
              <a:gd name="T52" fmla="*/ 561 w 908"/>
              <a:gd name="T53" fmla="*/ 2531 h 2620"/>
              <a:gd name="T54" fmla="*/ 585 w 908"/>
              <a:gd name="T55" fmla="*/ 2562 h 2620"/>
              <a:gd name="T56" fmla="*/ 573 w 908"/>
              <a:gd name="T57" fmla="*/ 2604 h 2620"/>
              <a:gd name="T58" fmla="*/ 481 w 908"/>
              <a:gd name="T59" fmla="*/ 2600 h 2620"/>
              <a:gd name="T60" fmla="*/ 349 w 908"/>
              <a:gd name="T61" fmla="*/ 2620 h 2620"/>
              <a:gd name="T62" fmla="*/ 341 w 908"/>
              <a:gd name="T63" fmla="*/ 2581 h 2620"/>
              <a:gd name="T64" fmla="*/ 164 w 908"/>
              <a:gd name="T65" fmla="*/ 2397 h 2620"/>
              <a:gd name="T66" fmla="*/ 27 w 908"/>
              <a:gd name="T67" fmla="*/ 2403 h 2620"/>
              <a:gd name="T68" fmla="*/ 6 w 908"/>
              <a:gd name="T69" fmla="*/ 2365 h 2620"/>
              <a:gd name="T70" fmla="*/ 23 w 908"/>
              <a:gd name="T71" fmla="*/ 2246 h 2620"/>
              <a:gd name="T72" fmla="*/ 55 w 908"/>
              <a:gd name="T73" fmla="*/ 1665 h 2620"/>
              <a:gd name="T74" fmla="*/ 128 w 908"/>
              <a:gd name="T75" fmla="*/ 1238 h 2620"/>
              <a:gd name="T76" fmla="*/ 134 w 908"/>
              <a:gd name="T77" fmla="*/ 1165 h 2620"/>
              <a:gd name="T78" fmla="*/ 140 w 908"/>
              <a:gd name="T79" fmla="*/ 1066 h 2620"/>
              <a:gd name="T80" fmla="*/ 97 w 908"/>
              <a:gd name="T81" fmla="*/ 1183 h 2620"/>
              <a:gd name="T82" fmla="*/ 122 w 908"/>
              <a:gd name="T83" fmla="*/ 1220 h 2620"/>
              <a:gd name="T84" fmla="*/ 49 w 908"/>
              <a:gd name="T85" fmla="*/ 1220 h 2620"/>
              <a:gd name="T86" fmla="*/ 0 w 908"/>
              <a:gd name="T87" fmla="*/ 1207 h 2620"/>
              <a:gd name="T88" fmla="*/ 18 w 908"/>
              <a:gd name="T89" fmla="*/ 1159 h 2620"/>
              <a:gd name="T90" fmla="*/ 128 w 908"/>
              <a:gd name="T91" fmla="*/ 902 h 2620"/>
              <a:gd name="T92" fmla="*/ 55 w 908"/>
              <a:gd name="T93" fmla="*/ 884 h 2620"/>
              <a:gd name="T94" fmla="*/ 24 w 908"/>
              <a:gd name="T95" fmla="*/ 852 h 2620"/>
              <a:gd name="T96" fmla="*/ 56 w 908"/>
              <a:gd name="T97" fmla="*/ 761 h 2620"/>
              <a:gd name="T98" fmla="*/ 120 w 908"/>
              <a:gd name="T99" fmla="*/ 590 h 2620"/>
              <a:gd name="T100" fmla="*/ 131 w 908"/>
              <a:gd name="T101" fmla="*/ 440 h 2620"/>
              <a:gd name="T102" fmla="*/ 134 w 908"/>
              <a:gd name="T103" fmla="*/ 382 h 2620"/>
              <a:gd name="T104" fmla="*/ 140 w 908"/>
              <a:gd name="T105" fmla="*/ 335 h 2620"/>
              <a:gd name="T106" fmla="*/ 177 w 908"/>
              <a:gd name="T107" fmla="*/ 280 h 2620"/>
              <a:gd name="T108" fmla="*/ 110 w 908"/>
              <a:gd name="T109" fmla="*/ 230 h 2620"/>
              <a:gd name="T110" fmla="*/ 122 w 908"/>
              <a:gd name="T111" fmla="*/ 207 h 2620"/>
              <a:gd name="T112" fmla="*/ 120 w 908"/>
              <a:gd name="T113" fmla="*/ 154 h 2620"/>
              <a:gd name="T114" fmla="*/ 158 w 908"/>
              <a:gd name="T115" fmla="*/ 82 h 2620"/>
              <a:gd name="T116" fmla="*/ 250 w 908"/>
              <a:gd name="T117" fmla="*/ 36 h 2620"/>
              <a:gd name="T118" fmla="*/ 323 w 908"/>
              <a:gd name="T119" fmla="*/ 67 h 2620"/>
              <a:gd name="T120" fmla="*/ 366 w 908"/>
              <a:gd name="T121" fmla="*/ 146 h 2620"/>
              <a:gd name="T122" fmla="*/ 353 w 908"/>
              <a:gd name="T123" fmla="*/ 213 h 2620"/>
              <a:gd name="T124" fmla="*/ 347 w 908"/>
              <a:gd name="T125" fmla="*/ 286 h 2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620">
                <a:moveTo>
                  <a:pt x="372" y="250"/>
                </a:moveTo>
                <a:lnTo>
                  <a:pt x="372" y="250"/>
                </a:lnTo>
                <a:lnTo>
                  <a:pt x="378" y="205"/>
                </a:lnTo>
                <a:lnTo>
                  <a:pt x="384" y="172"/>
                </a:lnTo>
                <a:lnTo>
                  <a:pt x="387" y="157"/>
                </a:lnTo>
                <a:lnTo>
                  <a:pt x="390" y="146"/>
                </a:lnTo>
                <a:lnTo>
                  <a:pt x="390" y="146"/>
                </a:lnTo>
                <a:lnTo>
                  <a:pt x="401" y="123"/>
                </a:lnTo>
                <a:lnTo>
                  <a:pt x="416" y="94"/>
                </a:lnTo>
                <a:lnTo>
                  <a:pt x="445" y="42"/>
                </a:lnTo>
                <a:lnTo>
                  <a:pt x="445" y="42"/>
                </a:lnTo>
                <a:lnTo>
                  <a:pt x="455" y="26"/>
                </a:lnTo>
                <a:lnTo>
                  <a:pt x="465" y="12"/>
                </a:lnTo>
                <a:lnTo>
                  <a:pt x="471" y="6"/>
                </a:lnTo>
                <a:lnTo>
                  <a:pt x="478" y="3"/>
                </a:lnTo>
                <a:lnTo>
                  <a:pt x="484" y="0"/>
                </a:lnTo>
                <a:lnTo>
                  <a:pt x="494" y="0"/>
                </a:lnTo>
                <a:lnTo>
                  <a:pt x="494" y="0"/>
                </a:lnTo>
                <a:lnTo>
                  <a:pt x="527" y="3"/>
                </a:lnTo>
                <a:lnTo>
                  <a:pt x="542" y="6"/>
                </a:lnTo>
                <a:lnTo>
                  <a:pt x="585" y="6"/>
                </a:lnTo>
                <a:lnTo>
                  <a:pt x="585" y="6"/>
                </a:lnTo>
                <a:lnTo>
                  <a:pt x="596" y="10"/>
                </a:lnTo>
                <a:lnTo>
                  <a:pt x="615" y="24"/>
                </a:lnTo>
                <a:lnTo>
                  <a:pt x="626" y="33"/>
                </a:lnTo>
                <a:lnTo>
                  <a:pt x="637" y="44"/>
                </a:lnTo>
                <a:lnTo>
                  <a:pt x="646" y="54"/>
                </a:lnTo>
                <a:lnTo>
                  <a:pt x="652" y="67"/>
                </a:lnTo>
                <a:lnTo>
                  <a:pt x="652" y="67"/>
                </a:lnTo>
                <a:lnTo>
                  <a:pt x="679" y="140"/>
                </a:lnTo>
                <a:lnTo>
                  <a:pt x="693" y="180"/>
                </a:lnTo>
                <a:lnTo>
                  <a:pt x="698" y="195"/>
                </a:lnTo>
                <a:lnTo>
                  <a:pt x="701" y="207"/>
                </a:lnTo>
                <a:lnTo>
                  <a:pt x="701" y="207"/>
                </a:lnTo>
                <a:lnTo>
                  <a:pt x="705" y="230"/>
                </a:lnTo>
                <a:lnTo>
                  <a:pt x="713" y="260"/>
                </a:lnTo>
                <a:lnTo>
                  <a:pt x="725" y="305"/>
                </a:lnTo>
                <a:lnTo>
                  <a:pt x="725" y="305"/>
                </a:lnTo>
                <a:lnTo>
                  <a:pt x="728" y="320"/>
                </a:lnTo>
                <a:lnTo>
                  <a:pt x="731" y="343"/>
                </a:lnTo>
                <a:lnTo>
                  <a:pt x="733" y="364"/>
                </a:lnTo>
                <a:lnTo>
                  <a:pt x="733" y="372"/>
                </a:lnTo>
                <a:lnTo>
                  <a:pt x="731" y="378"/>
                </a:lnTo>
                <a:lnTo>
                  <a:pt x="731" y="378"/>
                </a:lnTo>
                <a:lnTo>
                  <a:pt x="713" y="405"/>
                </a:lnTo>
                <a:lnTo>
                  <a:pt x="701" y="419"/>
                </a:lnTo>
                <a:lnTo>
                  <a:pt x="695" y="427"/>
                </a:lnTo>
                <a:lnTo>
                  <a:pt x="695" y="427"/>
                </a:lnTo>
                <a:lnTo>
                  <a:pt x="684" y="437"/>
                </a:lnTo>
                <a:lnTo>
                  <a:pt x="676" y="445"/>
                </a:lnTo>
                <a:lnTo>
                  <a:pt x="676" y="463"/>
                </a:lnTo>
                <a:lnTo>
                  <a:pt x="676" y="463"/>
                </a:lnTo>
                <a:lnTo>
                  <a:pt x="687" y="462"/>
                </a:lnTo>
                <a:lnTo>
                  <a:pt x="710" y="462"/>
                </a:lnTo>
                <a:lnTo>
                  <a:pt x="724" y="462"/>
                </a:lnTo>
                <a:lnTo>
                  <a:pt x="739" y="463"/>
                </a:lnTo>
                <a:lnTo>
                  <a:pt x="751" y="465"/>
                </a:lnTo>
                <a:lnTo>
                  <a:pt x="762" y="469"/>
                </a:lnTo>
                <a:lnTo>
                  <a:pt x="762" y="469"/>
                </a:lnTo>
                <a:lnTo>
                  <a:pt x="771" y="475"/>
                </a:lnTo>
                <a:lnTo>
                  <a:pt x="780" y="481"/>
                </a:lnTo>
                <a:lnTo>
                  <a:pt x="795" y="497"/>
                </a:lnTo>
                <a:lnTo>
                  <a:pt x="811" y="512"/>
                </a:lnTo>
                <a:lnTo>
                  <a:pt x="811" y="512"/>
                </a:lnTo>
                <a:lnTo>
                  <a:pt x="820" y="529"/>
                </a:lnTo>
                <a:lnTo>
                  <a:pt x="843" y="573"/>
                </a:lnTo>
                <a:lnTo>
                  <a:pt x="867" y="625"/>
                </a:lnTo>
                <a:lnTo>
                  <a:pt x="878" y="649"/>
                </a:lnTo>
                <a:lnTo>
                  <a:pt x="884" y="671"/>
                </a:lnTo>
                <a:lnTo>
                  <a:pt x="884" y="671"/>
                </a:lnTo>
                <a:lnTo>
                  <a:pt x="893" y="713"/>
                </a:lnTo>
                <a:lnTo>
                  <a:pt x="900" y="759"/>
                </a:lnTo>
                <a:lnTo>
                  <a:pt x="908" y="811"/>
                </a:lnTo>
                <a:lnTo>
                  <a:pt x="890" y="829"/>
                </a:lnTo>
                <a:lnTo>
                  <a:pt x="890" y="829"/>
                </a:lnTo>
                <a:lnTo>
                  <a:pt x="899" y="899"/>
                </a:lnTo>
                <a:lnTo>
                  <a:pt x="905" y="959"/>
                </a:lnTo>
                <a:lnTo>
                  <a:pt x="907" y="985"/>
                </a:lnTo>
                <a:lnTo>
                  <a:pt x="908" y="1006"/>
                </a:lnTo>
                <a:lnTo>
                  <a:pt x="908" y="1006"/>
                </a:lnTo>
                <a:lnTo>
                  <a:pt x="905" y="1140"/>
                </a:lnTo>
                <a:lnTo>
                  <a:pt x="902" y="1238"/>
                </a:lnTo>
                <a:lnTo>
                  <a:pt x="902" y="1238"/>
                </a:lnTo>
                <a:lnTo>
                  <a:pt x="899" y="1264"/>
                </a:lnTo>
                <a:lnTo>
                  <a:pt x="896" y="1285"/>
                </a:lnTo>
                <a:lnTo>
                  <a:pt x="896" y="1299"/>
                </a:lnTo>
                <a:lnTo>
                  <a:pt x="896" y="1299"/>
                </a:lnTo>
                <a:lnTo>
                  <a:pt x="899" y="1308"/>
                </a:lnTo>
                <a:lnTo>
                  <a:pt x="904" y="1320"/>
                </a:lnTo>
                <a:lnTo>
                  <a:pt x="907" y="1325"/>
                </a:lnTo>
                <a:lnTo>
                  <a:pt x="907" y="1331"/>
                </a:lnTo>
                <a:lnTo>
                  <a:pt x="905" y="1337"/>
                </a:lnTo>
                <a:lnTo>
                  <a:pt x="902" y="1342"/>
                </a:lnTo>
                <a:lnTo>
                  <a:pt x="902" y="1342"/>
                </a:lnTo>
                <a:lnTo>
                  <a:pt x="890" y="1354"/>
                </a:lnTo>
                <a:lnTo>
                  <a:pt x="873" y="1366"/>
                </a:lnTo>
                <a:lnTo>
                  <a:pt x="865" y="1372"/>
                </a:lnTo>
                <a:lnTo>
                  <a:pt x="858" y="1377"/>
                </a:lnTo>
                <a:lnTo>
                  <a:pt x="852" y="1378"/>
                </a:lnTo>
                <a:lnTo>
                  <a:pt x="847" y="1378"/>
                </a:lnTo>
                <a:lnTo>
                  <a:pt x="847" y="1378"/>
                </a:lnTo>
                <a:lnTo>
                  <a:pt x="840" y="1374"/>
                </a:lnTo>
                <a:lnTo>
                  <a:pt x="832" y="1368"/>
                </a:lnTo>
                <a:lnTo>
                  <a:pt x="827" y="1363"/>
                </a:lnTo>
                <a:lnTo>
                  <a:pt x="823" y="1358"/>
                </a:lnTo>
                <a:lnTo>
                  <a:pt x="820" y="1351"/>
                </a:lnTo>
                <a:lnTo>
                  <a:pt x="817" y="1342"/>
                </a:lnTo>
                <a:lnTo>
                  <a:pt x="817" y="1342"/>
                </a:lnTo>
                <a:lnTo>
                  <a:pt x="815" y="1331"/>
                </a:lnTo>
                <a:lnTo>
                  <a:pt x="815" y="1319"/>
                </a:lnTo>
                <a:lnTo>
                  <a:pt x="817" y="1305"/>
                </a:lnTo>
                <a:lnTo>
                  <a:pt x="820" y="1293"/>
                </a:lnTo>
                <a:lnTo>
                  <a:pt x="826" y="1273"/>
                </a:lnTo>
                <a:lnTo>
                  <a:pt x="829" y="1262"/>
                </a:lnTo>
                <a:lnTo>
                  <a:pt x="829" y="1262"/>
                </a:lnTo>
                <a:lnTo>
                  <a:pt x="829" y="1242"/>
                </a:lnTo>
                <a:lnTo>
                  <a:pt x="829" y="1203"/>
                </a:lnTo>
                <a:lnTo>
                  <a:pt x="826" y="1162"/>
                </a:lnTo>
                <a:lnTo>
                  <a:pt x="824" y="1148"/>
                </a:lnTo>
                <a:lnTo>
                  <a:pt x="823" y="1140"/>
                </a:lnTo>
                <a:lnTo>
                  <a:pt x="823" y="1140"/>
                </a:lnTo>
                <a:lnTo>
                  <a:pt x="820" y="1134"/>
                </a:lnTo>
                <a:lnTo>
                  <a:pt x="815" y="1124"/>
                </a:lnTo>
                <a:lnTo>
                  <a:pt x="806" y="1091"/>
                </a:lnTo>
                <a:lnTo>
                  <a:pt x="792" y="1049"/>
                </a:lnTo>
                <a:lnTo>
                  <a:pt x="792" y="1049"/>
                </a:lnTo>
                <a:lnTo>
                  <a:pt x="762" y="1005"/>
                </a:lnTo>
                <a:lnTo>
                  <a:pt x="740" y="973"/>
                </a:lnTo>
                <a:lnTo>
                  <a:pt x="731" y="957"/>
                </a:lnTo>
                <a:lnTo>
                  <a:pt x="731" y="957"/>
                </a:lnTo>
                <a:lnTo>
                  <a:pt x="725" y="1030"/>
                </a:lnTo>
                <a:lnTo>
                  <a:pt x="725" y="1030"/>
                </a:lnTo>
                <a:lnTo>
                  <a:pt x="739" y="1047"/>
                </a:lnTo>
                <a:lnTo>
                  <a:pt x="750" y="1064"/>
                </a:lnTo>
                <a:lnTo>
                  <a:pt x="762" y="1085"/>
                </a:lnTo>
                <a:lnTo>
                  <a:pt x="762" y="1085"/>
                </a:lnTo>
                <a:lnTo>
                  <a:pt x="766" y="1095"/>
                </a:lnTo>
                <a:lnTo>
                  <a:pt x="772" y="1102"/>
                </a:lnTo>
                <a:lnTo>
                  <a:pt x="782" y="1114"/>
                </a:lnTo>
                <a:lnTo>
                  <a:pt x="785" y="1122"/>
                </a:lnTo>
                <a:lnTo>
                  <a:pt x="786" y="1130"/>
                </a:lnTo>
                <a:lnTo>
                  <a:pt x="788" y="1139"/>
                </a:lnTo>
                <a:lnTo>
                  <a:pt x="786" y="1152"/>
                </a:lnTo>
                <a:lnTo>
                  <a:pt x="786" y="1152"/>
                </a:lnTo>
                <a:lnTo>
                  <a:pt x="783" y="1168"/>
                </a:lnTo>
                <a:lnTo>
                  <a:pt x="780" y="1185"/>
                </a:lnTo>
                <a:lnTo>
                  <a:pt x="769" y="1220"/>
                </a:lnTo>
                <a:lnTo>
                  <a:pt x="757" y="1249"/>
                </a:lnTo>
                <a:lnTo>
                  <a:pt x="750" y="1268"/>
                </a:lnTo>
                <a:lnTo>
                  <a:pt x="750" y="1268"/>
                </a:lnTo>
                <a:lnTo>
                  <a:pt x="747" y="1278"/>
                </a:lnTo>
                <a:lnTo>
                  <a:pt x="745" y="1291"/>
                </a:lnTo>
                <a:lnTo>
                  <a:pt x="745" y="1328"/>
                </a:lnTo>
                <a:lnTo>
                  <a:pt x="744" y="1361"/>
                </a:lnTo>
                <a:lnTo>
                  <a:pt x="744" y="1378"/>
                </a:lnTo>
                <a:lnTo>
                  <a:pt x="744" y="1378"/>
                </a:lnTo>
                <a:lnTo>
                  <a:pt x="722" y="1557"/>
                </a:lnTo>
                <a:lnTo>
                  <a:pt x="701" y="1732"/>
                </a:lnTo>
                <a:lnTo>
                  <a:pt x="701" y="1732"/>
                </a:lnTo>
                <a:lnTo>
                  <a:pt x="698" y="1935"/>
                </a:lnTo>
                <a:lnTo>
                  <a:pt x="696" y="2075"/>
                </a:lnTo>
                <a:lnTo>
                  <a:pt x="695" y="2141"/>
                </a:lnTo>
                <a:lnTo>
                  <a:pt x="695" y="2141"/>
                </a:lnTo>
                <a:lnTo>
                  <a:pt x="695" y="2150"/>
                </a:lnTo>
                <a:lnTo>
                  <a:pt x="695" y="2168"/>
                </a:lnTo>
                <a:lnTo>
                  <a:pt x="695" y="2189"/>
                </a:lnTo>
                <a:lnTo>
                  <a:pt x="695" y="2208"/>
                </a:lnTo>
                <a:lnTo>
                  <a:pt x="695" y="2208"/>
                </a:lnTo>
                <a:lnTo>
                  <a:pt x="686" y="2286"/>
                </a:lnTo>
                <a:lnTo>
                  <a:pt x="676" y="2337"/>
                </a:lnTo>
                <a:lnTo>
                  <a:pt x="670" y="2372"/>
                </a:lnTo>
                <a:lnTo>
                  <a:pt x="670" y="2372"/>
                </a:lnTo>
                <a:lnTo>
                  <a:pt x="669" y="2383"/>
                </a:lnTo>
                <a:lnTo>
                  <a:pt x="667" y="2391"/>
                </a:lnTo>
                <a:lnTo>
                  <a:pt x="667" y="2403"/>
                </a:lnTo>
                <a:lnTo>
                  <a:pt x="666" y="2408"/>
                </a:lnTo>
                <a:lnTo>
                  <a:pt x="664" y="2411"/>
                </a:lnTo>
                <a:lnTo>
                  <a:pt x="663" y="2414"/>
                </a:lnTo>
                <a:lnTo>
                  <a:pt x="658" y="2415"/>
                </a:lnTo>
                <a:lnTo>
                  <a:pt x="658" y="2415"/>
                </a:lnTo>
                <a:lnTo>
                  <a:pt x="646" y="2417"/>
                </a:lnTo>
                <a:lnTo>
                  <a:pt x="634" y="2418"/>
                </a:lnTo>
                <a:lnTo>
                  <a:pt x="620" y="2420"/>
                </a:lnTo>
                <a:lnTo>
                  <a:pt x="609" y="2421"/>
                </a:lnTo>
                <a:lnTo>
                  <a:pt x="609" y="2421"/>
                </a:lnTo>
                <a:lnTo>
                  <a:pt x="583" y="2426"/>
                </a:lnTo>
                <a:lnTo>
                  <a:pt x="567" y="2427"/>
                </a:lnTo>
                <a:lnTo>
                  <a:pt x="561" y="2531"/>
                </a:lnTo>
                <a:lnTo>
                  <a:pt x="561" y="2531"/>
                </a:lnTo>
                <a:lnTo>
                  <a:pt x="565" y="2531"/>
                </a:lnTo>
                <a:lnTo>
                  <a:pt x="568" y="2531"/>
                </a:lnTo>
                <a:lnTo>
                  <a:pt x="573" y="2533"/>
                </a:lnTo>
                <a:lnTo>
                  <a:pt x="577" y="2536"/>
                </a:lnTo>
                <a:lnTo>
                  <a:pt x="582" y="2542"/>
                </a:lnTo>
                <a:lnTo>
                  <a:pt x="583" y="2549"/>
                </a:lnTo>
                <a:lnTo>
                  <a:pt x="585" y="2562"/>
                </a:lnTo>
                <a:lnTo>
                  <a:pt x="585" y="2562"/>
                </a:lnTo>
                <a:lnTo>
                  <a:pt x="585" y="2583"/>
                </a:lnTo>
                <a:lnTo>
                  <a:pt x="582" y="2597"/>
                </a:lnTo>
                <a:lnTo>
                  <a:pt x="580" y="2600"/>
                </a:lnTo>
                <a:lnTo>
                  <a:pt x="579" y="2603"/>
                </a:lnTo>
                <a:lnTo>
                  <a:pt x="576" y="2604"/>
                </a:lnTo>
                <a:lnTo>
                  <a:pt x="573" y="2604"/>
                </a:lnTo>
                <a:lnTo>
                  <a:pt x="573" y="2604"/>
                </a:lnTo>
                <a:lnTo>
                  <a:pt x="556" y="2603"/>
                </a:lnTo>
                <a:lnTo>
                  <a:pt x="530" y="2598"/>
                </a:lnTo>
                <a:lnTo>
                  <a:pt x="494" y="2592"/>
                </a:lnTo>
                <a:lnTo>
                  <a:pt x="494" y="2592"/>
                </a:lnTo>
                <a:lnTo>
                  <a:pt x="489" y="2595"/>
                </a:lnTo>
                <a:lnTo>
                  <a:pt x="481" y="2600"/>
                </a:lnTo>
                <a:lnTo>
                  <a:pt x="469" y="2604"/>
                </a:lnTo>
                <a:lnTo>
                  <a:pt x="469" y="2604"/>
                </a:lnTo>
                <a:lnTo>
                  <a:pt x="459" y="2607"/>
                </a:lnTo>
                <a:lnTo>
                  <a:pt x="440" y="2610"/>
                </a:lnTo>
                <a:lnTo>
                  <a:pt x="393" y="2616"/>
                </a:lnTo>
                <a:lnTo>
                  <a:pt x="369" y="2618"/>
                </a:lnTo>
                <a:lnTo>
                  <a:pt x="349" y="2620"/>
                </a:lnTo>
                <a:lnTo>
                  <a:pt x="334" y="2620"/>
                </a:lnTo>
                <a:lnTo>
                  <a:pt x="331" y="2618"/>
                </a:lnTo>
                <a:lnTo>
                  <a:pt x="329" y="2616"/>
                </a:lnTo>
                <a:lnTo>
                  <a:pt x="329" y="2616"/>
                </a:lnTo>
                <a:lnTo>
                  <a:pt x="331" y="2612"/>
                </a:lnTo>
                <a:lnTo>
                  <a:pt x="334" y="2603"/>
                </a:lnTo>
                <a:lnTo>
                  <a:pt x="341" y="2581"/>
                </a:lnTo>
                <a:lnTo>
                  <a:pt x="350" y="2560"/>
                </a:lnTo>
                <a:lnTo>
                  <a:pt x="353" y="2549"/>
                </a:lnTo>
                <a:lnTo>
                  <a:pt x="353" y="2549"/>
                </a:lnTo>
                <a:lnTo>
                  <a:pt x="359" y="2527"/>
                </a:lnTo>
                <a:lnTo>
                  <a:pt x="366" y="2507"/>
                </a:lnTo>
                <a:lnTo>
                  <a:pt x="353" y="2397"/>
                </a:lnTo>
                <a:lnTo>
                  <a:pt x="164" y="2397"/>
                </a:lnTo>
                <a:lnTo>
                  <a:pt x="164" y="2397"/>
                </a:lnTo>
                <a:lnTo>
                  <a:pt x="143" y="2400"/>
                </a:lnTo>
                <a:lnTo>
                  <a:pt x="96" y="2405"/>
                </a:lnTo>
                <a:lnTo>
                  <a:pt x="70" y="2406"/>
                </a:lnTo>
                <a:lnTo>
                  <a:pt x="46" y="2406"/>
                </a:lnTo>
                <a:lnTo>
                  <a:pt x="36" y="2405"/>
                </a:lnTo>
                <a:lnTo>
                  <a:pt x="27" y="2403"/>
                </a:lnTo>
                <a:lnTo>
                  <a:pt x="21" y="2400"/>
                </a:lnTo>
                <a:lnTo>
                  <a:pt x="18" y="2397"/>
                </a:lnTo>
                <a:lnTo>
                  <a:pt x="18" y="2397"/>
                </a:lnTo>
                <a:lnTo>
                  <a:pt x="11" y="2383"/>
                </a:lnTo>
                <a:lnTo>
                  <a:pt x="6" y="2374"/>
                </a:lnTo>
                <a:lnTo>
                  <a:pt x="6" y="2369"/>
                </a:lnTo>
                <a:lnTo>
                  <a:pt x="6" y="2365"/>
                </a:lnTo>
                <a:lnTo>
                  <a:pt x="9" y="2360"/>
                </a:lnTo>
                <a:lnTo>
                  <a:pt x="12" y="2354"/>
                </a:lnTo>
                <a:lnTo>
                  <a:pt x="12" y="2354"/>
                </a:lnTo>
                <a:lnTo>
                  <a:pt x="14" y="2348"/>
                </a:lnTo>
                <a:lnTo>
                  <a:pt x="17" y="2336"/>
                </a:lnTo>
                <a:lnTo>
                  <a:pt x="20" y="2296"/>
                </a:lnTo>
                <a:lnTo>
                  <a:pt x="23" y="2246"/>
                </a:lnTo>
                <a:lnTo>
                  <a:pt x="26" y="2188"/>
                </a:lnTo>
                <a:lnTo>
                  <a:pt x="29" y="2084"/>
                </a:lnTo>
                <a:lnTo>
                  <a:pt x="30" y="2037"/>
                </a:lnTo>
                <a:lnTo>
                  <a:pt x="30" y="2037"/>
                </a:lnTo>
                <a:lnTo>
                  <a:pt x="43" y="1865"/>
                </a:lnTo>
                <a:lnTo>
                  <a:pt x="55" y="1665"/>
                </a:lnTo>
                <a:lnTo>
                  <a:pt x="55" y="1665"/>
                </a:lnTo>
                <a:lnTo>
                  <a:pt x="58" y="1637"/>
                </a:lnTo>
                <a:lnTo>
                  <a:pt x="65" y="1587"/>
                </a:lnTo>
                <a:lnTo>
                  <a:pt x="87" y="1447"/>
                </a:lnTo>
                <a:lnTo>
                  <a:pt x="111" y="1311"/>
                </a:lnTo>
                <a:lnTo>
                  <a:pt x="122" y="1262"/>
                </a:lnTo>
                <a:lnTo>
                  <a:pt x="125" y="1247"/>
                </a:lnTo>
                <a:lnTo>
                  <a:pt x="128" y="1238"/>
                </a:lnTo>
                <a:lnTo>
                  <a:pt x="128" y="1238"/>
                </a:lnTo>
                <a:lnTo>
                  <a:pt x="132" y="1229"/>
                </a:lnTo>
                <a:lnTo>
                  <a:pt x="134" y="1220"/>
                </a:lnTo>
                <a:lnTo>
                  <a:pt x="135" y="1212"/>
                </a:lnTo>
                <a:lnTo>
                  <a:pt x="135" y="1203"/>
                </a:lnTo>
                <a:lnTo>
                  <a:pt x="135" y="1186"/>
                </a:lnTo>
                <a:lnTo>
                  <a:pt x="134" y="1165"/>
                </a:lnTo>
                <a:lnTo>
                  <a:pt x="134" y="1165"/>
                </a:lnTo>
                <a:lnTo>
                  <a:pt x="135" y="1148"/>
                </a:lnTo>
                <a:lnTo>
                  <a:pt x="139" y="1125"/>
                </a:lnTo>
                <a:lnTo>
                  <a:pt x="152" y="1067"/>
                </a:lnTo>
                <a:lnTo>
                  <a:pt x="171" y="994"/>
                </a:lnTo>
                <a:lnTo>
                  <a:pt x="171" y="994"/>
                </a:lnTo>
                <a:lnTo>
                  <a:pt x="140" y="1066"/>
                </a:lnTo>
                <a:lnTo>
                  <a:pt x="103" y="1152"/>
                </a:lnTo>
                <a:lnTo>
                  <a:pt x="103" y="1152"/>
                </a:lnTo>
                <a:lnTo>
                  <a:pt x="99" y="1166"/>
                </a:lnTo>
                <a:lnTo>
                  <a:pt x="97" y="1175"/>
                </a:lnTo>
                <a:lnTo>
                  <a:pt x="97" y="1181"/>
                </a:lnTo>
                <a:lnTo>
                  <a:pt x="97" y="1183"/>
                </a:lnTo>
                <a:lnTo>
                  <a:pt x="97" y="1183"/>
                </a:lnTo>
                <a:lnTo>
                  <a:pt x="102" y="1186"/>
                </a:lnTo>
                <a:lnTo>
                  <a:pt x="111" y="1197"/>
                </a:lnTo>
                <a:lnTo>
                  <a:pt x="116" y="1201"/>
                </a:lnTo>
                <a:lnTo>
                  <a:pt x="120" y="1207"/>
                </a:lnTo>
                <a:lnTo>
                  <a:pt x="122" y="1213"/>
                </a:lnTo>
                <a:lnTo>
                  <a:pt x="122" y="1220"/>
                </a:lnTo>
                <a:lnTo>
                  <a:pt x="122" y="1220"/>
                </a:lnTo>
                <a:lnTo>
                  <a:pt x="120" y="1221"/>
                </a:lnTo>
                <a:lnTo>
                  <a:pt x="119" y="1224"/>
                </a:lnTo>
                <a:lnTo>
                  <a:pt x="111" y="1226"/>
                </a:lnTo>
                <a:lnTo>
                  <a:pt x="100" y="1226"/>
                </a:lnTo>
                <a:lnTo>
                  <a:pt x="90" y="1226"/>
                </a:lnTo>
                <a:lnTo>
                  <a:pt x="67" y="1223"/>
                </a:lnTo>
                <a:lnTo>
                  <a:pt x="49" y="1220"/>
                </a:lnTo>
                <a:lnTo>
                  <a:pt x="49" y="1220"/>
                </a:lnTo>
                <a:lnTo>
                  <a:pt x="33" y="1220"/>
                </a:lnTo>
                <a:lnTo>
                  <a:pt x="18" y="1218"/>
                </a:lnTo>
                <a:lnTo>
                  <a:pt x="11" y="1218"/>
                </a:lnTo>
                <a:lnTo>
                  <a:pt x="4" y="1215"/>
                </a:lnTo>
                <a:lnTo>
                  <a:pt x="1" y="1212"/>
                </a:lnTo>
                <a:lnTo>
                  <a:pt x="0" y="1207"/>
                </a:lnTo>
                <a:lnTo>
                  <a:pt x="0" y="1207"/>
                </a:lnTo>
                <a:lnTo>
                  <a:pt x="1" y="1195"/>
                </a:lnTo>
                <a:lnTo>
                  <a:pt x="4" y="1181"/>
                </a:lnTo>
                <a:lnTo>
                  <a:pt x="7" y="1171"/>
                </a:lnTo>
                <a:lnTo>
                  <a:pt x="12" y="1165"/>
                </a:lnTo>
                <a:lnTo>
                  <a:pt x="12" y="1165"/>
                </a:lnTo>
                <a:lnTo>
                  <a:pt x="18" y="1159"/>
                </a:lnTo>
                <a:lnTo>
                  <a:pt x="26" y="1146"/>
                </a:lnTo>
                <a:lnTo>
                  <a:pt x="35" y="1131"/>
                </a:lnTo>
                <a:lnTo>
                  <a:pt x="43" y="1110"/>
                </a:lnTo>
                <a:lnTo>
                  <a:pt x="43" y="1110"/>
                </a:lnTo>
                <a:lnTo>
                  <a:pt x="59" y="1064"/>
                </a:lnTo>
                <a:lnTo>
                  <a:pt x="88" y="994"/>
                </a:lnTo>
                <a:lnTo>
                  <a:pt x="128" y="902"/>
                </a:lnTo>
                <a:lnTo>
                  <a:pt x="134" y="860"/>
                </a:lnTo>
                <a:lnTo>
                  <a:pt x="134" y="860"/>
                </a:lnTo>
                <a:lnTo>
                  <a:pt x="122" y="866"/>
                </a:lnTo>
                <a:lnTo>
                  <a:pt x="93" y="876"/>
                </a:lnTo>
                <a:lnTo>
                  <a:pt x="76" y="881"/>
                </a:lnTo>
                <a:lnTo>
                  <a:pt x="61" y="884"/>
                </a:lnTo>
                <a:lnTo>
                  <a:pt x="55" y="884"/>
                </a:lnTo>
                <a:lnTo>
                  <a:pt x="50" y="884"/>
                </a:lnTo>
                <a:lnTo>
                  <a:pt x="46" y="881"/>
                </a:lnTo>
                <a:lnTo>
                  <a:pt x="43" y="878"/>
                </a:lnTo>
                <a:lnTo>
                  <a:pt x="43" y="878"/>
                </a:lnTo>
                <a:lnTo>
                  <a:pt x="38" y="870"/>
                </a:lnTo>
                <a:lnTo>
                  <a:pt x="33" y="864"/>
                </a:lnTo>
                <a:lnTo>
                  <a:pt x="24" y="852"/>
                </a:lnTo>
                <a:lnTo>
                  <a:pt x="21" y="847"/>
                </a:lnTo>
                <a:lnTo>
                  <a:pt x="21" y="840"/>
                </a:lnTo>
                <a:lnTo>
                  <a:pt x="21" y="832"/>
                </a:lnTo>
                <a:lnTo>
                  <a:pt x="24" y="823"/>
                </a:lnTo>
                <a:lnTo>
                  <a:pt x="24" y="823"/>
                </a:lnTo>
                <a:lnTo>
                  <a:pt x="38" y="796"/>
                </a:lnTo>
                <a:lnTo>
                  <a:pt x="56" y="761"/>
                </a:lnTo>
                <a:lnTo>
                  <a:pt x="79" y="719"/>
                </a:lnTo>
                <a:lnTo>
                  <a:pt x="110" y="658"/>
                </a:lnTo>
                <a:lnTo>
                  <a:pt x="91" y="634"/>
                </a:lnTo>
                <a:lnTo>
                  <a:pt x="91" y="634"/>
                </a:lnTo>
                <a:lnTo>
                  <a:pt x="107" y="614"/>
                </a:lnTo>
                <a:lnTo>
                  <a:pt x="117" y="597"/>
                </a:lnTo>
                <a:lnTo>
                  <a:pt x="120" y="590"/>
                </a:lnTo>
                <a:lnTo>
                  <a:pt x="122" y="585"/>
                </a:lnTo>
                <a:lnTo>
                  <a:pt x="122" y="585"/>
                </a:lnTo>
                <a:lnTo>
                  <a:pt x="122" y="570"/>
                </a:lnTo>
                <a:lnTo>
                  <a:pt x="123" y="544"/>
                </a:lnTo>
                <a:lnTo>
                  <a:pt x="128" y="494"/>
                </a:lnTo>
                <a:lnTo>
                  <a:pt x="128" y="494"/>
                </a:lnTo>
                <a:lnTo>
                  <a:pt x="131" y="440"/>
                </a:lnTo>
                <a:lnTo>
                  <a:pt x="129" y="416"/>
                </a:lnTo>
                <a:lnTo>
                  <a:pt x="129" y="407"/>
                </a:lnTo>
                <a:lnTo>
                  <a:pt x="128" y="402"/>
                </a:lnTo>
                <a:lnTo>
                  <a:pt x="128" y="402"/>
                </a:lnTo>
                <a:lnTo>
                  <a:pt x="128" y="399"/>
                </a:lnTo>
                <a:lnTo>
                  <a:pt x="128" y="395"/>
                </a:lnTo>
                <a:lnTo>
                  <a:pt x="134" y="382"/>
                </a:lnTo>
                <a:lnTo>
                  <a:pt x="146" y="359"/>
                </a:lnTo>
                <a:lnTo>
                  <a:pt x="146" y="359"/>
                </a:lnTo>
                <a:lnTo>
                  <a:pt x="148" y="355"/>
                </a:lnTo>
                <a:lnTo>
                  <a:pt x="148" y="352"/>
                </a:lnTo>
                <a:lnTo>
                  <a:pt x="145" y="343"/>
                </a:lnTo>
                <a:lnTo>
                  <a:pt x="140" y="335"/>
                </a:lnTo>
                <a:lnTo>
                  <a:pt x="140" y="335"/>
                </a:lnTo>
                <a:lnTo>
                  <a:pt x="148" y="331"/>
                </a:lnTo>
                <a:lnTo>
                  <a:pt x="154" y="324"/>
                </a:lnTo>
                <a:lnTo>
                  <a:pt x="158" y="317"/>
                </a:lnTo>
                <a:lnTo>
                  <a:pt x="158" y="317"/>
                </a:lnTo>
                <a:lnTo>
                  <a:pt x="169" y="294"/>
                </a:lnTo>
                <a:lnTo>
                  <a:pt x="177" y="280"/>
                </a:lnTo>
                <a:lnTo>
                  <a:pt x="177" y="280"/>
                </a:lnTo>
                <a:lnTo>
                  <a:pt x="158" y="266"/>
                </a:lnTo>
                <a:lnTo>
                  <a:pt x="146" y="256"/>
                </a:lnTo>
                <a:lnTo>
                  <a:pt x="140" y="250"/>
                </a:lnTo>
                <a:lnTo>
                  <a:pt x="140" y="250"/>
                </a:lnTo>
                <a:lnTo>
                  <a:pt x="134" y="245"/>
                </a:lnTo>
                <a:lnTo>
                  <a:pt x="122" y="237"/>
                </a:lnTo>
                <a:lnTo>
                  <a:pt x="110" y="230"/>
                </a:lnTo>
                <a:lnTo>
                  <a:pt x="103" y="225"/>
                </a:lnTo>
                <a:lnTo>
                  <a:pt x="103" y="225"/>
                </a:lnTo>
                <a:lnTo>
                  <a:pt x="107" y="222"/>
                </a:lnTo>
                <a:lnTo>
                  <a:pt x="111" y="218"/>
                </a:lnTo>
                <a:lnTo>
                  <a:pt x="117" y="212"/>
                </a:lnTo>
                <a:lnTo>
                  <a:pt x="122" y="207"/>
                </a:lnTo>
                <a:lnTo>
                  <a:pt x="122" y="207"/>
                </a:lnTo>
                <a:lnTo>
                  <a:pt x="123" y="201"/>
                </a:lnTo>
                <a:lnTo>
                  <a:pt x="123" y="192"/>
                </a:lnTo>
                <a:lnTo>
                  <a:pt x="122" y="176"/>
                </a:lnTo>
                <a:lnTo>
                  <a:pt x="122" y="176"/>
                </a:lnTo>
                <a:lnTo>
                  <a:pt x="122" y="169"/>
                </a:lnTo>
                <a:lnTo>
                  <a:pt x="120" y="160"/>
                </a:lnTo>
                <a:lnTo>
                  <a:pt x="120" y="154"/>
                </a:lnTo>
                <a:lnTo>
                  <a:pt x="122" y="146"/>
                </a:lnTo>
                <a:lnTo>
                  <a:pt x="125" y="140"/>
                </a:lnTo>
                <a:lnTo>
                  <a:pt x="128" y="134"/>
                </a:lnTo>
                <a:lnTo>
                  <a:pt x="128" y="134"/>
                </a:lnTo>
                <a:lnTo>
                  <a:pt x="139" y="117"/>
                </a:lnTo>
                <a:lnTo>
                  <a:pt x="149" y="99"/>
                </a:lnTo>
                <a:lnTo>
                  <a:pt x="158" y="82"/>
                </a:lnTo>
                <a:lnTo>
                  <a:pt x="161" y="76"/>
                </a:lnTo>
                <a:lnTo>
                  <a:pt x="164" y="73"/>
                </a:lnTo>
                <a:lnTo>
                  <a:pt x="164" y="73"/>
                </a:lnTo>
                <a:lnTo>
                  <a:pt x="204" y="54"/>
                </a:lnTo>
                <a:lnTo>
                  <a:pt x="231" y="42"/>
                </a:lnTo>
                <a:lnTo>
                  <a:pt x="242" y="38"/>
                </a:lnTo>
                <a:lnTo>
                  <a:pt x="250" y="36"/>
                </a:lnTo>
                <a:lnTo>
                  <a:pt x="250" y="36"/>
                </a:lnTo>
                <a:lnTo>
                  <a:pt x="257" y="36"/>
                </a:lnTo>
                <a:lnTo>
                  <a:pt x="267" y="39"/>
                </a:lnTo>
                <a:lnTo>
                  <a:pt x="291" y="48"/>
                </a:lnTo>
                <a:lnTo>
                  <a:pt x="312" y="59"/>
                </a:lnTo>
                <a:lnTo>
                  <a:pt x="320" y="64"/>
                </a:lnTo>
                <a:lnTo>
                  <a:pt x="323" y="67"/>
                </a:lnTo>
                <a:lnTo>
                  <a:pt x="323" y="67"/>
                </a:lnTo>
                <a:lnTo>
                  <a:pt x="331" y="82"/>
                </a:lnTo>
                <a:lnTo>
                  <a:pt x="335" y="91"/>
                </a:lnTo>
                <a:lnTo>
                  <a:pt x="366" y="103"/>
                </a:lnTo>
                <a:lnTo>
                  <a:pt x="372" y="122"/>
                </a:lnTo>
                <a:lnTo>
                  <a:pt x="366" y="128"/>
                </a:lnTo>
                <a:lnTo>
                  <a:pt x="366" y="146"/>
                </a:lnTo>
                <a:lnTo>
                  <a:pt x="366" y="146"/>
                </a:lnTo>
                <a:lnTo>
                  <a:pt x="359" y="155"/>
                </a:lnTo>
                <a:lnTo>
                  <a:pt x="355" y="164"/>
                </a:lnTo>
                <a:lnTo>
                  <a:pt x="353" y="170"/>
                </a:lnTo>
                <a:lnTo>
                  <a:pt x="353" y="207"/>
                </a:lnTo>
                <a:lnTo>
                  <a:pt x="353" y="207"/>
                </a:lnTo>
                <a:lnTo>
                  <a:pt x="353" y="213"/>
                </a:lnTo>
                <a:lnTo>
                  <a:pt x="355" y="218"/>
                </a:lnTo>
                <a:lnTo>
                  <a:pt x="355" y="222"/>
                </a:lnTo>
                <a:lnTo>
                  <a:pt x="353" y="225"/>
                </a:lnTo>
                <a:lnTo>
                  <a:pt x="353" y="225"/>
                </a:lnTo>
                <a:lnTo>
                  <a:pt x="343" y="239"/>
                </a:lnTo>
                <a:lnTo>
                  <a:pt x="335" y="250"/>
                </a:lnTo>
                <a:lnTo>
                  <a:pt x="347" y="286"/>
                </a:lnTo>
                <a:lnTo>
                  <a:pt x="347" y="286"/>
                </a:lnTo>
                <a:lnTo>
                  <a:pt x="372" y="250"/>
                </a:lnTo>
                <a:lnTo>
                  <a:pt x="372" y="2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B4F38D31-83C4-44C7-ADE7-EF982AD7101E}"/>
              </a:ext>
            </a:extLst>
          </p:cNvPr>
          <p:cNvSpPr>
            <a:spLocks noEditPoints="1"/>
          </p:cNvSpPr>
          <p:nvPr/>
        </p:nvSpPr>
        <p:spPr bwMode="auto">
          <a:xfrm>
            <a:off x="6494801" y="829354"/>
            <a:ext cx="691851" cy="1599521"/>
          </a:xfrm>
          <a:custGeom>
            <a:avLst/>
            <a:gdLst>
              <a:gd name="T0" fmla="*/ 259 w 1123"/>
              <a:gd name="T1" fmla="*/ 650 h 2596"/>
              <a:gd name="T2" fmla="*/ 236 w 1123"/>
              <a:gd name="T3" fmla="*/ 683 h 2596"/>
              <a:gd name="T4" fmla="*/ 168 w 1123"/>
              <a:gd name="T5" fmla="*/ 719 h 2596"/>
              <a:gd name="T6" fmla="*/ 153 w 1123"/>
              <a:gd name="T7" fmla="*/ 802 h 2596"/>
              <a:gd name="T8" fmla="*/ 163 w 1123"/>
              <a:gd name="T9" fmla="*/ 862 h 2596"/>
              <a:gd name="T10" fmla="*/ 106 w 1123"/>
              <a:gd name="T11" fmla="*/ 896 h 2596"/>
              <a:gd name="T12" fmla="*/ 53 w 1123"/>
              <a:gd name="T13" fmla="*/ 899 h 2596"/>
              <a:gd name="T14" fmla="*/ 26 w 1123"/>
              <a:gd name="T15" fmla="*/ 907 h 2596"/>
              <a:gd name="T16" fmla="*/ 5 w 1123"/>
              <a:gd name="T17" fmla="*/ 906 h 2596"/>
              <a:gd name="T18" fmla="*/ 41 w 1123"/>
              <a:gd name="T19" fmla="*/ 964 h 2596"/>
              <a:gd name="T20" fmla="*/ 154 w 1123"/>
              <a:gd name="T21" fmla="*/ 965 h 2596"/>
              <a:gd name="T22" fmla="*/ 195 w 1123"/>
              <a:gd name="T23" fmla="*/ 1091 h 2596"/>
              <a:gd name="T24" fmla="*/ 253 w 1123"/>
              <a:gd name="T25" fmla="*/ 1327 h 2596"/>
              <a:gd name="T26" fmla="*/ 207 w 1123"/>
              <a:gd name="T27" fmla="*/ 1550 h 2596"/>
              <a:gd name="T28" fmla="*/ 273 w 1123"/>
              <a:gd name="T29" fmla="*/ 1566 h 2596"/>
              <a:gd name="T30" fmla="*/ 301 w 1123"/>
              <a:gd name="T31" fmla="*/ 1518 h 2596"/>
              <a:gd name="T32" fmla="*/ 324 w 1123"/>
              <a:gd name="T33" fmla="*/ 1433 h 2596"/>
              <a:gd name="T34" fmla="*/ 353 w 1123"/>
              <a:gd name="T35" fmla="*/ 1552 h 2596"/>
              <a:gd name="T36" fmla="*/ 305 w 1123"/>
              <a:gd name="T37" fmla="*/ 1836 h 2596"/>
              <a:gd name="T38" fmla="*/ 408 w 1123"/>
              <a:gd name="T39" fmla="*/ 2115 h 2596"/>
              <a:gd name="T40" fmla="*/ 542 w 1123"/>
              <a:gd name="T41" fmla="*/ 2282 h 2596"/>
              <a:gd name="T42" fmla="*/ 476 w 1123"/>
              <a:gd name="T43" fmla="*/ 2478 h 2596"/>
              <a:gd name="T44" fmla="*/ 314 w 1123"/>
              <a:gd name="T45" fmla="*/ 2546 h 2596"/>
              <a:gd name="T46" fmla="*/ 494 w 1123"/>
              <a:gd name="T47" fmla="*/ 2587 h 2596"/>
              <a:gd name="T48" fmla="*/ 731 w 1123"/>
              <a:gd name="T49" fmla="*/ 2562 h 2596"/>
              <a:gd name="T50" fmla="*/ 746 w 1123"/>
              <a:gd name="T51" fmla="*/ 2263 h 2596"/>
              <a:gd name="T52" fmla="*/ 845 w 1123"/>
              <a:gd name="T53" fmla="*/ 2368 h 2596"/>
              <a:gd name="T54" fmla="*/ 845 w 1123"/>
              <a:gd name="T55" fmla="*/ 2535 h 2596"/>
              <a:gd name="T56" fmla="*/ 857 w 1123"/>
              <a:gd name="T57" fmla="*/ 2589 h 2596"/>
              <a:gd name="T58" fmla="*/ 930 w 1123"/>
              <a:gd name="T59" fmla="*/ 2520 h 2596"/>
              <a:gd name="T60" fmla="*/ 1009 w 1123"/>
              <a:gd name="T61" fmla="*/ 2348 h 2596"/>
              <a:gd name="T62" fmla="*/ 1031 w 1123"/>
              <a:gd name="T63" fmla="*/ 2207 h 2596"/>
              <a:gd name="T64" fmla="*/ 861 w 1123"/>
              <a:gd name="T65" fmla="*/ 2096 h 2596"/>
              <a:gd name="T66" fmla="*/ 880 w 1123"/>
              <a:gd name="T67" fmla="*/ 2020 h 2596"/>
              <a:gd name="T68" fmla="*/ 912 w 1123"/>
              <a:gd name="T69" fmla="*/ 1909 h 2596"/>
              <a:gd name="T70" fmla="*/ 889 w 1123"/>
              <a:gd name="T71" fmla="*/ 1355 h 2596"/>
              <a:gd name="T72" fmla="*/ 974 w 1123"/>
              <a:gd name="T73" fmla="*/ 1336 h 2596"/>
              <a:gd name="T74" fmla="*/ 1049 w 1123"/>
              <a:gd name="T75" fmla="*/ 1252 h 2596"/>
              <a:gd name="T76" fmla="*/ 1102 w 1123"/>
              <a:gd name="T77" fmla="*/ 1150 h 2596"/>
              <a:gd name="T78" fmla="*/ 1123 w 1123"/>
              <a:gd name="T79" fmla="*/ 993 h 2596"/>
              <a:gd name="T80" fmla="*/ 1047 w 1123"/>
              <a:gd name="T81" fmla="*/ 961 h 2596"/>
              <a:gd name="T82" fmla="*/ 1001 w 1123"/>
              <a:gd name="T83" fmla="*/ 789 h 2596"/>
              <a:gd name="T84" fmla="*/ 997 w 1123"/>
              <a:gd name="T85" fmla="*/ 609 h 2596"/>
              <a:gd name="T86" fmla="*/ 871 w 1123"/>
              <a:gd name="T87" fmla="*/ 599 h 2596"/>
              <a:gd name="T88" fmla="*/ 689 w 1123"/>
              <a:gd name="T89" fmla="*/ 390 h 2596"/>
              <a:gd name="T90" fmla="*/ 679 w 1123"/>
              <a:gd name="T91" fmla="*/ 282 h 2596"/>
              <a:gd name="T92" fmla="*/ 520 w 1123"/>
              <a:gd name="T93" fmla="*/ 32 h 2596"/>
              <a:gd name="T94" fmla="*/ 371 w 1123"/>
              <a:gd name="T95" fmla="*/ 6 h 2596"/>
              <a:gd name="T96" fmla="*/ 275 w 1123"/>
              <a:gd name="T97" fmla="*/ 79 h 2596"/>
              <a:gd name="T98" fmla="*/ 248 w 1123"/>
              <a:gd name="T99" fmla="*/ 201 h 2596"/>
              <a:gd name="T100" fmla="*/ 298 w 1123"/>
              <a:gd name="T101" fmla="*/ 317 h 2596"/>
              <a:gd name="T102" fmla="*/ 330 w 1123"/>
              <a:gd name="T103" fmla="*/ 342 h 2596"/>
              <a:gd name="T104" fmla="*/ 362 w 1123"/>
              <a:gd name="T105" fmla="*/ 401 h 2596"/>
              <a:gd name="T106" fmla="*/ 266 w 1123"/>
              <a:gd name="T107" fmla="*/ 457 h 2596"/>
              <a:gd name="T108" fmla="*/ 234 w 1123"/>
              <a:gd name="T109" fmla="*/ 552 h 2596"/>
              <a:gd name="T110" fmla="*/ 254 w 1123"/>
              <a:gd name="T111" fmla="*/ 604 h 2596"/>
              <a:gd name="T112" fmla="*/ 422 w 1123"/>
              <a:gd name="T113" fmla="*/ 431 h 2596"/>
              <a:gd name="T114" fmla="*/ 473 w 1123"/>
              <a:gd name="T115" fmla="*/ 431 h 2596"/>
              <a:gd name="T116" fmla="*/ 446 w 1123"/>
              <a:gd name="T117" fmla="*/ 462 h 2596"/>
              <a:gd name="T118" fmla="*/ 914 w 1123"/>
              <a:gd name="T119" fmla="*/ 643 h 2596"/>
              <a:gd name="T120" fmla="*/ 950 w 1123"/>
              <a:gd name="T121" fmla="*/ 636 h 2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3" h="2596">
                <a:moveTo>
                  <a:pt x="243" y="643"/>
                </a:moveTo>
                <a:lnTo>
                  <a:pt x="243" y="643"/>
                </a:lnTo>
                <a:lnTo>
                  <a:pt x="248" y="647"/>
                </a:lnTo>
                <a:lnTo>
                  <a:pt x="253" y="648"/>
                </a:lnTo>
                <a:lnTo>
                  <a:pt x="257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0"/>
                </a:lnTo>
                <a:lnTo>
                  <a:pt x="259" y="655"/>
                </a:lnTo>
                <a:lnTo>
                  <a:pt x="258" y="658"/>
                </a:lnTo>
                <a:lnTo>
                  <a:pt x="255" y="662"/>
                </a:lnTo>
                <a:lnTo>
                  <a:pt x="255" y="662"/>
                </a:lnTo>
                <a:lnTo>
                  <a:pt x="250" y="666"/>
                </a:lnTo>
                <a:lnTo>
                  <a:pt x="245" y="669"/>
                </a:lnTo>
                <a:lnTo>
                  <a:pt x="241" y="674"/>
                </a:lnTo>
                <a:lnTo>
                  <a:pt x="238" y="677"/>
                </a:lnTo>
                <a:lnTo>
                  <a:pt x="238" y="679"/>
                </a:lnTo>
                <a:lnTo>
                  <a:pt x="238" y="679"/>
                </a:lnTo>
                <a:lnTo>
                  <a:pt x="236" y="683"/>
                </a:lnTo>
                <a:lnTo>
                  <a:pt x="232" y="687"/>
                </a:lnTo>
                <a:lnTo>
                  <a:pt x="220" y="693"/>
                </a:lnTo>
                <a:lnTo>
                  <a:pt x="206" y="698"/>
                </a:lnTo>
                <a:lnTo>
                  <a:pt x="199" y="701"/>
                </a:lnTo>
                <a:lnTo>
                  <a:pt x="199" y="701"/>
                </a:lnTo>
                <a:lnTo>
                  <a:pt x="191" y="703"/>
                </a:lnTo>
                <a:lnTo>
                  <a:pt x="183" y="705"/>
                </a:lnTo>
                <a:lnTo>
                  <a:pt x="178" y="708"/>
                </a:lnTo>
                <a:lnTo>
                  <a:pt x="173" y="710"/>
                </a:lnTo>
                <a:lnTo>
                  <a:pt x="170" y="714"/>
                </a:lnTo>
                <a:lnTo>
                  <a:pt x="168" y="719"/>
                </a:lnTo>
                <a:lnTo>
                  <a:pt x="168" y="719"/>
                </a:lnTo>
                <a:lnTo>
                  <a:pt x="162" y="743"/>
                </a:lnTo>
                <a:lnTo>
                  <a:pt x="158" y="754"/>
                </a:lnTo>
                <a:lnTo>
                  <a:pt x="156" y="758"/>
                </a:lnTo>
                <a:lnTo>
                  <a:pt x="156" y="758"/>
                </a:lnTo>
                <a:lnTo>
                  <a:pt x="154" y="764"/>
                </a:lnTo>
                <a:lnTo>
                  <a:pt x="153" y="774"/>
                </a:lnTo>
                <a:lnTo>
                  <a:pt x="153" y="785"/>
                </a:lnTo>
                <a:lnTo>
                  <a:pt x="153" y="791"/>
                </a:lnTo>
                <a:lnTo>
                  <a:pt x="153" y="791"/>
                </a:lnTo>
                <a:lnTo>
                  <a:pt x="153" y="802"/>
                </a:lnTo>
                <a:lnTo>
                  <a:pt x="154" y="810"/>
                </a:lnTo>
                <a:lnTo>
                  <a:pt x="156" y="816"/>
                </a:lnTo>
                <a:lnTo>
                  <a:pt x="156" y="816"/>
                </a:lnTo>
                <a:lnTo>
                  <a:pt x="158" y="823"/>
                </a:lnTo>
                <a:lnTo>
                  <a:pt x="158" y="833"/>
                </a:lnTo>
                <a:lnTo>
                  <a:pt x="159" y="847"/>
                </a:lnTo>
                <a:lnTo>
                  <a:pt x="159" y="847"/>
                </a:lnTo>
                <a:lnTo>
                  <a:pt x="160" y="849"/>
                </a:lnTo>
                <a:lnTo>
                  <a:pt x="163" y="854"/>
                </a:lnTo>
                <a:lnTo>
                  <a:pt x="164" y="858"/>
                </a:lnTo>
                <a:lnTo>
                  <a:pt x="163" y="862"/>
                </a:lnTo>
                <a:lnTo>
                  <a:pt x="162" y="865"/>
                </a:lnTo>
                <a:lnTo>
                  <a:pt x="159" y="868"/>
                </a:lnTo>
                <a:lnTo>
                  <a:pt x="159" y="868"/>
                </a:lnTo>
                <a:lnTo>
                  <a:pt x="141" y="876"/>
                </a:lnTo>
                <a:lnTo>
                  <a:pt x="122" y="885"/>
                </a:lnTo>
                <a:lnTo>
                  <a:pt x="122" y="885"/>
                </a:lnTo>
                <a:lnTo>
                  <a:pt x="119" y="889"/>
                </a:lnTo>
                <a:lnTo>
                  <a:pt x="116" y="891"/>
                </a:lnTo>
                <a:lnTo>
                  <a:pt x="112" y="895"/>
                </a:lnTo>
                <a:lnTo>
                  <a:pt x="110" y="896"/>
                </a:lnTo>
                <a:lnTo>
                  <a:pt x="106" y="896"/>
                </a:lnTo>
                <a:lnTo>
                  <a:pt x="95" y="891"/>
                </a:lnTo>
                <a:lnTo>
                  <a:pt x="95" y="891"/>
                </a:lnTo>
                <a:lnTo>
                  <a:pt x="80" y="886"/>
                </a:lnTo>
                <a:lnTo>
                  <a:pt x="67" y="883"/>
                </a:lnTo>
                <a:lnTo>
                  <a:pt x="62" y="883"/>
                </a:lnTo>
                <a:lnTo>
                  <a:pt x="57" y="883"/>
                </a:lnTo>
                <a:lnTo>
                  <a:pt x="54" y="884"/>
                </a:lnTo>
                <a:lnTo>
                  <a:pt x="53" y="885"/>
                </a:lnTo>
                <a:lnTo>
                  <a:pt x="53" y="885"/>
                </a:lnTo>
                <a:lnTo>
                  <a:pt x="52" y="891"/>
                </a:lnTo>
                <a:lnTo>
                  <a:pt x="53" y="899"/>
                </a:lnTo>
                <a:lnTo>
                  <a:pt x="57" y="905"/>
                </a:lnTo>
                <a:lnTo>
                  <a:pt x="59" y="907"/>
                </a:lnTo>
                <a:lnTo>
                  <a:pt x="62" y="910"/>
                </a:lnTo>
                <a:lnTo>
                  <a:pt x="62" y="910"/>
                </a:lnTo>
                <a:lnTo>
                  <a:pt x="78" y="919"/>
                </a:lnTo>
                <a:lnTo>
                  <a:pt x="87" y="924"/>
                </a:lnTo>
                <a:lnTo>
                  <a:pt x="87" y="924"/>
                </a:lnTo>
                <a:lnTo>
                  <a:pt x="58" y="919"/>
                </a:lnTo>
                <a:lnTo>
                  <a:pt x="38" y="913"/>
                </a:lnTo>
                <a:lnTo>
                  <a:pt x="30" y="910"/>
                </a:lnTo>
                <a:lnTo>
                  <a:pt x="26" y="907"/>
                </a:lnTo>
                <a:lnTo>
                  <a:pt x="26" y="907"/>
                </a:lnTo>
                <a:lnTo>
                  <a:pt x="13" y="887"/>
                </a:lnTo>
                <a:lnTo>
                  <a:pt x="9" y="883"/>
                </a:lnTo>
                <a:lnTo>
                  <a:pt x="6" y="880"/>
                </a:lnTo>
                <a:lnTo>
                  <a:pt x="4" y="879"/>
                </a:lnTo>
                <a:lnTo>
                  <a:pt x="2" y="880"/>
                </a:lnTo>
                <a:lnTo>
                  <a:pt x="2" y="880"/>
                </a:lnTo>
                <a:lnTo>
                  <a:pt x="0" y="884"/>
                </a:lnTo>
                <a:lnTo>
                  <a:pt x="0" y="890"/>
                </a:lnTo>
                <a:lnTo>
                  <a:pt x="3" y="897"/>
                </a:lnTo>
                <a:lnTo>
                  <a:pt x="5" y="906"/>
                </a:lnTo>
                <a:lnTo>
                  <a:pt x="11" y="923"/>
                </a:lnTo>
                <a:lnTo>
                  <a:pt x="15" y="929"/>
                </a:lnTo>
                <a:lnTo>
                  <a:pt x="20" y="934"/>
                </a:lnTo>
                <a:lnTo>
                  <a:pt x="20" y="934"/>
                </a:lnTo>
                <a:lnTo>
                  <a:pt x="22" y="938"/>
                </a:lnTo>
                <a:lnTo>
                  <a:pt x="26" y="942"/>
                </a:lnTo>
                <a:lnTo>
                  <a:pt x="31" y="950"/>
                </a:lnTo>
                <a:lnTo>
                  <a:pt x="36" y="959"/>
                </a:lnTo>
                <a:lnTo>
                  <a:pt x="38" y="961"/>
                </a:lnTo>
                <a:lnTo>
                  <a:pt x="41" y="964"/>
                </a:lnTo>
                <a:lnTo>
                  <a:pt x="41" y="964"/>
                </a:lnTo>
                <a:lnTo>
                  <a:pt x="51" y="972"/>
                </a:lnTo>
                <a:lnTo>
                  <a:pt x="57" y="976"/>
                </a:lnTo>
                <a:lnTo>
                  <a:pt x="66" y="980"/>
                </a:lnTo>
                <a:lnTo>
                  <a:pt x="66" y="980"/>
                </a:lnTo>
                <a:lnTo>
                  <a:pt x="75" y="982"/>
                </a:lnTo>
                <a:lnTo>
                  <a:pt x="89" y="984"/>
                </a:lnTo>
                <a:lnTo>
                  <a:pt x="103" y="984"/>
                </a:lnTo>
                <a:lnTo>
                  <a:pt x="114" y="982"/>
                </a:lnTo>
                <a:lnTo>
                  <a:pt x="114" y="982"/>
                </a:lnTo>
                <a:lnTo>
                  <a:pt x="130" y="976"/>
                </a:lnTo>
                <a:lnTo>
                  <a:pt x="154" y="965"/>
                </a:lnTo>
                <a:lnTo>
                  <a:pt x="186" y="949"/>
                </a:lnTo>
                <a:lnTo>
                  <a:pt x="201" y="947"/>
                </a:lnTo>
                <a:lnTo>
                  <a:pt x="201" y="947"/>
                </a:lnTo>
                <a:lnTo>
                  <a:pt x="197" y="964"/>
                </a:lnTo>
                <a:lnTo>
                  <a:pt x="192" y="989"/>
                </a:lnTo>
                <a:lnTo>
                  <a:pt x="192" y="989"/>
                </a:lnTo>
                <a:lnTo>
                  <a:pt x="191" y="995"/>
                </a:lnTo>
                <a:lnTo>
                  <a:pt x="191" y="1005"/>
                </a:lnTo>
                <a:lnTo>
                  <a:pt x="191" y="1034"/>
                </a:lnTo>
                <a:lnTo>
                  <a:pt x="192" y="1066"/>
                </a:lnTo>
                <a:lnTo>
                  <a:pt x="195" y="1091"/>
                </a:lnTo>
                <a:lnTo>
                  <a:pt x="195" y="1091"/>
                </a:lnTo>
                <a:lnTo>
                  <a:pt x="200" y="1114"/>
                </a:lnTo>
                <a:lnTo>
                  <a:pt x="206" y="1143"/>
                </a:lnTo>
                <a:lnTo>
                  <a:pt x="212" y="1166"/>
                </a:lnTo>
                <a:lnTo>
                  <a:pt x="216" y="1180"/>
                </a:lnTo>
                <a:lnTo>
                  <a:pt x="216" y="1180"/>
                </a:lnTo>
                <a:lnTo>
                  <a:pt x="217" y="1187"/>
                </a:lnTo>
                <a:lnTo>
                  <a:pt x="217" y="1203"/>
                </a:lnTo>
                <a:lnTo>
                  <a:pt x="216" y="1249"/>
                </a:lnTo>
                <a:lnTo>
                  <a:pt x="213" y="1313"/>
                </a:lnTo>
                <a:lnTo>
                  <a:pt x="253" y="1327"/>
                </a:lnTo>
                <a:lnTo>
                  <a:pt x="253" y="1440"/>
                </a:lnTo>
                <a:lnTo>
                  <a:pt x="253" y="1440"/>
                </a:lnTo>
                <a:lnTo>
                  <a:pt x="245" y="1468"/>
                </a:lnTo>
                <a:lnTo>
                  <a:pt x="239" y="1490"/>
                </a:lnTo>
                <a:lnTo>
                  <a:pt x="234" y="1506"/>
                </a:lnTo>
                <a:lnTo>
                  <a:pt x="234" y="1506"/>
                </a:lnTo>
                <a:lnTo>
                  <a:pt x="232" y="1512"/>
                </a:lnTo>
                <a:lnTo>
                  <a:pt x="227" y="1520"/>
                </a:lnTo>
                <a:lnTo>
                  <a:pt x="215" y="1537"/>
                </a:lnTo>
                <a:lnTo>
                  <a:pt x="211" y="1544"/>
                </a:lnTo>
                <a:lnTo>
                  <a:pt x="207" y="1550"/>
                </a:lnTo>
                <a:lnTo>
                  <a:pt x="207" y="1553"/>
                </a:lnTo>
                <a:lnTo>
                  <a:pt x="207" y="1555"/>
                </a:lnTo>
                <a:lnTo>
                  <a:pt x="208" y="1557"/>
                </a:lnTo>
                <a:lnTo>
                  <a:pt x="210" y="1558"/>
                </a:lnTo>
                <a:lnTo>
                  <a:pt x="210" y="1558"/>
                </a:lnTo>
                <a:lnTo>
                  <a:pt x="217" y="1559"/>
                </a:lnTo>
                <a:lnTo>
                  <a:pt x="226" y="1560"/>
                </a:lnTo>
                <a:lnTo>
                  <a:pt x="248" y="1566"/>
                </a:lnTo>
                <a:lnTo>
                  <a:pt x="258" y="1568"/>
                </a:lnTo>
                <a:lnTo>
                  <a:pt x="269" y="1568"/>
                </a:lnTo>
                <a:lnTo>
                  <a:pt x="273" y="1566"/>
                </a:lnTo>
                <a:lnTo>
                  <a:pt x="277" y="1565"/>
                </a:lnTo>
                <a:lnTo>
                  <a:pt x="280" y="1564"/>
                </a:lnTo>
                <a:lnTo>
                  <a:pt x="282" y="1560"/>
                </a:lnTo>
                <a:lnTo>
                  <a:pt x="282" y="1560"/>
                </a:lnTo>
                <a:lnTo>
                  <a:pt x="287" y="1554"/>
                </a:lnTo>
                <a:lnTo>
                  <a:pt x="290" y="1548"/>
                </a:lnTo>
                <a:lnTo>
                  <a:pt x="294" y="1536"/>
                </a:lnTo>
                <a:lnTo>
                  <a:pt x="297" y="1526"/>
                </a:lnTo>
                <a:lnTo>
                  <a:pt x="298" y="1522"/>
                </a:lnTo>
                <a:lnTo>
                  <a:pt x="301" y="1518"/>
                </a:lnTo>
                <a:lnTo>
                  <a:pt x="301" y="1518"/>
                </a:lnTo>
                <a:lnTo>
                  <a:pt x="313" y="1504"/>
                </a:lnTo>
                <a:lnTo>
                  <a:pt x="319" y="1495"/>
                </a:lnTo>
                <a:lnTo>
                  <a:pt x="326" y="1485"/>
                </a:lnTo>
                <a:lnTo>
                  <a:pt x="326" y="1485"/>
                </a:lnTo>
                <a:lnTo>
                  <a:pt x="327" y="1479"/>
                </a:lnTo>
                <a:lnTo>
                  <a:pt x="327" y="1472"/>
                </a:lnTo>
                <a:lnTo>
                  <a:pt x="326" y="1457"/>
                </a:lnTo>
                <a:lnTo>
                  <a:pt x="323" y="1443"/>
                </a:lnTo>
                <a:lnTo>
                  <a:pt x="322" y="1436"/>
                </a:lnTo>
                <a:lnTo>
                  <a:pt x="322" y="1436"/>
                </a:lnTo>
                <a:lnTo>
                  <a:pt x="324" y="1433"/>
                </a:lnTo>
                <a:lnTo>
                  <a:pt x="328" y="1430"/>
                </a:lnTo>
                <a:lnTo>
                  <a:pt x="333" y="1425"/>
                </a:lnTo>
                <a:lnTo>
                  <a:pt x="338" y="1419"/>
                </a:lnTo>
                <a:lnTo>
                  <a:pt x="338" y="1419"/>
                </a:lnTo>
                <a:lnTo>
                  <a:pt x="349" y="1398"/>
                </a:lnTo>
                <a:lnTo>
                  <a:pt x="355" y="1385"/>
                </a:lnTo>
                <a:lnTo>
                  <a:pt x="355" y="1385"/>
                </a:lnTo>
                <a:lnTo>
                  <a:pt x="353" y="1458"/>
                </a:lnTo>
                <a:lnTo>
                  <a:pt x="351" y="1513"/>
                </a:lnTo>
                <a:lnTo>
                  <a:pt x="351" y="1537"/>
                </a:lnTo>
                <a:lnTo>
                  <a:pt x="353" y="1552"/>
                </a:lnTo>
                <a:lnTo>
                  <a:pt x="353" y="1552"/>
                </a:lnTo>
                <a:lnTo>
                  <a:pt x="354" y="1564"/>
                </a:lnTo>
                <a:lnTo>
                  <a:pt x="355" y="1580"/>
                </a:lnTo>
                <a:lnTo>
                  <a:pt x="356" y="1617"/>
                </a:lnTo>
                <a:lnTo>
                  <a:pt x="355" y="1664"/>
                </a:lnTo>
                <a:lnTo>
                  <a:pt x="355" y="1664"/>
                </a:lnTo>
                <a:lnTo>
                  <a:pt x="330" y="1745"/>
                </a:lnTo>
                <a:lnTo>
                  <a:pt x="312" y="1804"/>
                </a:lnTo>
                <a:lnTo>
                  <a:pt x="307" y="1825"/>
                </a:lnTo>
                <a:lnTo>
                  <a:pt x="305" y="1836"/>
                </a:lnTo>
                <a:lnTo>
                  <a:pt x="305" y="1836"/>
                </a:lnTo>
                <a:lnTo>
                  <a:pt x="302" y="1862"/>
                </a:lnTo>
                <a:lnTo>
                  <a:pt x="301" y="1912"/>
                </a:lnTo>
                <a:lnTo>
                  <a:pt x="301" y="1965"/>
                </a:lnTo>
                <a:lnTo>
                  <a:pt x="302" y="1988"/>
                </a:lnTo>
                <a:lnTo>
                  <a:pt x="305" y="2005"/>
                </a:lnTo>
                <a:lnTo>
                  <a:pt x="305" y="2005"/>
                </a:lnTo>
                <a:lnTo>
                  <a:pt x="311" y="2034"/>
                </a:lnTo>
                <a:lnTo>
                  <a:pt x="319" y="2058"/>
                </a:lnTo>
                <a:lnTo>
                  <a:pt x="328" y="2084"/>
                </a:lnTo>
                <a:lnTo>
                  <a:pt x="328" y="2084"/>
                </a:lnTo>
                <a:lnTo>
                  <a:pt x="408" y="2115"/>
                </a:lnTo>
                <a:lnTo>
                  <a:pt x="464" y="2136"/>
                </a:lnTo>
                <a:lnTo>
                  <a:pt x="482" y="2144"/>
                </a:lnTo>
                <a:lnTo>
                  <a:pt x="488" y="2148"/>
                </a:lnTo>
                <a:lnTo>
                  <a:pt x="488" y="2148"/>
                </a:lnTo>
                <a:lnTo>
                  <a:pt x="494" y="2156"/>
                </a:lnTo>
                <a:lnTo>
                  <a:pt x="505" y="2170"/>
                </a:lnTo>
                <a:lnTo>
                  <a:pt x="521" y="2190"/>
                </a:lnTo>
                <a:lnTo>
                  <a:pt x="516" y="2230"/>
                </a:lnTo>
                <a:lnTo>
                  <a:pt x="544" y="2263"/>
                </a:lnTo>
                <a:lnTo>
                  <a:pt x="544" y="2263"/>
                </a:lnTo>
                <a:lnTo>
                  <a:pt x="542" y="2282"/>
                </a:lnTo>
                <a:lnTo>
                  <a:pt x="537" y="2331"/>
                </a:lnTo>
                <a:lnTo>
                  <a:pt x="535" y="2358"/>
                </a:lnTo>
                <a:lnTo>
                  <a:pt x="531" y="2385"/>
                </a:lnTo>
                <a:lnTo>
                  <a:pt x="528" y="2408"/>
                </a:lnTo>
                <a:lnTo>
                  <a:pt x="521" y="2425"/>
                </a:lnTo>
                <a:lnTo>
                  <a:pt x="521" y="2425"/>
                </a:lnTo>
                <a:lnTo>
                  <a:pt x="519" y="2433"/>
                </a:lnTo>
                <a:lnTo>
                  <a:pt x="514" y="2440"/>
                </a:lnTo>
                <a:lnTo>
                  <a:pt x="503" y="2454"/>
                </a:lnTo>
                <a:lnTo>
                  <a:pt x="489" y="2466"/>
                </a:lnTo>
                <a:lnTo>
                  <a:pt x="476" y="2478"/>
                </a:lnTo>
                <a:lnTo>
                  <a:pt x="462" y="2487"/>
                </a:lnTo>
                <a:lnTo>
                  <a:pt x="451" y="2496"/>
                </a:lnTo>
                <a:lnTo>
                  <a:pt x="440" y="2502"/>
                </a:lnTo>
                <a:lnTo>
                  <a:pt x="346" y="2514"/>
                </a:lnTo>
                <a:lnTo>
                  <a:pt x="346" y="2514"/>
                </a:lnTo>
                <a:lnTo>
                  <a:pt x="340" y="2518"/>
                </a:lnTo>
                <a:lnTo>
                  <a:pt x="328" y="2527"/>
                </a:lnTo>
                <a:lnTo>
                  <a:pt x="322" y="2533"/>
                </a:lnTo>
                <a:lnTo>
                  <a:pt x="317" y="2539"/>
                </a:lnTo>
                <a:lnTo>
                  <a:pt x="316" y="2543"/>
                </a:lnTo>
                <a:lnTo>
                  <a:pt x="314" y="2546"/>
                </a:lnTo>
                <a:lnTo>
                  <a:pt x="314" y="2550"/>
                </a:lnTo>
                <a:lnTo>
                  <a:pt x="316" y="2554"/>
                </a:lnTo>
                <a:lnTo>
                  <a:pt x="316" y="2554"/>
                </a:lnTo>
                <a:lnTo>
                  <a:pt x="321" y="2560"/>
                </a:lnTo>
                <a:lnTo>
                  <a:pt x="327" y="2567"/>
                </a:lnTo>
                <a:lnTo>
                  <a:pt x="343" y="2581"/>
                </a:lnTo>
                <a:lnTo>
                  <a:pt x="356" y="2592"/>
                </a:lnTo>
                <a:lnTo>
                  <a:pt x="361" y="2596"/>
                </a:lnTo>
                <a:lnTo>
                  <a:pt x="361" y="2596"/>
                </a:lnTo>
                <a:lnTo>
                  <a:pt x="436" y="2591"/>
                </a:lnTo>
                <a:lnTo>
                  <a:pt x="494" y="2587"/>
                </a:lnTo>
                <a:lnTo>
                  <a:pt x="534" y="2587"/>
                </a:lnTo>
                <a:lnTo>
                  <a:pt x="534" y="2587"/>
                </a:lnTo>
                <a:lnTo>
                  <a:pt x="622" y="2588"/>
                </a:lnTo>
                <a:lnTo>
                  <a:pt x="672" y="2588"/>
                </a:lnTo>
                <a:lnTo>
                  <a:pt x="690" y="2588"/>
                </a:lnTo>
                <a:lnTo>
                  <a:pt x="700" y="2587"/>
                </a:lnTo>
                <a:lnTo>
                  <a:pt x="700" y="2587"/>
                </a:lnTo>
                <a:lnTo>
                  <a:pt x="712" y="2582"/>
                </a:lnTo>
                <a:lnTo>
                  <a:pt x="721" y="2576"/>
                </a:lnTo>
                <a:lnTo>
                  <a:pt x="727" y="2568"/>
                </a:lnTo>
                <a:lnTo>
                  <a:pt x="731" y="2562"/>
                </a:lnTo>
                <a:lnTo>
                  <a:pt x="731" y="2562"/>
                </a:lnTo>
                <a:lnTo>
                  <a:pt x="731" y="2556"/>
                </a:lnTo>
                <a:lnTo>
                  <a:pt x="731" y="2547"/>
                </a:lnTo>
                <a:lnTo>
                  <a:pt x="728" y="2522"/>
                </a:lnTo>
                <a:lnTo>
                  <a:pt x="725" y="2487"/>
                </a:lnTo>
                <a:lnTo>
                  <a:pt x="689" y="2432"/>
                </a:lnTo>
                <a:lnTo>
                  <a:pt x="679" y="2435"/>
                </a:lnTo>
                <a:lnTo>
                  <a:pt x="664" y="2384"/>
                </a:lnTo>
                <a:lnTo>
                  <a:pt x="670" y="2287"/>
                </a:lnTo>
                <a:lnTo>
                  <a:pt x="746" y="2263"/>
                </a:lnTo>
                <a:lnTo>
                  <a:pt x="746" y="2263"/>
                </a:lnTo>
                <a:lnTo>
                  <a:pt x="757" y="2269"/>
                </a:lnTo>
                <a:lnTo>
                  <a:pt x="780" y="2284"/>
                </a:lnTo>
                <a:lnTo>
                  <a:pt x="795" y="2294"/>
                </a:lnTo>
                <a:lnTo>
                  <a:pt x="807" y="2303"/>
                </a:lnTo>
                <a:lnTo>
                  <a:pt x="820" y="2313"/>
                </a:lnTo>
                <a:lnTo>
                  <a:pt x="828" y="2323"/>
                </a:lnTo>
                <a:lnTo>
                  <a:pt x="828" y="2323"/>
                </a:lnTo>
                <a:lnTo>
                  <a:pt x="833" y="2333"/>
                </a:lnTo>
                <a:lnTo>
                  <a:pt x="838" y="2344"/>
                </a:lnTo>
                <a:lnTo>
                  <a:pt x="842" y="2355"/>
                </a:lnTo>
                <a:lnTo>
                  <a:pt x="845" y="2368"/>
                </a:lnTo>
                <a:lnTo>
                  <a:pt x="849" y="2385"/>
                </a:lnTo>
                <a:lnTo>
                  <a:pt x="850" y="2391"/>
                </a:lnTo>
                <a:lnTo>
                  <a:pt x="852" y="2392"/>
                </a:lnTo>
                <a:lnTo>
                  <a:pt x="852" y="2392"/>
                </a:lnTo>
                <a:lnTo>
                  <a:pt x="854" y="2397"/>
                </a:lnTo>
                <a:lnTo>
                  <a:pt x="857" y="2407"/>
                </a:lnTo>
                <a:lnTo>
                  <a:pt x="863" y="2437"/>
                </a:lnTo>
                <a:lnTo>
                  <a:pt x="870" y="2481"/>
                </a:lnTo>
                <a:lnTo>
                  <a:pt x="870" y="2481"/>
                </a:lnTo>
                <a:lnTo>
                  <a:pt x="857" y="2512"/>
                </a:lnTo>
                <a:lnTo>
                  <a:pt x="845" y="2535"/>
                </a:lnTo>
                <a:lnTo>
                  <a:pt x="839" y="2550"/>
                </a:lnTo>
                <a:lnTo>
                  <a:pt x="839" y="2550"/>
                </a:lnTo>
                <a:lnTo>
                  <a:pt x="838" y="2557"/>
                </a:lnTo>
                <a:lnTo>
                  <a:pt x="837" y="2563"/>
                </a:lnTo>
                <a:lnTo>
                  <a:pt x="837" y="2570"/>
                </a:lnTo>
                <a:lnTo>
                  <a:pt x="839" y="2575"/>
                </a:lnTo>
                <a:lnTo>
                  <a:pt x="839" y="2575"/>
                </a:lnTo>
                <a:lnTo>
                  <a:pt x="843" y="2579"/>
                </a:lnTo>
                <a:lnTo>
                  <a:pt x="848" y="2583"/>
                </a:lnTo>
                <a:lnTo>
                  <a:pt x="853" y="2588"/>
                </a:lnTo>
                <a:lnTo>
                  <a:pt x="857" y="2589"/>
                </a:lnTo>
                <a:lnTo>
                  <a:pt x="861" y="2589"/>
                </a:lnTo>
                <a:lnTo>
                  <a:pt x="861" y="2589"/>
                </a:lnTo>
                <a:lnTo>
                  <a:pt x="864" y="2589"/>
                </a:lnTo>
                <a:lnTo>
                  <a:pt x="868" y="2587"/>
                </a:lnTo>
                <a:lnTo>
                  <a:pt x="877" y="2581"/>
                </a:lnTo>
                <a:lnTo>
                  <a:pt x="889" y="2570"/>
                </a:lnTo>
                <a:lnTo>
                  <a:pt x="900" y="2559"/>
                </a:lnTo>
                <a:lnTo>
                  <a:pt x="921" y="2534"/>
                </a:lnTo>
                <a:lnTo>
                  <a:pt x="928" y="2525"/>
                </a:lnTo>
                <a:lnTo>
                  <a:pt x="930" y="2520"/>
                </a:lnTo>
                <a:lnTo>
                  <a:pt x="930" y="2520"/>
                </a:lnTo>
                <a:lnTo>
                  <a:pt x="939" y="2503"/>
                </a:lnTo>
                <a:lnTo>
                  <a:pt x="954" y="2475"/>
                </a:lnTo>
                <a:lnTo>
                  <a:pt x="970" y="2444"/>
                </a:lnTo>
                <a:lnTo>
                  <a:pt x="976" y="2432"/>
                </a:lnTo>
                <a:lnTo>
                  <a:pt x="978" y="2423"/>
                </a:lnTo>
                <a:lnTo>
                  <a:pt x="978" y="2423"/>
                </a:lnTo>
                <a:lnTo>
                  <a:pt x="982" y="2404"/>
                </a:lnTo>
                <a:lnTo>
                  <a:pt x="987" y="2379"/>
                </a:lnTo>
                <a:lnTo>
                  <a:pt x="991" y="2348"/>
                </a:lnTo>
                <a:lnTo>
                  <a:pt x="1009" y="2348"/>
                </a:lnTo>
                <a:lnTo>
                  <a:pt x="1009" y="2348"/>
                </a:lnTo>
                <a:lnTo>
                  <a:pt x="1033" y="2296"/>
                </a:lnTo>
                <a:lnTo>
                  <a:pt x="1049" y="2258"/>
                </a:lnTo>
                <a:lnTo>
                  <a:pt x="1054" y="2243"/>
                </a:lnTo>
                <a:lnTo>
                  <a:pt x="1055" y="2236"/>
                </a:lnTo>
                <a:lnTo>
                  <a:pt x="1055" y="2236"/>
                </a:lnTo>
                <a:lnTo>
                  <a:pt x="1054" y="2231"/>
                </a:lnTo>
                <a:lnTo>
                  <a:pt x="1052" y="2226"/>
                </a:lnTo>
                <a:lnTo>
                  <a:pt x="1049" y="2221"/>
                </a:lnTo>
                <a:lnTo>
                  <a:pt x="1044" y="2216"/>
                </a:lnTo>
                <a:lnTo>
                  <a:pt x="1039" y="2211"/>
                </a:lnTo>
                <a:lnTo>
                  <a:pt x="1031" y="2207"/>
                </a:lnTo>
                <a:lnTo>
                  <a:pt x="1023" y="2204"/>
                </a:lnTo>
                <a:lnTo>
                  <a:pt x="1013" y="2202"/>
                </a:lnTo>
                <a:lnTo>
                  <a:pt x="1013" y="2202"/>
                </a:lnTo>
                <a:lnTo>
                  <a:pt x="987" y="2200"/>
                </a:lnTo>
                <a:lnTo>
                  <a:pt x="959" y="2200"/>
                </a:lnTo>
                <a:lnTo>
                  <a:pt x="928" y="2199"/>
                </a:lnTo>
                <a:lnTo>
                  <a:pt x="918" y="2209"/>
                </a:lnTo>
                <a:lnTo>
                  <a:pt x="901" y="2193"/>
                </a:lnTo>
                <a:lnTo>
                  <a:pt x="922" y="2172"/>
                </a:lnTo>
                <a:lnTo>
                  <a:pt x="861" y="2096"/>
                </a:lnTo>
                <a:lnTo>
                  <a:pt x="861" y="2096"/>
                </a:lnTo>
                <a:lnTo>
                  <a:pt x="864" y="2094"/>
                </a:lnTo>
                <a:lnTo>
                  <a:pt x="870" y="2087"/>
                </a:lnTo>
                <a:lnTo>
                  <a:pt x="874" y="2082"/>
                </a:lnTo>
                <a:lnTo>
                  <a:pt x="876" y="2075"/>
                </a:lnTo>
                <a:lnTo>
                  <a:pt x="879" y="2068"/>
                </a:lnTo>
                <a:lnTo>
                  <a:pt x="879" y="2059"/>
                </a:lnTo>
                <a:lnTo>
                  <a:pt x="879" y="2059"/>
                </a:lnTo>
                <a:lnTo>
                  <a:pt x="879" y="2032"/>
                </a:lnTo>
                <a:lnTo>
                  <a:pt x="879" y="2020"/>
                </a:lnTo>
                <a:lnTo>
                  <a:pt x="879" y="2020"/>
                </a:lnTo>
                <a:lnTo>
                  <a:pt x="880" y="2020"/>
                </a:lnTo>
                <a:lnTo>
                  <a:pt x="881" y="2020"/>
                </a:lnTo>
                <a:lnTo>
                  <a:pt x="886" y="2020"/>
                </a:lnTo>
                <a:lnTo>
                  <a:pt x="889" y="2019"/>
                </a:lnTo>
                <a:lnTo>
                  <a:pt x="892" y="2016"/>
                </a:lnTo>
                <a:lnTo>
                  <a:pt x="895" y="2013"/>
                </a:lnTo>
                <a:lnTo>
                  <a:pt x="897" y="2005"/>
                </a:lnTo>
                <a:lnTo>
                  <a:pt x="897" y="2005"/>
                </a:lnTo>
                <a:lnTo>
                  <a:pt x="903" y="1982"/>
                </a:lnTo>
                <a:lnTo>
                  <a:pt x="908" y="1950"/>
                </a:lnTo>
                <a:lnTo>
                  <a:pt x="912" y="1921"/>
                </a:lnTo>
                <a:lnTo>
                  <a:pt x="912" y="1909"/>
                </a:lnTo>
                <a:lnTo>
                  <a:pt x="912" y="1909"/>
                </a:lnTo>
                <a:lnTo>
                  <a:pt x="916" y="1889"/>
                </a:lnTo>
                <a:lnTo>
                  <a:pt x="924" y="1845"/>
                </a:lnTo>
                <a:lnTo>
                  <a:pt x="933" y="1794"/>
                </a:lnTo>
                <a:lnTo>
                  <a:pt x="935" y="1771"/>
                </a:lnTo>
                <a:lnTo>
                  <a:pt x="937" y="1751"/>
                </a:lnTo>
                <a:lnTo>
                  <a:pt x="937" y="1751"/>
                </a:lnTo>
                <a:lnTo>
                  <a:pt x="935" y="1717"/>
                </a:lnTo>
                <a:lnTo>
                  <a:pt x="934" y="1685"/>
                </a:lnTo>
                <a:lnTo>
                  <a:pt x="930" y="1652"/>
                </a:lnTo>
                <a:lnTo>
                  <a:pt x="889" y="1355"/>
                </a:lnTo>
                <a:lnTo>
                  <a:pt x="889" y="1355"/>
                </a:lnTo>
                <a:lnTo>
                  <a:pt x="898" y="1357"/>
                </a:lnTo>
                <a:lnTo>
                  <a:pt x="921" y="1361"/>
                </a:lnTo>
                <a:lnTo>
                  <a:pt x="934" y="1361"/>
                </a:lnTo>
                <a:lnTo>
                  <a:pt x="946" y="1361"/>
                </a:lnTo>
                <a:lnTo>
                  <a:pt x="951" y="1359"/>
                </a:lnTo>
                <a:lnTo>
                  <a:pt x="956" y="1357"/>
                </a:lnTo>
                <a:lnTo>
                  <a:pt x="961" y="1355"/>
                </a:lnTo>
                <a:lnTo>
                  <a:pt x="964" y="1352"/>
                </a:lnTo>
                <a:lnTo>
                  <a:pt x="964" y="1352"/>
                </a:lnTo>
                <a:lnTo>
                  <a:pt x="974" y="1336"/>
                </a:lnTo>
                <a:lnTo>
                  <a:pt x="981" y="1321"/>
                </a:lnTo>
                <a:lnTo>
                  <a:pt x="988" y="1309"/>
                </a:lnTo>
                <a:lnTo>
                  <a:pt x="991" y="1305"/>
                </a:lnTo>
                <a:lnTo>
                  <a:pt x="995" y="1303"/>
                </a:lnTo>
                <a:lnTo>
                  <a:pt x="995" y="1303"/>
                </a:lnTo>
                <a:lnTo>
                  <a:pt x="1004" y="1298"/>
                </a:lnTo>
                <a:lnTo>
                  <a:pt x="1020" y="1287"/>
                </a:lnTo>
                <a:lnTo>
                  <a:pt x="1029" y="1279"/>
                </a:lnTo>
                <a:lnTo>
                  <a:pt x="1036" y="1272"/>
                </a:lnTo>
                <a:lnTo>
                  <a:pt x="1044" y="1262"/>
                </a:lnTo>
                <a:lnTo>
                  <a:pt x="1049" y="1252"/>
                </a:lnTo>
                <a:lnTo>
                  <a:pt x="1049" y="1252"/>
                </a:lnTo>
                <a:lnTo>
                  <a:pt x="1052" y="1240"/>
                </a:lnTo>
                <a:lnTo>
                  <a:pt x="1055" y="1229"/>
                </a:lnTo>
                <a:lnTo>
                  <a:pt x="1059" y="1204"/>
                </a:lnTo>
                <a:lnTo>
                  <a:pt x="1061" y="1186"/>
                </a:lnTo>
                <a:lnTo>
                  <a:pt x="1061" y="1176"/>
                </a:lnTo>
                <a:lnTo>
                  <a:pt x="1061" y="1176"/>
                </a:lnTo>
                <a:lnTo>
                  <a:pt x="1063" y="1173"/>
                </a:lnTo>
                <a:lnTo>
                  <a:pt x="1070" y="1170"/>
                </a:lnTo>
                <a:lnTo>
                  <a:pt x="1091" y="1157"/>
                </a:lnTo>
                <a:lnTo>
                  <a:pt x="1102" y="1150"/>
                </a:lnTo>
                <a:lnTo>
                  <a:pt x="1112" y="1143"/>
                </a:lnTo>
                <a:lnTo>
                  <a:pt x="1119" y="1135"/>
                </a:lnTo>
                <a:lnTo>
                  <a:pt x="1120" y="1131"/>
                </a:lnTo>
                <a:lnTo>
                  <a:pt x="1121" y="1128"/>
                </a:lnTo>
                <a:lnTo>
                  <a:pt x="1121" y="1128"/>
                </a:lnTo>
                <a:lnTo>
                  <a:pt x="1121" y="1104"/>
                </a:lnTo>
                <a:lnTo>
                  <a:pt x="1121" y="1069"/>
                </a:lnTo>
                <a:lnTo>
                  <a:pt x="1121" y="1009"/>
                </a:lnTo>
                <a:lnTo>
                  <a:pt x="1121" y="1009"/>
                </a:lnTo>
                <a:lnTo>
                  <a:pt x="1123" y="998"/>
                </a:lnTo>
                <a:lnTo>
                  <a:pt x="1123" y="993"/>
                </a:lnTo>
                <a:lnTo>
                  <a:pt x="1121" y="990"/>
                </a:lnTo>
                <a:lnTo>
                  <a:pt x="1119" y="986"/>
                </a:lnTo>
                <a:lnTo>
                  <a:pt x="1114" y="984"/>
                </a:lnTo>
                <a:lnTo>
                  <a:pt x="1108" y="981"/>
                </a:lnTo>
                <a:lnTo>
                  <a:pt x="1097" y="980"/>
                </a:lnTo>
                <a:lnTo>
                  <a:pt x="1097" y="980"/>
                </a:lnTo>
                <a:lnTo>
                  <a:pt x="1086" y="977"/>
                </a:lnTo>
                <a:lnTo>
                  <a:pt x="1075" y="975"/>
                </a:lnTo>
                <a:lnTo>
                  <a:pt x="1065" y="970"/>
                </a:lnTo>
                <a:lnTo>
                  <a:pt x="1056" y="966"/>
                </a:lnTo>
                <a:lnTo>
                  <a:pt x="1047" y="961"/>
                </a:lnTo>
                <a:lnTo>
                  <a:pt x="1043" y="956"/>
                </a:lnTo>
                <a:lnTo>
                  <a:pt x="1039" y="953"/>
                </a:lnTo>
                <a:lnTo>
                  <a:pt x="1036" y="949"/>
                </a:lnTo>
                <a:lnTo>
                  <a:pt x="1036" y="949"/>
                </a:lnTo>
                <a:lnTo>
                  <a:pt x="1029" y="895"/>
                </a:lnTo>
                <a:lnTo>
                  <a:pt x="1024" y="857"/>
                </a:lnTo>
                <a:lnTo>
                  <a:pt x="1018" y="828"/>
                </a:lnTo>
                <a:lnTo>
                  <a:pt x="1018" y="828"/>
                </a:lnTo>
                <a:lnTo>
                  <a:pt x="1015" y="818"/>
                </a:lnTo>
                <a:lnTo>
                  <a:pt x="1012" y="809"/>
                </a:lnTo>
                <a:lnTo>
                  <a:pt x="1001" y="789"/>
                </a:lnTo>
                <a:lnTo>
                  <a:pt x="988" y="768"/>
                </a:lnTo>
                <a:lnTo>
                  <a:pt x="988" y="768"/>
                </a:lnTo>
                <a:lnTo>
                  <a:pt x="993" y="744"/>
                </a:lnTo>
                <a:lnTo>
                  <a:pt x="998" y="721"/>
                </a:lnTo>
                <a:lnTo>
                  <a:pt x="1002" y="694"/>
                </a:lnTo>
                <a:lnTo>
                  <a:pt x="1004" y="666"/>
                </a:lnTo>
                <a:lnTo>
                  <a:pt x="1006" y="651"/>
                </a:lnTo>
                <a:lnTo>
                  <a:pt x="1004" y="639"/>
                </a:lnTo>
                <a:lnTo>
                  <a:pt x="1003" y="627"/>
                </a:lnTo>
                <a:lnTo>
                  <a:pt x="1001" y="618"/>
                </a:lnTo>
                <a:lnTo>
                  <a:pt x="997" y="609"/>
                </a:lnTo>
                <a:lnTo>
                  <a:pt x="995" y="606"/>
                </a:lnTo>
                <a:lnTo>
                  <a:pt x="991" y="604"/>
                </a:lnTo>
                <a:lnTo>
                  <a:pt x="991" y="604"/>
                </a:lnTo>
                <a:lnTo>
                  <a:pt x="985" y="600"/>
                </a:lnTo>
                <a:lnTo>
                  <a:pt x="976" y="598"/>
                </a:lnTo>
                <a:lnTo>
                  <a:pt x="966" y="595"/>
                </a:lnTo>
                <a:lnTo>
                  <a:pt x="956" y="594"/>
                </a:lnTo>
                <a:lnTo>
                  <a:pt x="933" y="594"/>
                </a:lnTo>
                <a:lnTo>
                  <a:pt x="911" y="594"/>
                </a:lnTo>
                <a:lnTo>
                  <a:pt x="890" y="597"/>
                </a:lnTo>
                <a:lnTo>
                  <a:pt x="871" y="599"/>
                </a:lnTo>
                <a:lnTo>
                  <a:pt x="855" y="602"/>
                </a:lnTo>
                <a:lnTo>
                  <a:pt x="855" y="602"/>
                </a:lnTo>
                <a:lnTo>
                  <a:pt x="818" y="544"/>
                </a:lnTo>
                <a:lnTo>
                  <a:pt x="788" y="498"/>
                </a:lnTo>
                <a:lnTo>
                  <a:pt x="775" y="478"/>
                </a:lnTo>
                <a:lnTo>
                  <a:pt x="764" y="465"/>
                </a:lnTo>
                <a:lnTo>
                  <a:pt x="764" y="465"/>
                </a:lnTo>
                <a:lnTo>
                  <a:pt x="743" y="441"/>
                </a:lnTo>
                <a:lnTo>
                  <a:pt x="717" y="417"/>
                </a:lnTo>
                <a:lnTo>
                  <a:pt x="689" y="390"/>
                </a:lnTo>
                <a:lnTo>
                  <a:pt x="689" y="390"/>
                </a:lnTo>
                <a:lnTo>
                  <a:pt x="691" y="386"/>
                </a:lnTo>
                <a:lnTo>
                  <a:pt x="698" y="377"/>
                </a:lnTo>
                <a:lnTo>
                  <a:pt x="701" y="371"/>
                </a:lnTo>
                <a:lnTo>
                  <a:pt x="704" y="364"/>
                </a:lnTo>
                <a:lnTo>
                  <a:pt x="706" y="355"/>
                </a:lnTo>
                <a:lnTo>
                  <a:pt x="706" y="344"/>
                </a:lnTo>
                <a:lnTo>
                  <a:pt x="706" y="344"/>
                </a:lnTo>
                <a:lnTo>
                  <a:pt x="706" y="338"/>
                </a:lnTo>
                <a:lnTo>
                  <a:pt x="703" y="329"/>
                </a:lnTo>
                <a:lnTo>
                  <a:pt x="694" y="308"/>
                </a:lnTo>
                <a:lnTo>
                  <a:pt x="679" y="282"/>
                </a:lnTo>
                <a:lnTo>
                  <a:pt x="662" y="254"/>
                </a:lnTo>
                <a:lnTo>
                  <a:pt x="627" y="199"/>
                </a:lnTo>
                <a:lnTo>
                  <a:pt x="611" y="175"/>
                </a:lnTo>
                <a:lnTo>
                  <a:pt x="600" y="157"/>
                </a:lnTo>
                <a:lnTo>
                  <a:pt x="600" y="157"/>
                </a:lnTo>
                <a:lnTo>
                  <a:pt x="581" y="117"/>
                </a:lnTo>
                <a:lnTo>
                  <a:pt x="568" y="95"/>
                </a:lnTo>
                <a:lnTo>
                  <a:pt x="553" y="73"/>
                </a:lnTo>
                <a:lnTo>
                  <a:pt x="537" y="51"/>
                </a:lnTo>
                <a:lnTo>
                  <a:pt x="529" y="41"/>
                </a:lnTo>
                <a:lnTo>
                  <a:pt x="520" y="32"/>
                </a:lnTo>
                <a:lnTo>
                  <a:pt x="510" y="24"/>
                </a:lnTo>
                <a:lnTo>
                  <a:pt x="500" y="17"/>
                </a:lnTo>
                <a:lnTo>
                  <a:pt x="491" y="11"/>
                </a:lnTo>
                <a:lnTo>
                  <a:pt x="480" y="8"/>
                </a:lnTo>
                <a:lnTo>
                  <a:pt x="480" y="8"/>
                </a:lnTo>
                <a:lnTo>
                  <a:pt x="457" y="3"/>
                </a:lnTo>
                <a:lnTo>
                  <a:pt x="438" y="0"/>
                </a:lnTo>
                <a:lnTo>
                  <a:pt x="418" y="0"/>
                </a:lnTo>
                <a:lnTo>
                  <a:pt x="401" y="1"/>
                </a:lnTo>
                <a:lnTo>
                  <a:pt x="385" y="4"/>
                </a:lnTo>
                <a:lnTo>
                  <a:pt x="371" y="6"/>
                </a:lnTo>
                <a:lnTo>
                  <a:pt x="360" y="10"/>
                </a:lnTo>
                <a:lnTo>
                  <a:pt x="353" y="14"/>
                </a:lnTo>
                <a:lnTo>
                  <a:pt x="353" y="14"/>
                </a:lnTo>
                <a:lnTo>
                  <a:pt x="340" y="22"/>
                </a:lnTo>
                <a:lnTo>
                  <a:pt x="329" y="31"/>
                </a:lnTo>
                <a:lnTo>
                  <a:pt x="319" y="41"/>
                </a:lnTo>
                <a:lnTo>
                  <a:pt x="305" y="53"/>
                </a:lnTo>
                <a:lnTo>
                  <a:pt x="305" y="53"/>
                </a:lnTo>
                <a:lnTo>
                  <a:pt x="295" y="61"/>
                </a:lnTo>
                <a:lnTo>
                  <a:pt x="286" y="69"/>
                </a:lnTo>
                <a:lnTo>
                  <a:pt x="275" y="79"/>
                </a:lnTo>
                <a:lnTo>
                  <a:pt x="263" y="91"/>
                </a:lnTo>
                <a:lnTo>
                  <a:pt x="253" y="105"/>
                </a:lnTo>
                <a:lnTo>
                  <a:pt x="245" y="118"/>
                </a:lnTo>
                <a:lnTo>
                  <a:pt x="242" y="125"/>
                </a:lnTo>
                <a:lnTo>
                  <a:pt x="241" y="132"/>
                </a:lnTo>
                <a:lnTo>
                  <a:pt x="241" y="132"/>
                </a:lnTo>
                <a:lnTo>
                  <a:pt x="239" y="146"/>
                </a:lnTo>
                <a:lnTo>
                  <a:pt x="239" y="159"/>
                </a:lnTo>
                <a:lnTo>
                  <a:pt x="241" y="171"/>
                </a:lnTo>
                <a:lnTo>
                  <a:pt x="243" y="184"/>
                </a:lnTo>
                <a:lnTo>
                  <a:pt x="248" y="201"/>
                </a:lnTo>
                <a:lnTo>
                  <a:pt x="249" y="207"/>
                </a:lnTo>
                <a:lnTo>
                  <a:pt x="259" y="196"/>
                </a:lnTo>
                <a:lnTo>
                  <a:pt x="265" y="223"/>
                </a:lnTo>
                <a:lnTo>
                  <a:pt x="282" y="220"/>
                </a:lnTo>
                <a:lnTo>
                  <a:pt x="282" y="220"/>
                </a:lnTo>
                <a:lnTo>
                  <a:pt x="284" y="239"/>
                </a:lnTo>
                <a:lnTo>
                  <a:pt x="284" y="255"/>
                </a:lnTo>
                <a:lnTo>
                  <a:pt x="286" y="268"/>
                </a:lnTo>
                <a:lnTo>
                  <a:pt x="286" y="268"/>
                </a:lnTo>
                <a:lnTo>
                  <a:pt x="298" y="317"/>
                </a:lnTo>
                <a:lnTo>
                  <a:pt x="298" y="317"/>
                </a:lnTo>
                <a:lnTo>
                  <a:pt x="295" y="327"/>
                </a:lnTo>
                <a:lnTo>
                  <a:pt x="294" y="334"/>
                </a:lnTo>
                <a:lnTo>
                  <a:pt x="294" y="337"/>
                </a:lnTo>
                <a:lnTo>
                  <a:pt x="295" y="338"/>
                </a:lnTo>
                <a:lnTo>
                  <a:pt x="295" y="338"/>
                </a:lnTo>
                <a:lnTo>
                  <a:pt x="302" y="338"/>
                </a:lnTo>
                <a:lnTo>
                  <a:pt x="311" y="338"/>
                </a:lnTo>
                <a:lnTo>
                  <a:pt x="322" y="338"/>
                </a:lnTo>
                <a:lnTo>
                  <a:pt x="322" y="338"/>
                </a:lnTo>
                <a:lnTo>
                  <a:pt x="324" y="339"/>
                </a:lnTo>
                <a:lnTo>
                  <a:pt x="330" y="342"/>
                </a:lnTo>
                <a:lnTo>
                  <a:pt x="334" y="344"/>
                </a:lnTo>
                <a:lnTo>
                  <a:pt x="337" y="346"/>
                </a:lnTo>
                <a:lnTo>
                  <a:pt x="339" y="351"/>
                </a:lnTo>
                <a:lnTo>
                  <a:pt x="340" y="356"/>
                </a:lnTo>
                <a:lnTo>
                  <a:pt x="340" y="356"/>
                </a:lnTo>
                <a:lnTo>
                  <a:pt x="342" y="372"/>
                </a:lnTo>
                <a:lnTo>
                  <a:pt x="343" y="377"/>
                </a:lnTo>
                <a:lnTo>
                  <a:pt x="346" y="383"/>
                </a:lnTo>
                <a:lnTo>
                  <a:pt x="346" y="383"/>
                </a:lnTo>
                <a:lnTo>
                  <a:pt x="358" y="396"/>
                </a:lnTo>
                <a:lnTo>
                  <a:pt x="362" y="401"/>
                </a:lnTo>
                <a:lnTo>
                  <a:pt x="365" y="404"/>
                </a:lnTo>
                <a:lnTo>
                  <a:pt x="365" y="404"/>
                </a:lnTo>
                <a:lnTo>
                  <a:pt x="364" y="407"/>
                </a:lnTo>
                <a:lnTo>
                  <a:pt x="361" y="411"/>
                </a:lnTo>
                <a:lnTo>
                  <a:pt x="359" y="413"/>
                </a:lnTo>
                <a:lnTo>
                  <a:pt x="359" y="413"/>
                </a:lnTo>
                <a:lnTo>
                  <a:pt x="344" y="419"/>
                </a:lnTo>
                <a:lnTo>
                  <a:pt x="313" y="431"/>
                </a:lnTo>
                <a:lnTo>
                  <a:pt x="295" y="440"/>
                </a:lnTo>
                <a:lnTo>
                  <a:pt x="279" y="449"/>
                </a:lnTo>
                <a:lnTo>
                  <a:pt x="266" y="457"/>
                </a:lnTo>
                <a:lnTo>
                  <a:pt x="261" y="461"/>
                </a:lnTo>
                <a:lnTo>
                  <a:pt x="259" y="465"/>
                </a:lnTo>
                <a:lnTo>
                  <a:pt x="259" y="465"/>
                </a:lnTo>
                <a:lnTo>
                  <a:pt x="250" y="481"/>
                </a:lnTo>
                <a:lnTo>
                  <a:pt x="244" y="494"/>
                </a:lnTo>
                <a:lnTo>
                  <a:pt x="238" y="513"/>
                </a:lnTo>
                <a:lnTo>
                  <a:pt x="238" y="513"/>
                </a:lnTo>
                <a:lnTo>
                  <a:pt x="236" y="530"/>
                </a:lnTo>
                <a:lnTo>
                  <a:pt x="234" y="544"/>
                </a:lnTo>
                <a:lnTo>
                  <a:pt x="222" y="552"/>
                </a:lnTo>
                <a:lnTo>
                  <a:pt x="234" y="552"/>
                </a:lnTo>
                <a:lnTo>
                  <a:pt x="234" y="552"/>
                </a:lnTo>
                <a:lnTo>
                  <a:pt x="232" y="557"/>
                </a:lnTo>
                <a:lnTo>
                  <a:pt x="231" y="560"/>
                </a:lnTo>
                <a:lnTo>
                  <a:pt x="232" y="562"/>
                </a:lnTo>
                <a:lnTo>
                  <a:pt x="232" y="562"/>
                </a:lnTo>
                <a:lnTo>
                  <a:pt x="234" y="566"/>
                </a:lnTo>
                <a:lnTo>
                  <a:pt x="238" y="576"/>
                </a:lnTo>
                <a:lnTo>
                  <a:pt x="243" y="589"/>
                </a:lnTo>
                <a:lnTo>
                  <a:pt x="243" y="589"/>
                </a:lnTo>
                <a:lnTo>
                  <a:pt x="250" y="597"/>
                </a:lnTo>
                <a:lnTo>
                  <a:pt x="254" y="604"/>
                </a:lnTo>
                <a:lnTo>
                  <a:pt x="255" y="608"/>
                </a:lnTo>
                <a:lnTo>
                  <a:pt x="255" y="610"/>
                </a:lnTo>
                <a:lnTo>
                  <a:pt x="255" y="610"/>
                </a:lnTo>
                <a:lnTo>
                  <a:pt x="254" y="614"/>
                </a:lnTo>
                <a:lnTo>
                  <a:pt x="253" y="618"/>
                </a:lnTo>
                <a:lnTo>
                  <a:pt x="247" y="627"/>
                </a:lnTo>
                <a:lnTo>
                  <a:pt x="243" y="636"/>
                </a:lnTo>
                <a:lnTo>
                  <a:pt x="242" y="641"/>
                </a:lnTo>
                <a:lnTo>
                  <a:pt x="243" y="643"/>
                </a:lnTo>
                <a:lnTo>
                  <a:pt x="243" y="643"/>
                </a:lnTo>
                <a:close/>
                <a:moveTo>
                  <a:pt x="422" y="431"/>
                </a:moveTo>
                <a:lnTo>
                  <a:pt x="422" y="431"/>
                </a:lnTo>
                <a:lnTo>
                  <a:pt x="425" y="429"/>
                </a:lnTo>
                <a:lnTo>
                  <a:pt x="433" y="424"/>
                </a:lnTo>
                <a:lnTo>
                  <a:pt x="438" y="422"/>
                </a:lnTo>
                <a:lnTo>
                  <a:pt x="443" y="419"/>
                </a:lnTo>
                <a:lnTo>
                  <a:pt x="449" y="419"/>
                </a:lnTo>
                <a:lnTo>
                  <a:pt x="455" y="419"/>
                </a:lnTo>
                <a:lnTo>
                  <a:pt x="455" y="419"/>
                </a:lnTo>
                <a:lnTo>
                  <a:pt x="462" y="422"/>
                </a:lnTo>
                <a:lnTo>
                  <a:pt x="468" y="427"/>
                </a:lnTo>
                <a:lnTo>
                  <a:pt x="473" y="431"/>
                </a:lnTo>
                <a:lnTo>
                  <a:pt x="478" y="436"/>
                </a:lnTo>
                <a:lnTo>
                  <a:pt x="486" y="445"/>
                </a:lnTo>
                <a:lnTo>
                  <a:pt x="488" y="450"/>
                </a:lnTo>
                <a:lnTo>
                  <a:pt x="488" y="450"/>
                </a:lnTo>
                <a:lnTo>
                  <a:pt x="483" y="460"/>
                </a:lnTo>
                <a:lnTo>
                  <a:pt x="478" y="468"/>
                </a:lnTo>
                <a:lnTo>
                  <a:pt x="473" y="473"/>
                </a:lnTo>
                <a:lnTo>
                  <a:pt x="465" y="480"/>
                </a:lnTo>
                <a:lnTo>
                  <a:pt x="465" y="480"/>
                </a:lnTo>
                <a:lnTo>
                  <a:pt x="461" y="476"/>
                </a:lnTo>
                <a:lnTo>
                  <a:pt x="446" y="462"/>
                </a:lnTo>
                <a:lnTo>
                  <a:pt x="446" y="462"/>
                </a:lnTo>
                <a:lnTo>
                  <a:pt x="436" y="451"/>
                </a:lnTo>
                <a:lnTo>
                  <a:pt x="429" y="441"/>
                </a:lnTo>
                <a:lnTo>
                  <a:pt x="422" y="431"/>
                </a:lnTo>
                <a:lnTo>
                  <a:pt x="422" y="431"/>
                </a:lnTo>
                <a:close/>
                <a:moveTo>
                  <a:pt x="897" y="652"/>
                </a:moveTo>
                <a:lnTo>
                  <a:pt x="897" y="652"/>
                </a:lnTo>
                <a:lnTo>
                  <a:pt x="898" y="651"/>
                </a:lnTo>
                <a:lnTo>
                  <a:pt x="902" y="648"/>
                </a:lnTo>
                <a:lnTo>
                  <a:pt x="909" y="645"/>
                </a:lnTo>
                <a:lnTo>
                  <a:pt x="914" y="643"/>
                </a:lnTo>
                <a:lnTo>
                  <a:pt x="922" y="643"/>
                </a:lnTo>
                <a:lnTo>
                  <a:pt x="922" y="643"/>
                </a:lnTo>
                <a:lnTo>
                  <a:pt x="928" y="642"/>
                </a:lnTo>
                <a:lnTo>
                  <a:pt x="932" y="641"/>
                </a:lnTo>
                <a:lnTo>
                  <a:pt x="935" y="640"/>
                </a:lnTo>
                <a:lnTo>
                  <a:pt x="937" y="637"/>
                </a:lnTo>
                <a:lnTo>
                  <a:pt x="939" y="635"/>
                </a:lnTo>
                <a:lnTo>
                  <a:pt x="942" y="634"/>
                </a:lnTo>
                <a:lnTo>
                  <a:pt x="945" y="635"/>
                </a:lnTo>
                <a:lnTo>
                  <a:pt x="945" y="635"/>
                </a:lnTo>
                <a:lnTo>
                  <a:pt x="950" y="636"/>
                </a:lnTo>
                <a:lnTo>
                  <a:pt x="954" y="639"/>
                </a:lnTo>
                <a:lnTo>
                  <a:pt x="955" y="642"/>
                </a:lnTo>
                <a:lnTo>
                  <a:pt x="958" y="647"/>
                </a:lnTo>
                <a:lnTo>
                  <a:pt x="958" y="656"/>
                </a:lnTo>
                <a:lnTo>
                  <a:pt x="958" y="664"/>
                </a:lnTo>
                <a:lnTo>
                  <a:pt x="958" y="664"/>
                </a:lnTo>
                <a:lnTo>
                  <a:pt x="951" y="725"/>
                </a:lnTo>
                <a:lnTo>
                  <a:pt x="897" y="6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45C73016-3CF7-4600-B959-1DFB703F295C}"/>
              </a:ext>
            </a:extLst>
          </p:cNvPr>
          <p:cNvSpPr>
            <a:spLocks noEditPoints="1"/>
          </p:cNvSpPr>
          <p:nvPr/>
        </p:nvSpPr>
        <p:spPr bwMode="auto">
          <a:xfrm>
            <a:off x="4547955" y="782435"/>
            <a:ext cx="737357" cy="1630032"/>
          </a:xfrm>
          <a:custGeom>
            <a:avLst/>
            <a:gdLst>
              <a:gd name="T0" fmla="*/ 7 w 451"/>
              <a:gd name="T1" fmla="*/ 513 h 997"/>
              <a:gd name="T2" fmla="*/ 2 w 451"/>
              <a:gd name="T3" fmla="*/ 535 h 997"/>
              <a:gd name="T4" fmla="*/ 12 w 451"/>
              <a:gd name="T5" fmla="*/ 579 h 997"/>
              <a:gd name="T6" fmla="*/ 34 w 451"/>
              <a:gd name="T7" fmla="*/ 585 h 997"/>
              <a:gd name="T8" fmla="*/ 20 w 451"/>
              <a:gd name="T9" fmla="*/ 567 h 997"/>
              <a:gd name="T10" fmla="*/ 34 w 451"/>
              <a:gd name="T11" fmla="*/ 567 h 997"/>
              <a:gd name="T12" fmla="*/ 43 w 451"/>
              <a:gd name="T13" fmla="*/ 567 h 997"/>
              <a:gd name="T14" fmla="*/ 80 w 451"/>
              <a:gd name="T15" fmla="*/ 787 h 997"/>
              <a:gd name="T16" fmla="*/ 75 w 451"/>
              <a:gd name="T17" fmla="*/ 874 h 997"/>
              <a:gd name="T18" fmla="*/ 97 w 451"/>
              <a:gd name="T19" fmla="*/ 922 h 997"/>
              <a:gd name="T20" fmla="*/ 89 w 451"/>
              <a:gd name="T21" fmla="*/ 967 h 997"/>
              <a:gd name="T22" fmla="*/ 113 w 451"/>
              <a:gd name="T23" fmla="*/ 978 h 997"/>
              <a:gd name="T24" fmla="*/ 137 w 451"/>
              <a:gd name="T25" fmla="*/ 949 h 997"/>
              <a:gd name="T26" fmla="*/ 164 w 451"/>
              <a:gd name="T27" fmla="*/ 962 h 997"/>
              <a:gd name="T28" fmla="*/ 190 w 451"/>
              <a:gd name="T29" fmla="*/ 948 h 997"/>
              <a:gd name="T30" fmla="*/ 182 w 451"/>
              <a:gd name="T31" fmla="*/ 859 h 997"/>
              <a:gd name="T32" fmla="*/ 200 w 451"/>
              <a:gd name="T33" fmla="*/ 747 h 997"/>
              <a:gd name="T34" fmla="*/ 236 w 451"/>
              <a:gd name="T35" fmla="*/ 568 h 997"/>
              <a:gd name="T36" fmla="*/ 269 w 451"/>
              <a:gd name="T37" fmla="*/ 611 h 997"/>
              <a:gd name="T38" fmla="*/ 276 w 451"/>
              <a:gd name="T39" fmla="*/ 652 h 997"/>
              <a:gd name="T40" fmla="*/ 259 w 451"/>
              <a:gd name="T41" fmla="*/ 690 h 997"/>
              <a:gd name="T42" fmla="*/ 272 w 451"/>
              <a:gd name="T43" fmla="*/ 724 h 997"/>
              <a:gd name="T44" fmla="*/ 272 w 451"/>
              <a:gd name="T45" fmla="*/ 783 h 997"/>
              <a:gd name="T46" fmla="*/ 294 w 451"/>
              <a:gd name="T47" fmla="*/ 787 h 997"/>
              <a:gd name="T48" fmla="*/ 293 w 451"/>
              <a:gd name="T49" fmla="*/ 826 h 997"/>
              <a:gd name="T50" fmla="*/ 290 w 451"/>
              <a:gd name="T51" fmla="*/ 935 h 997"/>
              <a:gd name="T52" fmla="*/ 302 w 451"/>
              <a:gd name="T53" fmla="*/ 976 h 997"/>
              <a:gd name="T54" fmla="*/ 315 w 451"/>
              <a:gd name="T55" fmla="*/ 988 h 997"/>
              <a:gd name="T56" fmla="*/ 345 w 451"/>
              <a:gd name="T57" fmla="*/ 994 h 997"/>
              <a:gd name="T58" fmla="*/ 350 w 451"/>
              <a:gd name="T59" fmla="*/ 974 h 997"/>
              <a:gd name="T60" fmla="*/ 349 w 451"/>
              <a:gd name="T61" fmla="*/ 883 h 997"/>
              <a:gd name="T62" fmla="*/ 375 w 451"/>
              <a:gd name="T63" fmla="*/ 751 h 997"/>
              <a:gd name="T64" fmla="*/ 397 w 451"/>
              <a:gd name="T65" fmla="*/ 728 h 997"/>
              <a:gd name="T66" fmla="*/ 430 w 451"/>
              <a:gd name="T67" fmla="*/ 701 h 997"/>
              <a:gd name="T68" fmla="*/ 446 w 451"/>
              <a:gd name="T69" fmla="*/ 680 h 997"/>
              <a:gd name="T70" fmla="*/ 447 w 451"/>
              <a:gd name="T71" fmla="*/ 657 h 997"/>
              <a:gd name="T72" fmla="*/ 402 w 451"/>
              <a:gd name="T73" fmla="*/ 522 h 997"/>
              <a:gd name="T74" fmla="*/ 379 w 451"/>
              <a:gd name="T75" fmla="*/ 495 h 997"/>
              <a:gd name="T76" fmla="*/ 382 w 451"/>
              <a:gd name="T77" fmla="*/ 457 h 997"/>
              <a:gd name="T78" fmla="*/ 379 w 451"/>
              <a:gd name="T79" fmla="*/ 406 h 997"/>
              <a:gd name="T80" fmla="*/ 353 w 451"/>
              <a:gd name="T81" fmla="*/ 392 h 997"/>
              <a:gd name="T82" fmla="*/ 329 w 451"/>
              <a:gd name="T83" fmla="*/ 392 h 997"/>
              <a:gd name="T84" fmla="*/ 299 w 451"/>
              <a:gd name="T85" fmla="*/ 351 h 997"/>
              <a:gd name="T86" fmla="*/ 290 w 451"/>
              <a:gd name="T87" fmla="*/ 221 h 997"/>
              <a:gd name="T88" fmla="*/ 281 w 451"/>
              <a:gd name="T89" fmla="*/ 167 h 997"/>
              <a:gd name="T90" fmla="*/ 236 w 451"/>
              <a:gd name="T91" fmla="*/ 145 h 997"/>
              <a:gd name="T92" fmla="*/ 231 w 451"/>
              <a:gd name="T93" fmla="*/ 50 h 997"/>
              <a:gd name="T94" fmla="*/ 196 w 451"/>
              <a:gd name="T95" fmla="*/ 13 h 997"/>
              <a:gd name="T96" fmla="*/ 164 w 451"/>
              <a:gd name="T97" fmla="*/ 1 h 997"/>
              <a:gd name="T98" fmla="*/ 117 w 451"/>
              <a:gd name="T99" fmla="*/ 17 h 997"/>
              <a:gd name="T100" fmla="*/ 97 w 451"/>
              <a:gd name="T101" fmla="*/ 104 h 997"/>
              <a:gd name="T102" fmla="*/ 108 w 451"/>
              <a:gd name="T103" fmla="*/ 172 h 997"/>
              <a:gd name="T104" fmla="*/ 61 w 451"/>
              <a:gd name="T105" fmla="*/ 198 h 997"/>
              <a:gd name="T106" fmla="*/ 46 w 451"/>
              <a:gd name="T107" fmla="*/ 273 h 997"/>
              <a:gd name="T108" fmla="*/ 11 w 451"/>
              <a:gd name="T109" fmla="*/ 504 h 997"/>
              <a:gd name="T110" fmla="*/ 267 w 451"/>
              <a:gd name="T111" fmla="*/ 508 h 997"/>
              <a:gd name="T112" fmla="*/ 258 w 451"/>
              <a:gd name="T113" fmla="*/ 535 h 997"/>
              <a:gd name="T114" fmla="*/ 242 w 451"/>
              <a:gd name="T115" fmla="*/ 534 h 997"/>
              <a:gd name="T116" fmla="*/ 240 w 451"/>
              <a:gd name="T117" fmla="*/ 513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1" h="997">
                <a:moveTo>
                  <a:pt x="397" y="729"/>
                </a:moveTo>
                <a:lnTo>
                  <a:pt x="397" y="729"/>
                </a:lnTo>
                <a:lnTo>
                  <a:pt x="397" y="728"/>
                </a:lnTo>
                <a:lnTo>
                  <a:pt x="397" y="728"/>
                </a:lnTo>
                <a:lnTo>
                  <a:pt x="397" y="729"/>
                </a:lnTo>
                <a:lnTo>
                  <a:pt x="397" y="729"/>
                </a:lnTo>
                <a:close/>
                <a:moveTo>
                  <a:pt x="7" y="513"/>
                </a:moveTo>
                <a:lnTo>
                  <a:pt x="7" y="513"/>
                </a:lnTo>
                <a:lnTo>
                  <a:pt x="7" y="514"/>
                </a:lnTo>
                <a:lnTo>
                  <a:pt x="7" y="513"/>
                </a:lnTo>
                <a:lnTo>
                  <a:pt x="7" y="513"/>
                </a:lnTo>
                <a:close/>
                <a:moveTo>
                  <a:pt x="11" y="504"/>
                </a:moveTo>
                <a:lnTo>
                  <a:pt x="11" y="504"/>
                </a:lnTo>
                <a:lnTo>
                  <a:pt x="7" y="513"/>
                </a:lnTo>
                <a:lnTo>
                  <a:pt x="11" y="517"/>
                </a:lnTo>
                <a:lnTo>
                  <a:pt x="2" y="535"/>
                </a:lnTo>
                <a:lnTo>
                  <a:pt x="2" y="535"/>
                </a:lnTo>
                <a:lnTo>
                  <a:pt x="1" y="540"/>
                </a:lnTo>
                <a:lnTo>
                  <a:pt x="0" y="544"/>
                </a:lnTo>
                <a:lnTo>
                  <a:pt x="1" y="549"/>
                </a:lnTo>
                <a:lnTo>
                  <a:pt x="2" y="553"/>
                </a:lnTo>
                <a:lnTo>
                  <a:pt x="2" y="553"/>
                </a:lnTo>
                <a:lnTo>
                  <a:pt x="9" y="570"/>
                </a:lnTo>
                <a:lnTo>
                  <a:pt x="12" y="579"/>
                </a:lnTo>
                <a:lnTo>
                  <a:pt x="16" y="585"/>
                </a:lnTo>
                <a:lnTo>
                  <a:pt x="16" y="585"/>
                </a:lnTo>
                <a:lnTo>
                  <a:pt x="20" y="587"/>
                </a:lnTo>
                <a:lnTo>
                  <a:pt x="26" y="588"/>
                </a:lnTo>
                <a:lnTo>
                  <a:pt x="29" y="589"/>
                </a:lnTo>
                <a:lnTo>
                  <a:pt x="31" y="588"/>
                </a:lnTo>
                <a:lnTo>
                  <a:pt x="33" y="587"/>
                </a:lnTo>
                <a:lnTo>
                  <a:pt x="34" y="585"/>
                </a:lnTo>
                <a:lnTo>
                  <a:pt x="34" y="585"/>
                </a:lnTo>
                <a:lnTo>
                  <a:pt x="34" y="583"/>
                </a:lnTo>
                <a:lnTo>
                  <a:pt x="33" y="580"/>
                </a:lnTo>
                <a:lnTo>
                  <a:pt x="28" y="576"/>
                </a:lnTo>
                <a:lnTo>
                  <a:pt x="24" y="571"/>
                </a:lnTo>
                <a:lnTo>
                  <a:pt x="21" y="569"/>
                </a:lnTo>
                <a:lnTo>
                  <a:pt x="20" y="567"/>
                </a:lnTo>
                <a:lnTo>
                  <a:pt x="20" y="567"/>
                </a:lnTo>
                <a:lnTo>
                  <a:pt x="19" y="564"/>
                </a:lnTo>
                <a:lnTo>
                  <a:pt x="20" y="560"/>
                </a:lnTo>
                <a:lnTo>
                  <a:pt x="20" y="558"/>
                </a:lnTo>
                <a:lnTo>
                  <a:pt x="20" y="558"/>
                </a:lnTo>
                <a:lnTo>
                  <a:pt x="26" y="565"/>
                </a:lnTo>
                <a:lnTo>
                  <a:pt x="30" y="568"/>
                </a:lnTo>
                <a:lnTo>
                  <a:pt x="33" y="568"/>
                </a:lnTo>
                <a:lnTo>
                  <a:pt x="34" y="567"/>
                </a:lnTo>
                <a:lnTo>
                  <a:pt x="34" y="567"/>
                </a:lnTo>
                <a:lnTo>
                  <a:pt x="34" y="564"/>
                </a:lnTo>
                <a:lnTo>
                  <a:pt x="34" y="560"/>
                </a:lnTo>
                <a:lnTo>
                  <a:pt x="30" y="553"/>
                </a:lnTo>
                <a:lnTo>
                  <a:pt x="25" y="544"/>
                </a:lnTo>
                <a:lnTo>
                  <a:pt x="34" y="544"/>
                </a:lnTo>
                <a:lnTo>
                  <a:pt x="43" y="513"/>
                </a:lnTo>
                <a:lnTo>
                  <a:pt x="43" y="567"/>
                </a:lnTo>
                <a:lnTo>
                  <a:pt x="79" y="580"/>
                </a:lnTo>
                <a:lnTo>
                  <a:pt x="79" y="580"/>
                </a:lnTo>
                <a:lnTo>
                  <a:pt x="83" y="657"/>
                </a:lnTo>
                <a:lnTo>
                  <a:pt x="84" y="717"/>
                </a:lnTo>
                <a:lnTo>
                  <a:pt x="84" y="742"/>
                </a:lnTo>
                <a:lnTo>
                  <a:pt x="83" y="760"/>
                </a:lnTo>
                <a:lnTo>
                  <a:pt x="83" y="760"/>
                </a:lnTo>
                <a:lnTo>
                  <a:pt x="80" y="787"/>
                </a:lnTo>
                <a:lnTo>
                  <a:pt x="79" y="815"/>
                </a:lnTo>
                <a:lnTo>
                  <a:pt x="76" y="840"/>
                </a:lnTo>
                <a:lnTo>
                  <a:pt x="74" y="859"/>
                </a:lnTo>
                <a:lnTo>
                  <a:pt x="74" y="859"/>
                </a:lnTo>
                <a:lnTo>
                  <a:pt x="73" y="866"/>
                </a:lnTo>
                <a:lnTo>
                  <a:pt x="73" y="869"/>
                </a:lnTo>
                <a:lnTo>
                  <a:pt x="74" y="872"/>
                </a:lnTo>
                <a:lnTo>
                  <a:pt x="75" y="874"/>
                </a:lnTo>
                <a:lnTo>
                  <a:pt x="76" y="874"/>
                </a:lnTo>
                <a:lnTo>
                  <a:pt x="77" y="874"/>
                </a:lnTo>
                <a:lnTo>
                  <a:pt x="79" y="872"/>
                </a:lnTo>
                <a:lnTo>
                  <a:pt x="97" y="872"/>
                </a:lnTo>
                <a:lnTo>
                  <a:pt x="97" y="872"/>
                </a:lnTo>
                <a:lnTo>
                  <a:pt x="97" y="895"/>
                </a:lnTo>
                <a:lnTo>
                  <a:pt x="98" y="912"/>
                </a:lnTo>
                <a:lnTo>
                  <a:pt x="97" y="922"/>
                </a:lnTo>
                <a:lnTo>
                  <a:pt x="97" y="922"/>
                </a:lnTo>
                <a:lnTo>
                  <a:pt x="95" y="929"/>
                </a:lnTo>
                <a:lnTo>
                  <a:pt x="94" y="932"/>
                </a:lnTo>
                <a:lnTo>
                  <a:pt x="92" y="940"/>
                </a:lnTo>
                <a:lnTo>
                  <a:pt x="92" y="940"/>
                </a:lnTo>
                <a:lnTo>
                  <a:pt x="89" y="949"/>
                </a:lnTo>
                <a:lnTo>
                  <a:pt x="88" y="958"/>
                </a:lnTo>
                <a:lnTo>
                  <a:pt x="89" y="967"/>
                </a:lnTo>
                <a:lnTo>
                  <a:pt x="90" y="971"/>
                </a:lnTo>
                <a:lnTo>
                  <a:pt x="92" y="976"/>
                </a:lnTo>
                <a:lnTo>
                  <a:pt x="92" y="976"/>
                </a:lnTo>
                <a:lnTo>
                  <a:pt x="94" y="979"/>
                </a:lnTo>
                <a:lnTo>
                  <a:pt x="98" y="980"/>
                </a:lnTo>
                <a:lnTo>
                  <a:pt x="101" y="981"/>
                </a:lnTo>
                <a:lnTo>
                  <a:pt x="104" y="980"/>
                </a:lnTo>
                <a:lnTo>
                  <a:pt x="113" y="978"/>
                </a:lnTo>
                <a:lnTo>
                  <a:pt x="123" y="976"/>
                </a:lnTo>
                <a:lnTo>
                  <a:pt x="123" y="976"/>
                </a:lnTo>
                <a:lnTo>
                  <a:pt x="126" y="975"/>
                </a:lnTo>
                <a:lnTo>
                  <a:pt x="128" y="974"/>
                </a:lnTo>
                <a:lnTo>
                  <a:pt x="131" y="970"/>
                </a:lnTo>
                <a:lnTo>
                  <a:pt x="134" y="966"/>
                </a:lnTo>
                <a:lnTo>
                  <a:pt x="136" y="960"/>
                </a:lnTo>
                <a:lnTo>
                  <a:pt x="137" y="949"/>
                </a:lnTo>
                <a:lnTo>
                  <a:pt x="137" y="944"/>
                </a:lnTo>
                <a:lnTo>
                  <a:pt x="137" y="944"/>
                </a:lnTo>
                <a:lnTo>
                  <a:pt x="143" y="953"/>
                </a:lnTo>
                <a:lnTo>
                  <a:pt x="148" y="959"/>
                </a:lnTo>
                <a:lnTo>
                  <a:pt x="152" y="961"/>
                </a:lnTo>
                <a:lnTo>
                  <a:pt x="155" y="962"/>
                </a:lnTo>
                <a:lnTo>
                  <a:pt x="155" y="962"/>
                </a:lnTo>
                <a:lnTo>
                  <a:pt x="164" y="962"/>
                </a:lnTo>
                <a:lnTo>
                  <a:pt x="175" y="961"/>
                </a:lnTo>
                <a:lnTo>
                  <a:pt x="181" y="960"/>
                </a:lnTo>
                <a:lnTo>
                  <a:pt x="185" y="959"/>
                </a:lnTo>
                <a:lnTo>
                  <a:pt x="189" y="957"/>
                </a:lnTo>
                <a:lnTo>
                  <a:pt x="191" y="953"/>
                </a:lnTo>
                <a:lnTo>
                  <a:pt x="191" y="953"/>
                </a:lnTo>
                <a:lnTo>
                  <a:pt x="191" y="950"/>
                </a:lnTo>
                <a:lnTo>
                  <a:pt x="190" y="948"/>
                </a:lnTo>
                <a:lnTo>
                  <a:pt x="186" y="945"/>
                </a:lnTo>
                <a:lnTo>
                  <a:pt x="183" y="943"/>
                </a:lnTo>
                <a:lnTo>
                  <a:pt x="176" y="941"/>
                </a:lnTo>
                <a:lnTo>
                  <a:pt x="173" y="940"/>
                </a:lnTo>
                <a:lnTo>
                  <a:pt x="164" y="926"/>
                </a:lnTo>
                <a:lnTo>
                  <a:pt x="168" y="868"/>
                </a:lnTo>
                <a:lnTo>
                  <a:pt x="182" y="859"/>
                </a:lnTo>
                <a:lnTo>
                  <a:pt x="182" y="859"/>
                </a:lnTo>
                <a:lnTo>
                  <a:pt x="186" y="830"/>
                </a:lnTo>
                <a:lnTo>
                  <a:pt x="191" y="787"/>
                </a:lnTo>
                <a:lnTo>
                  <a:pt x="191" y="787"/>
                </a:lnTo>
                <a:lnTo>
                  <a:pt x="193" y="775"/>
                </a:lnTo>
                <a:lnTo>
                  <a:pt x="195" y="763"/>
                </a:lnTo>
                <a:lnTo>
                  <a:pt x="199" y="754"/>
                </a:lnTo>
                <a:lnTo>
                  <a:pt x="200" y="747"/>
                </a:lnTo>
                <a:lnTo>
                  <a:pt x="200" y="747"/>
                </a:lnTo>
                <a:lnTo>
                  <a:pt x="205" y="716"/>
                </a:lnTo>
                <a:lnTo>
                  <a:pt x="217" y="659"/>
                </a:lnTo>
                <a:lnTo>
                  <a:pt x="236" y="568"/>
                </a:lnTo>
                <a:lnTo>
                  <a:pt x="236" y="568"/>
                </a:lnTo>
                <a:lnTo>
                  <a:pt x="236" y="567"/>
                </a:lnTo>
                <a:lnTo>
                  <a:pt x="236" y="567"/>
                </a:lnTo>
                <a:lnTo>
                  <a:pt x="236" y="568"/>
                </a:lnTo>
                <a:lnTo>
                  <a:pt x="236" y="568"/>
                </a:lnTo>
                <a:lnTo>
                  <a:pt x="238" y="576"/>
                </a:lnTo>
                <a:lnTo>
                  <a:pt x="242" y="588"/>
                </a:lnTo>
                <a:lnTo>
                  <a:pt x="249" y="599"/>
                </a:lnTo>
                <a:lnTo>
                  <a:pt x="254" y="607"/>
                </a:lnTo>
                <a:lnTo>
                  <a:pt x="254" y="607"/>
                </a:lnTo>
                <a:lnTo>
                  <a:pt x="257" y="610"/>
                </a:lnTo>
                <a:lnTo>
                  <a:pt x="260" y="610"/>
                </a:lnTo>
                <a:lnTo>
                  <a:pt x="269" y="611"/>
                </a:lnTo>
                <a:lnTo>
                  <a:pt x="277" y="611"/>
                </a:lnTo>
                <a:lnTo>
                  <a:pt x="280" y="611"/>
                </a:lnTo>
                <a:lnTo>
                  <a:pt x="281" y="612"/>
                </a:lnTo>
                <a:lnTo>
                  <a:pt x="281" y="612"/>
                </a:lnTo>
                <a:lnTo>
                  <a:pt x="282" y="619"/>
                </a:lnTo>
                <a:lnTo>
                  <a:pt x="281" y="625"/>
                </a:lnTo>
                <a:lnTo>
                  <a:pt x="276" y="652"/>
                </a:lnTo>
                <a:lnTo>
                  <a:pt x="276" y="652"/>
                </a:lnTo>
                <a:lnTo>
                  <a:pt x="275" y="653"/>
                </a:lnTo>
                <a:lnTo>
                  <a:pt x="273" y="657"/>
                </a:lnTo>
                <a:lnTo>
                  <a:pt x="268" y="663"/>
                </a:lnTo>
                <a:lnTo>
                  <a:pt x="263" y="675"/>
                </a:lnTo>
                <a:lnTo>
                  <a:pt x="263" y="675"/>
                </a:lnTo>
                <a:lnTo>
                  <a:pt x="260" y="681"/>
                </a:lnTo>
                <a:lnTo>
                  <a:pt x="259" y="686"/>
                </a:lnTo>
                <a:lnTo>
                  <a:pt x="259" y="690"/>
                </a:lnTo>
                <a:lnTo>
                  <a:pt x="259" y="694"/>
                </a:lnTo>
                <a:lnTo>
                  <a:pt x="262" y="699"/>
                </a:lnTo>
                <a:lnTo>
                  <a:pt x="263" y="706"/>
                </a:lnTo>
                <a:lnTo>
                  <a:pt x="263" y="706"/>
                </a:lnTo>
                <a:lnTo>
                  <a:pt x="265" y="714"/>
                </a:lnTo>
                <a:lnTo>
                  <a:pt x="267" y="720"/>
                </a:lnTo>
                <a:lnTo>
                  <a:pt x="272" y="724"/>
                </a:lnTo>
                <a:lnTo>
                  <a:pt x="272" y="724"/>
                </a:lnTo>
                <a:lnTo>
                  <a:pt x="271" y="734"/>
                </a:lnTo>
                <a:lnTo>
                  <a:pt x="269" y="743"/>
                </a:lnTo>
                <a:lnTo>
                  <a:pt x="267" y="751"/>
                </a:lnTo>
                <a:lnTo>
                  <a:pt x="267" y="751"/>
                </a:lnTo>
                <a:lnTo>
                  <a:pt x="266" y="754"/>
                </a:lnTo>
                <a:lnTo>
                  <a:pt x="266" y="758"/>
                </a:lnTo>
                <a:lnTo>
                  <a:pt x="267" y="766"/>
                </a:lnTo>
                <a:lnTo>
                  <a:pt x="272" y="783"/>
                </a:lnTo>
                <a:lnTo>
                  <a:pt x="272" y="783"/>
                </a:lnTo>
                <a:lnTo>
                  <a:pt x="273" y="786"/>
                </a:lnTo>
                <a:lnTo>
                  <a:pt x="275" y="788"/>
                </a:lnTo>
                <a:lnTo>
                  <a:pt x="278" y="789"/>
                </a:lnTo>
                <a:lnTo>
                  <a:pt x="282" y="789"/>
                </a:lnTo>
                <a:lnTo>
                  <a:pt x="289" y="787"/>
                </a:lnTo>
                <a:lnTo>
                  <a:pt x="294" y="787"/>
                </a:lnTo>
                <a:lnTo>
                  <a:pt x="294" y="787"/>
                </a:lnTo>
                <a:lnTo>
                  <a:pt x="295" y="788"/>
                </a:lnTo>
                <a:lnTo>
                  <a:pt x="296" y="790"/>
                </a:lnTo>
                <a:lnTo>
                  <a:pt x="296" y="797"/>
                </a:lnTo>
                <a:lnTo>
                  <a:pt x="295" y="805"/>
                </a:lnTo>
                <a:lnTo>
                  <a:pt x="294" y="810"/>
                </a:lnTo>
                <a:lnTo>
                  <a:pt x="294" y="810"/>
                </a:lnTo>
                <a:lnTo>
                  <a:pt x="293" y="815"/>
                </a:lnTo>
                <a:lnTo>
                  <a:pt x="293" y="826"/>
                </a:lnTo>
                <a:lnTo>
                  <a:pt x="292" y="861"/>
                </a:lnTo>
                <a:lnTo>
                  <a:pt x="291" y="897"/>
                </a:lnTo>
                <a:lnTo>
                  <a:pt x="290" y="917"/>
                </a:lnTo>
                <a:lnTo>
                  <a:pt x="290" y="917"/>
                </a:lnTo>
                <a:lnTo>
                  <a:pt x="289" y="924"/>
                </a:lnTo>
                <a:lnTo>
                  <a:pt x="290" y="930"/>
                </a:lnTo>
                <a:lnTo>
                  <a:pt x="290" y="935"/>
                </a:lnTo>
                <a:lnTo>
                  <a:pt x="290" y="935"/>
                </a:lnTo>
                <a:lnTo>
                  <a:pt x="286" y="950"/>
                </a:lnTo>
                <a:lnTo>
                  <a:pt x="284" y="962"/>
                </a:lnTo>
                <a:lnTo>
                  <a:pt x="284" y="968"/>
                </a:lnTo>
                <a:lnTo>
                  <a:pt x="285" y="971"/>
                </a:lnTo>
                <a:lnTo>
                  <a:pt x="285" y="971"/>
                </a:lnTo>
                <a:lnTo>
                  <a:pt x="287" y="974"/>
                </a:lnTo>
                <a:lnTo>
                  <a:pt x="292" y="975"/>
                </a:lnTo>
                <a:lnTo>
                  <a:pt x="302" y="976"/>
                </a:lnTo>
                <a:lnTo>
                  <a:pt x="311" y="975"/>
                </a:lnTo>
                <a:lnTo>
                  <a:pt x="314" y="976"/>
                </a:lnTo>
                <a:lnTo>
                  <a:pt x="317" y="976"/>
                </a:lnTo>
                <a:lnTo>
                  <a:pt x="317" y="976"/>
                </a:lnTo>
                <a:lnTo>
                  <a:pt x="317" y="977"/>
                </a:lnTo>
                <a:lnTo>
                  <a:pt x="317" y="978"/>
                </a:lnTo>
                <a:lnTo>
                  <a:pt x="315" y="982"/>
                </a:lnTo>
                <a:lnTo>
                  <a:pt x="315" y="988"/>
                </a:lnTo>
                <a:lnTo>
                  <a:pt x="315" y="990"/>
                </a:lnTo>
                <a:lnTo>
                  <a:pt x="317" y="994"/>
                </a:lnTo>
                <a:lnTo>
                  <a:pt x="317" y="994"/>
                </a:lnTo>
                <a:lnTo>
                  <a:pt x="319" y="996"/>
                </a:lnTo>
                <a:lnTo>
                  <a:pt x="323" y="997"/>
                </a:lnTo>
                <a:lnTo>
                  <a:pt x="328" y="997"/>
                </a:lnTo>
                <a:lnTo>
                  <a:pt x="333" y="996"/>
                </a:lnTo>
                <a:lnTo>
                  <a:pt x="345" y="994"/>
                </a:lnTo>
                <a:lnTo>
                  <a:pt x="349" y="991"/>
                </a:lnTo>
                <a:lnTo>
                  <a:pt x="353" y="989"/>
                </a:lnTo>
                <a:lnTo>
                  <a:pt x="353" y="989"/>
                </a:lnTo>
                <a:lnTo>
                  <a:pt x="355" y="987"/>
                </a:lnTo>
                <a:lnTo>
                  <a:pt x="355" y="984"/>
                </a:lnTo>
                <a:lnTo>
                  <a:pt x="355" y="981"/>
                </a:lnTo>
                <a:lnTo>
                  <a:pt x="354" y="978"/>
                </a:lnTo>
                <a:lnTo>
                  <a:pt x="350" y="974"/>
                </a:lnTo>
                <a:lnTo>
                  <a:pt x="348" y="971"/>
                </a:lnTo>
                <a:lnTo>
                  <a:pt x="344" y="935"/>
                </a:lnTo>
                <a:lnTo>
                  <a:pt x="344" y="935"/>
                </a:lnTo>
                <a:lnTo>
                  <a:pt x="342" y="922"/>
                </a:lnTo>
                <a:lnTo>
                  <a:pt x="342" y="912"/>
                </a:lnTo>
                <a:lnTo>
                  <a:pt x="344" y="904"/>
                </a:lnTo>
                <a:lnTo>
                  <a:pt x="344" y="904"/>
                </a:lnTo>
                <a:lnTo>
                  <a:pt x="349" y="883"/>
                </a:lnTo>
                <a:lnTo>
                  <a:pt x="353" y="870"/>
                </a:lnTo>
                <a:lnTo>
                  <a:pt x="353" y="863"/>
                </a:lnTo>
                <a:lnTo>
                  <a:pt x="353" y="863"/>
                </a:lnTo>
                <a:lnTo>
                  <a:pt x="353" y="858"/>
                </a:lnTo>
                <a:lnTo>
                  <a:pt x="355" y="845"/>
                </a:lnTo>
                <a:lnTo>
                  <a:pt x="363" y="808"/>
                </a:lnTo>
                <a:lnTo>
                  <a:pt x="371" y="771"/>
                </a:lnTo>
                <a:lnTo>
                  <a:pt x="375" y="751"/>
                </a:lnTo>
                <a:lnTo>
                  <a:pt x="375" y="751"/>
                </a:lnTo>
                <a:lnTo>
                  <a:pt x="376" y="744"/>
                </a:lnTo>
                <a:lnTo>
                  <a:pt x="377" y="739"/>
                </a:lnTo>
                <a:lnTo>
                  <a:pt x="379" y="733"/>
                </a:lnTo>
                <a:lnTo>
                  <a:pt x="379" y="733"/>
                </a:lnTo>
                <a:lnTo>
                  <a:pt x="387" y="730"/>
                </a:lnTo>
                <a:lnTo>
                  <a:pt x="393" y="729"/>
                </a:lnTo>
                <a:lnTo>
                  <a:pt x="397" y="728"/>
                </a:lnTo>
                <a:lnTo>
                  <a:pt x="397" y="728"/>
                </a:lnTo>
                <a:lnTo>
                  <a:pt x="400" y="701"/>
                </a:lnTo>
                <a:lnTo>
                  <a:pt x="402" y="679"/>
                </a:lnTo>
                <a:lnTo>
                  <a:pt x="420" y="684"/>
                </a:lnTo>
                <a:lnTo>
                  <a:pt x="420" y="693"/>
                </a:lnTo>
                <a:lnTo>
                  <a:pt x="424" y="702"/>
                </a:lnTo>
                <a:lnTo>
                  <a:pt x="424" y="702"/>
                </a:lnTo>
                <a:lnTo>
                  <a:pt x="430" y="701"/>
                </a:lnTo>
                <a:lnTo>
                  <a:pt x="433" y="699"/>
                </a:lnTo>
                <a:lnTo>
                  <a:pt x="438" y="697"/>
                </a:lnTo>
                <a:lnTo>
                  <a:pt x="438" y="697"/>
                </a:lnTo>
                <a:lnTo>
                  <a:pt x="440" y="694"/>
                </a:lnTo>
                <a:lnTo>
                  <a:pt x="442" y="689"/>
                </a:lnTo>
                <a:lnTo>
                  <a:pt x="442" y="684"/>
                </a:lnTo>
                <a:lnTo>
                  <a:pt x="442" y="684"/>
                </a:lnTo>
                <a:lnTo>
                  <a:pt x="446" y="680"/>
                </a:lnTo>
                <a:lnTo>
                  <a:pt x="451" y="675"/>
                </a:lnTo>
                <a:lnTo>
                  <a:pt x="451" y="675"/>
                </a:lnTo>
                <a:lnTo>
                  <a:pt x="451" y="674"/>
                </a:lnTo>
                <a:lnTo>
                  <a:pt x="451" y="670"/>
                </a:lnTo>
                <a:lnTo>
                  <a:pt x="449" y="665"/>
                </a:lnTo>
                <a:lnTo>
                  <a:pt x="448" y="659"/>
                </a:lnTo>
                <a:lnTo>
                  <a:pt x="447" y="657"/>
                </a:lnTo>
                <a:lnTo>
                  <a:pt x="447" y="657"/>
                </a:lnTo>
                <a:lnTo>
                  <a:pt x="446" y="651"/>
                </a:lnTo>
                <a:lnTo>
                  <a:pt x="442" y="639"/>
                </a:lnTo>
                <a:lnTo>
                  <a:pt x="438" y="621"/>
                </a:lnTo>
                <a:lnTo>
                  <a:pt x="438" y="621"/>
                </a:lnTo>
                <a:lnTo>
                  <a:pt x="411" y="535"/>
                </a:lnTo>
                <a:lnTo>
                  <a:pt x="411" y="535"/>
                </a:lnTo>
                <a:lnTo>
                  <a:pt x="408" y="529"/>
                </a:lnTo>
                <a:lnTo>
                  <a:pt x="402" y="522"/>
                </a:lnTo>
                <a:lnTo>
                  <a:pt x="395" y="517"/>
                </a:lnTo>
                <a:lnTo>
                  <a:pt x="388" y="514"/>
                </a:lnTo>
                <a:lnTo>
                  <a:pt x="376" y="510"/>
                </a:lnTo>
                <a:lnTo>
                  <a:pt x="371" y="508"/>
                </a:lnTo>
                <a:lnTo>
                  <a:pt x="371" y="508"/>
                </a:lnTo>
                <a:lnTo>
                  <a:pt x="374" y="505"/>
                </a:lnTo>
                <a:lnTo>
                  <a:pt x="376" y="502"/>
                </a:lnTo>
                <a:lnTo>
                  <a:pt x="379" y="495"/>
                </a:lnTo>
                <a:lnTo>
                  <a:pt x="379" y="495"/>
                </a:lnTo>
                <a:lnTo>
                  <a:pt x="381" y="491"/>
                </a:lnTo>
                <a:lnTo>
                  <a:pt x="382" y="487"/>
                </a:lnTo>
                <a:lnTo>
                  <a:pt x="382" y="477"/>
                </a:lnTo>
                <a:lnTo>
                  <a:pt x="379" y="464"/>
                </a:lnTo>
                <a:lnTo>
                  <a:pt x="379" y="464"/>
                </a:lnTo>
                <a:lnTo>
                  <a:pt x="379" y="460"/>
                </a:lnTo>
                <a:lnTo>
                  <a:pt x="382" y="457"/>
                </a:lnTo>
                <a:lnTo>
                  <a:pt x="384" y="455"/>
                </a:lnTo>
                <a:lnTo>
                  <a:pt x="388" y="450"/>
                </a:lnTo>
                <a:lnTo>
                  <a:pt x="388" y="450"/>
                </a:lnTo>
                <a:lnTo>
                  <a:pt x="388" y="444"/>
                </a:lnTo>
                <a:lnTo>
                  <a:pt x="387" y="430"/>
                </a:lnTo>
                <a:lnTo>
                  <a:pt x="386" y="422"/>
                </a:lnTo>
                <a:lnTo>
                  <a:pt x="383" y="414"/>
                </a:lnTo>
                <a:lnTo>
                  <a:pt x="379" y="406"/>
                </a:lnTo>
                <a:lnTo>
                  <a:pt x="375" y="401"/>
                </a:lnTo>
                <a:lnTo>
                  <a:pt x="375" y="401"/>
                </a:lnTo>
                <a:lnTo>
                  <a:pt x="369" y="396"/>
                </a:lnTo>
                <a:lnTo>
                  <a:pt x="365" y="394"/>
                </a:lnTo>
                <a:lnTo>
                  <a:pt x="362" y="393"/>
                </a:lnTo>
                <a:lnTo>
                  <a:pt x="358" y="392"/>
                </a:lnTo>
                <a:lnTo>
                  <a:pt x="354" y="392"/>
                </a:lnTo>
                <a:lnTo>
                  <a:pt x="353" y="392"/>
                </a:lnTo>
                <a:lnTo>
                  <a:pt x="353" y="392"/>
                </a:lnTo>
                <a:lnTo>
                  <a:pt x="353" y="392"/>
                </a:lnTo>
                <a:lnTo>
                  <a:pt x="353" y="391"/>
                </a:lnTo>
                <a:lnTo>
                  <a:pt x="350" y="392"/>
                </a:lnTo>
                <a:lnTo>
                  <a:pt x="345" y="392"/>
                </a:lnTo>
                <a:lnTo>
                  <a:pt x="335" y="392"/>
                </a:lnTo>
                <a:lnTo>
                  <a:pt x="335" y="392"/>
                </a:lnTo>
                <a:lnTo>
                  <a:pt x="329" y="392"/>
                </a:lnTo>
                <a:lnTo>
                  <a:pt x="323" y="393"/>
                </a:lnTo>
                <a:lnTo>
                  <a:pt x="315" y="396"/>
                </a:lnTo>
                <a:lnTo>
                  <a:pt x="310" y="400"/>
                </a:lnTo>
                <a:lnTo>
                  <a:pt x="308" y="401"/>
                </a:lnTo>
                <a:lnTo>
                  <a:pt x="308" y="401"/>
                </a:lnTo>
                <a:lnTo>
                  <a:pt x="304" y="383"/>
                </a:lnTo>
                <a:lnTo>
                  <a:pt x="299" y="351"/>
                </a:lnTo>
                <a:lnTo>
                  <a:pt x="299" y="351"/>
                </a:lnTo>
                <a:lnTo>
                  <a:pt x="298" y="328"/>
                </a:lnTo>
                <a:lnTo>
                  <a:pt x="295" y="291"/>
                </a:lnTo>
                <a:lnTo>
                  <a:pt x="294" y="239"/>
                </a:lnTo>
                <a:lnTo>
                  <a:pt x="294" y="239"/>
                </a:lnTo>
                <a:lnTo>
                  <a:pt x="293" y="236"/>
                </a:lnTo>
                <a:lnTo>
                  <a:pt x="292" y="231"/>
                </a:lnTo>
                <a:lnTo>
                  <a:pt x="291" y="225"/>
                </a:lnTo>
                <a:lnTo>
                  <a:pt x="290" y="221"/>
                </a:lnTo>
                <a:lnTo>
                  <a:pt x="290" y="194"/>
                </a:lnTo>
                <a:lnTo>
                  <a:pt x="290" y="194"/>
                </a:lnTo>
                <a:lnTo>
                  <a:pt x="290" y="189"/>
                </a:lnTo>
                <a:lnTo>
                  <a:pt x="289" y="182"/>
                </a:lnTo>
                <a:lnTo>
                  <a:pt x="286" y="175"/>
                </a:lnTo>
                <a:lnTo>
                  <a:pt x="284" y="170"/>
                </a:lnTo>
                <a:lnTo>
                  <a:pt x="281" y="167"/>
                </a:lnTo>
                <a:lnTo>
                  <a:pt x="281" y="167"/>
                </a:lnTo>
                <a:lnTo>
                  <a:pt x="269" y="160"/>
                </a:lnTo>
                <a:lnTo>
                  <a:pt x="255" y="152"/>
                </a:lnTo>
                <a:lnTo>
                  <a:pt x="242" y="147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6" y="145"/>
                </a:lnTo>
                <a:lnTo>
                  <a:pt x="231" y="127"/>
                </a:lnTo>
                <a:lnTo>
                  <a:pt x="231" y="127"/>
                </a:lnTo>
                <a:lnTo>
                  <a:pt x="236" y="86"/>
                </a:lnTo>
                <a:lnTo>
                  <a:pt x="236" y="86"/>
                </a:lnTo>
                <a:lnTo>
                  <a:pt x="236" y="79"/>
                </a:lnTo>
                <a:lnTo>
                  <a:pt x="235" y="69"/>
                </a:lnTo>
                <a:lnTo>
                  <a:pt x="231" y="50"/>
                </a:lnTo>
                <a:lnTo>
                  <a:pt x="231" y="50"/>
                </a:lnTo>
                <a:lnTo>
                  <a:pt x="229" y="42"/>
                </a:lnTo>
                <a:lnTo>
                  <a:pt x="226" y="34"/>
                </a:lnTo>
                <a:lnTo>
                  <a:pt x="219" y="27"/>
                </a:lnTo>
                <a:lnTo>
                  <a:pt x="209" y="19"/>
                </a:lnTo>
                <a:lnTo>
                  <a:pt x="209" y="19"/>
                </a:lnTo>
                <a:lnTo>
                  <a:pt x="203" y="15"/>
                </a:lnTo>
                <a:lnTo>
                  <a:pt x="196" y="13"/>
                </a:lnTo>
                <a:lnTo>
                  <a:pt x="192" y="13"/>
                </a:lnTo>
                <a:lnTo>
                  <a:pt x="186" y="13"/>
                </a:lnTo>
                <a:lnTo>
                  <a:pt x="180" y="13"/>
                </a:lnTo>
                <a:lnTo>
                  <a:pt x="177" y="14"/>
                </a:lnTo>
                <a:lnTo>
                  <a:pt x="177" y="14"/>
                </a:lnTo>
                <a:lnTo>
                  <a:pt x="174" y="10"/>
                </a:lnTo>
                <a:lnTo>
                  <a:pt x="171" y="5"/>
                </a:lnTo>
                <a:lnTo>
                  <a:pt x="164" y="1"/>
                </a:lnTo>
                <a:lnTo>
                  <a:pt x="164" y="1"/>
                </a:lnTo>
                <a:lnTo>
                  <a:pt x="162" y="0"/>
                </a:lnTo>
                <a:lnTo>
                  <a:pt x="159" y="0"/>
                </a:lnTo>
                <a:lnTo>
                  <a:pt x="152" y="0"/>
                </a:lnTo>
                <a:lnTo>
                  <a:pt x="143" y="2"/>
                </a:lnTo>
                <a:lnTo>
                  <a:pt x="134" y="6"/>
                </a:lnTo>
                <a:lnTo>
                  <a:pt x="125" y="11"/>
                </a:lnTo>
                <a:lnTo>
                  <a:pt x="117" y="17"/>
                </a:lnTo>
                <a:lnTo>
                  <a:pt x="110" y="22"/>
                </a:lnTo>
                <a:lnTo>
                  <a:pt x="105" y="28"/>
                </a:lnTo>
                <a:lnTo>
                  <a:pt x="105" y="28"/>
                </a:lnTo>
                <a:lnTo>
                  <a:pt x="103" y="34"/>
                </a:lnTo>
                <a:lnTo>
                  <a:pt x="101" y="43"/>
                </a:lnTo>
                <a:lnTo>
                  <a:pt x="98" y="65"/>
                </a:lnTo>
                <a:lnTo>
                  <a:pt x="97" y="87"/>
                </a:lnTo>
                <a:lnTo>
                  <a:pt x="97" y="104"/>
                </a:lnTo>
                <a:lnTo>
                  <a:pt x="97" y="104"/>
                </a:lnTo>
                <a:lnTo>
                  <a:pt x="98" y="111"/>
                </a:lnTo>
                <a:lnTo>
                  <a:pt x="99" y="120"/>
                </a:lnTo>
                <a:lnTo>
                  <a:pt x="103" y="138"/>
                </a:lnTo>
                <a:lnTo>
                  <a:pt x="110" y="158"/>
                </a:lnTo>
                <a:lnTo>
                  <a:pt x="110" y="158"/>
                </a:lnTo>
                <a:lnTo>
                  <a:pt x="110" y="165"/>
                </a:lnTo>
                <a:lnTo>
                  <a:pt x="108" y="172"/>
                </a:lnTo>
                <a:lnTo>
                  <a:pt x="105" y="176"/>
                </a:lnTo>
                <a:lnTo>
                  <a:pt x="105" y="176"/>
                </a:lnTo>
                <a:lnTo>
                  <a:pt x="101" y="179"/>
                </a:lnTo>
                <a:lnTo>
                  <a:pt x="95" y="182"/>
                </a:lnTo>
                <a:lnTo>
                  <a:pt x="88" y="185"/>
                </a:lnTo>
                <a:lnTo>
                  <a:pt x="88" y="185"/>
                </a:lnTo>
                <a:lnTo>
                  <a:pt x="61" y="198"/>
                </a:lnTo>
                <a:lnTo>
                  <a:pt x="61" y="198"/>
                </a:lnTo>
                <a:lnTo>
                  <a:pt x="58" y="201"/>
                </a:lnTo>
                <a:lnTo>
                  <a:pt x="56" y="204"/>
                </a:lnTo>
                <a:lnTo>
                  <a:pt x="52" y="213"/>
                </a:lnTo>
                <a:lnTo>
                  <a:pt x="48" y="224"/>
                </a:lnTo>
                <a:lnTo>
                  <a:pt x="47" y="234"/>
                </a:lnTo>
                <a:lnTo>
                  <a:pt x="47" y="234"/>
                </a:lnTo>
                <a:lnTo>
                  <a:pt x="47" y="259"/>
                </a:lnTo>
                <a:lnTo>
                  <a:pt x="46" y="273"/>
                </a:lnTo>
                <a:lnTo>
                  <a:pt x="47" y="284"/>
                </a:lnTo>
                <a:lnTo>
                  <a:pt x="47" y="284"/>
                </a:lnTo>
                <a:lnTo>
                  <a:pt x="46" y="296"/>
                </a:lnTo>
                <a:lnTo>
                  <a:pt x="43" y="321"/>
                </a:lnTo>
                <a:lnTo>
                  <a:pt x="31" y="393"/>
                </a:lnTo>
                <a:lnTo>
                  <a:pt x="19" y="465"/>
                </a:lnTo>
                <a:lnTo>
                  <a:pt x="15" y="491"/>
                </a:lnTo>
                <a:lnTo>
                  <a:pt x="11" y="504"/>
                </a:lnTo>
                <a:lnTo>
                  <a:pt x="11" y="504"/>
                </a:lnTo>
                <a:close/>
                <a:moveTo>
                  <a:pt x="263" y="482"/>
                </a:moveTo>
                <a:lnTo>
                  <a:pt x="263" y="482"/>
                </a:lnTo>
                <a:lnTo>
                  <a:pt x="264" y="494"/>
                </a:lnTo>
                <a:lnTo>
                  <a:pt x="265" y="503"/>
                </a:lnTo>
                <a:lnTo>
                  <a:pt x="266" y="506"/>
                </a:lnTo>
                <a:lnTo>
                  <a:pt x="267" y="508"/>
                </a:lnTo>
                <a:lnTo>
                  <a:pt x="267" y="508"/>
                </a:lnTo>
                <a:lnTo>
                  <a:pt x="268" y="511"/>
                </a:lnTo>
                <a:lnTo>
                  <a:pt x="268" y="513"/>
                </a:lnTo>
                <a:lnTo>
                  <a:pt x="267" y="517"/>
                </a:lnTo>
                <a:lnTo>
                  <a:pt x="267" y="517"/>
                </a:lnTo>
                <a:lnTo>
                  <a:pt x="266" y="521"/>
                </a:lnTo>
                <a:lnTo>
                  <a:pt x="264" y="524"/>
                </a:lnTo>
                <a:lnTo>
                  <a:pt x="262" y="530"/>
                </a:lnTo>
                <a:lnTo>
                  <a:pt x="258" y="535"/>
                </a:lnTo>
                <a:lnTo>
                  <a:pt x="258" y="535"/>
                </a:lnTo>
                <a:lnTo>
                  <a:pt x="257" y="539"/>
                </a:lnTo>
                <a:lnTo>
                  <a:pt x="255" y="541"/>
                </a:lnTo>
                <a:lnTo>
                  <a:pt x="250" y="543"/>
                </a:lnTo>
                <a:lnTo>
                  <a:pt x="246" y="544"/>
                </a:lnTo>
                <a:lnTo>
                  <a:pt x="245" y="544"/>
                </a:lnTo>
                <a:lnTo>
                  <a:pt x="245" y="544"/>
                </a:lnTo>
                <a:lnTo>
                  <a:pt x="242" y="534"/>
                </a:lnTo>
                <a:lnTo>
                  <a:pt x="240" y="526"/>
                </a:lnTo>
                <a:lnTo>
                  <a:pt x="240" y="522"/>
                </a:lnTo>
                <a:lnTo>
                  <a:pt x="240" y="522"/>
                </a:lnTo>
                <a:lnTo>
                  <a:pt x="240" y="520"/>
                </a:lnTo>
                <a:lnTo>
                  <a:pt x="240" y="516"/>
                </a:lnTo>
                <a:lnTo>
                  <a:pt x="239" y="514"/>
                </a:lnTo>
                <a:lnTo>
                  <a:pt x="239" y="513"/>
                </a:lnTo>
                <a:lnTo>
                  <a:pt x="240" y="513"/>
                </a:lnTo>
                <a:lnTo>
                  <a:pt x="240" y="513"/>
                </a:lnTo>
                <a:lnTo>
                  <a:pt x="241" y="512"/>
                </a:lnTo>
                <a:lnTo>
                  <a:pt x="245" y="508"/>
                </a:lnTo>
                <a:lnTo>
                  <a:pt x="253" y="497"/>
                </a:lnTo>
                <a:lnTo>
                  <a:pt x="263" y="482"/>
                </a:lnTo>
                <a:lnTo>
                  <a:pt x="263" y="4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71E7AB5F-258D-4566-8837-8F16182F7170}"/>
              </a:ext>
            </a:extLst>
          </p:cNvPr>
          <p:cNvSpPr>
            <a:spLocks/>
          </p:cNvSpPr>
          <p:nvPr/>
        </p:nvSpPr>
        <p:spPr bwMode="auto">
          <a:xfrm>
            <a:off x="675692" y="829354"/>
            <a:ext cx="1036748" cy="1590135"/>
          </a:xfrm>
          <a:custGeom>
            <a:avLst/>
            <a:gdLst>
              <a:gd name="T0" fmla="*/ 442 w 607"/>
              <a:gd name="T1" fmla="*/ 0 h 931"/>
              <a:gd name="T2" fmla="*/ 393 w 607"/>
              <a:gd name="T3" fmla="*/ 23 h 931"/>
              <a:gd name="T4" fmla="*/ 375 w 607"/>
              <a:gd name="T5" fmla="*/ 74 h 931"/>
              <a:gd name="T6" fmla="*/ 388 w 607"/>
              <a:gd name="T7" fmla="*/ 110 h 931"/>
              <a:gd name="T8" fmla="*/ 359 w 607"/>
              <a:gd name="T9" fmla="*/ 144 h 931"/>
              <a:gd name="T10" fmla="*/ 302 w 607"/>
              <a:gd name="T11" fmla="*/ 197 h 931"/>
              <a:gd name="T12" fmla="*/ 269 w 607"/>
              <a:gd name="T13" fmla="*/ 336 h 931"/>
              <a:gd name="T14" fmla="*/ 314 w 607"/>
              <a:gd name="T15" fmla="*/ 412 h 931"/>
              <a:gd name="T16" fmla="*/ 277 w 607"/>
              <a:gd name="T17" fmla="*/ 453 h 931"/>
              <a:gd name="T18" fmla="*/ 247 w 607"/>
              <a:gd name="T19" fmla="*/ 443 h 931"/>
              <a:gd name="T20" fmla="*/ 172 w 607"/>
              <a:gd name="T21" fmla="*/ 382 h 931"/>
              <a:gd name="T22" fmla="*/ 179 w 607"/>
              <a:gd name="T23" fmla="*/ 267 h 931"/>
              <a:gd name="T24" fmla="*/ 120 w 607"/>
              <a:gd name="T25" fmla="*/ 253 h 931"/>
              <a:gd name="T26" fmla="*/ 80 w 607"/>
              <a:gd name="T27" fmla="*/ 276 h 931"/>
              <a:gd name="T28" fmla="*/ 83 w 607"/>
              <a:gd name="T29" fmla="*/ 330 h 931"/>
              <a:gd name="T30" fmla="*/ 111 w 607"/>
              <a:gd name="T31" fmla="*/ 361 h 931"/>
              <a:gd name="T32" fmla="*/ 76 w 607"/>
              <a:gd name="T33" fmla="*/ 388 h 931"/>
              <a:gd name="T34" fmla="*/ 24 w 607"/>
              <a:gd name="T35" fmla="*/ 486 h 931"/>
              <a:gd name="T36" fmla="*/ 47 w 607"/>
              <a:gd name="T37" fmla="*/ 519 h 931"/>
              <a:gd name="T38" fmla="*/ 53 w 607"/>
              <a:gd name="T39" fmla="*/ 568 h 931"/>
              <a:gd name="T40" fmla="*/ 35 w 607"/>
              <a:gd name="T41" fmla="*/ 672 h 931"/>
              <a:gd name="T42" fmla="*/ 1 w 607"/>
              <a:gd name="T43" fmla="*/ 728 h 931"/>
              <a:gd name="T44" fmla="*/ 67 w 607"/>
              <a:gd name="T45" fmla="*/ 758 h 931"/>
              <a:gd name="T46" fmla="*/ 89 w 607"/>
              <a:gd name="T47" fmla="*/ 821 h 931"/>
              <a:gd name="T48" fmla="*/ 106 w 607"/>
              <a:gd name="T49" fmla="*/ 886 h 931"/>
              <a:gd name="T50" fmla="*/ 131 w 607"/>
              <a:gd name="T51" fmla="*/ 855 h 931"/>
              <a:gd name="T52" fmla="*/ 127 w 607"/>
              <a:gd name="T53" fmla="*/ 796 h 931"/>
              <a:gd name="T54" fmla="*/ 142 w 607"/>
              <a:gd name="T55" fmla="*/ 856 h 931"/>
              <a:gd name="T56" fmla="*/ 176 w 607"/>
              <a:gd name="T57" fmla="*/ 912 h 931"/>
              <a:gd name="T58" fmla="*/ 187 w 607"/>
              <a:gd name="T59" fmla="*/ 871 h 931"/>
              <a:gd name="T60" fmla="*/ 234 w 607"/>
              <a:gd name="T61" fmla="*/ 740 h 931"/>
              <a:gd name="T62" fmla="*/ 243 w 607"/>
              <a:gd name="T63" fmla="*/ 644 h 931"/>
              <a:gd name="T64" fmla="*/ 202 w 607"/>
              <a:gd name="T65" fmla="*/ 555 h 931"/>
              <a:gd name="T66" fmla="*/ 187 w 607"/>
              <a:gd name="T67" fmla="*/ 511 h 931"/>
              <a:gd name="T68" fmla="*/ 261 w 607"/>
              <a:gd name="T69" fmla="*/ 496 h 931"/>
              <a:gd name="T70" fmla="*/ 308 w 607"/>
              <a:gd name="T71" fmla="*/ 457 h 931"/>
              <a:gd name="T72" fmla="*/ 329 w 607"/>
              <a:gd name="T73" fmla="*/ 750 h 931"/>
              <a:gd name="T74" fmla="*/ 358 w 607"/>
              <a:gd name="T75" fmla="*/ 815 h 931"/>
              <a:gd name="T76" fmla="*/ 422 w 607"/>
              <a:gd name="T77" fmla="*/ 840 h 931"/>
              <a:gd name="T78" fmla="*/ 397 w 607"/>
              <a:gd name="T79" fmla="*/ 898 h 931"/>
              <a:gd name="T80" fmla="*/ 396 w 607"/>
              <a:gd name="T81" fmla="*/ 924 h 931"/>
              <a:gd name="T82" fmla="*/ 464 w 607"/>
              <a:gd name="T83" fmla="*/ 900 h 931"/>
              <a:gd name="T84" fmla="*/ 500 w 607"/>
              <a:gd name="T85" fmla="*/ 856 h 931"/>
              <a:gd name="T86" fmla="*/ 540 w 607"/>
              <a:gd name="T87" fmla="*/ 873 h 931"/>
              <a:gd name="T88" fmla="*/ 560 w 607"/>
              <a:gd name="T89" fmla="*/ 848 h 931"/>
              <a:gd name="T90" fmla="*/ 583 w 607"/>
              <a:gd name="T91" fmla="*/ 848 h 931"/>
              <a:gd name="T92" fmla="*/ 590 w 607"/>
              <a:gd name="T93" fmla="*/ 758 h 931"/>
              <a:gd name="T94" fmla="*/ 543 w 607"/>
              <a:gd name="T95" fmla="*/ 450 h 931"/>
              <a:gd name="T96" fmla="*/ 553 w 607"/>
              <a:gd name="T97" fmla="*/ 387 h 931"/>
              <a:gd name="T98" fmla="*/ 583 w 607"/>
              <a:gd name="T99" fmla="*/ 347 h 931"/>
              <a:gd name="T100" fmla="*/ 606 w 607"/>
              <a:gd name="T101" fmla="*/ 321 h 931"/>
              <a:gd name="T102" fmla="*/ 584 w 607"/>
              <a:gd name="T103" fmla="*/ 199 h 931"/>
              <a:gd name="T104" fmla="*/ 543 w 607"/>
              <a:gd name="T105" fmla="*/ 136 h 931"/>
              <a:gd name="T106" fmla="*/ 472 w 607"/>
              <a:gd name="T107" fmla="*/ 119 h 931"/>
              <a:gd name="T108" fmla="*/ 487 w 607"/>
              <a:gd name="T109" fmla="*/ 72 h 931"/>
              <a:gd name="T110" fmla="*/ 502 w 607"/>
              <a:gd name="T111" fmla="*/ 58 h 931"/>
              <a:gd name="T112" fmla="*/ 505 w 607"/>
              <a:gd name="T113" fmla="*/ 33 h 931"/>
              <a:gd name="T114" fmla="*/ 472 w 607"/>
              <a:gd name="T115" fmla="*/ 15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7" h="931">
                <a:moveTo>
                  <a:pt x="472" y="15"/>
                </a:moveTo>
                <a:lnTo>
                  <a:pt x="472" y="15"/>
                </a:lnTo>
                <a:lnTo>
                  <a:pt x="471" y="12"/>
                </a:lnTo>
                <a:lnTo>
                  <a:pt x="467" y="9"/>
                </a:lnTo>
                <a:lnTo>
                  <a:pt x="464" y="6"/>
                </a:lnTo>
                <a:lnTo>
                  <a:pt x="458" y="4"/>
                </a:lnTo>
                <a:lnTo>
                  <a:pt x="451" y="1"/>
                </a:lnTo>
                <a:lnTo>
                  <a:pt x="442" y="0"/>
                </a:lnTo>
                <a:lnTo>
                  <a:pt x="442" y="0"/>
                </a:lnTo>
                <a:lnTo>
                  <a:pt x="434" y="0"/>
                </a:lnTo>
                <a:lnTo>
                  <a:pt x="426" y="1"/>
                </a:lnTo>
                <a:lnTo>
                  <a:pt x="419" y="4"/>
                </a:lnTo>
                <a:lnTo>
                  <a:pt x="414" y="6"/>
                </a:lnTo>
                <a:lnTo>
                  <a:pt x="406" y="12"/>
                </a:lnTo>
                <a:lnTo>
                  <a:pt x="404" y="15"/>
                </a:lnTo>
                <a:lnTo>
                  <a:pt x="404" y="15"/>
                </a:lnTo>
                <a:lnTo>
                  <a:pt x="400" y="17"/>
                </a:lnTo>
                <a:lnTo>
                  <a:pt x="393" y="23"/>
                </a:lnTo>
                <a:lnTo>
                  <a:pt x="388" y="27"/>
                </a:lnTo>
                <a:lnTo>
                  <a:pt x="384" y="33"/>
                </a:lnTo>
                <a:lnTo>
                  <a:pt x="382" y="37"/>
                </a:lnTo>
                <a:lnTo>
                  <a:pt x="381" y="45"/>
                </a:lnTo>
                <a:lnTo>
                  <a:pt x="381" y="75"/>
                </a:lnTo>
                <a:lnTo>
                  <a:pt x="381" y="75"/>
                </a:lnTo>
                <a:lnTo>
                  <a:pt x="379" y="74"/>
                </a:lnTo>
                <a:lnTo>
                  <a:pt x="376" y="74"/>
                </a:lnTo>
                <a:lnTo>
                  <a:pt x="375" y="74"/>
                </a:lnTo>
                <a:lnTo>
                  <a:pt x="373" y="76"/>
                </a:lnTo>
                <a:lnTo>
                  <a:pt x="373" y="78"/>
                </a:lnTo>
                <a:lnTo>
                  <a:pt x="373" y="82"/>
                </a:lnTo>
                <a:lnTo>
                  <a:pt x="373" y="82"/>
                </a:lnTo>
                <a:lnTo>
                  <a:pt x="377" y="92"/>
                </a:lnTo>
                <a:lnTo>
                  <a:pt x="381" y="100"/>
                </a:lnTo>
                <a:lnTo>
                  <a:pt x="385" y="107"/>
                </a:lnTo>
                <a:lnTo>
                  <a:pt x="388" y="110"/>
                </a:lnTo>
                <a:lnTo>
                  <a:pt x="388" y="110"/>
                </a:lnTo>
                <a:lnTo>
                  <a:pt x="391" y="111"/>
                </a:lnTo>
                <a:lnTo>
                  <a:pt x="396" y="112"/>
                </a:lnTo>
                <a:lnTo>
                  <a:pt x="404" y="116"/>
                </a:lnTo>
                <a:lnTo>
                  <a:pt x="400" y="144"/>
                </a:lnTo>
                <a:lnTo>
                  <a:pt x="400" y="144"/>
                </a:lnTo>
                <a:lnTo>
                  <a:pt x="391" y="142"/>
                </a:lnTo>
                <a:lnTo>
                  <a:pt x="383" y="141"/>
                </a:lnTo>
                <a:lnTo>
                  <a:pt x="371" y="142"/>
                </a:lnTo>
                <a:lnTo>
                  <a:pt x="359" y="144"/>
                </a:lnTo>
                <a:lnTo>
                  <a:pt x="346" y="148"/>
                </a:lnTo>
                <a:lnTo>
                  <a:pt x="340" y="151"/>
                </a:lnTo>
                <a:lnTo>
                  <a:pt x="332" y="154"/>
                </a:lnTo>
                <a:lnTo>
                  <a:pt x="326" y="159"/>
                </a:lnTo>
                <a:lnTo>
                  <a:pt x="322" y="164"/>
                </a:lnTo>
                <a:lnTo>
                  <a:pt x="322" y="164"/>
                </a:lnTo>
                <a:lnTo>
                  <a:pt x="317" y="171"/>
                </a:lnTo>
                <a:lnTo>
                  <a:pt x="311" y="179"/>
                </a:lnTo>
                <a:lnTo>
                  <a:pt x="302" y="197"/>
                </a:lnTo>
                <a:lnTo>
                  <a:pt x="293" y="217"/>
                </a:lnTo>
                <a:lnTo>
                  <a:pt x="285" y="239"/>
                </a:lnTo>
                <a:lnTo>
                  <a:pt x="279" y="259"/>
                </a:lnTo>
                <a:lnTo>
                  <a:pt x="275" y="277"/>
                </a:lnTo>
                <a:lnTo>
                  <a:pt x="270" y="300"/>
                </a:lnTo>
                <a:lnTo>
                  <a:pt x="270" y="300"/>
                </a:lnTo>
                <a:lnTo>
                  <a:pt x="269" y="312"/>
                </a:lnTo>
                <a:lnTo>
                  <a:pt x="267" y="328"/>
                </a:lnTo>
                <a:lnTo>
                  <a:pt x="269" y="336"/>
                </a:lnTo>
                <a:lnTo>
                  <a:pt x="270" y="345"/>
                </a:lnTo>
                <a:lnTo>
                  <a:pt x="273" y="353"/>
                </a:lnTo>
                <a:lnTo>
                  <a:pt x="277" y="359"/>
                </a:lnTo>
                <a:lnTo>
                  <a:pt x="277" y="359"/>
                </a:lnTo>
                <a:lnTo>
                  <a:pt x="293" y="381"/>
                </a:lnTo>
                <a:lnTo>
                  <a:pt x="299" y="390"/>
                </a:lnTo>
                <a:lnTo>
                  <a:pt x="314" y="398"/>
                </a:lnTo>
                <a:lnTo>
                  <a:pt x="314" y="412"/>
                </a:lnTo>
                <a:lnTo>
                  <a:pt x="314" y="412"/>
                </a:lnTo>
                <a:lnTo>
                  <a:pt x="313" y="418"/>
                </a:lnTo>
                <a:lnTo>
                  <a:pt x="311" y="423"/>
                </a:lnTo>
                <a:lnTo>
                  <a:pt x="307" y="428"/>
                </a:lnTo>
                <a:lnTo>
                  <a:pt x="307" y="428"/>
                </a:lnTo>
                <a:lnTo>
                  <a:pt x="301" y="432"/>
                </a:lnTo>
                <a:lnTo>
                  <a:pt x="296" y="437"/>
                </a:lnTo>
                <a:lnTo>
                  <a:pt x="291" y="443"/>
                </a:lnTo>
                <a:lnTo>
                  <a:pt x="291" y="443"/>
                </a:lnTo>
                <a:lnTo>
                  <a:pt x="277" y="453"/>
                </a:lnTo>
                <a:lnTo>
                  <a:pt x="266" y="461"/>
                </a:lnTo>
                <a:lnTo>
                  <a:pt x="261" y="465"/>
                </a:lnTo>
                <a:lnTo>
                  <a:pt x="261" y="465"/>
                </a:lnTo>
                <a:lnTo>
                  <a:pt x="260" y="465"/>
                </a:lnTo>
                <a:lnTo>
                  <a:pt x="258" y="464"/>
                </a:lnTo>
                <a:lnTo>
                  <a:pt x="250" y="458"/>
                </a:lnTo>
                <a:lnTo>
                  <a:pt x="240" y="450"/>
                </a:lnTo>
                <a:lnTo>
                  <a:pt x="247" y="443"/>
                </a:lnTo>
                <a:lnTo>
                  <a:pt x="247" y="443"/>
                </a:lnTo>
                <a:lnTo>
                  <a:pt x="229" y="418"/>
                </a:lnTo>
                <a:lnTo>
                  <a:pt x="214" y="400"/>
                </a:lnTo>
                <a:lnTo>
                  <a:pt x="207" y="393"/>
                </a:lnTo>
                <a:lnTo>
                  <a:pt x="202" y="390"/>
                </a:lnTo>
                <a:lnTo>
                  <a:pt x="202" y="390"/>
                </a:lnTo>
                <a:lnTo>
                  <a:pt x="193" y="387"/>
                </a:lnTo>
                <a:lnTo>
                  <a:pt x="183" y="385"/>
                </a:lnTo>
                <a:lnTo>
                  <a:pt x="172" y="382"/>
                </a:lnTo>
                <a:lnTo>
                  <a:pt x="172" y="382"/>
                </a:lnTo>
                <a:lnTo>
                  <a:pt x="179" y="362"/>
                </a:lnTo>
                <a:lnTo>
                  <a:pt x="184" y="344"/>
                </a:lnTo>
                <a:lnTo>
                  <a:pt x="187" y="330"/>
                </a:lnTo>
                <a:lnTo>
                  <a:pt x="187" y="330"/>
                </a:lnTo>
                <a:lnTo>
                  <a:pt x="187" y="316"/>
                </a:lnTo>
                <a:lnTo>
                  <a:pt x="184" y="297"/>
                </a:lnTo>
                <a:lnTo>
                  <a:pt x="179" y="270"/>
                </a:lnTo>
                <a:lnTo>
                  <a:pt x="179" y="270"/>
                </a:lnTo>
                <a:lnTo>
                  <a:pt x="179" y="267"/>
                </a:lnTo>
                <a:lnTo>
                  <a:pt x="177" y="264"/>
                </a:lnTo>
                <a:lnTo>
                  <a:pt x="174" y="263"/>
                </a:lnTo>
                <a:lnTo>
                  <a:pt x="172" y="262"/>
                </a:lnTo>
                <a:lnTo>
                  <a:pt x="172" y="262"/>
                </a:lnTo>
                <a:lnTo>
                  <a:pt x="161" y="259"/>
                </a:lnTo>
                <a:lnTo>
                  <a:pt x="150" y="257"/>
                </a:lnTo>
                <a:lnTo>
                  <a:pt x="135" y="254"/>
                </a:lnTo>
                <a:lnTo>
                  <a:pt x="135" y="254"/>
                </a:lnTo>
                <a:lnTo>
                  <a:pt x="120" y="253"/>
                </a:lnTo>
                <a:lnTo>
                  <a:pt x="109" y="253"/>
                </a:lnTo>
                <a:lnTo>
                  <a:pt x="97" y="254"/>
                </a:lnTo>
                <a:lnTo>
                  <a:pt x="97" y="254"/>
                </a:lnTo>
                <a:lnTo>
                  <a:pt x="94" y="256"/>
                </a:lnTo>
                <a:lnTo>
                  <a:pt x="90" y="259"/>
                </a:lnTo>
                <a:lnTo>
                  <a:pt x="86" y="263"/>
                </a:lnTo>
                <a:lnTo>
                  <a:pt x="83" y="270"/>
                </a:lnTo>
                <a:lnTo>
                  <a:pt x="83" y="270"/>
                </a:lnTo>
                <a:lnTo>
                  <a:pt x="80" y="276"/>
                </a:lnTo>
                <a:lnTo>
                  <a:pt x="80" y="281"/>
                </a:lnTo>
                <a:lnTo>
                  <a:pt x="82" y="283"/>
                </a:lnTo>
                <a:lnTo>
                  <a:pt x="83" y="285"/>
                </a:lnTo>
                <a:lnTo>
                  <a:pt x="83" y="308"/>
                </a:lnTo>
                <a:lnTo>
                  <a:pt x="83" y="308"/>
                </a:lnTo>
                <a:lnTo>
                  <a:pt x="82" y="315"/>
                </a:lnTo>
                <a:lnTo>
                  <a:pt x="82" y="322"/>
                </a:lnTo>
                <a:lnTo>
                  <a:pt x="83" y="330"/>
                </a:lnTo>
                <a:lnTo>
                  <a:pt x="83" y="330"/>
                </a:lnTo>
                <a:lnTo>
                  <a:pt x="84" y="341"/>
                </a:lnTo>
                <a:lnTo>
                  <a:pt x="85" y="346"/>
                </a:lnTo>
                <a:lnTo>
                  <a:pt x="90" y="352"/>
                </a:lnTo>
                <a:lnTo>
                  <a:pt x="90" y="352"/>
                </a:lnTo>
                <a:lnTo>
                  <a:pt x="94" y="356"/>
                </a:lnTo>
                <a:lnTo>
                  <a:pt x="97" y="358"/>
                </a:lnTo>
                <a:lnTo>
                  <a:pt x="101" y="359"/>
                </a:lnTo>
                <a:lnTo>
                  <a:pt x="105" y="361"/>
                </a:lnTo>
                <a:lnTo>
                  <a:pt x="111" y="361"/>
                </a:lnTo>
                <a:lnTo>
                  <a:pt x="113" y="359"/>
                </a:lnTo>
                <a:lnTo>
                  <a:pt x="113" y="375"/>
                </a:lnTo>
                <a:lnTo>
                  <a:pt x="113" y="375"/>
                </a:lnTo>
                <a:lnTo>
                  <a:pt x="101" y="376"/>
                </a:lnTo>
                <a:lnTo>
                  <a:pt x="91" y="379"/>
                </a:lnTo>
                <a:lnTo>
                  <a:pt x="86" y="380"/>
                </a:lnTo>
                <a:lnTo>
                  <a:pt x="83" y="382"/>
                </a:lnTo>
                <a:lnTo>
                  <a:pt x="83" y="382"/>
                </a:lnTo>
                <a:lnTo>
                  <a:pt x="76" y="388"/>
                </a:lnTo>
                <a:lnTo>
                  <a:pt x="67" y="394"/>
                </a:lnTo>
                <a:lnTo>
                  <a:pt x="60" y="402"/>
                </a:lnTo>
                <a:lnTo>
                  <a:pt x="53" y="412"/>
                </a:lnTo>
                <a:lnTo>
                  <a:pt x="30" y="450"/>
                </a:lnTo>
                <a:lnTo>
                  <a:pt x="38" y="457"/>
                </a:lnTo>
                <a:lnTo>
                  <a:pt x="38" y="457"/>
                </a:lnTo>
                <a:lnTo>
                  <a:pt x="33" y="467"/>
                </a:lnTo>
                <a:lnTo>
                  <a:pt x="29" y="476"/>
                </a:lnTo>
                <a:lnTo>
                  <a:pt x="24" y="486"/>
                </a:lnTo>
                <a:lnTo>
                  <a:pt x="21" y="497"/>
                </a:lnTo>
                <a:lnTo>
                  <a:pt x="20" y="503"/>
                </a:lnTo>
                <a:lnTo>
                  <a:pt x="20" y="508"/>
                </a:lnTo>
                <a:lnTo>
                  <a:pt x="21" y="511"/>
                </a:lnTo>
                <a:lnTo>
                  <a:pt x="23" y="514"/>
                </a:lnTo>
                <a:lnTo>
                  <a:pt x="26" y="516"/>
                </a:lnTo>
                <a:lnTo>
                  <a:pt x="30" y="517"/>
                </a:lnTo>
                <a:lnTo>
                  <a:pt x="30" y="517"/>
                </a:lnTo>
                <a:lnTo>
                  <a:pt x="47" y="519"/>
                </a:lnTo>
                <a:lnTo>
                  <a:pt x="55" y="519"/>
                </a:lnTo>
                <a:lnTo>
                  <a:pt x="59" y="519"/>
                </a:lnTo>
                <a:lnTo>
                  <a:pt x="60" y="517"/>
                </a:lnTo>
                <a:lnTo>
                  <a:pt x="60" y="547"/>
                </a:lnTo>
                <a:lnTo>
                  <a:pt x="60" y="547"/>
                </a:lnTo>
                <a:lnTo>
                  <a:pt x="60" y="552"/>
                </a:lnTo>
                <a:lnTo>
                  <a:pt x="59" y="556"/>
                </a:lnTo>
                <a:lnTo>
                  <a:pt x="55" y="562"/>
                </a:lnTo>
                <a:lnTo>
                  <a:pt x="53" y="568"/>
                </a:lnTo>
                <a:lnTo>
                  <a:pt x="53" y="569"/>
                </a:lnTo>
                <a:lnTo>
                  <a:pt x="53" y="570"/>
                </a:lnTo>
                <a:lnTo>
                  <a:pt x="53" y="570"/>
                </a:lnTo>
                <a:lnTo>
                  <a:pt x="58" y="575"/>
                </a:lnTo>
                <a:lnTo>
                  <a:pt x="60" y="578"/>
                </a:lnTo>
                <a:lnTo>
                  <a:pt x="60" y="578"/>
                </a:lnTo>
                <a:lnTo>
                  <a:pt x="49" y="622"/>
                </a:lnTo>
                <a:lnTo>
                  <a:pt x="39" y="657"/>
                </a:lnTo>
                <a:lnTo>
                  <a:pt x="35" y="672"/>
                </a:lnTo>
                <a:lnTo>
                  <a:pt x="30" y="683"/>
                </a:lnTo>
                <a:lnTo>
                  <a:pt x="30" y="683"/>
                </a:lnTo>
                <a:lnTo>
                  <a:pt x="26" y="691"/>
                </a:lnTo>
                <a:lnTo>
                  <a:pt x="21" y="697"/>
                </a:lnTo>
                <a:lnTo>
                  <a:pt x="9" y="709"/>
                </a:lnTo>
                <a:lnTo>
                  <a:pt x="4" y="714"/>
                </a:lnTo>
                <a:lnTo>
                  <a:pt x="1" y="719"/>
                </a:lnTo>
                <a:lnTo>
                  <a:pt x="0" y="724"/>
                </a:lnTo>
                <a:lnTo>
                  <a:pt x="1" y="728"/>
                </a:lnTo>
                <a:lnTo>
                  <a:pt x="1" y="728"/>
                </a:lnTo>
                <a:lnTo>
                  <a:pt x="3" y="733"/>
                </a:lnTo>
                <a:lnTo>
                  <a:pt x="8" y="738"/>
                </a:lnTo>
                <a:lnTo>
                  <a:pt x="20" y="748"/>
                </a:lnTo>
                <a:lnTo>
                  <a:pt x="31" y="755"/>
                </a:lnTo>
                <a:lnTo>
                  <a:pt x="38" y="758"/>
                </a:lnTo>
                <a:lnTo>
                  <a:pt x="38" y="758"/>
                </a:lnTo>
                <a:lnTo>
                  <a:pt x="54" y="758"/>
                </a:lnTo>
                <a:lnTo>
                  <a:pt x="67" y="758"/>
                </a:lnTo>
                <a:lnTo>
                  <a:pt x="67" y="758"/>
                </a:lnTo>
                <a:lnTo>
                  <a:pt x="71" y="762"/>
                </a:lnTo>
                <a:lnTo>
                  <a:pt x="79" y="774"/>
                </a:lnTo>
                <a:lnTo>
                  <a:pt x="86" y="789"/>
                </a:lnTo>
                <a:lnTo>
                  <a:pt x="89" y="796"/>
                </a:lnTo>
                <a:lnTo>
                  <a:pt x="90" y="803"/>
                </a:lnTo>
                <a:lnTo>
                  <a:pt x="90" y="803"/>
                </a:lnTo>
                <a:lnTo>
                  <a:pt x="90" y="812"/>
                </a:lnTo>
                <a:lnTo>
                  <a:pt x="89" y="821"/>
                </a:lnTo>
                <a:lnTo>
                  <a:pt x="85" y="845"/>
                </a:lnTo>
                <a:lnTo>
                  <a:pt x="84" y="856"/>
                </a:lnTo>
                <a:lnTo>
                  <a:pt x="85" y="866"/>
                </a:lnTo>
                <a:lnTo>
                  <a:pt x="86" y="874"/>
                </a:lnTo>
                <a:lnTo>
                  <a:pt x="88" y="877"/>
                </a:lnTo>
                <a:lnTo>
                  <a:pt x="90" y="878"/>
                </a:lnTo>
                <a:lnTo>
                  <a:pt x="90" y="878"/>
                </a:lnTo>
                <a:lnTo>
                  <a:pt x="100" y="884"/>
                </a:lnTo>
                <a:lnTo>
                  <a:pt x="106" y="886"/>
                </a:lnTo>
                <a:lnTo>
                  <a:pt x="111" y="887"/>
                </a:lnTo>
                <a:lnTo>
                  <a:pt x="115" y="889"/>
                </a:lnTo>
                <a:lnTo>
                  <a:pt x="120" y="887"/>
                </a:lnTo>
                <a:lnTo>
                  <a:pt x="124" y="884"/>
                </a:lnTo>
                <a:lnTo>
                  <a:pt x="127" y="878"/>
                </a:lnTo>
                <a:lnTo>
                  <a:pt x="127" y="878"/>
                </a:lnTo>
                <a:lnTo>
                  <a:pt x="130" y="871"/>
                </a:lnTo>
                <a:lnTo>
                  <a:pt x="131" y="863"/>
                </a:lnTo>
                <a:lnTo>
                  <a:pt x="131" y="855"/>
                </a:lnTo>
                <a:lnTo>
                  <a:pt x="131" y="846"/>
                </a:lnTo>
                <a:lnTo>
                  <a:pt x="129" y="833"/>
                </a:lnTo>
                <a:lnTo>
                  <a:pt x="127" y="826"/>
                </a:lnTo>
                <a:lnTo>
                  <a:pt x="127" y="826"/>
                </a:lnTo>
                <a:lnTo>
                  <a:pt x="127" y="820"/>
                </a:lnTo>
                <a:lnTo>
                  <a:pt x="127" y="812"/>
                </a:lnTo>
                <a:lnTo>
                  <a:pt x="127" y="803"/>
                </a:lnTo>
                <a:lnTo>
                  <a:pt x="127" y="796"/>
                </a:lnTo>
                <a:lnTo>
                  <a:pt x="127" y="796"/>
                </a:lnTo>
                <a:lnTo>
                  <a:pt x="124" y="783"/>
                </a:lnTo>
                <a:lnTo>
                  <a:pt x="120" y="773"/>
                </a:lnTo>
                <a:lnTo>
                  <a:pt x="120" y="773"/>
                </a:lnTo>
                <a:lnTo>
                  <a:pt x="119" y="769"/>
                </a:lnTo>
                <a:lnTo>
                  <a:pt x="119" y="761"/>
                </a:lnTo>
                <a:lnTo>
                  <a:pt x="120" y="750"/>
                </a:lnTo>
                <a:lnTo>
                  <a:pt x="142" y="750"/>
                </a:lnTo>
                <a:lnTo>
                  <a:pt x="142" y="856"/>
                </a:lnTo>
                <a:lnTo>
                  <a:pt x="142" y="856"/>
                </a:lnTo>
                <a:lnTo>
                  <a:pt x="141" y="879"/>
                </a:lnTo>
                <a:lnTo>
                  <a:pt x="141" y="897"/>
                </a:lnTo>
                <a:lnTo>
                  <a:pt x="141" y="904"/>
                </a:lnTo>
                <a:lnTo>
                  <a:pt x="142" y="908"/>
                </a:lnTo>
                <a:lnTo>
                  <a:pt x="142" y="908"/>
                </a:lnTo>
                <a:lnTo>
                  <a:pt x="146" y="910"/>
                </a:lnTo>
                <a:lnTo>
                  <a:pt x="150" y="912"/>
                </a:lnTo>
                <a:lnTo>
                  <a:pt x="162" y="913"/>
                </a:lnTo>
                <a:lnTo>
                  <a:pt x="176" y="912"/>
                </a:lnTo>
                <a:lnTo>
                  <a:pt x="182" y="910"/>
                </a:lnTo>
                <a:lnTo>
                  <a:pt x="187" y="908"/>
                </a:lnTo>
                <a:lnTo>
                  <a:pt x="187" y="908"/>
                </a:lnTo>
                <a:lnTo>
                  <a:pt x="190" y="904"/>
                </a:lnTo>
                <a:lnTo>
                  <a:pt x="191" y="900"/>
                </a:lnTo>
                <a:lnTo>
                  <a:pt x="191" y="895"/>
                </a:lnTo>
                <a:lnTo>
                  <a:pt x="190" y="887"/>
                </a:lnTo>
                <a:lnTo>
                  <a:pt x="188" y="877"/>
                </a:lnTo>
                <a:lnTo>
                  <a:pt x="187" y="871"/>
                </a:lnTo>
                <a:lnTo>
                  <a:pt x="187" y="871"/>
                </a:lnTo>
                <a:lnTo>
                  <a:pt x="189" y="853"/>
                </a:lnTo>
                <a:lnTo>
                  <a:pt x="191" y="814"/>
                </a:lnTo>
                <a:lnTo>
                  <a:pt x="195" y="758"/>
                </a:lnTo>
                <a:lnTo>
                  <a:pt x="195" y="758"/>
                </a:lnTo>
                <a:lnTo>
                  <a:pt x="200" y="757"/>
                </a:lnTo>
                <a:lnTo>
                  <a:pt x="212" y="752"/>
                </a:lnTo>
                <a:lnTo>
                  <a:pt x="226" y="745"/>
                </a:lnTo>
                <a:lnTo>
                  <a:pt x="234" y="740"/>
                </a:lnTo>
                <a:lnTo>
                  <a:pt x="240" y="736"/>
                </a:lnTo>
                <a:lnTo>
                  <a:pt x="240" y="736"/>
                </a:lnTo>
                <a:lnTo>
                  <a:pt x="242" y="732"/>
                </a:lnTo>
                <a:lnTo>
                  <a:pt x="243" y="727"/>
                </a:lnTo>
                <a:lnTo>
                  <a:pt x="246" y="714"/>
                </a:lnTo>
                <a:lnTo>
                  <a:pt x="247" y="697"/>
                </a:lnTo>
                <a:lnTo>
                  <a:pt x="247" y="679"/>
                </a:lnTo>
                <a:lnTo>
                  <a:pt x="246" y="661"/>
                </a:lnTo>
                <a:lnTo>
                  <a:pt x="243" y="644"/>
                </a:lnTo>
                <a:lnTo>
                  <a:pt x="241" y="631"/>
                </a:lnTo>
                <a:lnTo>
                  <a:pt x="240" y="623"/>
                </a:lnTo>
                <a:lnTo>
                  <a:pt x="240" y="623"/>
                </a:lnTo>
                <a:lnTo>
                  <a:pt x="236" y="616"/>
                </a:lnTo>
                <a:lnTo>
                  <a:pt x="230" y="608"/>
                </a:lnTo>
                <a:lnTo>
                  <a:pt x="215" y="588"/>
                </a:lnTo>
                <a:lnTo>
                  <a:pt x="195" y="563"/>
                </a:lnTo>
                <a:lnTo>
                  <a:pt x="202" y="555"/>
                </a:lnTo>
                <a:lnTo>
                  <a:pt x="202" y="555"/>
                </a:lnTo>
                <a:lnTo>
                  <a:pt x="200" y="555"/>
                </a:lnTo>
                <a:lnTo>
                  <a:pt x="196" y="552"/>
                </a:lnTo>
                <a:lnTo>
                  <a:pt x="194" y="550"/>
                </a:lnTo>
                <a:lnTo>
                  <a:pt x="191" y="545"/>
                </a:lnTo>
                <a:lnTo>
                  <a:pt x="189" y="540"/>
                </a:lnTo>
                <a:lnTo>
                  <a:pt x="187" y="533"/>
                </a:lnTo>
                <a:lnTo>
                  <a:pt x="187" y="533"/>
                </a:lnTo>
                <a:lnTo>
                  <a:pt x="187" y="523"/>
                </a:lnTo>
                <a:lnTo>
                  <a:pt x="187" y="511"/>
                </a:lnTo>
                <a:lnTo>
                  <a:pt x="189" y="487"/>
                </a:lnTo>
                <a:lnTo>
                  <a:pt x="195" y="457"/>
                </a:lnTo>
                <a:lnTo>
                  <a:pt x="217" y="473"/>
                </a:lnTo>
                <a:lnTo>
                  <a:pt x="224" y="473"/>
                </a:lnTo>
                <a:lnTo>
                  <a:pt x="224" y="473"/>
                </a:lnTo>
                <a:lnTo>
                  <a:pt x="238" y="484"/>
                </a:lnTo>
                <a:lnTo>
                  <a:pt x="250" y="491"/>
                </a:lnTo>
                <a:lnTo>
                  <a:pt x="256" y="494"/>
                </a:lnTo>
                <a:lnTo>
                  <a:pt x="261" y="496"/>
                </a:lnTo>
                <a:lnTo>
                  <a:pt x="261" y="496"/>
                </a:lnTo>
                <a:lnTo>
                  <a:pt x="267" y="494"/>
                </a:lnTo>
                <a:lnTo>
                  <a:pt x="275" y="490"/>
                </a:lnTo>
                <a:lnTo>
                  <a:pt x="282" y="484"/>
                </a:lnTo>
                <a:lnTo>
                  <a:pt x="289" y="478"/>
                </a:lnTo>
                <a:lnTo>
                  <a:pt x="301" y="464"/>
                </a:lnTo>
                <a:lnTo>
                  <a:pt x="307" y="457"/>
                </a:lnTo>
                <a:lnTo>
                  <a:pt x="307" y="457"/>
                </a:lnTo>
                <a:lnTo>
                  <a:pt x="308" y="457"/>
                </a:lnTo>
                <a:lnTo>
                  <a:pt x="312" y="457"/>
                </a:lnTo>
                <a:lnTo>
                  <a:pt x="322" y="457"/>
                </a:lnTo>
                <a:lnTo>
                  <a:pt x="322" y="457"/>
                </a:lnTo>
                <a:lnTo>
                  <a:pt x="328" y="458"/>
                </a:lnTo>
                <a:lnTo>
                  <a:pt x="329" y="457"/>
                </a:lnTo>
                <a:lnTo>
                  <a:pt x="329" y="457"/>
                </a:lnTo>
                <a:lnTo>
                  <a:pt x="329" y="603"/>
                </a:lnTo>
                <a:lnTo>
                  <a:pt x="329" y="703"/>
                </a:lnTo>
                <a:lnTo>
                  <a:pt x="329" y="750"/>
                </a:lnTo>
                <a:lnTo>
                  <a:pt x="329" y="750"/>
                </a:lnTo>
                <a:lnTo>
                  <a:pt x="330" y="762"/>
                </a:lnTo>
                <a:lnTo>
                  <a:pt x="330" y="783"/>
                </a:lnTo>
                <a:lnTo>
                  <a:pt x="329" y="810"/>
                </a:lnTo>
                <a:lnTo>
                  <a:pt x="329" y="810"/>
                </a:lnTo>
                <a:lnTo>
                  <a:pt x="331" y="810"/>
                </a:lnTo>
                <a:lnTo>
                  <a:pt x="338" y="810"/>
                </a:lnTo>
                <a:lnTo>
                  <a:pt x="350" y="813"/>
                </a:lnTo>
                <a:lnTo>
                  <a:pt x="358" y="815"/>
                </a:lnTo>
                <a:lnTo>
                  <a:pt x="366" y="819"/>
                </a:lnTo>
                <a:lnTo>
                  <a:pt x="366" y="819"/>
                </a:lnTo>
                <a:lnTo>
                  <a:pt x="377" y="824"/>
                </a:lnTo>
                <a:lnTo>
                  <a:pt x="379" y="826"/>
                </a:lnTo>
                <a:lnTo>
                  <a:pt x="383" y="828"/>
                </a:lnTo>
                <a:lnTo>
                  <a:pt x="396" y="833"/>
                </a:lnTo>
                <a:lnTo>
                  <a:pt x="396" y="833"/>
                </a:lnTo>
                <a:lnTo>
                  <a:pt x="413" y="838"/>
                </a:lnTo>
                <a:lnTo>
                  <a:pt x="422" y="840"/>
                </a:lnTo>
                <a:lnTo>
                  <a:pt x="425" y="840"/>
                </a:lnTo>
                <a:lnTo>
                  <a:pt x="426" y="840"/>
                </a:lnTo>
                <a:lnTo>
                  <a:pt x="426" y="863"/>
                </a:lnTo>
                <a:lnTo>
                  <a:pt x="426" y="863"/>
                </a:lnTo>
                <a:lnTo>
                  <a:pt x="418" y="875"/>
                </a:lnTo>
                <a:lnTo>
                  <a:pt x="404" y="894"/>
                </a:lnTo>
                <a:lnTo>
                  <a:pt x="404" y="894"/>
                </a:lnTo>
                <a:lnTo>
                  <a:pt x="401" y="896"/>
                </a:lnTo>
                <a:lnTo>
                  <a:pt x="397" y="898"/>
                </a:lnTo>
                <a:lnTo>
                  <a:pt x="391" y="902"/>
                </a:lnTo>
                <a:lnTo>
                  <a:pt x="389" y="903"/>
                </a:lnTo>
                <a:lnTo>
                  <a:pt x="388" y="904"/>
                </a:lnTo>
                <a:lnTo>
                  <a:pt x="388" y="906"/>
                </a:lnTo>
                <a:lnTo>
                  <a:pt x="389" y="908"/>
                </a:lnTo>
                <a:lnTo>
                  <a:pt x="389" y="908"/>
                </a:lnTo>
                <a:lnTo>
                  <a:pt x="394" y="919"/>
                </a:lnTo>
                <a:lnTo>
                  <a:pt x="396" y="924"/>
                </a:lnTo>
                <a:lnTo>
                  <a:pt x="396" y="924"/>
                </a:lnTo>
                <a:lnTo>
                  <a:pt x="396" y="931"/>
                </a:lnTo>
                <a:lnTo>
                  <a:pt x="441" y="931"/>
                </a:lnTo>
                <a:lnTo>
                  <a:pt x="441" y="931"/>
                </a:lnTo>
                <a:lnTo>
                  <a:pt x="451" y="921"/>
                </a:lnTo>
                <a:lnTo>
                  <a:pt x="459" y="914"/>
                </a:lnTo>
                <a:lnTo>
                  <a:pt x="464" y="908"/>
                </a:lnTo>
                <a:lnTo>
                  <a:pt x="464" y="908"/>
                </a:lnTo>
                <a:lnTo>
                  <a:pt x="464" y="904"/>
                </a:lnTo>
                <a:lnTo>
                  <a:pt x="464" y="900"/>
                </a:lnTo>
                <a:lnTo>
                  <a:pt x="464" y="894"/>
                </a:lnTo>
                <a:lnTo>
                  <a:pt x="464" y="894"/>
                </a:lnTo>
                <a:lnTo>
                  <a:pt x="471" y="878"/>
                </a:lnTo>
                <a:lnTo>
                  <a:pt x="471" y="878"/>
                </a:lnTo>
                <a:lnTo>
                  <a:pt x="472" y="873"/>
                </a:lnTo>
                <a:lnTo>
                  <a:pt x="471" y="865"/>
                </a:lnTo>
                <a:lnTo>
                  <a:pt x="471" y="856"/>
                </a:lnTo>
                <a:lnTo>
                  <a:pt x="500" y="856"/>
                </a:lnTo>
                <a:lnTo>
                  <a:pt x="500" y="856"/>
                </a:lnTo>
                <a:lnTo>
                  <a:pt x="500" y="859"/>
                </a:lnTo>
                <a:lnTo>
                  <a:pt x="500" y="860"/>
                </a:lnTo>
                <a:lnTo>
                  <a:pt x="501" y="863"/>
                </a:lnTo>
                <a:lnTo>
                  <a:pt x="504" y="866"/>
                </a:lnTo>
                <a:lnTo>
                  <a:pt x="508" y="868"/>
                </a:lnTo>
                <a:lnTo>
                  <a:pt x="514" y="869"/>
                </a:lnTo>
                <a:lnTo>
                  <a:pt x="523" y="871"/>
                </a:lnTo>
                <a:lnTo>
                  <a:pt x="523" y="871"/>
                </a:lnTo>
                <a:lnTo>
                  <a:pt x="540" y="873"/>
                </a:lnTo>
                <a:lnTo>
                  <a:pt x="551" y="874"/>
                </a:lnTo>
                <a:lnTo>
                  <a:pt x="554" y="875"/>
                </a:lnTo>
                <a:lnTo>
                  <a:pt x="557" y="875"/>
                </a:lnTo>
                <a:lnTo>
                  <a:pt x="559" y="873"/>
                </a:lnTo>
                <a:lnTo>
                  <a:pt x="560" y="871"/>
                </a:lnTo>
                <a:lnTo>
                  <a:pt x="560" y="871"/>
                </a:lnTo>
                <a:lnTo>
                  <a:pt x="561" y="863"/>
                </a:lnTo>
                <a:lnTo>
                  <a:pt x="561" y="856"/>
                </a:lnTo>
                <a:lnTo>
                  <a:pt x="560" y="848"/>
                </a:lnTo>
                <a:lnTo>
                  <a:pt x="560" y="848"/>
                </a:lnTo>
                <a:lnTo>
                  <a:pt x="560" y="850"/>
                </a:lnTo>
                <a:lnTo>
                  <a:pt x="561" y="853"/>
                </a:lnTo>
                <a:lnTo>
                  <a:pt x="563" y="855"/>
                </a:lnTo>
                <a:lnTo>
                  <a:pt x="565" y="856"/>
                </a:lnTo>
                <a:lnTo>
                  <a:pt x="569" y="855"/>
                </a:lnTo>
                <a:lnTo>
                  <a:pt x="575" y="853"/>
                </a:lnTo>
                <a:lnTo>
                  <a:pt x="583" y="848"/>
                </a:lnTo>
                <a:lnTo>
                  <a:pt x="583" y="848"/>
                </a:lnTo>
                <a:lnTo>
                  <a:pt x="587" y="844"/>
                </a:lnTo>
                <a:lnTo>
                  <a:pt x="589" y="840"/>
                </a:lnTo>
                <a:lnTo>
                  <a:pt x="592" y="836"/>
                </a:lnTo>
                <a:lnTo>
                  <a:pt x="593" y="830"/>
                </a:lnTo>
                <a:lnTo>
                  <a:pt x="595" y="819"/>
                </a:lnTo>
                <a:lnTo>
                  <a:pt x="594" y="806"/>
                </a:lnTo>
                <a:lnTo>
                  <a:pt x="592" y="779"/>
                </a:lnTo>
                <a:lnTo>
                  <a:pt x="590" y="768"/>
                </a:lnTo>
                <a:lnTo>
                  <a:pt x="590" y="758"/>
                </a:lnTo>
                <a:lnTo>
                  <a:pt x="590" y="758"/>
                </a:lnTo>
                <a:lnTo>
                  <a:pt x="589" y="739"/>
                </a:lnTo>
                <a:lnTo>
                  <a:pt x="584" y="705"/>
                </a:lnTo>
                <a:lnTo>
                  <a:pt x="571" y="609"/>
                </a:lnTo>
                <a:lnTo>
                  <a:pt x="555" y="511"/>
                </a:lnTo>
                <a:lnTo>
                  <a:pt x="549" y="476"/>
                </a:lnTo>
                <a:lnTo>
                  <a:pt x="546" y="457"/>
                </a:lnTo>
                <a:lnTo>
                  <a:pt x="546" y="457"/>
                </a:lnTo>
                <a:lnTo>
                  <a:pt x="543" y="450"/>
                </a:lnTo>
                <a:lnTo>
                  <a:pt x="542" y="443"/>
                </a:lnTo>
                <a:lnTo>
                  <a:pt x="542" y="438"/>
                </a:lnTo>
                <a:lnTo>
                  <a:pt x="542" y="433"/>
                </a:lnTo>
                <a:lnTo>
                  <a:pt x="545" y="429"/>
                </a:lnTo>
                <a:lnTo>
                  <a:pt x="546" y="428"/>
                </a:lnTo>
                <a:lnTo>
                  <a:pt x="546" y="428"/>
                </a:lnTo>
                <a:lnTo>
                  <a:pt x="549" y="409"/>
                </a:lnTo>
                <a:lnTo>
                  <a:pt x="552" y="393"/>
                </a:lnTo>
                <a:lnTo>
                  <a:pt x="553" y="387"/>
                </a:lnTo>
                <a:lnTo>
                  <a:pt x="553" y="382"/>
                </a:lnTo>
                <a:lnTo>
                  <a:pt x="553" y="382"/>
                </a:lnTo>
                <a:lnTo>
                  <a:pt x="552" y="370"/>
                </a:lnTo>
                <a:lnTo>
                  <a:pt x="552" y="352"/>
                </a:lnTo>
                <a:lnTo>
                  <a:pt x="553" y="330"/>
                </a:lnTo>
                <a:lnTo>
                  <a:pt x="553" y="330"/>
                </a:lnTo>
                <a:lnTo>
                  <a:pt x="559" y="334"/>
                </a:lnTo>
                <a:lnTo>
                  <a:pt x="575" y="344"/>
                </a:lnTo>
                <a:lnTo>
                  <a:pt x="583" y="347"/>
                </a:lnTo>
                <a:lnTo>
                  <a:pt x="592" y="350"/>
                </a:lnTo>
                <a:lnTo>
                  <a:pt x="596" y="350"/>
                </a:lnTo>
                <a:lnTo>
                  <a:pt x="600" y="349"/>
                </a:lnTo>
                <a:lnTo>
                  <a:pt x="602" y="347"/>
                </a:lnTo>
                <a:lnTo>
                  <a:pt x="605" y="345"/>
                </a:lnTo>
                <a:lnTo>
                  <a:pt x="605" y="345"/>
                </a:lnTo>
                <a:lnTo>
                  <a:pt x="606" y="341"/>
                </a:lnTo>
                <a:lnTo>
                  <a:pt x="607" y="335"/>
                </a:lnTo>
                <a:lnTo>
                  <a:pt x="606" y="321"/>
                </a:lnTo>
                <a:lnTo>
                  <a:pt x="602" y="303"/>
                </a:lnTo>
                <a:lnTo>
                  <a:pt x="598" y="282"/>
                </a:lnTo>
                <a:lnTo>
                  <a:pt x="588" y="247"/>
                </a:lnTo>
                <a:lnTo>
                  <a:pt x="583" y="233"/>
                </a:lnTo>
                <a:lnTo>
                  <a:pt x="583" y="203"/>
                </a:lnTo>
                <a:lnTo>
                  <a:pt x="583" y="203"/>
                </a:lnTo>
                <a:lnTo>
                  <a:pt x="583" y="201"/>
                </a:lnTo>
                <a:lnTo>
                  <a:pt x="584" y="201"/>
                </a:lnTo>
                <a:lnTo>
                  <a:pt x="584" y="199"/>
                </a:lnTo>
                <a:lnTo>
                  <a:pt x="584" y="197"/>
                </a:lnTo>
                <a:lnTo>
                  <a:pt x="583" y="193"/>
                </a:lnTo>
                <a:lnTo>
                  <a:pt x="575" y="180"/>
                </a:lnTo>
                <a:lnTo>
                  <a:pt x="575" y="180"/>
                </a:lnTo>
                <a:lnTo>
                  <a:pt x="565" y="163"/>
                </a:lnTo>
                <a:lnTo>
                  <a:pt x="558" y="150"/>
                </a:lnTo>
                <a:lnTo>
                  <a:pt x="553" y="144"/>
                </a:lnTo>
                <a:lnTo>
                  <a:pt x="549" y="140"/>
                </a:lnTo>
                <a:lnTo>
                  <a:pt x="543" y="136"/>
                </a:lnTo>
                <a:lnTo>
                  <a:pt x="537" y="135"/>
                </a:lnTo>
                <a:lnTo>
                  <a:pt x="537" y="135"/>
                </a:lnTo>
                <a:lnTo>
                  <a:pt x="522" y="134"/>
                </a:lnTo>
                <a:lnTo>
                  <a:pt x="505" y="134"/>
                </a:lnTo>
                <a:lnTo>
                  <a:pt x="486" y="135"/>
                </a:lnTo>
                <a:lnTo>
                  <a:pt x="471" y="135"/>
                </a:lnTo>
                <a:lnTo>
                  <a:pt x="471" y="119"/>
                </a:lnTo>
                <a:lnTo>
                  <a:pt x="471" y="119"/>
                </a:lnTo>
                <a:lnTo>
                  <a:pt x="472" y="119"/>
                </a:lnTo>
                <a:lnTo>
                  <a:pt x="476" y="118"/>
                </a:lnTo>
                <a:lnTo>
                  <a:pt x="478" y="117"/>
                </a:lnTo>
                <a:lnTo>
                  <a:pt x="481" y="113"/>
                </a:lnTo>
                <a:lnTo>
                  <a:pt x="483" y="110"/>
                </a:lnTo>
                <a:lnTo>
                  <a:pt x="486" y="105"/>
                </a:lnTo>
                <a:lnTo>
                  <a:pt x="486" y="105"/>
                </a:lnTo>
                <a:lnTo>
                  <a:pt x="487" y="98"/>
                </a:lnTo>
                <a:lnTo>
                  <a:pt x="488" y="89"/>
                </a:lnTo>
                <a:lnTo>
                  <a:pt x="487" y="72"/>
                </a:lnTo>
                <a:lnTo>
                  <a:pt x="486" y="58"/>
                </a:lnTo>
                <a:lnTo>
                  <a:pt x="486" y="52"/>
                </a:lnTo>
                <a:lnTo>
                  <a:pt x="486" y="52"/>
                </a:lnTo>
                <a:lnTo>
                  <a:pt x="489" y="53"/>
                </a:lnTo>
                <a:lnTo>
                  <a:pt x="495" y="57"/>
                </a:lnTo>
                <a:lnTo>
                  <a:pt x="501" y="60"/>
                </a:lnTo>
                <a:lnTo>
                  <a:pt x="502" y="60"/>
                </a:lnTo>
                <a:lnTo>
                  <a:pt x="502" y="58"/>
                </a:lnTo>
                <a:lnTo>
                  <a:pt x="502" y="58"/>
                </a:lnTo>
                <a:lnTo>
                  <a:pt x="498" y="52"/>
                </a:lnTo>
                <a:lnTo>
                  <a:pt x="493" y="45"/>
                </a:lnTo>
                <a:lnTo>
                  <a:pt x="493" y="45"/>
                </a:lnTo>
                <a:lnTo>
                  <a:pt x="502" y="41"/>
                </a:lnTo>
                <a:lnTo>
                  <a:pt x="506" y="39"/>
                </a:lnTo>
                <a:lnTo>
                  <a:pt x="507" y="36"/>
                </a:lnTo>
                <a:lnTo>
                  <a:pt x="506" y="35"/>
                </a:lnTo>
                <a:lnTo>
                  <a:pt x="506" y="35"/>
                </a:lnTo>
                <a:lnTo>
                  <a:pt x="505" y="33"/>
                </a:lnTo>
                <a:lnTo>
                  <a:pt x="502" y="28"/>
                </a:lnTo>
                <a:lnTo>
                  <a:pt x="495" y="24"/>
                </a:lnTo>
                <a:lnTo>
                  <a:pt x="492" y="23"/>
                </a:lnTo>
                <a:lnTo>
                  <a:pt x="486" y="22"/>
                </a:lnTo>
                <a:lnTo>
                  <a:pt x="486" y="22"/>
                </a:lnTo>
                <a:lnTo>
                  <a:pt x="482" y="21"/>
                </a:lnTo>
                <a:lnTo>
                  <a:pt x="477" y="18"/>
                </a:lnTo>
                <a:lnTo>
                  <a:pt x="472" y="15"/>
                </a:lnTo>
                <a:lnTo>
                  <a:pt x="472" y="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E752156F-794B-4F8B-AF5B-618FF3F8B646}"/>
              </a:ext>
            </a:extLst>
          </p:cNvPr>
          <p:cNvSpPr>
            <a:spLocks/>
          </p:cNvSpPr>
          <p:nvPr/>
        </p:nvSpPr>
        <p:spPr bwMode="auto">
          <a:xfrm>
            <a:off x="2573037" y="861057"/>
            <a:ext cx="1041186" cy="1558432"/>
          </a:xfrm>
          <a:custGeom>
            <a:avLst/>
            <a:gdLst>
              <a:gd name="T0" fmla="*/ 108 w 622"/>
              <a:gd name="T1" fmla="*/ 15 h 931"/>
              <a:gd name="T2" fmla="*/ 88 w 622"/>
              <a:gd name="T3" fmla="*/ 88 h 931"/>
              <a:gd name="T4" fmla="*/ 105 w 622"/>
              <a:gd name="T5" fmla="*/ 129 h 931"/>
              <a:gd name="T6" fmla="*/ 21 w 622"/>
              <a:gd name="T7" fmla="*/ 202 h 931"/>
              <a:gd name="T8" fmla="*/ 0 w 622"/>
              <a:gd name="T9" fmla="*/ 306 h 931"/>
              <a:gd name="T10" fmla="*/ 32 w 622"/>
              <a:gd name="T11" fmla="*/ 325 h 931"/>
              <a:gd name="T12" fmla="*/ 62 w 622"/>
              <a:gd name="T13" fmla="*/ 384 h 931"/>
              <a:gd name="T14" fmla="*/ 63 w 622"/>
              <a:gd name="T15" fmla="*/ 636 h 931"/>
              <a:gd name="T16" fmla="*/ 78 w 622"/>
              <a:gd name="T17" fmla="*/ 835 h 931"/>
              <a:gd name="T18" fmla="*/ 75 w 622"/>
              <a:gd name="T19" fmla="*/ 854 h 931"/>
              <a:gd name="T20" fmla="*/ 151 w 622"/>
              <a:gd name="T21" fmla="*/ 866 h 931"/>
              <a:gd name="T22" fmla="*/ 145 w 622"/>
              <a:gd name="T23" fmla="*/ 802 h 931"/>
              <a:gd name="T24" fmla="*/ 163 w 622"/>
              <a:gd name="T25" fmla="*/ 727 h 931"/>
              <a:gd name="T26" fmla="*/ 213 w 622"/>
              <a:gd name="T27" fmla="*/ 757 h 931"/>
              <a:gd name="T28" fmla="*/ 249 w 622"/>
              <a:gd name="T29" fmla="*/ 885 h 931"/>
              <a:gd name="T30" fmla="*/ 286 w 622"/>
              <a:gd name="T31" fmla="*/ 874 h 931"/>
              <a:gd name="T32" fmla="*/ 319 w 622"/>
              <a:gd name="T33" fmla="*/ 761 h 931"/>
              <a:gd name="T34" fmla="*/ 345 w 622"/>
              <a:gd name="T35" fmla="*/ 755 h 931"/>
              <a:gd name="T36" fmla="*/ 256 w 622"/>
              <a:gd name="T37" fmla="*/ 586 h 931"/>
              <a:gd name="T38" fmla="*/ 258 w 622"/>
              <a:gd name="T39" fmla="*/ 401 h 931"/>
              <a:gd name="T40" fmla="*/ 280 w 622"/>
              <a:gd name="T41" fmla="*/ 382 h 931"/>
              <a:gd name="T42" fmla="*/ 272 w 622"/>
              <a:gd name="T43" fmla="*/ 440 h 931"/>
              <a:gd name="T44" fmla="*/ 281 w 622"/>
              <a:gd name="T45" fmla="*/ 474 h 931"/>
              <a:gd name="T46" fmla="*/ 308 w 622"/>
              <a:gd name="T47" fmla="*/ 477 h 931"/>
              <a:gd name="T48" fmla="*/ 360 w 622"/>
              <a:gd name="T49" fmla="*/ 522 h 931"/>
              <a:gd name="T50" fmla="*/ 410 w 622"/>
              <a:gd name="T51" fmla="*/ 475 h 931"/>
              <a:gd name="T52" fmla="*/ 397 w 622"/>
              <a:gd name="T53" fmla="*/ 558 h 931"/>
              <a:gd name="T54" fmla="*/ 362 w 622"/>
              <a:gd name="T55" fmla="*/ 640 h 931"/>
              <a:gd name="T56" fmla="*/ 390 w 622"/>
              <a:gd name="T57" fmla="*/ 827 h 931"/>
              <a:gd name="T58" fmla="*/ 370 w 622"/>
              <a:gd name="T59" fmla="*/ 856 h 931"/>
              <a:gd name="T60" fmla="*/ 398 w 622"/>
              <a:gd name="T61" fmla="*/ 874 h 931"/>
              <a:gd name="T62" fmla="*/ 417 w 622"/>
              <a:gd name="T63" fmla="*/ 843 h 931"/>
              <a:gd name="T64" fmla="*/ 424 w 622"/>
              <a:gd name="T65" fmla="*/ 780 h 931"/>
              <a:gd name="T66" fmla="*/ 451 w 622"/>
              <a:gd name="T67" fmla="*/ 766 h 931"/>
              <a:gd name="T68" fmla="*/ 496 w 622"/>
              <a:gd name="T69" fmla="*/ 778 h 931"/>
              <a:gd name="T70" fmla="*/ 531 w 622"/>
              <a:gd name="T71" fmla="*/ 872 h 931"/>
              <a:gd name="T72" fmla="*/ 516 w 622"/>
              <a:gd name="T73" fmla="*/ 926 h 931"/>
              <a:gd name="T74" fmla="*/ 569 w 622"/>
              <a:gd name="T75" fmla="*/ 920 h 931"/>
              <a:gd name="T76" fmla="*/ 580 w 622"/>
              <a:gd name="T77" fmla="*/ 890 h 931"/>
              <a:gd name="T78" fmla="*/ 559 w 622"/>
              <a:gd name="T79" fmla="*/ 843 h 931"/>
              <a:gd name="T80" fmla="*/ 549 w 622"/>
              <a:gd name="T81" fmla="*/ 755 h 931"/>
              <a:gd name="T82" fmla="*/ 621 w 622"/>
              <a:gd name="T83" fmla="*/ 727 h 931"/>
              <a:gd name="T84" fmla="*/ 596 w 622"/>
              <a:gd name="T85" fmla="*/ 661 h 931"/>
              <a:gd name="T86" fmla="*/ 557 w 622"/>
              <a:gd name="T87" fmla="*/ 598 h 931"/>
              <a:gd name="T88" fmla="*/ 532 w 622"/>
              <a:gd name="T89" fmla="*/ 574 h 931"/>
              <a:gd name="T90" fmla="*/ 510 w 622"/>
              <a:gd name="T91" fmla="*/ 475 h 931"/>
              <a:gd name="T92" fmla="*/ 553 w 622"/>
              <a:gd name="T93" fmla="*/ 466 h 931"/>
              <a:gd name="T94" fmla="*/ 539 w 622"/>
              <a:gd name="T95" fmla="*/ 429 h 931"/>
              <a:gd name="T96" fmla="*/ 505 w 622"/>
              <a:gd name="T97" fmla="*/ 395 h 931"/>
              <a:gd name="T98" fmla="*/ 469 w 622"/>
              <a:gd name="T99" fmla="*/ 284 h 931"/>
              <a:gd name="T100" fmla="*/ 417 w 622"/>
              <a:gd name="T101" fmla="*/ 288 h 931"/>
              <a:gd name="T102" fmla="*/ 399 w 622"/>
              <a:gd name="T103" fmla="*/ 328 h 931"/>
              <a:gd name="T104" fmla="*/ 401 w 622"/>
              <a:gd name="T105" fmla="*/ 393 h 931"/>
              <a:gd name="T106" fmla="*/ 404 w 622"/>
              <a:gd name="T107" fmla="*/ 407 h 931"/>
              <a:gd name="T108" fmla="*/ 385 w 622"/>
              <a:gd name="T109" fmla="*/ 421 h 931"/>
              <a:gd name="T110" fmla="*/ 360 w 622"/>
              <a:gd name="T111" fmla="*/ 492 h 931"/>
              <a:gd name="T112" fmla="*/ 310 w 622"/>
              <a:gd name="T113" fmla="*/ 385 h 931"/>
              <a:gd name="T114" fmla="*/ 275 w 622"/>
              <a:gd name="T115" fmla="*/ 209 h 931"/>
              <a:gd name="T116" fmla="*/ 262 w 622"/>
              <a:gd name="T117" fmla="*/ 163 h 931"/>
              <a:gd name="T118" fmla="*/ 214 w 622"/>
              <a:gd name="T119" fmla="*/ 132 h 931"/>
              <a:gd name="T120" fmla="*/ 186 w 622"/>
              <a:gd name="T121" fmla="*/ 76 h 931"/>
              <a:gd name="T122" fmla="*/ 184 w 622"/>
              <a:gd name="T123" fmla="*/ 15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2" h="931">
                <a:moveTo>
                  <a:pt x="147" y="0"/>
                </a:moveTo>
                <a:lnTo>
                  <a:pt x="147" y="0"/>
                </a:lnTo>
                <a:lnTo>
                  <a:pt x="138" y="0"/>
                </a:lnTo>
                <a:lnTo>
                  <a:pt x="128" y="3"/>
                </a:lnTo>
                <a:lnTo>
                  <a:pt x="122" y="4"/>
                </a:lnTo>
                <a:lnTo>
                  <a:pt x="117" y="6"/>
                </a:lnTo>
                <a:lnTo>
                  <a:pt x="117" y="6"/>
                </a:lnTo>
                <a:lnTo>
                  <a:pt x="111" y="10"/>
                </a:lnTo>
                <a:lnTo>
                  <a:pt x="108" y="15"/>
                </a:lnTo>
                <a:lnTo>
                  <a:pt x="104" y="21"/>
                </a:lnTo>
                <a:lnTo>
                  <a:pt x="102" y="27"/>
                </a:lnTo>
                <a:lnTo>
                  <a:pt x="99" y="35"/>
                </a:lnTo>
                <a:lnTo>
                  <a:pt x="98" y="40"/>
                </a:lnTo>
                <a:lnTo>
                  <a:pt x="98" y="40"/>
                </a:lnTo>
                <a:lnTo>
                  <a:pt x="93" y="61"/>
                </a:lnTo>
                <a:lnTo>
                  <a:pt x="90" y="76"/>
                </a:lnTo>
                <a:lnTo>
                  <a:pt x="88" y="88"/>
                </a:lnTo>
                <a:lnTo>
                  <a:pt x="88" y="88"/>
                </a:lnTo>
                <a:lnTo>
                  <a:pt x="90" y="98"/>
                </a:lnTo>
                <a:lnTo>
                  <a:pt x="92" y="106"/>
                </a:lnTo>
                <a:lnTo>
                  <a:pt x="94" y="114"/>
                </a:lnTo>
                <a:lnTo>
                  <a:pt x="98" y="118"/>
                </a:lnTo>
                <a:lnTo>
                  <a:pt x="98" y="118"/>
                </a:lnTo>
                <a:lnTo>
                  <a:pt x="103" y="122"/>
                </a:lnTo>
                <a:lnTo>
                  <a:pt x="105" y="123"/>
                </a:lnTo>
                <a:lnTo>
                  <a:pt x="105" y="129"/>
                </a:lnTo>
                <a:lnTo>
                  <a:pt x="105" y="129"/>
                </a:lnTo>
                <a:lnTo>
                  <a:pt x="74" y="145"/>
                </a:lnTo>
                <a:lnTo>
                  <a:pt x="51" y="157"/>
                </a:lnTo>
                <a:lnTo>
                  <a:pt x="43" y="163"/>
                </a:lnTo>
                <a:lnTo>
                  <a:pt x="39" y="168"/>
                </a:lnTo>
                <a:lnTo>
                  <a:pt x="39" y="168"/>
                </a:lnTo>
                <a:lnTo>
                  <a:pt x="32" y="176"/>
                </a:lnTo>
                <a:lnTo>
                  <a:pt x="23" y="186"/>
                </a:lnTo>
                <a:lnTo>
                  <a:pt x="14" y="197"/>
                </a:lnTo>
                <a:lnTo>
                  <a:pt x="21" y="202"/>
                </a:lnTo>
                <a:lnTo>
                  <a:pt x="21" y="202"/>
                </a:lnTo>
                <a:lnTo>
                  <a:pt x="17" y="227"/>
                </a:lnTo>
                <a:lnTo>
                  <a:pt x="14" y="247"/>
                </a:lnTo>
                <a:lnTo>
                  <a:pt x="10" y="262"/>
                </a:lnTo>
                <a:lnTo>
                  <a:pt x="10" y="262"/>
                </a:lnTo>
                <a:lnTo>
                  <a:pt x="5" y="276"/>
                </a:lnTo>
                <a:lnTo>
                  <a:pt x="3" y="286"/>
                </a:lnTo>
                <a:lnTo>
                  <a:pt x="2" y="296"/>
                </a:lnTo>
                <a:lnTo>
                  <a:pt x="0" y="306"/>
                </a:lnTo>
                <a:lnTo>
                  <a:pt x="0" y="315"/>
                </a:lnTo>
                <a:lnTo>
                  <a:pt x="3" y="322"/>
                </a:lnTo>
                <a:lnTo>
                  <a:pt x="5" y="326"/>
                </a:lnTo>
                <a:lnTo>
                  <a:pt x="8" y="328"/>
                </a:lnTo>
                <a:lnTo>
                  <a:pt x="8" y="328"/>
                </a:lnTo>
                <a:lnTo>
                  <a:pt x="10" y="329"/>
                </a:lnTo>
                <a:lnTo>
                  <a:pt x="14" y="331"/>
                </a:lnTo>
                <a:lnTo>
                  <a:pt x="22" y="329"/>
                </a:lnTo>
                <a:lnTo>
                  <a:pt x="32" y="325"/>
                </a:lnTo>
                <a:lnTo>
                  <a:pt x="41" y="320"/>
                </a:lnTo>
                <a:lnTo>
                  <a:pt x="58" y="309"/>
                </a:lnTo>
                <a:lnTo>
                  <a:pt x="65" y="303"/>
                </a:lnTo>
                <a:lnTo>
                  <a:pt x="65" y="303"/>
                </a:lnTo>
                <a:lnTo>
                  <a:pt x="64" y="311"/>
                </a:lnTo>
                <a:lnTo>
                  <a:pt x="64" y="332"/>
                </a:lnTo>
                <a:lnTo>
                  <a:pt x="63" y="358"/>
                </a:lnTo>
                <a:lnTo>
                  <a:pt x="62" y="384"/>
                </a:lnTo>
                <a:lnTo>
                  <a:pt x="62" y="384"/>
                </a:lnTo>
                <a:lnTo>
                  <a:pt x="59" y="425"/>
                </a:lnTo>
                <a:lnTo>
                  <a:pt x="57" y="487"/>
                </a:lnTo>
                <a:lnTo>
                  <a:pt x="55" y="549"/>
                </a:lnTo>
                <a:lnTo>
                  <a:pt x="52" y="584"/>
                </a:lnTo>
                <a:lnTo>
                  <a:pt x="52" y="584"/>
                </a:lnTo>
                <a:lnTo>
                  <a:pt x="52" y="591"/>
                </a:lnTo>
                <a:lnTo>
                  <a:pt x="55" y="599"/>
                </a:lnTo>
                <a:lnTo>
                  <a:pt x="59" y="622"/>
                </a:lnTo>
                <a:lnTo>
                  <a:pt x="63" y="636"/>
                </a:lnTo>
                <a:lnTo>
                  <a:pt x="67" y="651"/>
                </a:lnTo>
                <a:lnTo>
                  <a:pt x="69" y="668"/>
                </a:lnTo>
                <a:lnTo>
                  <a:pt x="70" y="686"/>
                </a:lnTo>
                <a:lnTo>
                  <a:pt x="70" y="686"/>
                </a:lnTo>
                <a:lnTo>
                  <a:pt x="73" y="766"/>
                </a:lnTo>
                <a:lnTo>
                  <a:pt x="74" y="809"/>
                </a:lnTo>
                <a:lnTo>
                  <a:pt x="108" y="812"/>
                </a:lnTo>
                <a:lnTo>
                  <a:pt x="110" y="831"/>
                </a:lnTo>
                <a:lnTo>
                  <a:pt x="78" y="835"/>
                </a:lnTo>
                <a:lnTo>
                  <a:pt x="78" y="835"/>
                </a:lnTo>
                <a:lnTo>
                  <a:pt x="75" y="835"/>
                </a:lnTo>
                <a:lnTo>
                  <a:pt x="70" y="838"/>
                </a:lnTo>
                <a:lnTo>
                  <a:pt x="68" y="841"/>
                </a:lnTo>
                <a:lnTo>
                  <a:pt x="67" y="843"/>
                </a:lnTo>
                <a:lnTo>
                  <a:pt x="68" y="847"/>
                </a:lnTo>
                <a:lnTo>
                  <a:pt x="70" y="850"/>
                </a:lnTo>
                <a:lnTo>
                  <a:pt x="70" y="850"/>
                </a:lnTo>
                <a:lnTo>
                  <a:pt x="75" y="854"/>
                </a:lnTo>
                <a:lnTo>
                  <a:pt x="84" y="858"/>
                </a:lnTo>
                <a:lnTo>
                  <a:pt x="104" y="865"/>
                </a:lnTo>
                <a:lnTo>
                  <a:pt x="123" y="871"/>
                </a:lnTo>
                <a:lnTo>
                  <a:pt x="133" y="872"/>
                </a:lnTo>
                <a:lnTo>
                  <a:pt x="133" y="872"/>
                </a:lnTo>
                <a:lnTo>
                  <a:pt x="141" y="871"/>
                </a:lnTo>
                <a:lnTo>
                  <a:pt x="147" y="870"/>
                </a:lnTo>
                <a:lnTo>
                  <a:pt x="150" y="867"/>
                </a:lnTo>
                <a:lnTo>
                  <a:pt x="151" y="866"/>
                </a:lnTo>
                <a:lnTo>
                  <a:pt x="151" y="866"/>
                </a:lnTo>
                <a:lnTo>
                  <a:pt x="151" y="859"/>
                </a:lnTo>
                <a:lnTo>
                  <a:pt x="150" y="850"/>
                </a:lnTo>
                <a:lnTo>
                  <a:pt x="146" y="835"/>
                </a:lnTo>
                <a:lnTo>
                  <a:pt x="146" y="835"/>
                </a:lnTo>
                <a:lnTo>
                  <a:pt x="145" y="826"/>
                </a:lnTo>
                <a:lnTo>
                  <a:pt x="145" y="815"/>
                </a:lnTo>
                <a:lnTo>
                  <a:pt x="145" y="802"/>
                </a:lnTo>
                <a:lnTo>
                  <a:pt x="145" y="802"/>
                </a:lnTo>
                <a:lnTo>
                  <a:pt x="164" y="795"/>
                </a:lnTo>
                <a:lnTo>
                  <a:pt x="178" y="788"/>
                </a:lnTo>
                <a:lnTo>
                  <a:pt x="181" y="784"/>
                </a:lnTo>
                <a:lnTo>
                  <a:pt x="182" y="782"/>
                </a:lnTo>
                <a:lnTo>
                  <a:pt x="182" y="782"/>
                </a:lnTo>
                <a:lnTo>
                  <a:pt x="175" y="765"/>
                </a:lnTo>
                <a:lnTo>
                  <a:pt x="166" y="738"/>
                </a:lnTo>
                <a:lnTo>
                  <a:pt x="166" y="738"/>
                </a:lnTo>
                <a:lnTo>
                  <a:pt x="163" y="727"/>
                </a:lnTo>
                <a:lnTo>
                  <a:pt x="162" y="709"/>
                </a:lnTo>
                <a:lnTo>
                  <a:pt x="159" y="663"/>
                </a:lnTo>
                <a:lnTo>
                  <a:pt x="159" y="602"/>
                </a:lnTo>
                <a:lnTo>
                  <a:pt x="159" y="602"/>
                </a:lnTo>
                <a:lnTo>
                  <a:pt x="179" y="660"/>
                </a:lnTo>
                <a:lnTo>
                  <a:pt x="202" y="730"/>
                </a:lnTo>
                <a:lnTo>
                  <a:pt x="202" y="730"/>
                </a:lnTo>
                <a:lnTo>
                  <a:pt x="207" y="744"/>
                </a:lnTo>
                <a:lnTo>
                  <a:pt x="213" y="757"/>
                </a:lnTo>
                <a:lnTo>
                  <a:pt x="220" y="773"/>
                </a:lnTo>
                <a:lnTo>
                  <a:pt x="220" y="773"/>
                </a:lnTo>
                <a:lnTo>
                  <a:pt x="225" y="806"/>
                </a:lnTo>
                <a:lnTo>
                  <a:pt x="225" y="806"/>
                </a:lnTo>
                <a:lnTo>
                  <a:pt x="228" y="825"/>
                </a:lnTo>
                <a:lnTo>
                  <a:pt x="235" y="854"/>
                </a:lnTo>
                <a:lnTo>
                  <a:pt x="240" y="868"/>
                </a:lnTo>
                <a:lnTo>
                  <a:pt x="246" y="880"/>
                </a:lnTo>
                <a:lnTo>
                  <a:pt x="249" y="885"/>
                </a:lnTo>
                <a:lnTo>
                  <a:pt x="251" y="889"/>
                </a:lnTo>
                <a:lnTo>
                  <a:pt x="255" y="890"/>
                </a:lnTo>
                <a:lnTo>
                  <a:pt x="257" y="891"/>
                </a:lnTo>
                <a:lnTo>
                  <a:pt x="257" y="891"/>
                </a:lnTo>
                <a:lnTo>
                  <a:pt x="270" y="889"/>
                </a:lnTo>
                <a:lnTo>
                  <a:pt x="275" y="886"/>
                </a:lnTo>
                <a:lnTo>
                  <a:pt x="280" y="884"/>
                </a:lnTo>
                <a:lnTo>
                  <a:pt x="284" y="880"/>
                </a:lnTo>
                <a:lnTo>
                  <a:pt x="286" y="874"/>
                </a:lnTo>
                <a:lnTo>
                  <a:pt x="286" y="867"/>
                </a:lnTo>
                <a:lnTo>
                  <a:pt x="285" y="858"/>
                </a:lnTo>
                <a:lnTo>
                  <a:pt x="285" y="858"/>
                </a:lnTo>
                <a:lnTo>
                  <a:pt x="272" y="815"/>
                </a:lnTo>
                <a:lnTo>
                  <a:pt x="262" y="789"/>
                </a:lnTo>
                <a:lnTo>
                  <a:pt x="262" y="789"/>
                </a:lnTo>
                <a:lnTo>
                  <a:pt x="254" y="766"/>
                </a:lnTo>
                <a:lnTo>
                  <a:pt x="254" y="766"/>
                </a:lnTo>
                <a:lnTo>
                  <a:pt x="319" y="761"/>
                </a:lnTo>
                <a:lnTo>
                  <a:pt x="319" y="761"/>
                </a:lnTo>
                <a:lnTo>
                  <a:pt x="326" y="761"/>
                </a:lnTo>
                <a:lnTo>
                  <a:pt x="332" y="762"/>
                </a:lnTo>
                <a:lnTo>
                  <a:pt x="342" y="763"/>
                </a:lnTo>
                <a:lnTo>
                  <a:pt x="344" y="763"/>
                </a:lnTo>
                <a:lnTo>
                  <a:pt x="346" y="762"/>
                </a:lnTo>
                <a:lnTo>
                  <a:pt x="346" y="760"/>
                </a:lnTo>
                <a:lnTo>
                  <a:pt x="345" y="755"/>
                </a:lnTo>
                <a:lnTo>
                  <a:pt x="345" y="755"/>
                </a:lnTo>
                <a:lnTo>
                  <a:pt x="342" y="747"/>
                </a:lnTo>
                <a:lnTo>
                  <a:pt x="334" y="732"/>
                </a:lnTo>
                <a:lnTo>
                  <a:pt x="313" y="695"/>
                </a:lnTo>
                <a:lnTo>
                  <a:pt x="288" y="655"/>
                </a:lnTo>
                <a:lnTo>
                  <a:pt x="270" y="621"/>
                </a:lnTo>
                <a:lnTo>
                  <a:pt x="270" y="621"/>
                </a:lnTo>
                <a:lnTo>
                  <a:pt x="255" y="589"/>
                </a:lnTo>
                <a:lnTo>
                  <a:pt x="255" y="589"/>
                </a:lnTo>
                <a:lnTo>
                  <a:pt x="256" y="586"/>
                </a:lnTo>
                <a:lnTo>
                  <a:pt x="260" y="579"/>
                </a:lnTo>
                <a:lnTo>
                  <a:pt x="262" y="569"/>
                </a:lnTo>
                <a:lnTo>
                  <a:pt x="264" y="555"/>
                </a:lnTo>
                <a:lnTo>
                  <a:pt x="264" y="555"/>
                </a:lnTo>
                <a:lnTo>
                  <a:pt x="263" y="522"/>
                </a:lnTo>
                <a:lnTo>
                  <a:pt x="258" y="472"/>
                </a:lnTo>
                <a:lnTo>
                  <a:pt x="254" y="404"/>
                </a:lnTo>
                <a:lnTo>
                  <a:pt x="254" y="404"/>
                </a:lnTo>
                <a:lnTo>
                  <a:pt x="258" y="401"/>
                </a:lnTo>
                <a:lnTo>
                  <a:pt x="263" y="398"/>
                </a:lnTo>
                <a:lnTo>
                  <a:pt x="263" y="396"/>
                </a:lnTo>
                <a:lnTo>
                  <a:pt x="264" y="393"/>
                </a:lnTo>
                <a:lnTo>
                  <a:pt x="264" y="393"/>
                </a:lnTo>
                <a:lnTo>
                  <a:pt x="257" y="302"/>
                </a:lnTo>
                <a:lnTo>
                  <a:pt x="257" y="302"/>
                </a:lnTo>
                <a:lnTo>
                  <a:pt x="269" y="339"/>
                </a:lnTo>
                <a:lnTo>
                  <a:pt x="278" y="369"/>
                </a:lnTo>
                <a:lnTo>
                  <a:pt x="280" y="382"/>
                </a:lnTo>
                <a:lnTo>
                  <a:pt x="281" y="391"/>
                </a:lnTo>
                <a:lnTo>
                  <a:pt x="281" y="391"/>
                </a:lnTo>
                <a:lnTo>
                  <a:pt x="281" y="411"/>
                </a:lnTo>
                <a:lnTo>
                  <a:pt x="280" y="416"/>
                </a:lnTo>
                <a:lnTo>
                  <a:pt x="280" y="420"/>
                </a:lnTo>
                <a:lnTo>
                  <a:pt x="280" y="420"/>
                </a:lnTo>
                <a:lnTo>
                  <a:pt x="275" y="428"/>
                </a:lnTo>
                <a:lnTo>
                  <a:pt x="273" y="434"/>
                </a:lnTo>
                <a:lnTo>
                  <a:pt x="272" y="440"/>
                </a:lnTo>
                <a:lnTo>
                  <a:pt x="272" y="440"/>
                </a:lnTo>
                <a:lnTo>
                  <a:pt x="273" y="472"/>
                </a:lnTo>
                <a:lnTo>
                  <a:pt x="273" y="472"/>
                </a:lnTo>
                <a:lnTo>
                  <a:pt x="274" y="475"/>
                </a:lnTo>
                <a:lnTo>
                  <a:pt x="276" y="478"/>
                </a:lnTo>
                <a:lnTo>
                  <a:pt x="279" y="478"/>
                </a:lnTo>
                <a:lnTo>
                  <a:pt x="280" y="478"/>
                </a:lnTo>
                <a:lnTo>
                  <a:pt x="280" y="478"/>
                </a:lnTo>
                <a:lnTo>
                  <a:pt x="281" y="474"/>
                </a:lnTo>
                <a:lnTo>
                  <a:pt x="282" y="472"/>
                </a:lnTo>
                <a:lnTo>
                  <a:pt x="282" y="472"/>
                </a:lnTo>
                <a:lnTo>
                  <a:pt x="287" y="475"/>
                </a:lnTo>
                <a:lnTo>
                  <a:pt x="291" y="477"/>
                </a:lnTo>
                <a:lnTo>
                  <a:pt x="296" y="478"/>
                </a:lnTo>
                <a:lnTo>
                  <a:pt x="296" y="478"/>
                </a:lnTo>
                <a:lnTo>
                  <a:pt x="304" y="477"/>
                </a:lnTo>
                <a:lnTo>
                  <a:pt x="307" y="475"/>
                </a:lnTo>
                <a:lnTo>
                  <a:pt x="308" y="477"/>
                </a:lnTo>
                <a:lnTo>
                  <a:pt x="308" y="477"/>
                </a:lnTo>
                <a:lnTo>
                  <a:pt x="313" y="483"/>
                </a:lnTo>
                <a:lnTo>
                  <a:pt x="323" y="496"/>
                </a:lnTo>
                <a:lnTo>
                  <a:pt x="338" y="510"/>
                </a:lnTo>
                <a:lnTo>
                  <a:pt x="344" y="515"/>
                </a:lnTo>
                <a:lnTo>
                  <a:pt x="350" y="519"/>
                </a:lnTo>
                <a:lnTo>
                  <a:pt x="350" y="519"/>
                </a:lnTo>
                <a:lnTo>
                  <a:pt x="355" y="521"/>
                </a:lnTo>
                <a:lnTo>
                  <a:pt x="360" y="522"/>
                </a:lnTo>
                <a:lnTo>
                  <a:pt x="364" y="522"/>
                </a:lnTo>
                <a:lnTo>
                  <a:pt x="368" y="521"/>
                </a:lnTo>
                <a:lnTo>
                  <a:pt x="372" y="520"/>
                </a:lnTo>
                <a:lnTo>
                  <a:pt x="374" y="517"/>
                </a:lnTo>
                <a:lnTo>
                  <a:pt x="380" y="511"/>
                </a:lnTo>
                <a:lnTo>
                  <a:pt x="380" y="511"/>
                </a:lnTo>
                <a:lnTo>
                  <a:pt x="398" y="484"/>
                </a:lnTo>
                <a:lnTo>
                  <a:pt x="410" y="475"/>
                </a:lnTo>
                <a:lnTo>
                  <a:pt x="410" y="475"/>
                </a:lnTo>
                <a:lnTo>
                  <a:pt x="411" y="498"/>
                </a:lnTo>
                <a:lnTo>
                  <a:pt x="411" y="517"/>
                </a:lnTo>
                <a:lnTo>
                  <a:pt x="411" y="532"/>
                </a:lnTo>
                <a:lnTo>
                  <a:pt x="411" y="532"/>
                </a:lnTo>
                <a:lnTo>
                  <a:pt x="409" y="545"/>
                </a:lnTo>
                <a:lnTo>
                  <a:pt x="408" y="550"/>
                </a:lnTo>
                <a:lnTo>
                  <a:pt x="403" y="554"/>
                </a:lnTo>
                <a:lnTo>
                  <a:pt x="403" y="554"/>
                </a:lnTo>
                <a:lnTo>
                  <a:pt x="397" y="558"/>
                </a:lnTo>
                <a:lnTo>
                  <a:pt x="396" y="560"/>
                </a:lnTo>
                <a:lnTo>
                  <a:pt x="396" y="561"/>
                </a:lnTo>
                <a:lnTo>
                  <a:pt x="396" y="561"/>
                </a:lnTo>
                <a:lnTo>
                  <a:pt x="392" y="574"/>
                </a:lnTo>
                <a:lnTo>
                  <a:pt x="392" y="574"/>
                </a:lnTo>
                <a:lnTo>
                  <a:pt x="381" y="598"/>
                </a:lnTo>
                <a:lnTo>
                  <a:pt x="364" y="636"/>
                </a:lnTo>
                <a:lnTo>
                  <a:pt x="364" y="636"/>
                </a:lnTo>
                <a:lnTo>
                  <a:pt x="362" y="640"/>
                </a:lnTo>
                <a:lnTo>
                  <a:pt x="361" y="647"/>
                </a:lnTo>
                <a:lnTo>
                  <a:pt x="360" y="662"/>
                </a:lnTo>
                <a:lnTo>
                  <a:pt x="357" y="683"/>
                </a:lnTo>
                <a:lnTo>
                  <a:pt x="357" y="704"/>
                </a:lnTo>
                <a:lnTo>
                  <a:pt x="356" y="743"/>
                </a:lnTo>
                <a:lnTo>
                  <a:pt x="356" y="760"/>
                </a:lnTo>
                <a:lnTo>
                  <a:pt x="386" y="778"/>
                </a:lnTo>
                <a:lnTo>
                  <a:pt x="390" y="827"/>
                </a:lnTo>
                <a:lnTo>
                  <a:pt x="390" y="827"/>
                </a:lnTo>
                <a:lnTo>
                  <a:pt x="381" y="832"/>
                </a:lnTo>
                <a:lnTo>
                  <a:pt x="375" y="836"/>
                </a:lnTo>
                <a:lnTo>
                  <a:pt x="370" y="839"/>
                </a:lnTo>
                <a:lnTo>
                  <a:pt x="370" y="839"/>
                </a:lnTo>
                <a:lnTo>
                  <a:pt x="366" y="845"/>
                </a:lnTo>
                <a:lnTo>
                  <a:pt x="364" y="849"/>
                </a:lnTo>
                <a:lnTo>
                  <a:pt x="366" y="853"/>
                </a:lnTo>
                <a:lnTo>
                  <a:pt x="366" y="853"/>
                </a:lnTo>
                <a:lnTo>
                  <a:pt x="370" y="856"/>
                </a:lnTo>
                <a:lnTo>
                  <a:pt x="379" y="860"/>
                </a:lnTo>
                <a:lnTo>
                  <a:pt x="385" y="865"/>
                </a:lnTo>
                <a:lnTo>
                  <a:pt x="387" y="867"/>
                </a:lnTo>
                <a:lnTo>
                  <a:pt x="387" y="871"/>
                </a:lnTo>
                <a:lnTo>
                  <a:pt x="387" y="871"/>
                </a:lnTo>
                <a:lnTo>
                  <a:pt x="389" y="872"/>
                </a:lnTo>
                <a:lnTo>
                  <a:pt x="389" y="873"/>
                </a:lnTo>
                <a:lnTo>
                  <a:pt x="392" y="874"/>
                </a:lnTo>
                <a:lnTo>
                  <a:pt x="398" y="874"/>
                </a:lnTo>
                <a:lnTo>
                  <a:pt x="403" y="874"/>
                </a:lnTo>
                <a:lnTo>
                  <a:pt x="415" y="872"/>
                </a:lnTo>
                <a:lnTo>
                  <a:pt x="421" y="871"/>
                </a:lnTo>
                <a:lnTo>
                  <a:pt x="421" y="871"/>
                </a:lnTo>
                <a:lnTo>
                  <a:pt x="420" y="867"/>
                </a:lnTo>
                <a:lnTo>
                  <a:pt x="420" y="861"/>
                </a:lnTo>
                <a:lnTo>
                  <a:pt x="417" y="853"/>
                </a:lnTo>
                <a:lnTo>
                  <a:pt x="417" y="853"/>
                </a:lnTo>
                <a:lnTo>
                  <a:pt x="417" y="843"/>
                </a:lnTo>
                <a:lnTo>
                  <a:pt x="416" y="835"/>
                </a:lnTo>
                <a:lnTo>
                  <a:pt x="416" y="835"/>
                </a:lnTo>
                <a:lnTo>
                  <a:pt x="411" y="830"/>
                </a:lnTo>
                <a:lnTo>
                  <a:pt x="411" y="830"/>
                </a:lnTo>
                <a:lnTo>
                  <a:pt x="415" y="804"/>
                </a:lnTo>
                <a:lnTo>
                  <a:pt x="419" y="788"/>
                </a:lnTo>
                <a:lnTo>
                  <a:pt x="421" y="779"/>
                </a:lnTo>
                <a:lnTo>
                  <a:pt x="421" y="779"/>
                </a:lnTo>
                <a:lnTo>
                  <a:pt x="424" y="780"/>
                </a:lnTo>
                <a:lnTo>
                  <a:pt x="427" y="782"/>
                </a:lnTo>
                <a:lnTo>
                  <a:pt x="433" y="783"/>
                </a:lnTo>
                <a:lnTo>
                  <a:pt x="437" y="782"/>
                </a:lnTo>
                <a:lnTo>
                  <a:pt x="442" y="780"/>
                </a:lnTo>
                <a:lnTo>
                  <a:pt x="442" y="780"/>
                </a:lnTo>
                <a:lnTo>
                  <a:pt x="444" y="778"/>
                </a:lnTo>
                <a:lnTo>
                  <a:pt x="448" y="776"/>
                </a:lnTo>
                <a:lnTo>
                  <a:pt x="450" y="769"/>
                </a:lnTo>
                <a:lnTo>
                  <a:pt x="451" y="766"/>
                </a:lnTo>
                <a:lnTo>
                  <a:pt x="454" y="765"/>
                </a:lnTo>
                <a:lnTo>
                  <a:pt x="456" y="763"/>
                </a:lnTo>
                <a:lnTo>
                  <a:pt x="460" y="763"/>
                </a:lnTo>
                <a:lnTo>
                  <a:pt x="460" y="763"/>
                </a:lnTo>
                <a:lnTo>
                  <a:pt x="469" y="766"/>
                </a:lnTo>
                <a:lnTo>
                  <a:pt x="479" y="771"/>
                </a:lnTo>
                <a:lnTo>
                  <a:pt x="489" y="774"/>
                </a:lnTo>
                <a:lnTo>
                  <a:pt x="496" y="778"/>
                </a:lnTo>
                <a:lnTo>
                  <a:pt x="496" y="778"/>
                </a:lnTo>
                <a:lnTo>
                  <a:pt x="513" y="782"/>
                </a:lnTo>
                <a:lnTo>
                  <a:pt x="513" y="782"/>
                </a:lnTo>
                <a:lnTo>
                  <a:pt x="521" y="810"/>
                </a:lnTo>
                <a:lnTo>
                  <a:pt x="527" y="832"/>
                </a:lnTo>
                <a:lnTo>
                  <a:pt x="531" y="847"/>
                </a:lnTo>
                <a:lnTo>
                  <a:pt x="531" y="847"/>
                </a:lnTo>
                <a:lnTo>
                  <a:pt x="531" y="864"/>
                </a:lnTo>
                <a:lnTo>
                  <a:pt x="531" y="872"/>
                </a:lnTo>
                <a:lnTo>
                  <a:pt x="531" y="872"/>
                </a:lnTo>
                <a:lnTo>
                  <a:pt x="528" y="883"/>
                </a:lnTo>
                <a:lnTo>
                  <a:pt x="527" y="892"/>
                </a:lnTo>
                <a:lnTo>
                  <a:pt x="524" y="900"/>
                </a:lnTo>
                <a:lnTo>
                  <a:pt x="524" y="900"/>
                </a:lnTo>
                <a:lnTo>
                  <a:pt x="520" y="908"/>
                </a:lnTo>
                <a:lnTo>
                  <a:pt x="516" y="917"/>
                </a:lnTo>
                <a:lnTo>
                  <a:pt x="515" y="920"/>
                </a:lnTo>
                <a:lnTo>
                  <a:pt x="515" y="924"/>
                </a:lnTo>
                <a:lnTo>
                  <a:pt x="516" y="926"/>
                </a:lnTo>
                <a:lnTo>
                  <a:pt x="519" y="929"/>
                </a:lnTo>
                <a:lnTo>
                  <a:pt x="519" y="929"/>
                </a:lnTo>
                <a:lnTo>
                  <a:pt x="527" y="931"/>
                </a:lnTo>
                <a:lnTo>
                  <a:pt x="538" y="931"/>
                </a:lnTo>
                <a:lnTo>
                  <a:pt x="550" y="930"/>
                </a:lnTo>
                <a:lnTo>
                  <a:pt x="560" y="927"/>
                </a:lnTo>
                <a:lnTo>
                  <a:pt x="560" y="927"/>
                </a:lnTo>
                <a:lnTo>
                  <a:pt x="567" y="924"/>
                </a:lnTo>
                <a:lnTo>
                  <a:pt x="569" y="920"/>
                </a:lnTo>
                <a:lnTo>
                  <a:pt x="571" y="917"/>
                </a:lnTo>
                <a:lnTo>
                  <a:pt x="574" y="912"/>
                </a:lnTo>
                <a:lnTo>
                  <a:pt x="574" y="912"/>
                </a:lnTo>
                <a:lnTo>
                  <a:pt x="578" y="907"/>
                </a:lnTo>
                <a:lnTo>
                  <a:pt x="581" y="902"/>
                </a:lnTo>
                <a:lnTo>
                  <a:pt x="583" y="899"/>
                </a:lnTo>
                <a:lnTo>
                  <a:pt x="581" y="894"/>
                </a:lnTo>
                <a:lnTo>
                  <a:pt x="581" y="894"/>
                </a:lnTo>
                <a:lnTo>
                  <a:pt x="580" y="890"/>
                </a:lnTo>
                <a:lnTo>
                  <a:pt x="578" y="885"/>
                </a:lnTo>
                <a:lnTo>
                  <a:pt x="573" y="878"/>
                </a:lnTo>
                <a:lnTo>
                  <a:pt x="573" y="878"/>
                </a:lnTo>
                <a:lnTo>
                  <a:pt x="566" y="859"/>
                </a:lnTo>
                <a:lnTo>
                  <a:pt x="563" y="856"/>
                </a:lnTo>
                <a:lnTo>
                  <a:pt x="563" y="856"/>
                </a:lnTo>
                <a:lnTo>
                  <a:pt x="562" y="855"/>
                </a:lnTo>
                <a:lnTo>
                  <a:pt x="561" y="851"/>
                </a:lnTo>
                <a:lnTo>
                  <a:pt x="559" y="843"/>
                </a:lnTo>
                <a:lnTo>
                  <a:pt x="557" y="827"/>
                </a:lnTo>
                <a:lnTo>
                  <a:pt x="557" y="827"/>
                </a:lnTo>
                <a:lnTo>
                  <a:pt x="556" y="797"/>
                </a:lnTo>
                <a:lnTo>
                  <a:pt x="555" y="784"/>
                </a:lnTo>
                <a:lnTo>
                  <a:pt x="553" y="771"/>
                </a:lnTo>
                <a:lnTo>
                  <a:pt x="553" y="771"/>
                </a:lnTo>
                <a:lnTo>
                  <a:pt x="549" y="761"/>
                </a:lnTo>
                <a:lnTo>
                  <a:pt x="549" y="756"/>
                </a:lnTo>
                <a:lnTo>
                  <a:pt x="549" y="755"/>
                </a:lnTo>
                <a:lnTo>
                  <a:pt x="549" y="755"/>
                </a:lnTo>
                <a:lnTo>
                  <a:pt x="549" y="755"/>
                </a:lnTo>
                <a:lnTo>
                  <a:pt x="566" y="753"/>
                </a:lnTo>
                <a:lnTo>
                  <a:pt x="579" y="749"/>
                </a:lnTo>
                <a:lnTo>
                  <a:pt x="590" y="745"/>
                </a:lnTo>
                <a:lnTo>
                  <a:pt x="590" y="745"/>
                </a:lnTo>
                <a:lnTo>
                  <a:pt x="608" y="738"/>
                </a:lnTo>
                <a:lnTo>
                  <a:pt x="616" y="732"/>
                </a:lnTo>
                <a:lnTo>
                  <a:pt x="621" y="727"/>
                </a:lnTo>
                <a:lnTo>
                  <a:pt x="621" y="727"/>
                </a:lnTo>
                <a:lnTo>
                  <a:pt x="622" y="722"/>
                </a:lnTo>
                <a:lnTo>
                  <a:pt x="622" y="716"/>
                </a:lnTo>
                <a:lnTo>
                  <a:pt x="621" y="708"/>
                </a:lnTo>
                <a:lnTo>
                  <a:pt x="619" y="698"/>
                </a:lnTo>
                <a:lnTo>
                  <a:pt x="615" y="689"/>
                </a:lnTo>
                <a:lnTo>
                  <a:pt x="610" y="679"/>
                </a:lnTo>
                <a:lnTo>
                  <a:pt x="604" y="669"/>
                </a:lnTo>
                <a:lnTo>
                  <a:pt x="596" y="661"/>
                </a:lnTo>
                <a:lnTo>
                  <a:pt x="596" y="661"/>
                </a:lnTo>
                <a:lnTo>
                  <a:pt x="587" y="653"/>
                </a:lnTo>
                <a:lnTo>
                  <a:pt x="581" y="644"/>
                </a:lnTo>
                <a:lnTo>
                  <a:pt x="575" y="637"/>
                </a:lnTo>
                <a:lnTo>
                  <a:pt x="571" y="628"/>
                </a:lnTo>
                <a:lnTo>
                  <a:pt x="563" y="614"/>
                </a:lnTo>
                <a:lnTo>
                  <a:pt x="560" y="602"/>
                </a:lnTo>
                <a:lnTo>
                  <a:pt x="560" y="602"/>
                </a:lnTo>
                <a:lnTo>
                  <a:pt x="557" y="598"/>
                </a:lnTo>
                <a:lnTo>
                  <a:pt x="554" y="593"/>
                </a:lnTo>
                <a:lnTo>
                  <a:pt x="542" y="584"/>
                </a:lnTo>
                <a:lnTo>
                  <a:pt x="531" y="577"/>
                </a:lnTo>
                <a:lnTo>
                  <a:pt x="526" y="574"/>
                </a:lnTo>
                <a:lnTo>
                  <a:pt x="526" y="574"/>
                </a:lnTo>
                <a:lnTo>
                  <a:pt x="527" y="574"/>
                </a:lnTo>
                <a:lnTo>
                  <a:pt x="530" y="575"/>
                </a:lnTo>
                <a:lnTo>
                  <a:pt x="532" y="575"/>
                </a:lnTo>
                <a:lnTo>
                  <a:pt x="532" y="574"/>
                </a:lnTo>
                <a:lnTo>
                  <a:pt x="533" y="572"/>
                </a:lnTo>
                <a:lnTo>
                  <a:pt x="532" y="569"/>
                </a:lnTo>
                <a:lnTo>
                  <a:pt x="532" y="569"/>
                </a:lnTo>
                <a:lnTo>
                  <a:pt x="526" y="556"/>
                </a:lnTo>
                <a:lnTo>
                  <a:pt x="524" y="546"/>
                </a:lnTo>
                <a:lnTo>
                  <a:pt x="519" y="530"/>
                </a:lnTo>
                <a:lnTo>
                  <a:pt x="519" y="530"/>
                </a:lnTo>
                <a:lnTo>
                  <a:pt x="513" y="492"/>
                </a:lnTo>
                <a:lnTo>
                  <a:pt x="510" y="475"/>
                </a:lnTo>
                <a:lnTo>
                  <a:pt x="510" y="475"/>
                </a:lnTo>
                <a:lnTo>
                  <a:pt x="526" y="479"/>
                </a:lnTo>
                <a:lnTo>
                  <a:pt x="538" y="481"/>
                </a:lnTo>
                <a:lnTo>
                  <a:pt x="546" y="483"/>
                </a:lnTo>
                <a:lnTo>
                  <a:pt x="546" y="483"/>
                </a:lnTo>
                <a:lnTo>
                  <a:pt x="550" y="481"/>
                </a:lnTo>
                <a:lnTo>
                  <a:pt x="553" y="478"/>
                </a:lnTo>
                <a:lnTo>
                  <a:pt x="553" y="473"/>
                </a:lnTo>
                <a:lnTo>
                  <a:pt x="553" y="466"/>
                </a:lnTo>
                <a:lnTo>
                  <a:pt x="553" y="466"/>
                </a:lnTo>
                <a:lnTo>
                  <a:pt x="550" y="457"/>
                </a:lnTo>
                <a:lnTo>
                  <a:pt x="546" y="451"/>
                </a:lnTo>
                <a:lnTo>
                  <a:pt x="542" y="445"/>
                </a:lnTo>
                <a:lnTo>
                  <a:pt x="542" y="445"/>
                </a:lnTo>
                <a:lnTo>
                  <a:pt x="542" y="444"/>
                </a:lnTo>
                <a:lnTo>
                  <a:pt x="542" y="443"/>
                </a:lnTo>
                <a:lnTo>
                  <a:pt x="542" y="438"/>
                </a:lnTo>
                <a:lnTo>
                  <a:pt x="539" y="429"/>
                </a:lnTo>
                <a:lnTo>
                  <a:pt x="539" y="429"/>
                </a:lnTo>
                <a:lnTo>
                  <a:pt x="534" y="417"/>
                </a:lnTo>
                <a:lnTo>
                  <a:pt x="527" y="408"/>
                </a:lnTo>
                <a:lnTo>
                  <a:pt x="521" y="399"/>
                </a:lnTo>
                <a:lnTo>
                  <a:pt x="516" y="396"/>
                </a:lnTo>
                <a:lnTo>
                  <a:pt x="516" y="396"/>
                </a:lnTo>
                <a:lnTo>
                  <a:pt x="509" y="395"/>
                </a:lnTo>
                <a:lnTo>
                  <a:pt x="505" y="395"/>
                </a:lnTo>
                <a:lnTo>
                  <a:pt x="505" y="395"/>
                </a:lnTo>
                <a:lnTo>
                  <a:pt x="502" y="362"/>
                </a:lnTo>
                <a:lnTo>
                  <a:pt x="497" y="334"/>
                </a:lnTo>
                <a:lnTo>
                  <a:pt x="492" y="313"/>
                </a:lnTo>
                <a:lnTo>
                  <a:pt x="492" y="313"/>
                </a:lnTo>
                <a:lnTo>
                  <a:pt x="490" y="304"/>
                </a:lnTo>
                <a:lnTo>
                  <a:pt x="486" y="298"/>
                </a:lnTo>
                <a:lnTo>
                  <a:pt x="481" y="292"/>
                </a:lnTo>
                <a:lnTo>
                  <a:pt x="475" y="287"/>
                </a:lnTo>
                <a:lnTo>
                  <a:pt x="469" y="284"/>
                </a:lnTo>
                <a:lnTo>
                  <a:pt x="462" y="281"/>
                </a:lnTo>
                <a:lnTo>
                  <a:pt x="455" y="279"/>
                </a:lnTo>
                <a:lnTo>
                  <a:pt x="448" y="278"/>
                </a:lnTo>
                <a:lnTo>
                  <a:pt x="448" y="278"/>
                </a:lnTo>
                <a:lnTo>
                  <a:pt x="440" y="278"/>
                </a:lnTo>
                <a:lnTo>
                  <a:pt x="434" y="279"/>
                </a:lnTo>
                <a:lnTo>
                  <a:pt x="428" y="281"/>
                </a:lnTo>
                <a:lnTo>
                  <a:pt x="424" y="284"/>
                </a:lnTo>
                <a:lnTo>
                  <a:pt x="417" y="288"/>
                </a:lnTo>
                <a:lnTo>
                  <a:pt x="416" y="291"/>
                </a:lnTo>
                <a:lnTo>
                  <a:pt x="416" y="291"/>
                </a:lnTo>
                <a:lnTo>
                  <a:pt x="408" y="298"/>
                </a:lnTo>
                <a:lnTo>
                  <a:pt x="402" y="304"/>
                </a:lnTo>
                <a:lnTo>
                  <a:pt x="398" y="311"/>
                </a:lnTo>
                <a:lnTo>
                  <a:pt x="398" y="311"/>
                </a:lnTo>
                <a:lnTo>
                  <a:pt x="398" y="314"/>
                </a:lnTo>
                <a:lnTo>
                  <a:pt x="398" y="319"/>
                </a:lnTo>
                <a:lnTo>
                  <a:pt x="399" y="328"/>
                </a:lnTo>
                <a:lnTo>
                  <a:pt x="402" y="337"/>
                </a:lnTo>
                <a:lnTo>
                  <a:pt x="402" y="340"/>
                </a:lnTo>
                <a:lnTo>
                  <a:pt x="402" y="340"/>
                </a:lnTo>
                <a:lnTo>
                  <a:pt x="399" y="352"/>
                </a:lnTo>
                <a:lnTo>
                  <a:pt x="398" y="363"/>
                </a:lnTo>
                <a:lnTo>
                  <a:pt x="397" y="375"/>
                </a:lnTo>
                <a:lnTo>
                  <a:pt x="397" y="375"/>
                </a:lnTo>
                <a:lnTo>
                  <a:pt x="398" y="386"/>
                </a:lnTo>
                <a:lnTo>
                  <a:pt x="401" y="393"/>
                </a:lnTo>
                <a:lnTo>
                  <a:pt x="404" y="398"/>
                </a:lnTo>
                <a:lnTo>
                  <a:pt x="405" y="399"/>
                </a:lnTo>
                <a:lnTo>
                  <a:pt x="407" y="388"/>
                </a:lnTo>
                <a:lnTo>
                  <a:pt x="407" y="388"/>
                </a:lnTo>
                <a:lnTo>
                  <a:pt x="408" y="395"/>
                </a:lnTo>
                <a:lnTo>
                  <a:pt x="408" y="399"/>
                </a:lnTo>
                <a:lnTo>
                  <a:pt x="407" y="404"/>
                </a:lnTo>
                <a:lnTo>
                  <a:pt x="407" y="404"/>
                </a:lnTo>
                <a:lnTo>
                  <a:pt x="404" y="407"/>
                </a:lnTo>
                <a:lnTo>
                  <a:pt x="402" y="408"/>
                </a:lnTo>
                <a:lnTo>
                  <a:pt x="401" y="409"/>
                </a:lnTo>
                <a:lnTo>
                  <a:pt x="401" y="409"/>
                </a:lnTo>
                <a:lnTo>
                  <a:pt x="399" y="408"/>
                </a:lnTo>
                <a:lnTo>
                  <a:pt x="397" y="408"/>
                </a:lnTo>
                <a:lnTo>
                  <a:pt x="393" y="409"/>
                </a:lnTo>
                <a:lnTo>
                  <a:pt x="390" y="414"/>
                </a:lnTo>
                <a:lnTo>
                  <a:pt x="390" y="414"/>
                </a:lnTo>
                <a:lnTo>
                  <a:pt x="385" y="421"/>
                </a:lnTo>
                <a:lnTo>
                  <a:pt x="379" y="431"/>
                </a:lnTo>
                <a:lnTo>
                  <a:pt x="374" y="442"/>
                </a:lnTo>
                <a:lnTo>
                  <a:pt x="372" y="455"/>
                </a:lnTo>
                <a:lnTo>
                  <a:pt x="372" y="455"/>
                </a:lnTo>
                <a:lnTo>
                  <a:pt x="372" y="464"/>
                </a:lnTo>
                <a:lnTo>
                  <a:pt x="373" y="469"/>
                </a:lnTo>
                <a:lnTo>
                  <a:pt x="374" y="470"/>
                </a:lnTo>
                <a:lnTo>
                  <a:pt x="375" y="470"/>
                </a:lnTo>
                <a:lnTo>
                  <a:pt x="360" y="492"/>
                </a:lnTo>
                <a:lnTo>
                  <a:pt x="325" y="468"/>
                </a:lnTo>
                <a:lnTo>
                  <a:pt x="316" y="456"/>
                </a:lnTo>
                <a:lnTo>
                  <a:pt x="316" y="456"/>
                </a:lnTo>
                <a:lnTo>
                  <a:pt x="314" y="436"/>
                </a:lnTo>
                <a:lnTo>
                  <a:pt x="314" y="436"/>
                </a:lnTo>
                <a:lnTo>
                  <a:pt x="313" y="423"/>
                </a:lnTo>
                <a:lnTo>
                  <a:pt x="311" y="417"/>
                </a:lnTo>
                <a:lnTo>
                  <a:pt x="311" y="417"/>
                </a:lnTo>
                <a:lnTo>
                  <a:pt x="310" y="385"/>
                </a:lnTo>
                <a:lnTo>
                  <a:pt x="308" y="356"/>
                </a:lnTo>
                <a:lnTo>
                  <a:pt x="305" y="343"/>
                </a:lnTo>
                <a:lnTo>
                  <a:pt x="303" y="332"/>
                </a:lnTo>
                <a:lnTo>
                  <a:pt x="303" y="332"/>
                </a:lnTo>
                <a:lnTo>
                  <a:pt x="292" y="296"/>
                </a:lnTo>
                <a:lnTo>
                  <a:pt x="292" y="296"/>
                </a:lnTo>
                <a:lnTo>
                  <a:pt x="286" y="262"/>
                </a:lnTo>
                <a:lnTo>
                  <a:pt x="281" y="233"/>
                </a:lnTo>
                <a:lnTo>
                  <a:pt x="275" y="209"/>
                </a:lnTo>
                <a:lnTo>
                  <a:pt x="275" y="209"/>
                </a:lnTo>
                <a:lnTo>
                  <a:pt x="270" y="192"/>
                </a:lnTo>
                <a:lnTo>
                  <a:pt x="266" y="180"/>
                </a:lnTo>
                <a:lnTo>
                  <a:pt x="262" y="173"/>
                </a:lnTo>
                <a:lnTo>
                  <a:pt x="262" y="173"/>
                </a:lnTo>
                <a:lnTo>
                  <a:pt x="263" y="170"/>
                </a:lnTo>
                <a:lnTo>
                  <a:pt x="263" y="168"/>
                </a:lnTo>
                <a:lnTo>
                  <a:pt x="262" y="163"/>
                </a:lnTo>
                <a:lnTo>
                  <a:pt x="262" y="163"/>
                </a:lnTo>
                <a:lnTo>
                  <a:pt x="260" y="158"/>
                </a:lnTo>
                <a:lnTo>
                  <a:pt x="257" y="155"/>
                </a:lnTo>
                <a:lnTo>
                  <a:pt x="254" y="151"/>
                </a:lnTo>
                <a:lnTo>
                  <a:pt x="249" y="145"/>
                </a:lnTo>
                <a:lnTo>
                  <a:pt x="249" y="145"/>
                </a:lnTo>
                <a:lnTo>
                  <a:pt x="245" y="143"/>
                </a:lnTo>
                <a:lnTo>
                  <a:pt x="240" y="139"/>
                </a:lnTo>
                <a:lnTo>
                  <a:pt x="228" y="135"/>
                </a:lnTo>
                <a:lnTo>
                  <a:pt x="214" y="132"/>
                </a:lnTo>
                <a:lnTo>
                  <a:pt x="199" y="127"/>
                </a:lnTo>
                <a:lnTo>
                  <a:pt x="199" y="127"/>
                </a:lnTo>
                <a:lnTo>
                  <a:pt x="200" y="117"/>
                </a:lnTo>
                <a:lnTo>
                  <a:pt x="200" y="108"/>
                </a:lnTo>
                <a:lnTo>
                  <a:pt x="198" y="98"/>
                </a:lnTo>
                <a:lnTo>
                  <a:pt x="198" y="98"/>
                </a:lnTo>
                <a:lnTo>
                  <a:pt x="194" y="89"/>
                </a:lnTo>
                <a:lnTo>
                  <a:pt x="191" y="82"/>
                </a:lnTo>
                <a:lnTo>
                  <a:pt x="186" y="76"/>
                </a:lnTo>
                <a:lnTo>
                  <a:pt x="186" y="76"/>
                </a:lnTo>
                <a:lnTo>
                  <a:pt x="187" y="75"/>
                </a:lnTo>
                <a:lnTo>
                  <a:pt x="190" y="70"/>
                </a:lnTo>
                <a:lnTo>
                  <a:pt x="191" y="62"/>
                </a:lnTo>
                <a:lnTo>
                  <a:pt x="192" y="47"/>
                </a:lnTo>
                <a:lnTo>
                  <a:pt x="192" y="47"/>
                </a:lnTo>
                <a:lnTo>
                  <a:pt x="191" y="33"/>
                </a:lnTo>
                <a:lnTo>
                  <a:pt x="188" y="22"/>
                </a:lnTo>
                <a:lnTo>
                  <a:pt x="184" y="15"/>
                </a:lnTo>
                <a:lnTo>
                  <a:pt x="178" y="10"/>
                </a:lnTo>
                <a:lnTo>
                  <a:pt x="178" y="10"/>
                </a:lnTo>
                <a:lnTo>
                  <a:pt x="169" y="6"/>
                </a:lnTo>
                <a:lnTo>
                  <a:pt x="159" y="3"/>
                </a:lnTo>
                <a:lnTo>
                  <a:pt x="147" y="0"/>
                </a:lnTo>
                <a:lnTo>
                  <a:pt x="147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pptx573_子供連れの人のシルエット</dc:title>
  <dc:subject>pptx573_子供連れの人のシルエット</dc:subject>
  <dc:creator>http://www.digipot.net</dc:creator>
  <cp:lastModifiedBy/>
  <cp:revision>1</cp:revision>
  <dcterms:created xsi:type="dcterms:W3CDTF">2014-01-30T05:12:09Z</dcterms:created>
  <dcterms:modified xsi:type="dcterms:W3CDTF">2017-06-18T05:24:44Z</dcterms:modified>
  <cp:category/>
  <cp:version>1</cp:version>
</cp:coreProperties>
</file>