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/>
          </p:cNvSpPr>
          <p:nvPr/>
        </p:nvSpPr>
        <p:spPr bwMode="auto">
          <a:xfrm>
            <a:off x="2761946" y="585388"/>
            <a:ext cx="654278" cy="1968181"/>
          </a:xfrm>
          <a:custGeom>
            <a:avLst/>
            <a:gdLst>
              <a:gd name="T0" fmla="*/ 132 w 367"/>
              <a:gd name="T1" fmla="*/ 86 h 1104"/>
              <a:gd name="T2" fmla="*/ 138 w 367"/>
              <a:gd name="T3" fmla="*/ 35 h 1104"/>
              <a:gd name="T4" fmla="*/ 140 w 367"/>
              <a:gd name="T5" fmla="*/ 31 h 1104"/>
              <a:gd name="T6" fmla="*/ 157 w 367"/>
              <a:gd name="T7" fmla="*/ 1 h 1104"/>
              <a:gd name="T8" fmla="*/ 192 w 367"/>
              <a:gd name="T9" fmla="*/ 1 h 1104"/>
              <a:gd name="T10" fmla="*/ 207 w 367"/>
              <a:gd name="T11" fmla="*/ 10 h 1104"/>
              <a:gd name="T12" fmla="*/ 230 w 367"/>
              <a:gd name="T13" fmla="*/ 19 h 1104"/>
              <a:gd name="T14" fmla="*/ 241 w 367"/>
              <a:gd name="T15" fmla="*/ 31 h 1104"/>
              <a:gd name="T16" fmla="*/ 251 w 367"/>
              <a:gd name="T17" fmla="*/ 56 h 1104"/>
              <a:gd name="T18" fmla="*/ 240 w 367"/>
              <a:gd name="T19" fmla="*/ 72 h 1104"/>
              <a:gd name="T20" fmla="*/ 246 w 367"/>
              <a:gd name="T21" fmla="*/ 80 h 1104"/>
              <a:gd name="T22" fmla="*/ 236 w 367"/>
              <a:gd name="T23" fmla="*/ 110 h 1104"/>
              <a:gd name="T24" fmla="*/ 320 w 367"/>
              <a:gd name="T25" fmla="*/ 190 h 1104"/>
              <a:gd name="T26" fmla="*/ 344 w 367"/>
              <a:gd name="T27" fmla="*/ 222 h 1104"/>
              <a:gd name="T28" fmla="*/ 364 w 367"/>
              <a:gd name="T29" fmla="*/ 311 h 1104"/>
              <a:gd name="T30" fmla="*/ 364 w 367"/>
              <a:gd name="T31" fmla="*/ 518 h 1104"/>
              <a:gd name="T32" fmla="*/ 365 w 367"/>
              <a:gd name="T33" fmla="*/ 572 h 1104"/>
              <a:gd name="T34" fmla="*/ 349 w 367"/>
              <a:gd name="T35" fmla="*/ 621 h 1104"/>
              <a:gd name="T36" fmla="*/ 344 w 367"/>
              <a:gd name="T37" fmla="*/ 646 h 1104"/>
              <a:gd name="T38" fmla="*/ 310 w 367"/>
              <a:gd name="T39" fmla="*/ 651 h 1104"/>
              <a:gd name="T40" fmla="*/ 305 w 367"/>
              <a:gd name="T41" fmla="*/ 621 h 1104"/>
              <a:gd name="T42" fmla="*/ 310 w 367"/>
              <a:gd name="T43" fmla="*/ 607 h 1104"/>
              <a:gd name="T44" fmla="*/ 320 w 367"/>
              <a:gd name="T45" fmla="*/ 552 h 1104"/>
              <a:gd name="T46" fmla="*/ 295 w 367"/>
              <a:gd name="T47" fmla="*/ 548 h 1104"/>
              <a:gd name="T48" fmla="*/ 271 w 367"/>
              <a:gd name="T49" fmla="*/ 612 h 1104"/>
              <a:gd name="T50" fmla="*/ 252 w 367"/>
              <a:gd name="T51" fmla="*/ 700 h 1104"/>
              <a:gd name="T52" fmla="*/ 266 w 367"/>
              <a:gd name="T53" fmla="*/ 720 h 1104"/>
              <a:gd name="T54" fmla="*/ 285 w 367"/>
              <a:gd name="T55" fmla="*/ 730 h 1104"/>
              <a:gd name="T56" fmla="*/ 282 w 367"/>
              <a:gd name="T57" fmla="*/ 792 h 1104"/>
              <a:gd name="T58" fmla="*/ 290 w 367"/>
              <a:gd name="T59" fmla="*/ 838 h 1104"/>
              <a:gd name="T60" fmla="*/ 268 w 367"/>
              <a:gd name="T61" fmla="*/ 877 h 1104"/>
              <a:gd name="T62" fmla="*/ 242 w 367"/>
              <a:gd name="T63" fmla="*/ 861 h 1104"/>
              <a:gd name="T64" fmla="*/ 230 w 367"/>
              <a:gd name="T65" fmla="*/ 817 h 1104"/>
              <a:gd name="T66" fmla="*/ 207 w 367"/>
              <a:gd name="T67" fmla="*/ 862 h 1104"/>
              <a:gd name="T68" fmla="*/ 152 w 367"/>
              <a:gd name="T69" fmla="*/ 1020 h 1104"/>
              <a:gd name="T70" fmla="*/ 133 w 367"/>
              <a:gd name="T71" fmla="*/ 1079 h 1104"/>
              <a:gd name="T72" fmla="*/ 118 w 367"/>
              <a:gd name="T73" fmla="*/ 1104 h 1104"/>
              <a:gd name="T74" fmla="*/ 89 w 367"/>
              <a:gd name="T75" fmla="*/ 1069 h 1104"/>
              <a:gd name="T76" fmla="*/ 58 w 367"/>
              <a:gd name="T77" fmla="*/ 1045 h 1104"/>
              <a:gd name="T78" fmla="*/ 60 w 367"/>
              <a:gd name="T79" fmla="*/ 1019 h 1104"/>
              <a:gd name="T80" fmla="*/ 84 w 367"/>
              <a:gd name="T81" fmla="*/ 1005 h 1104"/>
              <a:gd name="T82" fmla="*/ 107 w 367"/>
              <a:gd name="T83" fmla="*/ 930 h 1104"/>
              <a:gd name="T84" fmla="*/ 119 w 367"/>
              <a:gd name="T85" fmla="*/ 849 h 1104"/>
              <a:gd name="T86" fmla="*/ 96 w 367"/>
              <a:gd name="T87" fmla="*/ 725 h 1104"/>
              <a:gd name="T88" fmla="*/ 84 w 367"/>
              <a:gd name="T89" fmla="*/ 607 h 1104"/>
              <a:gd name="T90" fmla="*/ 66 w 367"/>
              <a:gd name="T91" fmla="*/ 570 h 1104"/>
              <a:gd name="T92" fmla="*/ 73 w 367"/>
              <a:gd name="T93" fmla="*/ 530 h 1104"/>
              <a:gd name="T94" fmla="*/ 63 w 367"/>
              <a:gd name="T95" fmla="*/ 505 h 1104"/>
              <a:gd name="T96" fmla="*/ 65 w 367"/>
              <a:gd name="T97" fmla="*/ 453 h 1104"/>
              <a:gd name="T98" fmla="*/ 49 w 367"/>
              <a:gd name="T99" fmla="*/ 438 h 1104"/>
              <a:gd name="T100" fmla="*/ 28 w 367"/>
              <a:gd name="T101" fmla="*/ 417 h 1104"/>
              <a:gd name="T102" fmla="*/ 11 w 367"/>
              <a:gd name="T103" fmla="*/ 405 h 1104"/>
              <a:gd name="T104" fmla="*/ 0 w 367"/>
              <a:gd name="T105" fmla="*/ 362 h 1104"/>
              <a:gd name="T106" fmla="*/ 21 w 367"/>
              <a:gd name="T107" fmla="*/ 236 h 1104"/>
              <a:gd name="T108" fmla="*/ 58 w 367"/>
              <a:gd name="T109" fmla="*/ 202 h 1104"/>
              <a:gd name="T110" fmla="*/ 84 w 367"/>
              <a:gd name="T111" fmla="*/ 172 h 1104"/>
              <a:gd name="T112" fmla="*/ 108 w 367"/>
              <a:gd name="T113" fmla="*/ 149 h 1104"/>
              <a:gd name="T114" fmla="*/ 138 w 367"/>
              <a:gd name="T115" fmla="*/ 134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7" h="1104">
                <a:moveTo>
                  <a:pt x="138" y="134"/>
                </a:moveTo>
                <a:lnTo>
                  <a:pt x="138" y="134"/>
                </a:lnTo>
                <a:lnTo>
                  <a:pt x="136" y="118"/>
                </a:lnTo>
                <a:lnTo>
                  <a:pt x="133" y="95"/>
                </a:lnTo>
                <a:lnTo>
                  <a:pt x="133" y="95"/>
                </a:lnTo>
                <a:lnTo>
                  <a:pt x="132" y="86"/>
                </a:lnTo>
                <a:lnTo>
                  <a:pt x="133" y="75"/>
                </a:lnTo>
                <a:lnTo>
                  <a:pt x="133" y="60"/>
                </a:lnTo>
                <a:lnTo>
                  <a:pt x="133" y="60"/>
                </a:lnTo>
                <a:lnTo>
                  <a:pt x="134" y="54"/>
                </a:lnTo>
                <a:lnTo>
                  <a:pt x="135" y="44"/>
                </a:lnTo>
                <a:lnTo>
                  <a:pt x="138" y="35"/>
                </a:lnTo>
                <a:lnTo>
                  <a:pt x="138" y="31"/>
                </a:lnTo>
                <a:lnTo>
                  <a:pt x="138" y="31"/>
                </a:lnTo>
                <a:lnTo>
                  <a:pt x="138" y="31"/>
                </a:lnTo>
                <a:lnTo>
                  <a:pt x="139" y="32"/>
                </a:lnTo>
                <a:lnTo>
                  <a:pt x="140" y="32"/>
                </a:lnTo>
                <a:lnTo>
                  <a:pt x="140" y="31"/>
                </a:lnTo>
                <a:lnTo>
                  <a:pt x="143" y="26"/>
                </a:lnTo>
                <a:lnTo>
                  <a:pt x="143" y="26"/>
                </a:lnTo>
                <a:lnTo>
                  <a:pt x="144" y="21"/>
                </a:lnTo>
                <a:lnTo>
                  <a:pt x="146" y="17"/>
                </a:lnTo>
                <a:lnTo>
                  <a:pt x="152" y="9"/>
                </a:lnTo>
                <a:lnTo>
                  <a:pt x="157" y="1"/>
                </a:lnTo>
                <a:lnTo>
                  <a:pt x="157" y="1"/>
                </a:lnTo>
                <a:lnTo>
                  <a:pt x="162" y="1"/>
                </a:lnTo>
                <a:lnTo>
                  <a:pt x="175" y="0"/>
                </a:lnTo>
                <a:lnTo>
                  <a:pt x="187" y="0"/>
                </a:lnTo>
                <a:lnTo>
                  <a:pt x="191" y="0"/>
                </a:lnTo>
                <a:lnTo>
                  <a:pt x="192" y="1"/>
                </a:lnTo>
                <a:lnTo>
                  <a:pt x="192" y="1"/>
                </a:lnTo>
                <a:lnTo>
                  <a:pt x="192" y="1"/>
                </a:lnTo>
                <a:lnTo>
                  <a:pt x="192" y="3"/>
                </a:lnTo>
                <a:lnTo>
                  <a:pt x="193" y="4"/>
                </a:lnTo>
                <a:lnTo>
                  <a:pt x="198" y="8"/>
                </a:lnTo>
                <a:lnTo>
                  <a:pt x="207" y="10"/>
                </a:lnTo>
                <a:lnTo>
                  <a:pt x="216" y="11"/>
                </a:lnTo>
                <a:lnTo>
                  <a:pt x="216" y="11"/>
                </a:lnTo>
                <a:lnTo>
                  <a:pt x="221" y="11"/>
                </a:lnTo>
                <a:lnTo>
                  <a:pt x="224" y="12"/>
                </a:lnTo>
                <a:lnTo>
                  <a:pt x="228" y="16"/>
                </a:lnTo>
                <a:lnTo>
                  <a:pt x="230" y="19"/>
                </a:lnTo>
                <a:lnTo>
                  <a:pt x="231" y="21"/>
                </a:lnTo>
                <a:lnTo>
                  <a:pt x="231" y="21"/>
                </a:lnTo>
                <a:lnTo>
                  <a:pt x="237" y="26"/>
                </a:lnTo>
                <a:lnTo>
                  <a:pt x="240" y="28"/>
                </a:lnTo>
                <a:lnTo>
                  <a:pt x="241" y="31"/>
                </a:lnTo>
                <a:lnTo>
                  <a:pt x="241" y="31"/>
                </a:lnTo>
                <a:lnTo>
                  <a:pt x="231" y="46"/>
                </a:lnTo>
                <a:lnTo>
                  <a:pt x="231" y="46"/>
                </a:lnTo>
                <a:lnTo>
                  <a:pt x="235" y="47"/>
                </a:lnTo>
                <a:lnTo>
                  <a:pt x="241" y="51"/>
                </a:lnTo>
                <a:lnTo>
                  <a:pt x="251" y="56"/>
                </a:lnTo>
                <a:lnTo>
                  <a:pt x="251" y="56"/>
                </a:lnTo>
                <a:lnTo>
                  <a:pt x="251" y="62"/>
                </a:lnTo>
                <a:lnTo>
                  <a:pt x="250" y="67"/>
                </a:lnTo>
                <a:lnTo>
                  <a:pt x="247" y="69"/>
                </a:lnTo>
                <a:lnTo>
                  <a:pt x="246" y="70"/>
                </a:lnTo>
                <a:lnTo>
                  <a:pt x="246" y="70"/>
                </a:lnTo>
                <a:lnTo>
                  <a:pt x="240" y="72"/>
                </a:lnTo>
                <a:lnTo>
                  <a:pt x="239" y="73"/>
                </a:lnTo>
                <a:lnTo>
                  <a:pt x="241" y="75"/>
                </a:lnTo>
                <a:lnTo>
                  <a:pt x="241" y="75"/>
                </a:lnTo>
                <a:lnTo>
                  <a:pt x="244" y="78"/>
                </a:lnTo>
                <a:lnTo>
                  <a:pt x="246" y="79"/>
                </a:lnTo>
                <a:lnTo>
                  <a:pt x="246" y="80"/>
                </a:lnTo>
                <a:lnTo>
                  <a:pt x="246" y="85"/>
                </a:lnTo>
                <a:lnTo>
                  <a:pt x="246" y="85"/>
                </a:lnTo>
                <a:lnTo>
                  <a:pt x="244" y="92"/>
                </a:lnTo>
                <a:lnTo>
                  <a:pt x="240" y="100"/>
                </a:lnTo>
                <a:lnTo>
                  <a:pt x="237" y="106"/>
                </a:lnTo>
                <a:lnTo>
                  <a:pt x="236" y="110"/>
                </a:lnTo>
                <a:lnTo>
                  <a:pt x="246" y="124"/>
                </a:lnTo>
                <a:lnTo>
                  <a:pt x="236" y="129"/>
                </a:lnTo>
                <a:lnTo>
                  <a:pt x="236" y="129"/>
                </a:lnTo>
                <a:lnTo>
                  <a:pt x="251" y="139"/>
                </a:lnTo>
                <a:lnTo>
                  <a:pt x="285" y="163"/>
                </a:lnTo>
                <a:lnTo>
                  <a:pt x="320" y="190"/>
                </a:lnTo>
                <a:lnTo>
                  <a:pt x="333" y="201"/>
                </a:lnTo>
                <a:lnTo>
                  <a:pt x="337" y="204"/>
                </a:lnTo>
                <a:lnTo>
                  <a:pt x="339" y="208"/>
                </a:lnTo>
                <a:lnTo>
                  <a:pt x="339" y="208"/>
                </a:lnTo>
                <a:lnTo>
                  <a:pt x="342" y="214"/>
                </a:lnTo>
                <a:lnTo>
                  <a:pt x="344" y="222"/>
                </a:lnTo>
                <a:lnTo>
                  <a:pt x="348" y="238"/>
                </a:lnTo>
                <a:lnTo>
                  <a:pt x="354" y="267"/>
                </a:lnTo>
                <a:lnTo>
                  <a:pt x="354" y="267"/>
                </a:lnTo>
                <a:lnTo>
                  <a:pt x="359" y="292"/>
                </a:lnTo>
                <a:lnTo>
                  <a:pt x="364" y="311"/>
                </a:lnTo>
                <a:lnTo>
                  <a:pt x="364" y="311"/>
                </a:lnTo>
                <a:lnTo>
                  <a:pt x="365" y="322"/>
                </a:lnTo>
                <a:lnTo>
                  <a:pt x="365" y="345"/>
                </a:lnTo>
                <a:lnTo>
                  <a:pt x="367" y="411"/>
                </a:lnTo>
                <a:lnTo>
                  <a:pt x="365" y="479"/>
                </a:lnTo>
                <a:lnTo>
                  <a:pt x="365" y="505"/>
                </a:lnTo>
                <a:lnTo>
                  <a:pt x="364" y="518"/>
                </a:lnTo>
                <a:lnTo>
                  <a:pt x="364" y="518"/>
                </a:lnTo>
                <a:lnTo>
                  <a:pt x="363" y="525"/>
                </a:lnTo>
                <a:lnTo>
                  <a:pt x="363" y="534"/>
                </a:lnTo>
                <a:lnTo>
                  <a:pt x="364" y="550"/>
                </a:lnTo>
                <a:lnTo>
                  <a:pt x="365" y="566"/>
                </a:lnTo>
                <a:lnTo>
                  <a:pt x="365" y="572"/>
                </a:lnTo>
                <a:lnTo>
                  <a:pt x="364" y="577"/>
                </a:lnTo>
                <a:lnTo>
                  <a:pt x="364" y="577"/>
                </a:lnTo>
                <a:lnTo>
                  <a:pt x="355" y="604"/>
                </a:lnTo>
                <a:lnTo>
                  <a:pt x="349" y="621"/>
                </a:lnTo>
                <a:lnTo>
                  <a:pt x="349" y="621"/>
                </a:lnTo>
                <a:lnTo>
                  <a:pt x="349" y="621"/>
                </a:lnTo>
                <a:lnTo>
                  <a:pt x="351" y="624"/>
                </a:lnTo>
                <a:lnTo>
                  <a:pt x="351" y="630"/>
                </a:lnTo>
                <a:lnTo>
                  <a:pt x="348" y="639"/>
                </a:lnTo>
                <a:lnTo>
                  <a:pt x="347" y="642"/>
                </a:lnTo>
                <a:lnTo>
                  <a:pt x="344" y="646"/>
                </a:lnTo>
                <a:lnTo>
                  <a:pt x="344" y="646"/>
                </a:lnTo>
                <a:lnTo>
                  <a:pt x="337" y="651"/>
                </a:lnTo>
                <a:lnTo>
                  <a:pt x="327" y="655"/>
                </a:lnTo>
                <a:lnTo>
                  <a:pt x="322" y="655"/>
                </a:lnTo>
                <a:lnTo>
                  <a:pt x="317" y="655"/>
                </a:lnTo>
                <a:lnTo>
                  <a:pt x="314" y="653"/>
                </a:lnTo>
                <a:lnTo>
                  <a:pt x="310" y="651"/>
                </a:lnTo>
                <a:lnTo>
                  <a:pt x="310" y="651"/>
                </a:lnTo>
                <a:lnTo>
                  <a:pt x="307" y="647"/>
                </a:lnTo>
                <a:lnTo>
                  <a:pt x="305" y="642"/>
                </a:lnTo>
                <a:lnTo>
                  <a:pt x="304" y="634"/>
                </a:lnTo>
                <a:lnTo>
                  <a:pt x="304" y="626"/>
                </a:lnTo>
                <a:lnTo>
                  <a:pt x="305" y="621"/>
                </a:lnTo>
                <a:lnTo>
                  <a:pt x="305" y="621"/>
                </a:lnTo>
                <a:lnTo>
                  <a:pt x="306" y="619"/>
                </a:lnTo>
                <a:lnTo>
                  <a:pt x="306" y="616"/>
                </a:lnTo>
                <a:lnTo>
                  <a:pt x="307" y="613"/>
                </a:lnTo>
                <a:lnTo>
                  <a:pt x="310" y="607"/>
                </a:lnTo>
                <a:lnTo>
                  <a:pt x="310" y="607"/>
                </a:lnTo>
                <a:lnTo>
                  <a:pt x="312" y="602"/>
                </a:lnTo>
                <a:lnTo>
                  <a:pt x="314" y="594"/>
                </a:lnTo>
                <a:lnTo>
                  <a:pt x="317" y="577"/>
                </a:lnTo>
                <a:lnTo>
                  <a:pt x="320" y="561"/>
                </a:lnTo>
                <a:lnTo>
                  <a:pt x="320" y="552"/>
                </a:lnTo>
                <a:lnTo>
                  <a:pt x="320" y="552"/>
                </a:lnTo>
                <a:lnTo>
                  <a:pt x="317" y="540"/>
                </a:lnTo>
                <a:lnTo>
                  <a:pt x="314" y="518"/>
                </a:lnTo>
                <a:lnTo>
                  <a:pt x="311" y="495"/>
                </a:lnTo>
                <a:lnTo>
                  <a:pt x="310" y="484"/>
                </a:lnTo>
                <a:lnTo>
                  <a:pt x="310" y="484"/>
                </a:lnTo>
                <a:lnTo>
                  <a:pt x="295" y="548"/>
                </a:lnTo>
                <a:lnTo>
                  <a:pt x="295" y="548"/>
                </a:lnTo>
                <a:lnTo>
                  <a:pt x="290" y="564"/>
                </a:lnTo>
                <a:lnTo>
                  <a:pt x="284" y="583"/>
                </a:lnTo>
                <a:lnTo>
                  <a:pt x="277" y="602"/>
                </a:lnTo>
                <a:lnTo>
                  <a:pt x="271" y="612"/>
                </a:lnTo>
                <a:lnTo>
                  <a:pt x="271" y="612"/>
                </a:lnTo>
                <a:lnTo>
                  <a:pt x="268" y="618"/>
                </a:lnTo>
                <a:lnTo>
                  <a:pt x="264" y="628"/>
                </a:lnTo>
                <a:lnTo>
                  <a:pt x="256" y="658"/>
                </a:lnTo>
                <a:lnTo>
                  <a:pt x="246" y="700"/>
                </a:lnTo>
                <a:lnTo>
                  <a:pt x="246" y="700"/>
                </a:lnTo>
                <a:lnTo>
                  <a:pt x="252" y="700"/>
                </a:lnTo>
                <a:lnTo>
                  <a:pt x="257" y="701"/>
                </a:lnTo>
                <a:lnTo>
                  <a:pt x="260" y="703"/>
                </a:lnTo>
                <a:lnTo>
                  <a:pt x="261" y="705"/>
                </a:lnTo>
                <a:lnTo>
                  <a:pt x="261" y="705"/>
                </a:lnTo>
                <a:lnTo>
                  <a:pt x="264" y="715"/>
                </a:lnTo>
                <a:lnTo>
                  <a:pt x="266" y="720"/>
                </a:lnTo>
                <a:lnTo>
                  <a:pt x="266" y="720"/>
                </a:lnTo>
                <a:lnTo>
                  <a:pt x="276" y="722"/>
                </a:lnTo>
                <a:lnTo>
                  <a:pt x="283" y="726"/>
                </a:lnTo>
                <a:lnTo>
                  <a:pt x="284" y="727"/>
                </a:lnTo>
                <a:lnTo>
                  <a:pt x="285" y="730"/>
                </a:lnTo>
                <a:lnTo>
                  <a:pt x="285" y="730"/>
                </a:lnTo>
                <a:lnTo>
                  <a:pt x="284" y="755"/>
                </a:lnTo>
                <a:lnTo>
                  <a:pt x="282" y="773"/>
                </a:lnTo>
                <a:lnTo>
                  <a:pt x="280" y="784"/>
                </a:lnTo>
                <a:lnTo>
                  <a:pt x="280" y="784"/>
                </a:lnTo>
                <a:lnTo>
                  <a:pt x="280" y="787"/>
                </a:lnTo>
                <a:lnTo>
                  <a:pt x="282" y="792"/>
                </a:lnTo>
                <a:lnTo>
                  <a:pt x="287" y="805"/>
                </a:lnTo>
                <a:lnTo>
                  <a:pt x="289" y="811"/>
                </a:lnTo>
                <a:lnTo>
                  <a:pt x="290" y="819"/>
                </a:lnTo>
                <a:lnTo>
                  <a:pt x="292" y="828"/>
                </a:lnTo>
                <a:lnTo>
                  <a:pt x="290" y="838"/>
                </a:lnTo>
                <a:lnTo>
                  <a:pt x="290" y="838"/>
                </a:lnTo>
                <a:lnTo>
                  <a:pt x="287" y="855"/>
                </a:lnTo>
                <a:lnTo>
                  <a:pt x="284" y="862"/>
                </a:lnTo>
                <a:lnTo>
                  <a:pt x="282" y="869"/>
                </a:lnTo>
                <a:lnTo>
                  <a:pt x="278" y="872"/>
                </a:lnTo>
                <a:lnTo>
                  <a:pt x="273" y="876"/>
                </a:lnTo>
                <a:lnTo>
                  <a:pt x="268" y="877"/>
                </a:lnTo>
                <a:lnTo>
                  <a:pt x="261" y="877"/>
                </a:lnTo>
                <a:lnTo>
                  <a:pt x="261" y="877"/>
                </a:lnTo>
                <a:lnTo>
                  <a:pt x="257" y="876"/>
                </a:lnTo>
                <a:lnTo>
                  <a:pt x="253" y="875"/>
                </a:lnTo>
                <a:lnTo>
                  <a:pt x="247" y="870"/>
                </a:lnTo>
                <a:lnTo>
                  <a:pt x="242" y="861"/>
                </a:lnTo>
                <a:lnTo>
                  <a:pt x="239" y="853"/>
                </a:lnTo>
                <a:lnTo>
                  <a:pt x="235" y="844"/>
                </a:lnTo>
                <a:lnTo>
                  <a:pt x="234" y="835"/>
                </a:lnTo>
                <a:lnTo>
                  <a:pt x="231" y="823"/>
                </a:lnTo>
                <a:lnTo>
                  <a:pt x="231" y="823"/>
                </a:lnTo>
                <a:lnTo>
                  <a:pt x="230" y="817"/>
                </a:lnTo>
                <a:lnTo>
                  <a:pt x="229" y="810"/>
                </a:lnTo>
                <a:lnTo>
                  <a:pt x="226" y="803"/>
                </a:lnTo>
                <a:lnTo>
                  <a:pt x="212" y="813"/>
                </a:lnTo>
                <a:lnTo>
                  <a:pt x="212" y="813"/>
                </a:lnTo>
                <a:lnTo>
                  <a:pt x="209" y="839"/>
                </a:lnTo>
                <a:lnTo>
                  <a:pt x="207" y="862"/>
                </a:lnTo>
                <a:lnTo>
                  <a:pt x="202" y="887"/>
                </a:lnTo>
                <a:lnTo>
                  <a:pt x="202" y="887"/>
                </a:lnTo>
                <a:lnTo>
                  <a:pt x="192" y="918"/>
                </a:lnTo>
                <a:lnTo>
                  <a:pt x="177" y="958"/>
                </a:lnTo>
                <a:lnTo>
                  <a:pt x="162" y="997"/>
                </a:lnTo>
                <a:lnTo>
                  <a:pt x="152" y="1020"/>
                </a:lnTo>
                <a:lnTo>
                  <a:pt x="152" y="1020"/>
                </a:lnTo>
                <a:lnTo>
                  <a:pt x="146" y="1035"/>
                </a:lnTo>
                <a:lnTo>
                  <a:pt x="140" y="1053"/>
                </a:lnTo>
                <a:lnTo>
                  <a:pt x="133" y="1074"/>
                </a:lnTo>
                <a:lnTo>
                  <a:pt x="133" y="1074"/>
                </a:lnTo>
                <a:lnTo>
                  <a:pt x="133" y="1079"/>
                </a:lnTo>
                <a:lnTo>
                  <a:pt x="130" y="1088"/>
                </a:lnTo>
                <a:lnTo>
                  <a:pt x="129" y="1094"/>
                </a:lnTo>
                <a:lnTo>
                  <a:pt x="127" y="1099"/>
                </a:lnTo>
                <a:lnTo>
                  <a:pt x="123" y="1102"/>
                </a:lnTo>
                <a:lnTo>
                  <a:pt x="118" y="1104"/>
                </a:lnTo>
                <a:lnTo>
                  <a:pt x="118" y="1104"/>
                </a:lnTo>
                <a:lnTo>
                  <a:pt x="113" y="1102"/>
                </a:lnTo>
                <a:lnTo>
                  <a:pt x="108" y="1100"/>
                </a:lnTo>
                <a:lnTo>
                  <a:pt x="105" y="1095"/>
                </a:lnTo>
                <a:lnTo>
                  <a:pt x="101" y="1090"/>
                </a:lnTo>
                <a:lnTo>
                  <a:pt x="93" y="1078"/>
                </a:lnTo>
                <a:lnTo>
                  <a:pt x="89" y="1069"/>
                </a:lnTo>
                <a:lnTo>
                  <a:pt x="89" y="1069"/>
                </a:lnTo>
                <a:lnTo>
                  <a:pt x="85" y="1065"/>
                </a:lnTo>
                <a:lnTo>
                  <a:pt x="80" y="1062"/>
                </a:lnTo>
                <a:lnTo>
                  <a:pt x="69" y="1054"/>
                </a:lnTo>
                <a:lnTo>
                  <a:pt x="63" y="1049"/>
                </a:lnTo>
                <a:lnTo>
                  <a:pt x="58" y="1045"/>
                </a:lnTo>
                <a:lnTo>
                  <a:pt x="55" y="1040"/>
                </a:lnTo>
                <a:lnTo>
                  <a:pt x="54" y="1035"/>
                </a:lnTo>
                <a:lnTo>
                  <a:pt x="54" y="1035"/>
                </a:lnTo>
                <a:lnTo>
                  <a:pt x="55" y="1030"/>
                </a:lnTo>
                <a:lnTo>
                  <a:pt x="58" y="1024"/>
                </a:lnTo>
                <a:lnTo>
                  <a:pt x="60" y="1019"/>
                </a:lnTo>
                <a:lnTo>
                  <a:pt x="65" y="1014"/>
                </a:lnTo>
                <a:lnTo>
                  <a:pt x="69" y="1010"/>
                </a:lnTo>
                <a:lnTo>
                  <a:pt x="74" y="1008"/>
                </a:lnTo>
                <a:lnTo>
                  <a:pt x="79" y="1005"/>
                </a:lnTo>
                <a:lnTo>
                  <a:pt x="84" y="1005"/>
                </a:lnTo>
                <a:lnTo>
                  <a:pt x="84" y="1005"/>
                </a:lnTo>
                <a:lnTo>
                  <a:pt x="96" y="1005"/>
                </a:lnTo>
                <a:lnTo>
                  <a:pt x="98" y="1005"/>
                </a:lnTo>
                <a:lnTo>
                  <a:pt x="98" y="951"/>
                </a:lnTo>
                <a:lnTo>
                  <a:pt x="98" y="951"/>
                </a:lnTo>
                <a:lnTo>
                  <a:pt x="101" y="945"/>
                </a:lnTo>
                <a:lnTo>
                  <a:pt x="107" y="930"/>
                </a:lnTo>
                <a:lnTo>
                  <a:pt x="113" y="908"/>
                </a:lnTo>
                <a:lnTo>
                  <a:pt x="116" y="896"/>
                </a:lnTo>
                <a:lnTo>
                  <a:pt x="118" y="882"/>
                </a:lnTo>
                <a:lnTo>
                  <a:pt x="118" y="882"/>
                </a:lnTo>
                <a:lnTo>
                  <a:pt x="119" y="867"/>
                </a:lnTo>
                <a:lnTo>
                  <a:pt x="119" y="849"/>
                </a:lnTo>
                <a:lnTo>
                  <a:pt x="117" y="812"/>
                </a:lnTo>
                <a:lnTo>
                  <a:pt x="113" y="769"/>
                </a:lnTo>
                <a:lnTo>
                  <a:pt x="113" y="769"/>
                </a:lnTo>
                <a:lnTo>
                  <a:pt x="105" y="752"/>
                </a:lnTo>
                <a:lnTo>
                  <a:pt x="98" y="735"/>
                </a:lnTo>
                <a:lnTo>
                  <a:pt x="96" y="725"/>
                </a:lnTo>
                <a:lnTo>
                  <a:pt x="93" y="715"/>
                </a:lnTo>
                <a:lnTo>
                  <a:pt x="93" y="715"/>
                </a:lnTo>
                <a:lnTo>
                  <a:pt x="90" y="688"/>
                </a:lnTo>
                <a:lnTo>
                  <a:pt x="87" y="651"/>
                </a:lnTo>
                <a:lnTo>
                  <a:pt x="84" y="607"/>
                </a:lnTo>
                <a:lnTo>
                  <a:pt x="84" y="607"/>
                </a:lnTo>
                <a:lnTo>
                  <a:pt x="74" y="594"/>
                </a:lnTo>
                <a:lnTo>
                  <a:pt x="66" y="584"/>
                </a:lnTo>
                <a:lnTo>
                  <a:pt x="64" y="581"/>
                </a:lnTo>
                <a:lnTo>
                  <a:pt x="64" y="577"/>
                </a:lnTo>
                <a:lnTo>
                  <a:pt x="64" y="577"/>
                </a:lnTo>
                <a:lnTo>
                  <a:pt x="66" y="570"/>
                </a:lnTo>
                <a:lnTo>
                  <a:pt x="70" y="559"/>
                </a:lnTo>
                <a:lnTo>
                  <a:pt x="73" y="548"/>
                </a:lnTo>
                <a:lnTo>
                  <a:pt x="74" y="543"/>
                </a:lnTo>
                <a:lnTo>
                  <a:pt x="74" y="538"/>
                </a:lnTo>
                <a:lnTo>
                  <a:pt x="74" y="538"/>
                </a:lnTo>
                <a:lnTo>
                  <a:pt x="73" y="530"/>
                </a:lnTo>
                <a:lnTo>
                  <a:pt x="70" y="527"/>
                </a:lnTo>
                <a:lnTo>
                  <a:pt x="66" y="523"/>
                </a:lnTo>
                <a:lnTo>
                  <a:pt x="64" y="518"/>
                </a:lnTo>
                <a:lnTo>
                  <a:pt x="64" y="518"/>
                </a:lnTo>
                <a:lnTo>
                  <a:pt x="63" y="513"/>
                </a:lnTo>
                <a:lnTo>
                  <a:pt x="63" y="505"/>
                </a:lnTo>
                <a:lnTo>
                  <a:pt x="61" y="484"/>
                </a:lnTo>
                <a:lnTo>
                  <a:pt x="63" y="463"/>
                </a:lnTo>
                <a:lnTo>
                  <a:pt x="64" y="454"/>
                </a:lnTo>
                <a:lnTo>
                  <a:pt x="64" y="454"/>
                </a:lnTo>
                <a:lnTo>
                  <a:pt x="65" y="454"/>
                </a:lnTo>
                <a:lnTo>
                  <a:pt x="65" y="453"/>
                </a:lnTo>
                <a:lnTo>
                  <a:pt x="59" y="449"/>
                </a:lnTo>
                <a:lnTo>
                  <a:pt x="59" y="449"/>
                </a:lnTo>
                <a:lnTo>
                  <a:pt x="52" y="442"/>
                </a:lnTo>
                <a:lnTo>
                  <a:pt x="49" y="439"/>
                </a:lnTo>
                <a:lnTo>
                  <a:pt x="49" y="439"/>
                </a:lnTo>
                <a:lnTo>
                  <a:pt x="49" y="438"/>
                </a:lnTo>
                <a:lnTo>
                  <a:pt x="48" y="437"/>
                </a:lnTo>
                <a:lnTo>
                  <a:pt x="44" y="434"/>
                </a:lnTo>
                <a:lnTo>
                  <a:pt x="44" y="434"/>
                </a:lnTo>
                <a:lnTo>
                  <a:pt x="39" y="429"/>
                </a:lnTo>
                <a:lnTo>
                  <a:pt x="33" y="423"/>
                </a:lnTo>
                <a:lnTo>
                  <a:pt x="28" y="417"/>
                </a:lnTo>
                <a:lnTo>
                  <a:pt x="27" y="416"/>
                </a:lnTo>
                <a:lnTo>
                  <a:pt x="25" y="415"/>
                </a:lnTo>
                <a:lnTo>
                  <a:pt x="25" y="415"/>
                </a:lnTo>
                <a:lnTo>
                  <a:pt x="22" y="413"/>
                </a:lnTo>
                <a:lnTo>
                  <a:pt x="18" y="412"/>
                </a:lnTo>
                <a:lnTo>
                  <a:pt x="11" y="405"/>
                </a:lnTo>
                <a:lnTo>
                  <a:pt x="4" y="396"/>
                </a:lnTo>
                <a:lnTo>
                  <a:pt x="1" y="390"/>
                </a:lnTo>
                <a:lnTo>
                  <a:pt x="0" y="385"/>
                </a:lnTo>
                <a:lnTo>
                  <a:pt x="0" y="385"/>
                </a:lnTo>
                <a:lnTo>
                  <a:pt x="0" y="377"/>
                </a:lnTo>
                <a:lnTo>
                  <a:pt x="0" y="362"/>
                </a:lnTo>
                <a:lnTo>
                  <a:pt x="4" y="324"/>
                </a:lnTo>
                <a:lnTo>
                  <a:pt x="7" y="288"/>
                </a:lnTo>
                <a:lnTo>
                  <a:pt x="10" y="272"/>
                </a:lnTo>
                <a:lnTo>
                  <a:pt x="10" y="272"/>
                </a:lnTo>
                <a:lnTo>
                  <a:pt x="16" y="252"/>
                </a:lnTo>
                <a:lnTo>
                  <a:pt x="21" y="236"/>
                </a:lnTo>
                <a:lnTo>
                  <a:pt x="25" y="229"/>
                </a:lnTo>
                <a:lnTo>
                  <a:pt x="29" y="223"/>
                </a:lnTo>
                <a:lnTo>
                  <a:pt x="29" y="223"/>
                </a:lnTo>
                <a:lnTo>
                  <a:pt x="36" y="217"/>
                </a:lnTo>
                <a:lnTo>
                  <a:pt x="42" y="212"/>
                </a:lnTo>
                <a:lnTo>
                  <a:pt x="58" y="202"/>
                </a:lnTo>
                <a:lnTo>
                  <a:pt x="71" y="195"/>
                </a:lnTo>
                <a:lnTo>
                  <a:pt x="76" y="191"/>
                </a:lnTo>
                <a:lnTo>
                  <a:pt x="79" y="188"/>
                </a:lnTo>
                <a:lnTo>
                  <a:pt x="79" y="188"/>
                </a:lnTo>
                <a:lnTo>
                  <a:pt x="81" y="180"/>
                </a:lnTo>
                <a:lnTo>
                  <a:pt x="84" y="172"/>
                </a:lnTo>
                <a:lnTo>
                  <a:pt x="89" y="164"/>
                </a:lnTo>
                <a:lnTo>
                  <a:pt x="89" y="164"/>
                </a:lnTo>
                <a:lnTo>
                  <a:pt x="92" y="159"/>
                </a:lnTo>
                <a:lnTo>
                  <a:pt x="97" y="155"/>
                </a:lnTo>
                <a:lnTo>
                  <a:pt x="103" y="151"/>
                </a:lnTo>
                <a:lnTo>
                  <a:pt x="108" y="149"/>
                </a:lnTo>
                <a:lnTo>
                  <a:pt x="118" y="147"/>
                </a:lnTo>
                <a:lnTo>
                  <a:pt x="123" y="144"/>
                </a:lnTo>
                <a:lnTo>
                  <a:pt x="123" y="144"/>
                </a:lnTo>
                <a:lnTo>
                  <a:pt x="132" y="138"/>
                </a:lnTo>
                <a:lnTo>
                  <a:pt x="138" y="134"/>
                </a:lnTo>
                <a:lnTo>
                  <a:pt x="138" y="13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0"/>
          <p:cNvSpPr>
            <a:spLocks/>
          </p:cNvSpPr>
          <p:nvPr/>
        </p:nvSpPr>
        <p:spPr bwMode="auto">
          <a:xfrm>
            <a:off x="767535" y="619420"/>
            <a:ext cx="857955" cy="1819471"/>
          </a:xfrm>
          <a:custGeom>
            <a:avLst/>
            <a:gdLst>
              <a:gd name="T0" fmla="*/ 191 w 903"/>
              <a:gd name="T1" fmla="*/ 301 h 1915"/>
              <a:gd name="T2" fmla="*/ 210 w 903"/>
              <a:gd name="T3" fmla="*/ 336 h 1915"/>
              <a:gd name="T4" fmla="*/ 229 w 903"/>
              <a:gd name="T5" fmla="*/ 380 h 1915"/>
              <a:gd name="T6" fmla="*/ 221 w 903"/>
              <a:gd name="T7" fmla="*/ 406 h 1915"/>
              <a:gd name="T8" fmla="*/ 181 w 903"/>
              <a:gd name="T9" fmla="*/ 444 h 1915"/>
              <a:gd name="T10" fmla="*/ 146 w 903"/>
              <a:gd name="T11" fmla="*/ 660 h 1915"/>
              <a:gd name="T12" fmla="*/ 121 w 903"/>
              <a:gd name="T13" fmla="*/ 670 h 1915"/>
              <a:gd name="T14" fmla="*/ 112 w 903"/>
              <a:gd name="T15" fmla="*/ 710 h 1915"/>
              <a:gd name="T16" fmla="*/ 117 w 903"/>
              <a:gd name="T17" fmla="*/ 739 h 1915"/>
              <a:gd name="T18" fmla="*/ 161 w 903"/>
              <a:gd name="T19" fmla="*/ 749 h 1915"/>
              <a:gd name="T20" fmla="*/ 203 w 903"/>
              <a:gd name="T21" fmla="*/ 762 h 1915"/>
              <a:gd name="T22" fmla="*/ 230 w 903"/>
              <a:gd name="T23" fmla="*/ 759 h 1915"/>
              <a:gd name="T24" fmla="*/ 235 w 903"/>
              <a:gd name="T25" fmla="*/ 1181 h 1915"/>
              <a:gd name="T26" fmla="*/ 171 w 903"/>
              <a:gd name="T27" fmla="*/ 1310 h 1915"/>
              <a:gd name="T28" fmla="*/ 156 w 903"/>
              <a:gd name="T29" fmla="*/ 1453 h 1915"/>
              <a:gd name="T30" fmla="*/ 106 w 903"/>
              <a:gd name="T31" fmla="*/ 1817 h 1915"/>
              <a:gd name="T32" fmla="*/ 44 w 903"/>
              <a:gd name="T33" fmla="*/ 1840 h 1915"/>
              <a:gd name="T34" fmla="*/ 14 w 903"/>
              <a:gd name="T35" fmla="*/ 1846 h 1915"/>
              <a:gd name="T36" fmla="*/ 4 w 903"/>
              <a:gd name="T37" fmla="*/ 1876 h 1915"/>
              <a:gd name="T38" fmla="*/ 53 w 903"/>
              <a:gd name="T39" fmla="*/ 1905 h 1915"/>
              <a:gd name="T40" fmla="*/ 138 w 903"/>
              <a:gd name="T41" fmla="*/ 1915 h 1915"/>
              <a:gd name="T42" fmla="*/ 267 w 903"/>
              <a:gd name="T43" fmla="*/ 1898 h 1915"/>
              <a:gd name="T44" fmla="*/ 269 w 903"/>
              <a:gd name="T45" fmla="*/ 1822 h 1915"/>
              <a:gd name="T46" fmla="*/ 333 w 903"/>
              <a:gd name="T47" fmla="*/ 1654 h 1915"/>
              <a:gd name="T48" fmla="*/ 358 w 903"/>
              <a:gd name="T49" fmla="*/ 1438 h 1915"/>
              <a:gd name="T50" fmla="*/ 333 w 903"/>
              <a:gd name="T51" fmla="*/ 1398 h 1915"/>
              <a:gd name="T52" fmla="*/ 333 w 903"/>
              <a:gd name="T53" fmla="*/ 1364 h 1915"/>
              <a:gd name="T54" fmla="*/ 341 w 903"/>
              <a:gd name="T55" fmla="*/ 1322 h 1915"/>
              <a:gd name="T56" fmla="*/ 471 w 903"/>
              <a:gd name="T57" fmla="*/ 1354 h 1915"/>
              <a:gd name="T58" fmla="*/ 568 w 903"/>
              <a:gd name="T59" fmla="*/ 1434 h 1915"/>
              <a:gd name="T60" fmla="*/ 752 w 903"/>
              <a:gd name="T61" fmla="*/ 1723 h 1915"/>
              <a:gd name="T62" fmla="*/ 747 w 903"/>
              <a:gd name="T63" fmla="*/ 1782 h 1915"/>
              <a:gd name="T64" fmla="*/ 753 w 903"/>
              <a:gd name="T65" fmla="*/ 1849 h 1915"/>
              <a:gd name="T66" fmla="*/ 792 w 903"/>
              <a:gd name="T67" fmla="*/ 1862 h 1915"/>
              <a:gd name="T68" fmla="*/ 865 w 903"/>
              <a:gd name="T69" fmla="*/ 1786 h 1915"/>
              <a:gd name="T70" fmla="*/ 875 w 903"/>
              <a:gd name="T71" fmla="*/ 1694 h 1915"/>
              <a:gd name="T72" fmla="*/ 903 w 903"/>
              <a:gd name="T73" fmla="*/ 1621 h 1915"/>
              <a:gd name="T74" fmla="*/ 894 w 903"/>
              <a:gd name="T75" fmla="*/ 1580 h 1915"/>
              <a:gd name="T76" fmla="*/ 848 w 903"/>
              <a:gd name="T77" fmla="*/ 1574 h 1915"/>
              <a:gd name="T78" fmla="*/ 753 w 903"/>
              <a:gd name="T79" fmla="*/ 1456 h 1915"/>
              <a:gd name="T80" fmla="*/ 695 w 903"/>
              <a:gd name="T81" fmla="*/ 1395 h 1915"/>
              <a:gd name="T82" fmla="*/ 678 w 903"/>
              <a:gd name="T83" fmla="*/ 1365 h 1915"/>
              <a:gd name="T84" fmla="*/ 619 w 903"/>
              <a:gd name="T85" fmla="*/ 1280 h 1915"/>
              <a:gd name="T86" fmla="*/ 578 w 903"/>
              <a:gd name="T87" fmla="*/ 1209 h 1915"/>
              <a:gd name="T88" fmla="*/ 545 w 903"/>
              <a:gd name="T89" fmla="*/ 1060 h 1915"/>
              <a:gd name="T90" fmla="*/ 556 w 903"/>
              <a:gd name="T91" fmla="*/ 1013 h 1915"/>
              <a:gd name="T92" fmla="*/ 584 w 903"/>
              <a:gd name="T93" fmla="*/ 793 h 1915"/>
              <a:gd name="T94" fmla="*/ 689 w 903"/>
              <a:gd name="T95" fmla="*/ 689 h 1915"/>
              <a:gd name="T96" fmla="*/ 704 w 903"/>
              <a:gd name="T97" fmla="*/ 642 h 1915"/>
              <a:gd name="T98" fmla="*/ 575 w 903"/>
              <a:gd name="T99" fmla="*/ 365 h 1915"/>
              <a:gd name="T100" fmla="*/ 469 w 903"/>
              <a:gd name="T101" fmla="*/ 279 h 1915"/>
              <a:gd name="T102" fmla="*/ 442 w 903"/>
              <a:gd name="T103" fmla="*/ 232 h 1915"/>
              <a:gd name="T104" fmla="*/ 433 w 903"/>
              <a:gd name="T105" fmla="*/ 136 h 1915"/>
              <a:gd name="T106" fmla="*/ 422 w 903"/>
              <a:gd name="T107" fmla="*/ 82 h 1915"/>
              <a:gd name="T108" fmla="*/ 373 w 903"/>
              <a:gd name="T109" fmla="*/ 40 h 1915"/>
              <a:gd name="T110" fmla="*/ 324 w 903"/>
              <a:gd name="T111" fmla="*/ 1 h 1915"/>
              <a:gd name="T112" fmla="*/ 260 w 903"/>
              <a:gd name="T113" fmla="*/ 1 h 1915"/>
              <a:gd name="T114" fmla="*/ 235 w 903"/>
              <a:gd name="T115" fmla="*/ 1 h 1915"/>
              <a:gd name="T116" fmla="*/ 240 w 903"/>
              <a:gd name="T117" fmla="*/ 55 h 1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3" h="1915">
                <a:moveTo>
                  <a:pt x="206" y="95"/>
                </a:moveTo>
                <a:lnTo>
                  <a:pt x="186" y="154"/>
                </a:lnTo>
                <a:lnTo>
                  <a:pt x="186" y="178"/>
                </a:lnTo>
                <a:lnTo>
                  <a:pt x="171" y="213"/>
                </a:lnTo>
                <a:lnTo>
                  <a:pt x="191" y="242"/>
                </a:lnTo>
                <a:lnTo>
                  <a:pt x="191" y="301"/>
                </a:lnTo>
                <a:lnTo>
                  <a:pt x="191" y="301"/>
                </a:lnTo>
                <a:lnTo>
                  <a:pt x="193" y="309"/>
                </a:lnTo>
                <a:lnTo>
                  <a:pt x="198" y="318"/>
                </a:lnTo>
                <a:lnTo>
                  <a:pt x="204" y="330"/>
                </a:lnTo>
                <a:lnTo>
                  <a:pt x="210" y="336"/>
                </a:lnTo>
                <a:lnTo>
                  <a:pt x="210" y="336"/>
                </a:lnTo>
                <a:lnTo>
                  <a:pt x="235" y="355"/>
                </a:lnTo>
                <a:lnTo>
                  <a:pt x="235" y="355"/>
                </a:lnTo>
                <a:lnTo>
                  <a:pt x="234" y="358"/>
                </a:lnTo>
                <a:lnTo>
                  <a:pt x="231" y="364"/>
                </a:lnTo>
                <a:lnTo>
                  <a:pt x="229" y="374"/>
                </a:lnTo>
                <a:lnTo>
                  <a:pt x="229" y="380"/>
                </a:lnTo>
                <a:lnTo>
                  <a:pt x="230" y="385"/>
                </a:lnTo>
                <a:lnTo>
                  <a:pt x="230" y="385"/>
                </a:lnTo>
                <a:lnTo>
                  <a:pt x="230" y="391"/>
                </a:lnTo>
                <a:lnTo>
                  <a:pt x="229" y="396"/>
                </a:lnTo>
                <a:lnTo>
                  <a:pt x="225" y="401"/>
                </a:lnTo>
                <a:lnTo>
                  <a:pt x="221" y="406"/>
                </a:lnTo>
                <a:lnTo>
                  <a:pt x="213" y="414"/>
                </a:lnTo>
                <a:lnTo>
                  <a:pt x="206" y="419"/>
                </a:lnTo>
                <a:lnTo>
                  <a:pt x="206" y="419"/>
                </a:lnTo>
                <a:lnTo>
                  <a:pt x="198" y="424"/>
                </a:lnTo>
                <a:lnTo>
                  <a:pt x="190" y="434"/>
                </a:lnTo>
                <a:lnTo>
                  <a:pt x="181" y="444"/>
                </a:lnTo>
                <a:lnTo>
                  <a:pt x="178" y="449"/>
                </a:lnTo>
                <a:lnTo>
                  <a:pt x="176" y="454"/>
                </a:lnTo>
                <a:lnTo>
                  <a:pt x="176" y="454"/>
                </a:lnTo>
                <a:lnTo>
                  <a:pt x="170" y="491"/>
                </a:lnTo>
                <a:lnTo>
                  <a:pt x="160" y="561"/>
                </a:lnTo>
                <a:lnTo>
                  <a:pt x="146" y="660"/>
                </a:lnTo>
                <a:lnTo>
                  <a:pt x="146" y="660"/>
                </a:lnTo>
                <a:lnTo>
                  <a:pt x="143" y="660"/>
                </a:lnTo>
                <a:lnTo>
                  <a:pt x="134" y="662"/>
                </a:lnTo>
                <a:lnTo>
                  <a:pt x="129" y="663"/>
                </a:lnTo>
                <a:lnTo>
                  <a:pt x="124" y="667"/>
                </a:lnTo>
                <a:lnTo>
                  <a:pt x="121" y="670"/>
                </a:lnTo>
                <a:lnTo>
                  <a:pt x="117" y="675"/>
                </a:lnTo>
                <a:lnTo>
                  <a:pt x="117" y="675"/>
                </a:lnTo>
                <a:lnTo>
                  <a:pt x="113" y="685"/>
                </a:lnTo>
                <a:lnTo>
                  <a:pt x="112" y="694"/>
                </a:lnTo>
                <a:lnTo>
                  <a:pt x="112" y="710"/>
                </a:lnTo>
                <a:lnTo>
                  <a:pt x="112" y="710"/>
                </a:lnTo>
                <a:lnTo>
                  <a:pt x="111" y="718"/>
                </a:lnTo>
                <a:lnTo>
                  <a:pt x="110" y="726"/>
                </a:lnTo>
                <a:lnTo>
                  <a:pt x="110" y="728"/>
                </a:lnTo>
                <a:lnTo>
                  <a:pt x="111" y="732"/>
                </a:lnTo>
                <a:lnTo>
                  <a:pt x="113" y="735"/>
                </a:lnTo>
                <a:lnTo>
                  <a:pt x="117" y="739"/>
                </a:lnTo>
                <a:lnTo>
                  <a:pt x="117" y="739"/>
                </a:lnTo>
                <a:lnTo>
                  <a:pt x="127" y="746"/>
                </a:lnTo>
                <a:lnTo>
                  <a:pt x="135" y="751"/>
                </a:lnTo>
                <a:lnTo>
                  <a:pt x="142" y="754"/>
                </a:lnTo>
                <a:lnTo>
                  <a:pt x="146" y="754"/>
                </a:lnTo>
                <a:lnTo>
                  <a:pt x="161" y="749"/>
                </a:lnTo>
                <a:lnTo>
                  <a:pt x="161" y="749"/>
                </a:lnTo>
                <a:lnTo>
                  <a:pt x="164" y="749"/>
                </a:lnTo>
                <a:lnTo>
                  <a:pt x="169" y="750"/>
                </a:lnTo>
                <a:lnTo>
                  <a:pt x="181" y="756"/>
                </a:lnTo>
                <a:lnTo>
                  <a:pt x="196" y="761"/>
                </a:lnTo>
                <a:lnTo>
                  <a:pt x="203" y="762"/>
                </a:lnTo>
                <a:lnTo>
                  <a:pt x="210" y="764"/>
                </a:lnTo>
                <a:lnTo>
                  <a:pt x="210" y="764"/>
                </a:lnTo>
                <a:lnTo>
                  <a:pt x="221" y="762"/>
                </a:lnTo>
                <a:lnTo>
                  <a:pt x="228" y="761"/>
                </a:lnTo>
                <a:lnTo>
                  <a:pt x="230" y="760"/>
                </a:lnTo>
                <a:lnTo>
                  <a:pt x="230" y="759"/>
                </a:lnTo>
                <a:lnTo>
                  <a:pt x="260" y="872"/>
                </a:lnTo>
                <a:lnTo>
                  <a:pt x="255" y="946"/>
                </a:lnTo>
                <a:lnTo>
                  <a:pt x="284" y="995"/>
                </a:lnTo>
                <a:lnTo>
                  <a:pt x="299" y="1064"/>
                </a:lnTo>
                <a:lnTo>
                  <a:pt x="299" y="1064"/>
                </a:lnTo>
                <a:lnTo>
                  <a:pt x="235" y="1181"/>
                </a:lnTo>
                <a:lnTo>
                  <a:pt x="191" y="1264"/>
                </a:lnTo>
                <a:lnTo>
                  <a:pt x="176" y="1293"/>
                </a:lnTo>
                <a:lnTo>
                  <a:pt x="172" y="1301"/>
                </a:lnTo>
                <a:lnTo>
                  <a:pt x="171" y="1305"/>
                </a:lnTo>
                <a:lnTo>
                  <a:pt x="171" y="1305"/>
                </a:lnTo>
                <a:lnTo>
                  <a:pt x="171" y="1310"/>
                </a:lnTo>
                <a:lnTo>
                  <a:pt x="170" y="1316"/>
                </a:lnTo>
                <a:lnTo>
                  <a:pt x="164" y="1336"/>
                </a:lnTo>
                <a:lnTo>
                  <a:pt x="159" y="1360"/>
                </a:lnTo>
                <a:lnTo>
                  <a:pt x="158" y="1375"/>
                </a:lnTo>
                <a:lnTo>
                  <a:pt x="156" y="1389"/>
                </a:lnTo>
                <a:lnTo>
                  <a:pt x="156" y="1453"/>
                </a:lnTo>
                <a:lnTo>
                  <a:pt x="171" y="1708"/>
                </a:lnTo>
                <a:lnTo>
                  <a:pt x="186" y="1743"/>
                </a:lnTo>
                <a:lnTo>
                  <a:pt x="186" y="1743"/>
                </a:lnTo>
                <a:lnTo>
                  <a:pt x="148" y="1780"/>
                </a:lnTo>
                <a:lnTo>
                  <a:pt x="117" y="1807"/>
                </a:lnTo>
                <a:lnTo>
                  <a:pt x="106" y="1817"/>
                </a:lnTo>
                <a:lnTo>
                  <a:pt x="97" y="1822"/>
                </a:lnTo>
                <a:lnTo>
                  <a:pt x="97" y="1822"/>
                </a:lnTo>
                <a:lnTo>
                  <a:pt x="68" y="1833"/>
                </a:lnTo>
                <a:lnTo>
                  <a:pt x="48" y="1841"/>
                </a:lnTo>
                <a:lnTo>
                  <a:pt x="48" y="1841"/>
                </a:lnTo>
                <a:lnTo>
                  <a:pt x="44" y="1840"/>
                </a:lnTo>
                <a:lnTo>
                  <a:pt x="34" y="1840"/>
                </a:lnTo>
                <a:lnTo>
                  <a:pt x="28" y="1840"/>
                </a:lnTo>
                <a:lnTo>
                  <a:pt x="22" y="1841"/>
                </a:lnTo>
                <a:lnTo>
                  <a:pt x="17" y="1844"/>
                </a:lnTo>
                <a:lnTo>
                  <a:pt x="14" y="1846"/>
                </a:lnTo>
                <a:lnTo>
                  <a:pt x="14" y="1846"/>
                </a:lnTo>
                <a:lnTo>
                  <a:pt x="7" y="1852"/>
                </a:lnTo>
                <a:lnTo>
                  <a:pt x="3" y="1858"/>
                </a:lnTo>
                <a:lnTo>
                  <a:pt x="1" y="1862"/>
                </a:lnTo>
                <a:lnTo>
                  <a:pt x="0" y="1866"/>
                </a:lnTo>
                <a:lnTo>
                  <a:pt x="1" y="1871"/>
                </a:lnTo>
                <a:lnTo>
                  <a:pt x="4" y="1876"/>
                </a:lnTo>
                <a:lnTo>
                  <a:pt x="4" y="1876"/>
                </a:lnTo>
                <a:lnTo>
                  <a:pt x="9" y="1882"/>
                </a:lnTo>
                <a:lnTo>
                  <a:pt x="16" y="1888"/>
                </a:lnTo>
                <a:lnTo>
                  <a:pt x="27" y="1894"/>
                </a:lnTo>
                <a:lnTo>
                  <a:pt x="39" y="1899"/>
                </a:lnTo>
                <a:lnTo>
                  <a:pt x="53" y="1905"/>
                </a:lnTo>
                <a:lnTo>
                  <a:pt x="68" y="1910"/>
                </a:lnTo>
                <a:lnTo>
                  <a:pt x="82" y="1913"/>
                </a:lnTo>
                <a:lnTo>
                  <a:pt x="97" y="1915"/>
                </a:lnTo>
                <a:lnTo>
                  <a:pt x="97" y="1915"/>
                </a:lnTo>
                <a:lnTo>
                  <a:pt x="114" y="1915"/>
                </a:lnTo>
                <a:lnTo>
                  <a:pt x="138" y="1915"/>
                </a:lnTo>
                <a:lnTo>
                  <a:pt x="191" y="1911"/>
                </a:lnTo>
                <a:lnTo>
                  <a:pt x="239" y="1905"/>
                </a:lnTo>
                <a:lnTo>
                  <a:pt x="255" y="1903"/>
                </a:lnTo>
                <a:lnTo>
                  <a:pt x="265" y="1900"/>
                </a:lnTo>
                <a:lnTo>
                  <a:pt x="265" y="1900"/>
                </a:lnTo>
                <a:lnTo>
                  <a:pt x="267" y="1898"/>
                </a:lnTo>
                <a:lnTo>
                  <a:pt x="268" y="1895"/>
                </a:lnTo>
                <a:lnTo>
                  <a:pt x="271" y="1886"/>
                </a:lnTo>
                <a:lnTo>
                  <a:pt x="272" y="1872"/>
                </a:lnTo>
                <a:lnTo>
                  <a:pt x="272" y="1858"/>
                </a:lnTo>
                <a:lnTo>
                  <a:pt x="271" y="1833"/>
                </a:lnTo>
                <a:lnTo>
                  <a:pt x="269" y="1822"/>
                </a:lnTo>
                <a:lnTo>
                  <a:pt x="284" y="1797"/>
                </a:lnTo>
                <a:lnTo>
                  <a:pt x="304" y="1718"/>
                </a:lnTo>
                <a:lnTo>
                  <a:pt x="304" y="1718"/>
                </a:lnTo>
                <a:lnTo>
                  <a:pt x="309" y="1706"/>
                </a:lnTo>
                <a:lnTo>
                  <a:pt x="319" y="1684"/>
                </a:lnTo>
                <a:lnTo>
                  <a:pt x="333" y="1654"/>
                </a:lnTo>
                <a:lnTo>
                  <a:pt x="343" y="1467"/>
                </a:lnTo>
                <a:lnTo>
                  <a:pt x="343" y="1467"/>
                </a:lnTo>
                <a:lnTo>
                  <a:pt x="351" y="1454"/>
                </a:lnTo>
                <a:lnTo>
                  <a:pt x="357" y="1444"/>
                </a:lnTo>
                <a:lnTo>
                  <a:pt x="358" y="1440"/>
                </a:lnTo>
                <a:lnTo>
                  <a:pt x="358" y="1438"/>
                </a:lnTo>
                <a:lnTo>
                  <a:pt x="358" y="1438"/>
                </a:lnTo>
                <a:lnTo>
                  <a:pt x="353" y="1430"/>
                </a:lnTo>
                <a:lnTo>
                  <a:pt x="345" y="1418"/>
                </a:lnTo>
                <a:lnTo>
                  <a:pt x="336" y="1406"/>
                </a:lnTo>
                <a:lnTo>
                  <a:pt x="333" y="1401"/>
                </a:lnTo>
                <a:lnTo>
                  <a:pt x="333" y="1398"/>
                </a:lnTo>
                <a:lnTo>
                  <a:pt x="333" y="1398"/>
                </a:lnTo>
                <a:lnTo>
                  <a:pt x="333" y="1394"/>
                </a:lnTo>
                <a:lnTo>
                  <a:pt x="332" y="1386"/>
                </a:lnTo>
                <a:lnTo>
                  <a:pt x="331" y="1376"/>
                </a:lnTo>
                <a:lnTo>
                  <a:pt x="332" y="1370"/>
                </a:lnTo>
                <a:lnTo>
                  <a:pt x="333" y="1364"/>
                </a:lnTo>
                <a:lnTo>
                  <a:pt x="333" y="1364"/>
                </a:lnTo>
                <a:lnTo>
                  <a:pt x="336" y="1357"/>
                </a:lnTo>
                <a:lnTo>
                  <a:pt x="337" y="1350"/>
                </a:lnTo>
                <a:lnTo>
                  <a:pt x="338" y="1337"/>
                </a:lnTo>
                <a:lnTo>
                  <a:pt x="340" y="1327"/>
                </a:lnTo>
                <a:lnTo>
                  <a:pt x="341" y="1322"/>
                </a:lnTo>
                <a:lnTo>
                  <a:pt x="343" y="1320"/>
                </a:lnTo>
                <a:lnTo>
                  <a:pt x="343" y="1320"/>
                </a:lnTo>
                <a:lnTo>
                  <a:pt x="378" y="1278"/>
                </a:lnTo>
                <a:lnTo>
                  <a:pt x="407" y="1241"/>
                </a:lnTo>
                <a:lnTo>
                  <a:pt x="471" y="1354"/>
                </a:lnTo>
                <a:lnTo>
                  <a:pt x="471" y="1354"/>
                </a:lnTo>
                <a:lnTo>
                  <a:pt x="516" y="1384"/>
                </a:lnTo>
                <a:lnTo>
                  <a:pt x="545" y="1406"/>
                </a:lnTo>
                <a:lnTo>
                  <a:pt x="556" y="1414"/>
                </a:lnTo>
                <a:lnTo>
                  <a:pt x="560" y="1418"/>
                </a:lnTo>
                <a:lnTo>
                  <a:pt x="560" y="1418"/>
                </a:lnTo>
                <a:lnTo>
                  <a:pt x="568" y="1434"/>
                </a:lnTo>
                <a:lnTo>
                  <a:pt x="587" y="1464"/>
                </a:lnTo>
                <a:lnTo>
                  <a:pt x="614" y="1507"/>
                </a:lnTo>
                <a:lnTo>
                  <a:pt x="717" y="1654"/>
                </a:lnTo>
                <a:lnTo>
                  <a:pt x="747" y="1664"/>
                </a:lnTo>
                <a:lnTo>
                  <a:pt x="747" y="1664"/>
                </a:lnTo>
                <a:lnTo>
                  <a:pt x="752" y="1723"/>
                </a:lnTo>
                <a:lnTo>
                  <a:pt x="752" y="1723"/>
                </a:lnTo>
                <a:lnTo>
                  <a:pt x="747" y="1732"/>
                </a:lnTo>
                <a:lnTo>
                  <a:pt x="735" y="1749"/>
                </a:lnTo>
                <a:lnTo>
                  <a:pt x="717" y="1772"/>
                </a:lnTo>
                <a:lnTo>
                  <a:pt x="747" y="1782"/>
                </a:lnTo>
                <a:lnTo>
                  <a:pt x="747" y="1782"/>
                </a:lnTo>
                <a:lnTo>
                  <a:pt x="746" y="1792"/>
                </a:lnTo>
                <a:lnTo>
                  <a:pt x="744" y="1813"/>
                </a:lnTo>
                <a:lnTo>
                  <a:pt x="746" y="1825"/>
                </a:lnTo>
                <a:lnTo>
                  <a:pt x="748" y="1836"/>
                </a:lnTo>
                <a:lnTo>
                  <a:pt x="751" y="1845"/>
                </a:lnTo>
                <a:lnTo>
                  <a:pt x="753" y="1849"/>
                </a:lnTo>
                <a:lnTo>
                  <a:pt x="757" y="1851"/>
                </a:lnTo>
                <a:lnTo>
                  <a:pt x="757" y="1851"/>
                </a:lnTo>
                <a:lnTo>
                  <a:pt x="769" y="1857"/>
                </a:lnTo>
                <a:lnTo>
                  <a:pt x="779" y="1861"/>
                </a:lnTo>
                <a:lnTo>
                  <a:pt x="787" y="1863"/>
                </a:lnTo>
                <a:lnTo>
                  <a:pt x="792" y="1862"/>
                </a:lnTo>
                <a:lnTo>
                  <a:pt x="796" y="1861"/>
                </a:lnTo>
                <a:lnTo>
                  <a:pt x="796" y="1861"/>
                </a:lnTo>
                <a:lnTo>
                  <a:pt x="802" y="1856"/>
                </a:lnTo>
                <a:lnTo>
                  <a:pt x="813" y="1845"/>
                </a:lnTo>
                <a:lnTo>
                  <a:pt x="840" y="1814"/>
                </a:lnTo>
                <a:lnTo>
                  <a:pt x="865" y="1786"/>
                </a:lnTo>
                <a:lnTo>
                  <a:pt x="875" y="1772"/>
                </a:lnTo>
                <a:lnTo>
                  <a:pt x="875" y="1772"/>
                </a:lnTo>
                <a:lnTo>
                  <a:pt x="874" y="1760"/>
                </a:lnTo>
                <a:lnTo>
                  <a:pt x="875" y="1733"/>
                </a:lnTo>
                <a:lnTo>
                  <a:pt x="875" y="1694"/>
                </a:lnTo>
                <a:lnTo>
                  <a:pt x="875" y="1694"/>
                </a:lnTo>
                <a:lnTo>
                  <a:pt x="877" y="1690"/>
                </a:lnTo>
                <a:lnTo>
                  <a:pt x="883" y="1679"/>
                </a:lnTo>
                <a:lnTo>
                  <a:pt x="891" y="1662"/>
                </a:lnTo>
                <a:lnTo>
                  <a:pt x="899" y="1635"/>
                </a:lnTo>
                <a:lnTo>
                  <a:pt x="899" y="1635"/>
                </a:lnTo>
                <a:lnTo>
                  <a:pt x="903" y="1621"/>
                </a:lnTo>
                <a:lnTo>
                  <a:pt x="903" y="1609"/>
                </a:lnTo>
                <a:lnTo>
                  <a:pt x="903" y="1599"/>
                </a:lnTo>
                <a:lnTo>
                  <a:pt x="901" y="1593"/>
                </a:lnTo>
                <a:lnTo>
                  <a:pt x="899" y="1587"/>
                </a:lnTo>
                <a:lnTo>
                  <a:pt x="897" y="1583"/>
                </a:lnTo>
                <a:lnTo>
                  <a:pt x="894" y="1580"/>
                </a:lnTo>
                <a:lnTo>
                  <a:pt x="894" y="1580"/>
                </a:lnTo>
                <a:lnTo>
                  <a:pt x="888" y="1580"/>
                </a:lnTo>
                <a:lnTo>
                  <a:pt x="875" y="1579"/>
                </a:lnTo>
                <a:lnTo>
                  <a:pt x="865" y="1579"/>
                </a:lnTo>
                <a:lnTo>
                  <a:pt x="856" y="1577"/>
                </a:lnTo>
                <a:lnTo>
                  <a:pt x="848" y="1574"/>
                </a:lnTo>
                <a:lnTo>
                  <a:pt x="840" y="1571"/>
                </a:lnTo>
                <a:lnTo>
                  <a:pt x="840" y="1571"/>
                </a:lnTo>
                <a:lnTo>
                  <a:pt x="796" y="1541"/>
                </a:lnTo>
                <a:lnTo>
                  <a:pt x="796" y="1541"/>
                </a:lnTo>
                <a:lnTo>
                  <a:pt x="771" y="1492"/>
                </a:lnTo>
                <a:lnTo>
                  <a:pt x="753" y="1456"/>
                </a:lnTo>
                <a:lnTo>
                  <a:pt x="746" y="1444"/>
                </a:lnTo>
                <a:lnTo>
                  <a:pt x="742" y="1438"/>
                </a:lnTo>
                <a:lnTo>
                  <a:pt x="742" y="1438"/>
                </a:lnTo>
                <a:lnTo>
                  <a:pt x="728" y="1427"/>
                </a:lnTo>
                <a:lnTo>
                  <a:pt x="706" y="1406"/>
                </a:lnTo>
                <a:lnTo>
                  <a:pt x="695" y="1395"/>
                </a:lnTo>
                <a:lnTo>
                  <a:pt x="685" y="1385"/>
                </a:lnTo>
                <a:lnTo>
                  <a:pt x="679" y="1375"/>
                </a:lnTo>
                <a:lnTo>
                  <a:pt x="678" y="1371"/>
                </a:lnTo>
                <a:lnTo>
                  <a:pt x="678" y="1369"/>
                </a:lnTo>
                <a:lnTo>
                  <a:pt x="678" y="1369"/>
                </a:lnTo>
                <a:lnTo>
                  <a:pt x="678" y="1365"/>
                </a:lnTo>
                <a:lnTo>
                  <a:pt x="677" y="1362"/>
                </a:lnTo>
                <a:lnTo>
                  <a:pt x="671" y="1349"/>
                </a:lnTo>
                <a:lnTo>
                  <a:pt x="661" y="1336"/>
                </a:lnTo>
                <a:lnTo>
                  <a:pt x="650" y="1320"/>
                </a:lnTo>
                <a:lnTo>
                  <a:pt x="629" y="1293"/>
                </a:lnTo>
                <a:lnTo>
                  <a:pt x="619" y="1280"/>
                </a:lnTo>
                <a:lnTo>
                  <a:pt x="619" y="1280"/>
                </a:lnTo>
                <a:lnTo>
                  <a:pt x="607" y="1262"/>
                </a:lnTo>
                <a:lnTo>
                  <a:pt x="599" y="1250"/>
                </a:lnTo>
                <a:lnTo>
                  <a:pt x="594" y="1241"/>
                </a:lnTo>
                <a:lnTo>
                  <a:pt x="594" y="1241"/>
                </a:lnTo>
                <a:lnTo>
                  <a:pt x="578" y="1209"/>
                </a:lnTo>
                <a:lnTo>
                  <a:pt x="566" y="1187"/>
                </a:lnTo>
                <a:lnTo>
                  <a:pt x="560" y="1172"/>
                </a:lnTo>
                <a:lnTo>
                  <a:pt x="560" y="1172"/>
                </a:lnTo>
                <a:lnTo>
                  <a:pt x="535" y="1093"/>
                </a:lnTo>
                <a:lnTo>
                  <a:pt x="535" y="1093"/>
                </a:lnTo>
                <a:lnTo>
                  <a:pt x="545" y="1060"/>
                </a:lnTo>
                <a:lnTo>
                  <a:pt x="552" y="1037"/>
                </a:lnTo>
                <a:lnTo>
                  <a:pt x="555" y="1029"/>
                </a:lnTo>
                <a:lnTo>
                  <a:pt x="555" y="1024"/>
                </a:lnTo>
                <a:lnTo>
                  <a:pt x="555" y="1024"/>
                </a:lnTo>
                <a:lnTo>
                  <a:pt x="555" y="1021"/>
                </a:lnTo>
                <a:lnTo>
                  <a:pt x="556" y="1013"/>
                </a:lnTo>
                <a:lnTo>
                  <a:pt x="560" y="993"/>
                </a:lnTo>
                <a:lnTo>
                  <a:pt x="565" y="965"/>
                </a:lnTo>
                <a:lnTo>
                  <a:pt x="584" y="926"/>
                </a:lnTo>
                <a:lnTo>
                  <a:pt x="579" y="847"/>
                </a:lnTo>
                <a:lnTo>
                  <a:pt x="584" y="793"/>
                </a:lnTo>
                <a:lnTo>
                  <a:pt x="584" y="793"/>
                </a:lnTo>
                <a:lnTo>
                  <a:pt x="602" y="778"/>
                </a:lnTo>
                <a:lnTo>
                  <a:pt x="620" y="762"/>
                </a:lnTo>
                <a:lnTo>
                  <a:pt x="640" y="743"/>
                </a:lnTo>
                <a:lnTo>
                  <a:pt x="662" y="722"/>
                </a:lnTo>
                <a:lnTo>
                  <a:pt x="680" y="700"/>
                </a:lnTo>
                <a:lnTo>
                  <a:pt x="689" y="689"/>
                </a:lnTo>
                <a:lnTo>
                  <a:pt x="695" y="679"/>
                </a:lnTo>
                <a:lnTo>
                  <a:pt x="700" y="669"/>
                </a:lnTo>
                <a:lnTo>
                  <a:pt x="703" y="660"/>
                </a:lnTo>
                <a:lnTo>
                  <a:pt x="703" y="660"/>
                </a:lnTo>
                <a:lnTo>
                  <a:pt x="704" y="652"/>
                </a:lnTo>
                <a:lnTo>
                  <a:pt x="704" y="642"/>
                </a:lnTo>
                <a:lnTo>
                  <a:pt x="703" y="620"/>
                </a:lnTo>
                <a:lnTo>
                  <a:pt x="699" y="595"/>
                </a:lnTo>
                <a:lnTo>
                  <a:pt x="694" y="572"/>
                </a:lnTo>
                <a:lnTo>
                  <a:pt x="683" y="534"/>
                </a:lnTo>
                <a:lnTo>
                  <a:pt x="678" y="518"/>
                </a:lnTo>
                <a:lnTo>
                  <a:pt x="575" y="365"/>
                </a:lnTo>
                <a:lnTo>
                  <a:pt x="525" y="331"/>
                </a:lnTo>
                <a:lnTo>
                  <a:pt x="501" y="291"/>
                </a:lnTo>
                <a:lnTo>
                  <a:pt x="501" y="291"/>
                </a:lnTo>
                <a:lnTo>
                  <a:pt x="484" y="286"/>
                </a:lnTo>
                <a:lnTo>
                  <a:pt x="472" y="282"/>
                </a:lnTo>
                <a:lnTo>
                  <a:pt x="469" y="279"/>
                </a:lnTo>
                <a:lnTo>
                  <a:pt x="466" y="277"/>
                </a:lnTo>
                <a:lnTo>
                  <a:pt x="466" y="277"/>
                </a:lnTo>
                <a:lnTo>
                  <a:pt x="461" y="267"/>
                </a:lnTo>
                <a:lnTo>
                  <a:pt x="454" y="252"/>
                </a:lnTo>
                <a:lnTo>
                  <a:pt x="442" y="232"/>
                </a:lnTo>
                <a:lnTo>
                  <a:pt x="442" y="232"/>
                </a:lnTo>
                <a:lnTo>
                  <a:pt x="432" y="193"/>
                </a:lnTo>
                <a:lnTo>
                  <a:pt x="432" y="193"/>
                </a:lnTo>
                <a:lnTo>
                  <a:pt x="432" y="182"/>
                </a:lnTo>
                <a:lnTo>
                  <a:pt x="433" y="163"/>
                </a:lnTo>
                <a:lnTo>
                  <a:pt x="433" y="145"/>
                </a:lnTo>
                <a:lnTo>
                  <a:pt x="433" y="136"/>
                </a:lnTo>
                <a:lnTo>
                  <a:pt x="432" y="129"/>
                </a:lnTo>
                <a:lnTo>
                  <a:pt x="432" y="129"/>
                </a:lnTo>
                <a:lnTo>
                  <a:pt x="429" y="114"/>
                </a:lnTo>
                <a:lnTo>
                  <a:pt x="428" y="98"/>
                </a:lnTo>
                <a:lnTo>
                  <a:pt x="426" y="90"/>
                </a:lnTo>
                <a:lnTo>
                  <a:pt x="422" y="82"/>
                </a:lnTo>
                <a:lnTo>
                  <a:pt x="418" y="76"/>
                </a:lnTo>
                <a:lnTo>
                  <a:pt x="412" y="70"/>
                </a:lnTo>
                <a:lnTo>
                  <a:pt x="412" y="70"/>
                </a:lnTo>
                <a:lnTo>
                  <a:pt x="389" y="53"/>
                </a:lnTo>
                <a:lnTo>
                  <a:pt x="373" y="40"/>
                </a:lnTo>
                <a:lnTo>
                  <a:pt x="373" y="40"/>
                </a:lnTo>
                <a:lnTo>
                  <a:pt x="363" y="36"/>
                </a:lnTo>
                <a:lnTo>
                  <a:pt x="352" y="31"/>
                </a:lnTo>
                <a:lnTo>
                  <a:pt x="338" y="26"/>
                </a:lnTo>
                <a:lnTo>
                  <a:pt x="324" y="1"/>
                </a:lnTo>
                <a:lnTo>
                  <a:pt x="324" y="1"/>
                </a:lnTo>
                <a:lnTo>
                  <a:pt x="324" y="1"/>
                </a:lnTo>
                <a:lnTo>
                  <a:pt x="321" y="1"/>
                </a:lnTo>
                <a:lnTo>
                  <a:pt x="304" y="1"/>
                </a:lnTo>
                <a:lnTo>
                  <a:pt x="304" y="1"/>
                </a:lnTo>
                <a:lnTo>
                  <a:pt x="288" y="2"/>
                </a:lnTo>
                <a:lnTo>
                  <a:pt x="274" y="1"/>
                </a:lnTo>
                <a:lnTo>
                  <a:pt x="260" y="1"/>
                </a:lnTo>
                <a:lnTo>
                  <a:pt x="260" y="1"/>
                </a:lnTo>
                <a:lnTo>
                  <a:pt x="247" y="0"/>
                </a:lnTo>
                <a:lnTo>
                  <a:pt x="240" y="0"/>
                </a:lnTo>
                <a:lnTo>
                  <a:pt x="236" y="0"/>
                </a:lnTo>
                <a:lnTo>
                  <a:pt x="235" y="1"/>
                </a:lnTo>
                <a:lnTo>
                  <a:pt x="235" y="1"/>
                </a:lnTo>
                <a:lnTo>
                  <a:pt x="235" y="4"/>
                </a:lnTo>
                <a:lnTo>
                  <a:pt x="237" y="7"/>
                </a:lnTo>
                <a:lnTo>
                  <a:pt x="245" y="17"/>
                </a:lnTo>
                <a:lnTo>
                  <a:pt x="255" y="31"/>
                </a:lnTo>
                <a:lnTo>
                  <a:pt x="215" y="31"/>
                </a:lnTo>
                <a:lnTo>
                  <a:pt x="240" y="55"/>
                </a:lnTo>
                <a:lnTo>
                  <a:pt x="206" y="70"/>
                </a:lnTo>
                <a:lnTo>
                  <a:pt x="206" y="95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/>
          <p:cNvSpPr>
            <a:spLocks noEditPoints="1"/>
          </p:cNvSpPr>
          <p:nvPr/>
        </p:nvSpPr>
        <p:spPr bwMode="auto">
          <a:xfrm>
            <a:off x="2693090" y="2576337"/>
            <a:ext cx="723134" cy="1891538"/>
          </a:xfrm>
          <a:custGeom>
            <a:avLst/>
            <a:gdLst>
              <a:gd name="T0" fmla="*/ 277 w 419"/>
              <a:gd name="T1" fmla="*/ 3 h 1096"/>
              <a:gd name="T2" fmla="*/ 245 w 419"/>
              <a:gd name="T3" fmla="*/ 32 h 1096"/>
              <a:gd name="T4" fmla="*/ 245 w 419"/>
              <a:gd name="T5" fmla="*/ 43 h 1096"/>
              <a:gd name="T6" fmla="*/ 239 w 419"/>
              <a:gd name="T7" fmla="*/ 77 h 1096"/>
              <a:gd name="T8" fmla="*/ 249 w 419"/>
              <a:gd name="T9" fmla="*/ 96 h 1096"/>
              <a:gd name="T10" fmla="*/ 254 w 419"/>
              <a:gd name="T11" fmla="*/ 111 h 1096"/>
              <a:gd name="T12" fmla="*/ 232 w 419"/>
              <a:gd name="T13" fmla="*/ 149 h 1096"/>
              <a:gd name="T14" fmla="*/ 179 w 419"/>
              <a:gd name="T15" fmla="*/ 162 h 1096"/>
              <a:gd name="T16" fmla="*/ 115 w 419"/>
              <a:gd name="T17" fmla="*/ 213 h 1096"/>
              <a:gd name="T18" fmla="*/ 69 w 419"/>
              <a:gd name="T19" fmla="*/ 262 h 1096"/>
              <a:gd name="T20" fmla="*/ 42 w 419"/>
              <a:gd name="T21" fmla="*/ 276 h 1096"/>
              <a:gd name="T22" fmla="*/ 38 w 419"/>
              <a:gd name="T23" fmla="*/ 304 h 1096"/>
              <a:gd name="T24" fmla="*/ 47 w 419"/>
              <a:gd name="T25" fmla="*/ 337 h 1096"/>
              <a:gd name="T26" fmla="*/ 106 w 419"/>
              <a:gd name="T27" fmla="*/ 361 h 1096"/>
              <a:gd name="T28" fmla="*/ 154 w 419"/>
              <a:gd name="T29" fmla="*/ 373 h 1096"/>
              <a:gd name="T30" fmla="*/ 160 w 419"/>
              <a:gd name="T31" fmla="*/ 381 h 1096"/>
              <a:gd name="T32" fmla="*/ 165 w 419"/>
              <a:gd name="T33" fmla="*/ 462 h 1096"/>
              <a:gd name="T34" fmla="*/ 178 w 419"/>
              <a:gd name="T35" fmla="*/ 631 h 1096"/>
              <a:gd name="T36" fmla="*/ 198 w 419"/>
              <a:gd name="T37" fmla="*/ 698 h 1096"/>
              <a:gd name="T38" fmla="*/ 191 w 419"/>
              <a:gd name="T39" fmla="*/ 721 h 1096"/>
              <a:gd name="T40" fmla="*/ 186 w 419"/>
              <a:gd name="T41" fmla="*/ 746 h 1096"/>
              <a:gd name="T42" fmla="*/ 162 w 419"/>
              <a:gd name="T43" fmla="*/ 776 h 1096"/>
              <a:gd name="T44" fmla="*/ 51 w 419"/>
              <a:gd name="T45" fmla="*/ 911 h 1096"/>
              <a:gd name="T46" fmla="*/ 42 w 419"/>
              <a:gd name="T47" fmla="*/ 931 h 1096"/>
              <a:gd name="T48" fmla="*/ 0 w 419"/>
              <a:gd name="T49" fmla="*/ 966 h 1096"/>
              <a:gd name="T50" fmla="*/ 52 w 419"/>
              <a:gd name="T51" fmla="*/ 1058 h 1096"/>
              <a:gd name="T52" fmla="*/ 94 w 419"/>
              <a:gd name="T53" fmla="*/ 1095 h 1096"/>
              <a:gd name="T54" fmla="*/ 107 w 419"/>
              <a:gd name="T55" fmla="*/ 1083 h 1096"/>
              <a:gd name="T56" fmla="*/ 103 w 419"/>
              <a:gd name="T57" fmla="*/ 1003 h 1096"/>
              <a:gd name="T58" fmla="*/ 235 w 419"/>
              <a:gd name="T59" fmla="*/ 860 h 1096"/>
              <a:gd name="T60" fmla="*/ 262 w 419"/>
              <a:gd name="T61" fmla="*/ 954 h 1096"/>
              <a:gd name="T62" fmla="*/ 263 w 419"/>
              <a:gd name="T63" fmla="*/ 1026 h 1096"/>
              <a:gd name="T64" fmla="*/ 266 w 419"/>
              <a:gd name="T65" fmla="*/ 1068 h 1096"/>
              <a:gd name="T66" fmla="*/ 307 w 419"/>
              <a:gd name="T67" fmla="*/ 1063 h 1096"/>
              <a:gd name="T68" fmla="*/ 376 w 419"/>
              <a:gd name="T69" fmla="*/ 1051 h 1096"/>
              <a:gd name="T70" fmla="*/ 400 w 419"/>
              <a:gd name="T71" fmla="*/ 1026 h 1096"/>
              <a:gd name="T72" fmla="*/ 362 w 419"/>
              <a:gd name="T73" fmla="*/ 1019 h 1096"/>
              <a:gd name="T74" fmla="*/ 338 w 419"/>
              <a:gd name="T75" fmla="*/ 1000 h 1096"/>
              <a:gd name="T76" fmla="*/ 374 w 419"/>
              <a:gd name="T77" fmla="*/ 970 h 1096"/>
              <a:gd name="T78" fmla="*/ 318 w 419"/>
              <a:gd name="T79" fmla="*/ 854 h 1096"/>
              <a:gd name="T80" fmla="*/ 322 w 419"/>
              <a:gd name="T81" fmla="*/ 725 h 1096"/>
              <a:gd name="T82" fmla="*/ 340 w 419"/>
              <a:gd name="T83" fmla="*/ 566 h 1096"/>
              <a:gd name="T84" fmla="*/ 351 w 419"/>
              <a:gd name="T85" fmla="*/ 453 h 1096"/>
              <a:gd name="T86" fmla="*/ 338 w 419"/>
              <a:gd name="T87" fmla="*/ 331 h 1096"/>
              <a:gd name="T88" fmla="*/ 360 w 419"/>
              <a:gd name="T89" fmla="*/ 368 h 1096"/>
              <a:gd name="T90" fmla="*/ 380 w 419"/>
              <a:gd name="T91" fmla="*/ 403 h 1096"/>
              <a:gd name="T92" fmla="*/ 400 w 419"/>
              <a:gd name="T93" fmla="*/ 385 h 1096"/>
              <a:gd name="T94" fmla="*/ 417 w 419"/>
              <a:gd name="T95" fmla="*/ 351 h 1096"/>
              <a:gd name="T96" fmla="*/ 407 w 419"/>
              <a:gd name="T97" fmla="*/ 313 h 1096"/>
              <a:gd name="T98" fmla="*/ 387 w 419"/>
              <a:gd name="T99" fmla="*/ 215 h 1096"/>
              <a:gd name="T100" fmla="*/ 317 w 419"/>
              <a:gd name="T101" fmla="*/ 169 h 1096"/>
              <a:gd name="T102" fmla="*/ 334 w 419"/>
              <a:gd name="T103" fmla="*/ 156 h 1096"/>
              <a:gd name="T104" fmla="*/ 364 w 419"/>
              <a:gd name="T105" fmla="*/ 97 h 1096"/>
              <a:gd name="T106" fmla="*/ 366 w 419"/>
              <a:gd name="T107" fmla="*/ 59 h 1096"/>
              <a:gd name="T108" fmla="*/ 361 w 419"/>
              <a:gd name="T109" fmla="*/ 34 h 1096"/>
              <a:gd name="T110" fmla="*/ 351 w 419"/>
              <a:gd name="T111" fmla="*/ 12 h 1096"/>
              <a:gd name="T112" fmla="*/ 336 w 419"/>
              <a:gd name="T113" fmla="*/ 1 h 1096"/>
              <a:gd name="T114" fmla="*/ 323 w 419"/>
              <a:gd name="T115" fmla="*/ 3 h 1096"/>
              <a:gd name="T116" fmla="*/ 166 w 419"/>
              <a:gd name="T117" fmla="*/ 347 h 1096"/>
              <a:gd name="T118" fmla="*/ 148 w 419"/>
              <a:gd name="T119" fmla="*/ 337 h 1096"/>
              <a:gd name="T120" fmla="*/ 107 w 419"/>
              <a:gd name="T121" fmla="*/ 313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9" h="1096">
                <a:moveTo>
                  <a:pt x="323" y="3"/>
                </a:moveTo>
                <a:lnTo>
                  <a:pt x="323" y="3"/>
                </a:lnTo>
                <a:lnTo>
                  <a:pt x="305" y="1"/>
                </a:lnTo>
                <a:lnTo>
                  <a:pt x="290" y="0"/>
                </a:lnTo>
                <a:lnTo>
                  <a:pt x="281" y="0"/>
                </a:lnTo>
                <a:lnTo>
                  <a:pt x="281" y="0"/>
                </a:lnTo>
                <a:lnTo>
                  <a:pt x="277" y="3"/>
                </a:lnTo>
                <a:lnTo>
                  <a:pt x="272" y="5"/>
                </a:lnTo>
                <a:lnTo>
                  <a:pt x="266" y="14"/>
                </a:lnTo>
                <a:lnTo>
                  <a:pt x="266" y="14"/>
                </a:lnTo>
                <a:lnTo>
                  <a:pt x="260" y="18"/>
                </a:lnTo>
                <a:lnTo>
                  <a:pt x="254" y="24"/>
                </a:lnTo>
                <a:lnTo>
                  <a:pt x="249" y="29"/>
                </a:lnTo>
                <a:lnTo>
                  <a:pt x="245" y="32"/>
                </a:lnTo>
                <a:lnTo>
                  <a:pt x="245" y="32"/>
                </a:lnTo>
                <a:lnTo>
                  <a:pt x="245" y="35"/>
                </a:lnTo>
                <a:lnTo>
                  <a:pt x="245" y="37"/>
                </a:lnTo>
                <a:lnTo>
                  <a:pt x="245" y="37"/>
                </a:lnTo>
                <a:lnTo>
                  <a:pt x="246" y="39"/>
                </a:lnTo>
                <a:lnTo>
                  <a:pt x="246" y="41"/>
                </a:lnTo>
                <a:lnTo>
                  <a:pt x="245" y="43"/>
                </a:lnTo>
                <a:lnTo>
                  <a:pt x="245" y="43"/>
                </a:lnTo>
                <a:lnTo>
                  <a:pt x="241" y="49"/>
                </a:lnTo>
                <a:lnTo>
                  <a:pt x="238" y="52"/>
                </a:lnTo>
                <a:lnTo>
                  <a:pt x="242" y="62"/>
                </a:lnTo>
                <a:lnTo>
                  <a:pt x="235" y="77"/>
                </a:lnTo>
                <a:lnTo>
                  <a:pt x="235" y="77"/>
                </a:lnTo>
                <a:lnTo>
                  <a:pt x="239" y="77"/>
                </a:lnTo>
                <a:lnTo>
                  <a:pt x="242" y="79"/>
                </a:lnTo>
                <a:lnTo>
                  <a:pt x="242" y="79"/>
                </a:lnTo>
                <a:lnTo>
                  <a:pt x="242" y="79"/>
                </a:lnTo>
                <a:lnTo>
                  <a:pt x="238" y="97"/>
                </a:lnTo>
                <a:lnTo>
                  <a:pt x="238" y="97"/>
                </a:lnTo>
                <a:lnTo>
                  <a:pt x="245" y="96"/>
                </a:lnTo>
                <a:lnTo>
                  <a:pt x="249" y="96"/>
                </a:lnTo>
                <a:lnTo>
                  <a:pt x="250" y="97"/>
                </a:lnTo>
                <a:lnTo>
                  <a:pt x="250" y="97"/>
                </a:lnTo>
                <a:lnTo>
                  <a:pt x="250" y="97"/>
                </a:lnTo>
                <a:lnTo>
                  <a:pt x="250" y="100"/>
                </a:lnTo>
                <a:lnTo>
                  <a:pt x="251" y="105"/>
                </a:lnTo>
                <a:lnTo>
                  <a:pt x="254" y="109"/>
                </a:lnTo>
                <a:lnTo>
                  <a:pt x="254" y="111"/>
                </a:lnTo>
                <a:lnTo>
                  <a:pt x="254" y="111"/>
                </a:lnTo>
                <a:lnTo>
                  <a:pt x="253" y="118"/>
                </a:lnTo>
                <a:lnTo>
                  <a:pt x="251" y="122"/>
                </a:lnTo>
                <a:lnTo>
                  <a:pt x="250" y="124"/>
                </a:lnTo>
                <a:lnTo>
                  <a:pt x="250" y="124"/>
                </a:lnTo>
                <a:lnTo>
                  <a:pt x="239" y="136"/>
                </a:lnTo>
                <a:lnTo>
                  <a:pt x="232" y="149"/>
                </a:lnTo>
                <a:lnTo>
                  <a:pt x="232" y="149"/>
                </a:lnTo>
                <a:lnTo>
                  <a:pt x="221" y="149"/>
                </a:lnTo>
                <a:lnTo>
                  <a:pt x="211" y="151"/>
                </a:lnTo>
                <a:lnTo>
                  <a:pt x="200" y="153"/>
                </a:lnTo>
                <a:lnTo>
                  <a:pt x="200" y="153"/>
                </a:lnTo>
                <a:lnTo>
                  <a:pt x="190" y="158"/>
                </a:lnTo>
                <a:lnTo>
                  <a:pt x="179" y="162"/>
                </a:lnTo>
                <a:lnTo>
                  <a:pt x="170" y="168"/>
                </a:lnTo>
                <a:lnTo>
                  <a:pt x="162" y="172"/>
                </a:lnTo>
                <a:lnTo>
                  <a:pt x="162" y="172"/>
                </a:lnTo>
                <a:lnTo>
                  <a:pt x="156" y="174"/>
                </a:lnTo>
                <a:lnTo>
                  <a:pt x="149" y="181"/>
                </a:lnTo>
                <a:lnTo>
                  <a:pt x="132" y="196"/>
                </a:lnTo>
                <a:lnTo>
                  <a:pt x="115" y="213"/>
                </a:lnTo>
                <a:lnTo>
                  <a:pt x="103" y="224"/>
                </a:lnTo>
                <a:lnTo>
                  <a:pt x="103" y="224"/>
                </a:lnTo>
                <a:lnTo>
                  <a:pt x="99" y="227"/>
                </a:lnTo>
                <a:lnTo>
                  <a:pt x="94" y="232"/>
                </a:lnTo>
                <a:lnTo>
                  <a:pt x="84" y="244"/>
                </a:lnTo>
                <a:lnTo>
                  <a:pt x="76" y="255"/>
                </a:lnTo>
                <a:lnTo>
                  <a:pt x="69" y="262"/>
                </a:lnTo>
                <a:lnTo>
                  <a:pt x="69" y="262"/>
                </a:lnTo>
                <a:lnTo>
                  <a:pt x="55" y="267"/>
                </a:lnTo>
                <a:lnTo>
                  <a:pt x="47" y="270"/>
                </a:lnTo>
                <a:lnTo>
                  <a:pt x="42" y="272"/>
                </a:lnTo>
                <a:lnTo>
                  <a:pt x="42" y="272"/>
                </a:lnTo>
                <a:lnTo>
                  <a:pt x="42" y="275"/>
                </a:lnTo>
                <a:lnTo>
                  <a:pt x="42" y="276"/>
                </a:lnTo>
                <a:lnTo>
                  <a:pt x="43" y="280"/>
                </a:lnTo>
                <a:lnTo>
                  <a:pt x="47" y="284"/>
                </a:lnTo>
                <a:lnTo>
                  <a:pt x="51" y="288"/>
                </a:lnTo>
                <a:lnTo>
                  <a:pt x="51" y="288"/>
                </a:lnTo>
                <a:lnTo>
                  <a:pt x="44" y="293"/>
                </a:lnTo>
                <a:lnTo>
                  <a:pt x="40" y="299"/>
                </a:lnTo>
                <a:lnTo>
                  <a:pt x="38" y="304"/>
                </a:lnTo>
                <a:lnTo>
                  <a:pt x="38" y="304"/>
                </a:lnTo>
                <a:lnTo>
                  <a:pt x="36" y="310"/>
                </a:lnTo>
                <a:lnTo>
                  <a:pt x="35" y="318"/>
                </a:lnTo>
                <a:lnTo>
                  <a:pt x="35" y="323"/>
                </a:lnTo>
                <a:lnTo>
                  <a:pt x="38" y="327"/>
                </a:lnTo>
                <a:lnTo>
                  <a:pt x="42" y="331"/>
                </a:lnTo>
                <a:lnTo>
                  <a:pt x="47" y="337"/>
                </a:lnTo>
                <a:lnTo>
                  <a:pt x="47" y="337"/>
                </a:lnTo>
                <a:lnTo>
                  <a:pt x="59" y="343"/>
                </a:lnTo>
                <a:lnTo>
                  <a:pt x="68" y="348"/>
                </a:lnTo>
                <a:lnTo>
                  <a:pt x="81" y="354"/>
                </a:lnTo>
                <a:lnTo>
                  <a:pt x="81" y="354"/>
                </a:lnTo>
                <a:lnTo>
                  <a:pt x="90" y="357"/>
                </a:lnTo>
                <a:lnTo>
                  <a:pt x="106" y="361"/>
                </a:lnTo>
                <a:lnTo>
                  <a:pt x="123" y="365"/>
                </a:lnTo>
                <a:lnTo>
                  <a:pt x="135" y="368"/>
                </a:lnTo>
                <a:lnTo>
                  <a:pt x="135" y="368"/>
                </a:lnTo>
                <a:lnTo>
                  <a:pt x="146" y="369"/>
                </a:lnTo>
                <a:lnTo>
                  <a:pt x="150" y="369"/>
                </a:lnTo>
                <a:lnTo>
                  <a:pt x="150" y="369"/>
                </a:lnTo>
                <a:lnTo>
                  <a:pt x="154" y="373"/>
                </a:lnTo>
                <a:lnTo>
                  <a:pt x="158" y="376"/>
                </a:lnTo>
                <a:lnTo>
                  <a:pt x="162" y="377"/>
                </a:lnTo>
                <a:lnTo>
                  <a:pt x="162" y="377"/>
                </a:lnTo>
                <a:lnTo>
                  <a:pt x="163" y="377"/>
                </a:lnTo>
                <a:lnTo>
                  <a:pt x="162" y="378"/>
                </a:lnTo>
                <a:lnTo>
                  <a:pt x="160" y="381"/>
                </a:lnTo>
                <a:lnTo>
                  <a:pt x="160" y="381"/>
                </a:lnTo>
                <a:lnTo>
                  <a:pt x="161" y="388"/>
                </a:lnTo>
                <a:lnTo>
                  <a:pt x="165" y="403"/>
                </a:lnTo>
                <a:lnTo>
                  <a:pt x="169" y="424"/>
                </a:lnTo>
                <a:lnTo>
                  <a:pt x="169" y="435"/>
                </a:lnTo>
                <a:lnTo>
                  <a:pt x="169" y="444"/>
                </a:lnTo>
                <a:lnTo>
                  <a:pt x="169" y="444"/>
                </a:lnTo>
                <a:lnTo>
                  <a:pt x="165" y="462"/>
                </a:lnTo>
                <a:lnTo>
                  <a:pt x="161" y="481"/>
                </a:lnTo>
                <a:lnTo>
                  <a:pt x="153" y="512"/>
                </a:lnTo>
                <a:lnTo>
                  <a:pt x="153" y="512"/>
                </a:lnTo>
                <a:lnTo>
                  <a:pt x="152" y="521"/>
                </a:lnTo>
                <a:lnTo>
                  <a:pt x="154" y="536"/>
                </a:lnTo>
                <a:lnTo>
                  <a:pt x="162" y="573"/>
                </a:lnTo>
                <a:lnTo>
                  <a:pt x="178" y="631"/>
                </a:lnTo>
                <a:lnTo>
                  <a:pt x="178" y="631"/>
                </a:lnTo>
                <a:lnTo>
                  <a:pt x="182" y="645"/>
                </a:lnTo>
                <a:lnTo>
                  <a:pt x="190" y="668"/>
                </a:lnTo>
                <a:lnTo>
                  <a:pt x="198" y="687"/>
                </a:lnTo>
                <a:lnTo>
                  <a:pt x="200" y="697"/>
                </a:lnTo>
                <a:lnTo>
                  <a:pt x="200" y="697"/>
                </a:lnTo>
                <a:lnTo>
                  <a:pt x="198" y="698"/>
                </a:lnTo>
                <a:lnTo>
                  <a:pt x="195" y="699"/>
                </a:lnTo>
                <a:lnTo>
                  <a:pt x="194" y="706"/>
                </a:lnTo>
                <a:lnTo>
                  <a:pt x="194" y="706"/>
                </a:lnTo>
                <a:lnTo>
                  <a:pt x="191" y="715"/>
                </a:lnTo>
                <a:lnTo>
                  <a:pt x="190" y="717"/>
                </a:lnTo>
                <a:lnTo>
                  <a:pt x="191" y="721"/>
                </a:lnTo>
                <a:lnTo>
                  <a:pt x="191" y="721"/>
                </a:lnTo>
                <a:lnTo>
                  <a:pt x="194" y="731"/>
                </a:lnTo>
                <a:lnTo>
                  <a:pt x="194" y="734"/>
                </a:lnTo>
                <a:lnTo>
                  <a:pt x="194" y="737"/>
                </a:lnTo>
                <a:lnTo>
                  <a:pt x="194" y="737"/>
                </a:lnTo>
                <a:lnTo>
                  <a:pt x="190" y="741"/>
                </a:lnTo>
                <a:lnTo>
                  <a:pt x="186" y="746"/>
                </a:lnTo>
                <a:lnTo>
                  <a:pt x="186" y="746"/>
                </a:lnTo>
                <a:lnTo>
                  <a:pt x="186" y="750"/>
                </a:lnTo>
                <a:lnTo>
                  <a:pt x="186" y="753"/>
                </a:lnTo>
                <a:lnTo>
                  <a:pt x="186" y="753"/>
                </a:lnTo>
                <a:lnTo>
                  <a:pt x="184" y="755"/>
                </a:lnTo>
                <a:lnTo>
                  <a:pt x="178" y="762"/>
                </a:lnTo>
                <a:lnTo>
                  <a:pt x="178" y="762"/>
                </a:lnTo>
                <a:lnTo>
                  <a:pt x="162" y="776"/>
                </a:lnTo>
                <a:lnTo>
                  <a:pt x="135" y="808"/>
                </a:lnTo>
                <a:lnTo>
                  <a:pt x="105" y="842"/>
                </a:lnTo>
                <a:lnTo>
                  <a:pt x="85" y="868"/>
                </a:lnTo>
                <a:lnTo>
                  <a:pt x="85" y="868"/>
                </a:lnTo>
                <a:lnTo>
                  <a:pt x="72" y="884"/>
                </a:lnTo>
                <a:lnTo>
                  <a:pt x="60" y="899"/>
                </a:lnTo>
                <a:lnTo>
                  <a:pt x="51" y="911"/>
                </a:lnTo>
                <a:lnTo>
                  <a:pt x="47" y="915"/>
                </a:lnTo>
                <a:lnTo>
                  <a:pt x="47" y="916"/>
                </a:lnTo>
                <a:lnTo>
                  <a:pt x="47" y="916"/>
                </a:lnTo>
                <a:lnTo>
                  <a:pt x="47" y="920"/>
                </a:lnTo>
                <a:lnTo>
                  <a:pt x="46" y="924"/>
                </a:lnTo>
                <a:lnTo>
                  <a:pt x="42" y="931"/>
                </a:lnTo>
                <a:lnTo>
                  <a:pt x="42" y="931"/>
                </a:lnTo>
                <a:lnTo>
                  <a:pt x="13" y="947"/>
                </a:lnTo>
                <a:lnTo>
                  <a:pt x="13" y="947"/>
                </a:lnTo>
                <a:lnTo>
                  <a:pt x="8" y="949"/>
                </a:lnTo>
                <a:lnTo>
                  <a:pt x="2" y="956"/>
                </a:lnTo>
                <a:lnTo>
                  <a:pt x="1" y="958"/>
                </a:lnTo>
                <a:lnTo>
                  <a:pt x="0" y="962"/>
                </a:lnTo>
                <a:lnTo>
                  <a:pt x="0" y="966"/>
                </a:lnTo>
                <a:lnTo>
                  <a:pt x="1" y="971"/>
                </a:lnTo>
                <a:lnTo>
                  <a:pt x="1" y="971"/>
                </a:lnTo>
                <a:lnTo>
                  <a:pt x="12" y="987"/>
                </a:lnTo>
                <a:lnTo>
                  <a:pt x="27" y="1012"/>
                </a:lnTo>
                <a:lnTo>
                  <a:pt x="48" y="1043"/>
                </a:lnTo>
                <a:lnTo>
                  <a:pt x="48" y="1043"/>
                </a:lnTo>
                <a:lnTo>
                  <a:pt x="52" y="1058"/>
                </a:lnTo>
                <a:lnTo>
                  <a:pt x="56" y="1071"/>
                </a:lnTo>
                <a:lnTo>
                  <a:pt x="60" y="1075"/>
                </a:lnTo>
                <a:lnTo>
                  <a:pt x="63" y="1079"/>
                </a:lnTo>
                <a:lnTo>
                  <a:pt x="63" y="1079"/>
                </a:lnTo>
                <a:lnTo>
                  <a:pt x="72" y="1085"/>
                </a:lnTo>
                <a:lnTo>
                  <a:pt x="86" y="1092"/>
                </a:lnTo>
                <a:lnTo>
                  <a:pt x="94" y="1095"/>
                </a:lnTo>
                <a:lnTo>
                  <a:pt x="99" y="1096"/>
                </a:lnTo>
                <a:lnTo>
                  <a:pt x="105" y="1095"/>
                </a:lnTo>
                <a:lnTo>
                  <a:pt x="106" y="1095"/>
                </a:lnTo>
                <a:lnTo>
                  <a:pt x="107" y="1093"/>
                </a:lnTo>
                <a:lnTo>
                  <a:pt x="107" y="1093"/>
                </a:lnTo>
                <a:lnTo>
                  <a:pt x="108" y="1088"/>
                </a:lnTo>
                <a:lnTo>
                  <a:pt x="107" y="1083"/>
                </a:lnTo>
                <a:lnTo>
                  <a:pt x="103" y="1068"/>
                </a:lnTo>
                <a:lnTo>
                  <a:pt x="98" y="1054"/>
                </a:lnTo>
                <a:lnTo>
                  <a:pt x="97" y="1046"/>
                </a:lnTo>
                <a:lnTo>
                  <a:pt x="97" y="1041"/>
                </a:lnTo>
                <a:lnTo>
                  <a:pt x="97" y="1041"/>
                </a:lnTo>
                <a:lnTo>
                  <a:pt x="98" y="1025"/>
                </a:lnTo>
                <a:lnTo>
                  <a:pt x="103" y="1003"/>
                </a:lnTo>
                <a:lnTo>
                  <a:pt x="112" y="971"/>
                </a:lnTo>
                <a:lnTo>
                  <a:pt x="112" y="971"/>
                </a:lnTo>
                <a:lnTo>
                  <a:pt x="118" y="965"/>
                </a:lnTo>
                <a:lnTo>
                  <a:pt x="132" y="952"/>
                </a:lnTo>
                <a:lnTo>
                  <a:pt x="174" y="914"/>
                </a:lnTo>
                <a:lnTo>
                  <a:pt x="235" y="860"/>
                </a:lnTo>
                <a:lnTo>
                  <a:pt x="235" y="860"/>
                </a:lnTo>
                <a:lnTo>
                  <a:pt x="242" y="852"/>
                </a:lnTo>
                <a:lnTo>
                  <a:pt x="242" y="852"/>
                </a:lnTo>
                <a:lnTo>
                  <a:pt x="246" y="880"/>
                </a:lnTo>
                <a:lnTo>
                  <a:pt x="251" y="906"/>
                </a:lnTo>
                <a:lnTo>
                  <a:pt x="256" y="931"/>
                </a:lnTo>
                <a:lnTo>
                  <a:pt x="256" y="931"/>
                </a:lnTo>
                <a:lnTo>
                  <a:pt x="262" y="954"/>
                </a:lnTo>
                <a:lnTo>
                  <a:pt x="264" y="981"/>
                </a:lnTo>
                <a:lnTo>
                  <a:pt x="267" y="1007"/>
                </a:lnTo>
                <a:lnTo>
                  <a:pt x="267" y="1007"/>
                </a:lnTo>
                <a:lnTo>
                  <a:pt x="267" y="1009"/>
                </a:lnTo>
                <a:lnTo>
                  <a:pt x="266" y="1016"/>
                </a:lnTo>
                <a:lnTo>
                  <a:pt x="266" y="1016"/>
                </a:lnTo>
                <a:lnTo>
                  <a:pt x="263" y="1026"/>
                </a:lnTo>
                <a:lnTo>
                  <a:pt x="259" y="1042"/>
                </a:lnTo>
                <a:lnTo>
                  <a:pt x="256" y="1058"/>
                </a:lnTo>
                <a:lnTo>
                  <a:pt x="256" y="1063"/>
                </a:lnTo>
                <a:lnTo>
                  <a:pt x="258" y="1064"/>
                </a:lnTo>
                <a:lnTo>
                  <a:pt x="259" y="1066"/>
                </a:lnTo>
                <a:lnTo>
                  <a:pt x="259" y="1066"/>
                </a:lnTo>
                <a:lnTo>
                  <a:pt x="266" y="1068"/>
                </a:lnTo>
                <a:lnTo>
                  <a:pt x="276" y="1071"/>
                </a:lnTo>
                <a:lnTo>
                  <a:pt x="281" y="1072"/>
                </a:lnTo>
                <a:lnTo>
                  <a:pt x="288" y="1072"/>
                </a:lnTo>
                <a:lnTo>
                  <a:pt x="293" y="1071"/>
                </a:lnTo>
                <a:lnTo>
                  <a:pt x="300" y="1068"/>
                </a:lnTo>
                <a:lnTo>
                  <a:pt x="300" y="1068"/>
                </a:lnTo>
                <a:lnTo>
                  <a:pt x="307" y="1063"/>
                </a:lnTo>
                <a:lnTo>
                  <a:pt x="313" y="1059"/>
                </a:lnTo>
                <a:lnTo>
                  <a:pt x="321" y="1058"/>
                </a:lnTo>
                <a:lnTo>
                  <a:pt x="332" y="1057"/>
                </a:lnTo>
                <a:lnTo>
                  <a:pt x="332" y="1057"/>
                </a:lnTo>
                <a:lnTo>
                  <a:pt x="351" y="1055"/>
                </a:lnTo>
                <a:lnTo>
                  <a:pt x="368" y="1053"/>
                </a:lnTo>
                <a:lnTo>
                  <a:pt x="376" y="1051"/>
                </a:lnTo>
                <a:lnTo>
                  <a:pt x="383" y="1049"/>
                </a:lnTo>
                <a:lnTo>
                  <a:pt x="389" y="1046"/>
                </a:lnTo>
                <a:lnTo>
                  <a:pt x="391" y="1043"/>
                </a:lnTo>
                <a:lnTo>
                  <a:pt x="391" y="1043"/>
                </a:lnTo>
                <a:lnTo>
                  <a:pt x="399" y="1030"/>
                </a:lnTo>
                <a:lnTo>
                  <a:pt x="400" y="1029"/>
                </a:lnTo>
                <a:lnTo>
                  <a:pt x="400" y="1026"/>
                </a:lnTo>
                <a:lnTo>
                  <a:pt x="400" y="1024"/>
                </a:lnTo>
                <a:lnTo>
                  <a:pt x="398" y="1023"/>
                </a:lnTo>
                <a:lnTo>
                  <a:pt x="398" y="1023"/>
                </a:lnTo>
                <a:lnTo>
                  <a:pt x="394" y="1021"/>
                </a:lnTo>
                <a:lnTo>
                  <a:pt x="389" y="1021"/>
                </a:lnTo>
                <a:lnTo>
                  <a:pt x="376" y="1020"/>
                </a:lnTo>
                <a:lnTo>
                  <a:pt x="362" y="1019"/>
                </a:lnTo>
                <a:lnTo>
                  <a:pt x="357" y="1017"/>
                </a:lnTo>
                <a:lnTo>
                  <a:pt x="353" y="1016"/>
                </a:lnTo>
                <a:lnTo>
                  <a:pt x="353" y="1016"/>
                </a:lnTo>
                <a:lnTo>
                  <a:pt x="343" y="1007"/>
                </a:lnTo>
                <a:lnTo>
                  <a:pt x="339" y="1003"/>
                </a:lnTo>
                <a:lnTo>
                  <a:pt x="338" y="1000"/>
                </a:lnTo>
                <a:lnTo>
                  <a:pt x="338" y="1000"/>
                </a:lnTo>
                <a:lnTo>
                  <a:pt x="344" y="996"/>
                </a:lnTo>
                <a:lnTo>
                  <a:pt x="357" y="991"/>
                </a:lnTo>
                <a:lnTo>
                  <a:pt x="372" y="985"/>
                </a:lnTo>
                <a:lnTo>
                  <a:pt x="376" y="982"/>
                </a:lnTo>
                <a:lnTo>
                  <a:pt x="378" y="981"/>
                </a:lnTo>
                <a:lnTo>
                  <a:pt x="378" y="981"/>
                </a:lnTo>
                <a:lnTo>
                  <a:pt x="374" y="970"/>
                </a:lnTo>
                <a:lnTo>
                  <a:pt x="364" y="952"/>
                </a:lnTo>
                <a:lnTo>
                  <a:pt x="342" y="913"/>
                </a:lnTo>
                <a:lnTo>
                  <a:pt x="342" y="913"/>
                </a:lnTo>
                <a:lnTo>
                  <a:pt x="334" y="897"/>
                </a:lnTo>
                <a:lnTo>
                  <a:pt x="326" y="878"/>
                </a:lnTo>
                <a:lnTo>
                  <a:pt x="319" y="861"/>
                </a:lnTo>
                <a:lnTo>
                  <a:pt x="318" y="854"/>
                </a:lnTo>
                <a:lnTo>
                  <a:pt x="317" y="847"/>
                </a:lnTo>
                <a:lnTo>
                  <a:pt x="317" y="847"/>
                </a:lnTo>
                <a:lnTo>
                  <a:pt x="318" y="822"/>
                </a:lnTo>
                <a:lnTo>
                  <a:pt x="319" y="783"/>
                </a:lnTo>
                <a:lnTo>
                  <a:pt x="321" y="745"/>
                </a:lnTo>
                <a:lnTo>
                  <a:pt x="322" y="725"/>
                </a:lnTo>
                <a:lnTo>
                  <a:pt x="322" y="725"/>
                </a:lnTo>
                <a:lnTo>
                  <a:pt x="321" y="710"/>
                </a:lnTo>
                <a:lnTo>
                  <a:pt x="319" y="699"/>
                </a:lnTo>
                <a:lnTo>
                  <a:pt x="319" y="699"/>
                </a:lnTo>
                <a:lnTo>
                  <a:pt x="330" y="648"/>
                </a:lnTo>
                <a:lnTo>
                  <a:pt x="336" y="605"/>
                </a:lnTo>
                <a:lnTo>
                  <a:pt x="339" y="584"/>
                </a:lnTo>
                <a:lnTo>
                  <a:pt x="340" y="566"/>
                </a:lnTo>
                <a:lnTo>
                  <a:pt x="340" y="566"/>
                </a:lnTo>
                <a:lnTo>
                  <a:pt x="340" y="537"/>
                </a:lnTo>
                <a:lnTo>
                  <a:pt x="343" y="513"/>
                </a:lnTo>
                <a:lnTo>
                  <a:pt x="347" y="491"/>
                </a:lnTo>
                <a:lnTo>
                  <a:pt x="347" y="491"/>
                </a:lnTo>
                <a:lnTo>
                  <a:pt x="351" y="453"/>
                </a:lnTo>
                <a:lnTo>
                  <a:pt x="351" y="453"/>
                </a:lnTo>
                <a:lnTo>
                  <a:pt x="355" y="450"/>
                </a:lnTo>
                <a:lnTo>
                  <a:pt x="357" y="446"/>
                </a:lnTo>
                <a:lnTo>
                  <a:pt x="357" y="441"/>
                </a:lnTo>
                <a:lnTo>
                  <a:pt x="357" y="441"/>
                </a:lnTo>
                <a:lnTo>
                  <a:pt x="347" y="384"/>
                </a:lnTo>
                <a:lnTo>
                  <a:pt x="338" y="331"/>
                </a:lnTo>
                <a:lnTo>
                  <a:pt x="338" y="331"/>
                </a:lnTo>
                <a:lnTo>
                  <a:pt x="343" y="348"/>
                </a:lnTo>
                <a:lnTo>
                  <a:pt x="347" y="359"/>
                </a:lnTo>
                <a:lnTo>
                  <a:pt x="351" y="365"/>
                </a:lnTo>
                <a:lnTo>
                  <a:pt x="351" y="365"/>
                </a:lnTo>
                <a:lnTo>
                  <a:pt x="357" y="367"/>
                </a:lnTo>
                <a:lnTo>
                  <a:pt x="360" y="368"/>
                </a:lnTo>
                <a:lnTo>
                  <a:pt x="360" y="368"/>
                </a:lnTo>
                <a:lnTo>
                  <a:pt x="364" y="382"/>
                </a:lnTo>
                <a:lnTo>
                  <a:pt x="369" y="394"/>
                </a:lnTo>
                <a:lnTo>
                  <a:pt x="372" y="398"/>
                </a:lnTo>
                <a:lnTo>
                  <a:pt x="373" y="401"/>
                </a:lnTo>
                <a:lnTo>
                  <a:pt x="373" y="401"/>
                </a:lnTo>
                <a:lnTo>
                  <a:pt x="376" y="403"/>
                </a:lnTo>
                <a:lnTo>
                  <a:pt x="380" y="403"/>
                </a:lnTo>
                <a:lnTo>
                  <a:pt x="386" y="403"/>
                </a:lnTo>
                <a:lnTo>
                  <a:pt x="393" y="399"/>
                </a:lnTo>
                <a:lnTo>
                  <a:pt x="397" y="398"/>
                </a:lnTo>
                <a:lnTo>
                  <a:pt x="398" y="394"/>
                </a:lnTo>
                <a:lnTo>
                  <a:pt x="398" y="394"/>
                </a:lnTo>
                <a:lnTo>
                  <a:pt x="399" y="390"/>
                </a:lnTo>
                <a:lnTo>
                  <a:pt x="400" y="385"/>
                </a:lnTo>
                <a:lnTo>
                  <a:pt x="402" y="374"/>
                </a:lnTo>
                <a:lnTo>
                  <a:pt x="400" y="359"/>
                </a:lnTo>
                <a:lnTo>
                  <a:pt x="400" y="359"/>
                </a:lnTo>
                <a:lnTo>
                  <a:pt x="403" y="357"/>
                </a:lnTo>
                <a:lnTo>
                  <a:pt x="410" y="355"/>
                </a:lnTo>
                <a:lnTo>
                  <a:pt x="415" y="354"/>
                </a:lnTo>
                <a:lnTo>
                  <a:pt x="417" y="351"/>
                </a:lnTo>
                <a:lnTo>
                  <a:pt x="419" y="350"/>
                </a:lnTo>
                <a:lnTo>
                  <a:pt x="419" y="350"/>
                </a:lnTo>
                <a:lnTo>
                  <a:pt x="417" y="342"/>
                </a:lnTo>
                <a:lnTo>
                  <a:pt x="415" y="331"/>
                </a:lnTo>
                <a:lnTo>
                  <a:pt x="411" y="321"/>
                </a:lnTo>
                <a:lnTo>
                  <a:pt x="407" y="313"/>
                </a:lnTo>
                <a:lnTo>
                  <a:pt x="407" y="313"/>
                </a:lnTo>
                <a:lnTo>
                  <a:pt x="399" y="299"/>
                </a:lnTo>
                <a:lnTo>
                  <a:pt x="394" y="288"/>
                </a:lnTo>
                <a:lnTo>
                  <a:pt x="394" y="288"/>
                </a:lnTo>
                <a:lnTo>
                  <a:pt x="391" y="255"/>
                </a:lnTo>
                <a:lnTo>
                  <a:pt x="389" y="229"/>
                </a:lnTo>
                <a:lnTo>
                  <a:pt x="387" y="215"/>
                </a:lnTo>
                <a:lnTo>
                  <a:pt x="387" y="215"/>
                </a:lnTo>
                <a:lnTo>
                  <a:pt x="382" y="206"/>
                </a:lnTo>
                <a:lnTo>
                  <a:pt x="376" y="194"/>
                </a:lnTo>
                <a:lnTo>
                  <a:pt x="368" y="183"/>
                </a:lnTo>
                <a:lnTo>
                  <a:pt x="362" y="178"/>
                </a:lnTo>
                <a:lnTo>
                  <a:pt x="362" y="178"/>
                </a:lnTo>
                <a:lnTo>
                  <a:pt x="348" y="172"/>
                </a:lnTo>
                <a:lnTo>
                  <a:pt x="317" y="169"/>
                </a:lnTo>
                <a:lnTo>
                  <a:pt x="317" y="156"/>
                </a:lnTo>
                <a:lnTo>
                  <a:pt x="317" y="156"/>
                </a:lnTo>
                <a:lnTo>
                  <a:pt x="321" y="158"/>
                </a:lnTo>
                <a:lnTo>
                  <a:pt x="325" y="158"/>
                </a:lnTo>
                <a:lnTo>
                  <a:pt x="331" y="158"/>
                </a:lnTo>
                <a:lnTo>
                  <a:pt x="331" y="158"/>
                </a:lnTo>
                <a:lnTo>
                  <a:pt x="334" y="156"/>
                </a:lnTo>
                <a:lnTo>
                  <a:pt x="339" y="151"/>
                </a:lnTo>
                <a:lnTo>
                  <a:pt x="348" y="136"/>
                </a:lnTo>
                <a:lnTo>
                  <a:pt x="357" y="118"/>
                </a:lnTo>
                <a:lnTo>
                  <a:pt x="360" y="100"/>
                </a:lnTo>
                <a:lnTo>
                  <a:pt x="360" y="100"/>
                </a:lnTo>
                <a:lnTo>
                  <a:pt x="362" y="98"/>
                </a:lnTo>
                <a:lnTo>
                  <a:pt x="364" y="97"/>
                </a:lnTo>
                <a:lnTo>
                  <a:pt x="364" y="97"/>
                </a:lnTo>
                <a:lnTo>
                  <a:pt x="357" y="77"/>
                </a:lnTo>
                <a:lnTo>
                  <a:pt x="357" y="77"/>
                </a:lnTo>
                <a:lnTo>
                  <a:pt x="359" y="73"/>
                </a:lnTo>
                <a:lnTo>
                  <a:pt x="362" y="67"/>
                </a:lnTo>
                <a:lnTo>
                  <a:pt x="366" y="59"/>
                </a:lnTo>
                <a:lnTo>
                  <a:pt x="366" y="59"/>
                </a:lnTo>
                <a:lnTo>
                  <a:pt x="368" y="59"/>
                </a:lnTo>
                <a:lnTo>
                  <a:pt x="368" y="60"/>
                </a:lnTo>
                <a:lnTo>
                  <a:pt x="368" y="56"/>
                </a:lnTo>
                <a:lnTo>
                  <a:pt x="364" y="47"/>
                </a:lnTo>
                <a:lnTo>
                  <a:pt x="364" y="47"/>
                </a:lnTo>
                <a:lnTo>
                  <a:pt x="361" y="38"/>
                </a:lnTo>
                <a:lnTo>
                  <a:pt x="361" y="34"/>
                </a:lnTo>
                <a:lnTo>
                  <a:pt x="361" y="32"/>
                </a:lnTo>
                <a:lnTo>
                  <a:pt x="360" y="25"/>
                </a:lnTo>
                <a:lnTo>
                  <a:pt x="360" y="25"/>
                </a:lnTo>
                <a:lnTo>
                  <a:pt x="357" y="17"/>
                </a:lnTo>
                <a:lnTo>
                  <a:pt x="355" y="13"/>
                </a:lnTo>
                <a:lnTo>
                  <a:pt x="352" y="12"/>
                </a:lnTo>
                <a:lnTo>
                  <a:pt x="351" y="12"/>
                </a:lnTo>
                <a:lnTo>
                  <a:pt x="351" y="12"/>
                </a:lnTo>
                <a:lnTo>
                  <a:pt x="349" y="12"/>
                </a:lnTo>
                <a:lnTo>
                  <a:pt x="348" y="12"/>
                </a:lnTo>
                <a:lnTo>
                  <a:pt x="344" y="9"/>
                </a:lnTo>
                <a:lnTo>
                  <a:pt x="344" y="9"/>
                </a:lnTo>
                <a:lnTo>
                  <a:pt x="340" y="4"/>
                </a:lnTo>
                <a:lnTo>
                  <a:pt x="336" y="1"/>
                </a:lnTo>
                <a:lnTo>
                  <a:pt x="335" y="0"/>
                </a:lnTo>
                <a:lnTo>
                  <a:pt x="335" y="0"/>
                </a:lnTo>
                <a:lnTo>
                  <a:pt x="334" y="3"/>
                </a:lnTo>
                <a:lnTo>
                  <a:pt x="332" y="5"/>
                </a:lnTo>
                <a:lnTo>
                  <a:pt x="332" y="5"/>
                </a:lnTo>
                <a:lnTo>
                  <a:pt x="323" y="3"/>
                </a:lnTo>
                <a:lnTo>
                  <a:pt x="323" y="3"/>
                </a:lnTo>
                <a:close/>
                <a:moveTo>
                  <a:pt x="145" y="287"/>
                </a:moveTo>
                <a:lnTo>
                  <a:pt x="145" y="287"/>
                </a:lnTo>
                <a:lnTo>
                  <a:pt x="150" y="309"/>
                </a:lnTo>
                <a:lnTo>
                  <a:pt x="150" y="309"/>
                </a:lnTo>
                <a:lnTo>
                  <a:pt x="169" y="347"/>
                </a:lnTo>
                <a:lnTo>
                  <a:pt x="169" y="347"/>
                </a:lnTo>
                <a:lnTo>
                  <a:pt x="166" y="347"/>
                </a:lnTo>
                <a:lnTo>
                  <a:pt x="162" y="347"/>
                </a:lnTo>
                <a:lnTo>
                  <a:pt x="162" y="347"/>
                </a:lnTo>
                <a:lnTo>
                  <a:pt x="160" y="346"/>
                </a:lnTo>
                <a:lnTo>
                  <a:pt x="156" y="343"/>
                </a:lnTo>
                <a:lnTo>
                  <a:pt x="152" y="339"/>
                </a:lnTo>
                <a:lnTo>
                  <a:pt x="148" y="337"/>
                </a:lnTo>
                <a:lnTo>
                  <a:pt x="148" y="337"/>
                </a:lnTo>
                <a:lnTo>
                  <a:pt x="144" y="334"/>
                </a:lnTo>
                <a:lnTo>
                  <a:pt x="137" y="334"/>
                </a:lnTo>
                <a:lnTo>
                  <a:pt x="132" y="333"/>
                </a:lnTo>
                <a:lnTo>
                  <a:pt x="128" y="331"/>
                </a:lnTo>
                <a:lnTo>
                  <a:pt x="128" y="331"/>
                </a:lnTo>
                <a:lnTo>
                  <a:pt x="116" y="322"/>
                </a:lnTo>
                <a:lnTo>
                  <a:pt x="107" y="313"/>
                </a:lnTo>
                <a:lnTo>
                  <a:pt x="107" y="313"/>
                </a:lnTo>
                <a:lnTo>
                  <a:pt x="126" y="302"/>
                </a:lnTo>
                <a:lnTo>
                  <a:pt x="126" y="302"/>
                </a:lnTo>
                <a:lnTo>
                  <a:pt x="136" y="295"/>
                </a:lnTo>
                <a:lnTo>
                  <a:pt x="145" y="287"/>
                </a:lnTo>
                <a:lnTo>
                  <a:pt x="145" y="2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/>
          <p:cNvSpPr>
            <a:spLocks/>
          </p:cNvSpPr>
          <p:nvPr/>
        </p:nvSpPr>
        <p:spPr bwMode="auto">
          <a:xfrm>
            <a:off x="4505759" y="2643531"/>
            <a:ext cx="760300" cy="1775742"/>
          </a:xfrm>
          <a:custGeom>
            <a:avLst/>
            <a:gdLst>
              <a:gd name="T0" fmla="*/ 541 w 593"/>
              <a:gd name="T1" fmla="*/ 574 h 1385"/>
              <a:gd name="T2" fmla="*/ 573 w 593"/>
              <a:gd name="T3" fmla="*/ 579 h 1385"/>
              <a:gd name="T4" fmla="*/ 593 w 593"/>
              <a:gd name="T5" fmla="*/ 555 h 1385"/>
              <a:gd name="T6" fmla="*/ 584 w 593"/>
              <a:gd name="T7" fmla="*/ 507 h 1385"/>
              <a:gd name="T8" fmla="*/ 562 w 593"/>
              <a:gd name="T9" fmla="*/ 493 h 1385"/>
              <a:gd name="T10" fmla="*/ 556 w 593"/>
              <a:gd name="T11" fmla="*/ 481 h 1385"/>
              <a:gd name="T12" fmla="*/ 533 w 593"/>
              <a:gd name="T13" fmla="*/ 507 h 1385"/>
              <a:gd name="T14" fmla="*/ 476 w 593"/>
              <a:gd name="T15" fmla="*/ 504 h 1385"/>
              <a:gd name="T16" fmla="*/ 459 w 593"/>
              <a:gd name="T17" fmla="*/ 284 h 1385"/>
              <a:gd name="T18" fmla="*/ 436 w 593"/>
              <a:gd name="T19" fmla="*/ 236 h 1385"/>
              <a:gd name="T20" fmla="*/ 483 w 593"/>
              <a:gd name="T21" fmla="*/ 211 h 1385"/>
              <a:gd name="T22" fmla="*/ 505 w 593"/>
              <a:gd name="T23" fmla="*/ 178 h 1385"/>
              <a:gd name="T24" fmla="*/ 512 w 593"/>
              <a:gd name="T25" fmla="*/ 152 h 1385"/>
              <a:gd name="T26" fmla="*/ 521 w 593"/>
              <a:gd name="T27" fmla="*/ 142 h 1385"/>
              <a:gd name="T28" fmla="*/ 508 w 593"/>
              <a:gd name="T29" fmla="*/ 87 h 1385"/>
              <a:gd name="T30" fmla="*/ 517 w 593"/>
              <a:gd name="T31" fmla="*/ 67 h 1385"/>
              <a:gd name="T32" fmla="*/ 496 w 593"/>
              <a:gd name="T33" fmla="*/ 33 h 1385"/>
              <a:gd name="T34" fmla="*/ 469 w 593"/>
              <a:gd name="T35" fmla="*/ 7 h 1385"/>
              <a:gd name="T36" fmla="*/ 442 w 593"/>
              <a:gd name="T37" fmla="*/ 2 h 1385"/>
              <a:gd name="T38" fmla="*/ 407 w 593"/>
              <a:gd name="T39" fmla="*/ 3 h 1385"/>
              <a:gd name="T40" fmla="*/ 378 w 593"/>
              <a:gd name="T41" fmla="*/ 17 h 1385"/>
              <a:gd name="T42" fmla="*/ 355 w 593"/>
              <a:gd name="T43" fmla="*/ 72 h 1385"/>
              <a:gd name="T44" fmla="*/ 352 w 593"/>
              <a:gd name="T45" fmla="*/ 99 h 1385"/>
              <a:gd name="T46" fmla="*/ 347 w 593"/>
              <a:gd name="T47" fmla="*/ 126 h 1385"/>
              <a:gd name="T48" fmla="*/ 359 w 593"/>
              <a:gd name="T49" fmla="*/ 144 h 1385"/>
              <a:gd name="T50" fmla="*/ 362 w 593"/>
              <a:gd name="T51" fmla="*/ 169 h 1385"/>
              <a:gd name="T52" fmla="*/ 347 w 593"/>
              <a:gd name="T53" fmla="*/ 181 h 1385"/>
              <a:gd name="T54" fmla="*/ 251 w 593"/>
              <a:gd name="T55" fmla="*/ 274 h 1385"/>
              <a:gd name="T56" fmla="*/ 157 w 593"/>
              <a:gd name="T57" fmla="*/ 400 h 1385"/>
              <a:gd name="T58" fmla="*/ 167 w 593"/>
              <a:gd name="T59" fmla="*/ 436 h 1385"/>
              <a:gd name="T60" fmla="*/ 171 w 593"/>
              <a:gd name="T61" fmla="*/ 476 h 1385"/>
              <a:gd name="T62" fmla="*/ 224 w 593"/>
              <a:gd name="T63" fmla="*/ 486 h 1385"/>
              <a:gd name="T64" fmla="*/ 239 w 593"/>
              <a:gd name="T65" fmla="*/ 524 h 1385"/>
              <a:gd name="T66" fmla="*/ 251 w 593"/>
              <a:gd name="T67" fmla="*/ 572 h 1385"/>
              <a:gd name="T68" fmla="*/ 247 w 593"/>
              <a:gd name="T69" fmla="*/ 637 h 1385"/>
              <a:gd name="T70" fmla="*/ 242 w 593"/>
              <a:gd name="T71" fmla="*/ 764 h 1385"/>
              <a:gd name="T72" fmla="*/ 305 w 593"/>
              <a:gd name="T73" fmla="*/ 1002 h 1385"/>
              <a:gd name="T74" fmla="*/ 232 w 593"/>
              <a:gd name="T75" fmla="*/ 1036 h 1385"/>
              <a:gd name="T76" fmla="*/ 98 w 593"/>
              <a:gd name="T77" fmla="*/ 1104 h 1385"/>
              <a:gd name="T78" fmla="*/ 23 w 593"/>
              <a:gd name="T79" fmla="*/ 1182 h 1385"/>
              <a:gd name="T80" fmla="*/ 12 w 593"/>
              <a:gd name="T81" fmla="*/ 1223 h 1385"/>
              <a:gd name="T82" fmla="*/ 88 w 593"/>
              <a:gd name="T83" fmla="*/ 1324 h 1385"/>
              <a:gd name="T84" fmla="*/ 158 w 593"/>
              <a:gd name="T85" fmla="*/ 1378 h 1385"/>
              <a:gd name="T86" fmla="*/ 169 w 593"/>
              <a:gd name="T87" fmla="*/ 1360 h 1385"/>
              <a:gd name="T88" fmla="*/ 143 w 593"/>
              <a:gd name="T89" fmla="*/ 1317 h 1385"/>
              <a:gd name="T90" fmla="*/ 144 w 593"/>
              <a:gd name="T91" fmla="*/ 1249 h 1385"/>
              <a:gd name="T92" fmla="*/ 166 w 593"/>
              <a:gd name="T93" fmla="*/ 1216 h 1385"/>
              <a:gd name="T94" fmla="*/ 224 w 593"/>
              <a:gd name="T95" fmla="*/ 1180 h 1385"/>
              <a:gd name="T96" fmla="*/ 327 w 593"/>
              <a:gd name="T97" fmla="*/ 1158 h 1385"/>
              <a:gd name="T98" fmla="*/ 318 w 593"/>
              <a:gd name="T99" fmla="*/ 1198 h 1385"/>
              <a:gd name="T100" fmla="*/ 281 w 593"/>
              <a:gd name="T101" fmla="*/ 1299 h 1385"/>
              <a:gd name="T102" fmla="*/ 266 w 593"/>
              <a:gd name="T103" fmla="*/ 1357 h 1385"/>
              <a:gd name="T104" fmla="*/ 281 w 593"/>
              <a:gd name="T105" fmla="*/ 1385 h 1385"/>
              <a:gd name="T106" fmla="*/ 398 w 593"/>
              <a:gd name="T107" fmla="*/ 1380 h 1385"/>
              <a:gd name="T108" fmla="*/ 472 w 593"/>
              <a:gd name="T109" fmla="*/ 1370 h 1385"/>
              <a:gd name="T110" fmla="*/ 479 w 593"/>
              <a:gd name="T111" fmla="*/ 1343 h 1385"/>
              <a:gd name="T112" fmla="*/ 427 w 593"/>
              <a:gd name="T113" fmla="*/ 1337 h 1385"/>
              <a:gd name="T114" fmla="*/ 466 w 593"/>
              <a:gd name="T115" fmla="*/ 1201 h 1385"/>
              <a:gd name="T116" fmla="*/ 476 w 593"/>
              <a:gd name="T117" fmla="*/ 1020 h 1385"/>
              <a:gd name="T118" fmla="*/ 480 w 593"/>
              <a:gd name="T119" fmla="*/ 936 h 1385"/>
              <a:gd name="T120" fmla="*/ 453 w 593"/>
              <a:gd name="T121" fmla="*/ 775 h 1385"/>
              <a:gd name="T122" fmla="*/ 455 w 593"/>
              <a:gd name="T123" fmla="*/ 640 h 1385"/>
              <a:gd name="T124" fmla="*/ 459 w 593"/>
              <a:gd name="T125" fmla="*/ 576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3" h="1385">
                <a:moveTo>
                  <a:pt x="459" y="576"/>
                </a:moveTo>
                <a:lnTo>
                  <a:pt x="459" y="576"/>
                </a:lnTo>
                <a:lnTo>
                  <a:pt x="493" y="574"/>
                </a:lnTo>
                <a:lnTo>
                  <a:pt x="520" y="572"/>
                </a:lnTo>
                <a:lnTo>
                  <a:pt x="531" y="572"/>
                </a:lnTo>
                <a:lnTo>
                  <a:pt x="541" y="574"/>
                </a:lnTo>
                <a:lnTo>
                  <a:pt x="541" y="574"/>
                </a:lnTo>
                <a:lnTo>
                  <a:pt x="552" y="578"/>
                </a:lnTo>
                <a:lnTo>
                  <a:pt x="559" y="582"/>
                </a:lnTo>
                <a:lnTo>
                  <a:pt x="563" y="582"/>
                </a:lnTo>
                <a:lnTo>
                  <a:pt x="565" y="582"/>
                </a:lnTo>
                <a:lnTo>
                  <a:pt x="568" y="582"/>
                </a:lnTo>
                <a:lnTo>
                  <a:pt x="573" y="579"/>
                </a:lnTo>
                <a:lnTo>
                  <a:pt x="573" y="579"/>
                </a:lnTo>
                <a:lnTo>
                  <a:pt x="581" y="574"/>
                </a:lnTo>
                <a:lnTo>
                  <a:pt x="588" y="570"/>
                </a:lnTo>
                <a:lnTo>
                  <a:pt x="590" y="567"/>
                </a:lnTo>
                <a:lnTo>
                  <a:pt x="592" y="565"/>
                </a:lnTo>
                <a:lnTo>
                  <a:pt x="593" y="561"/>
                </a:lnTo>
                <a:lnTo>
                  <a:pt x="593" y="555"/>
                </a:lnTo>
                <a:lnTo>
                  <a:pt x="593" y="555"/>
                </a:lnTo>
                <a:lnTo>
                  <a:pt x="592" y="545"/>
                </a:lnTo>
                <a:lnTo>
                  <a:pt x="590" y="534"/>
                </a:lnTo>
                <a:lnTo>
                  <a:pt x="586" y="520"/>
                </a:lnTo>
                <a:lnTo>
                  <a:pt x="586" y="520"/>
                </a:lnTo>
                <a:lnTo>
                  <a:pt x="585" y="515"/>
                </a:lnTo>
                <a:lnTo>
                  <a:pt x="584" y="511"/>
                </a:lnTo>
                <a:lnTo>
                  <a:pt x="584" y="507"/>
                </a:lnTo>
                <a:lnTo>
                  <a:pt x="581" y="504"/>
                </a:lnTo>
                <a:lnTo>
                  <a:pt x="581" y="504"/>
                </a:lnTo>
                <a:lnTo>
                  <a:pt x="571" y="498"/>
                </a:lnTo>
                <a:lnTo>
                  <a:pt x="571" y="498"/>
                </a:lnTo>
                <a:lnTo>
                  <a:pt x="565" y="495"/>
                </a:lnTo>
                <a:lnTo>
                  <a:pt x="562" y="493"/>
                </a:lnTo>
                <a:lnTo>
                  <a:pt x="562" y="493"/>
                </a:lnTo>
                <a:lnTo>
                  <a:pt x="563" y="491"/>
                </a:lnTo>
                <a:lnTo>
                  <a:pt x="564" y="490"/>
                </a:lnTo>
                <a:lnTo>
                  <a:pt x="564" y="487"/>
                </a:lnTo>
                <a:lnTo>
                  <a:pt x="564" y="486"/>
                </a:lnTo>
                <a:lnTo>
                  <a:pt x="562" y="483"/>
                </a:lnTo>
                <a:lnTo>
                  <a:pt x="562" y="483"/>
                </a:lnTo>
                <a:lnTo>
                  <a:pt x="556" y="481"/>
                </a:lnTo>
                <a:lnTo>
                  <a:pt x="554" y="481"/>
                </a:lnTo>
                <a:lnTo>
                  <a:pt x="551" y="482"/>
                </a:lnTo>
                <a:lnTo>
                  <a:pt x="548" y="486"/>
                </a:lnTo>
                <a:lnTo>
                  <a:pt x="548" y="486"/>
                </a:lnTo>
                <a:lnTo>
                  <a:pt x="541" y="498"/>
                </a:lnTo>
                <a:lnTo>
                  <a:pt x="537" y="503"/>
                </a:lnTo>
                <a:lnTo>
                  <a:pt x="533" y="507"/>
                </a:lnTo>
                <a:lnTo>
                  <a:pt x="533" y="507"/>
                </a:lnTo>
                <a:lnTo>
                  <a:pt x="524" y="515"/>
                </a:lnTo>
                <a:lnTo>
                  <a:pt x="518" y="520"/>
                </a:lnTo>
                <a:lnTo>
                  <a:pt x="518" y="520"/>
                </a:lnTo>
                <a:lnTo>
                  <a:pt x="497" y="512"/>
                </a:lnTo>
                <a:lnTo>
                  <a:pt x="483" y="507"/>
                </a:lnTo>
                <a:lnTo>
                  <a:pt x="476" y="504"/>
                </a:lnTo>
                <a:lnTo>
                  <a:pt x="476" y="504"/>
                </a:lnTo>
                <a:lnTo>
                  <a:pt x="480" y="369"/>
                </a:lnTo>
                <a:lnTo>
                  <a:pt x="480" y="369"/>
                </a:lnTo>
                <a:lnTo>
                  <a:pt x="479" y="362"/>
                </a:lnTo>
                <a:lnTo>
                  <a:pt x="476" y="349"/>
                </a:lnTo>
                <a:lnTo>
                  <a:pt x="469" y="316"/>
                </a:lnTo>
                <a:lnTo>
                  <a:pt x="459" y="284"/>
                </a:lnTo>
                <a:lnTo>
                  <a:pt x="453" y="267"/>
                </a:lnTo>
                <a:lnTo>
                  <a:pt x="453" y="267"/>
                </a:lnTo>
                <a:lnTo>
                  <a:pt x="441" y="250"/>
                </a:lnTo>
                <a:lnTo>
                  <a:pt x="436" y="241"/>
                </a:lnTo>
                <a:lnTo>
                  <a:pt x="435" y="239"/>
                </a:lnTo>
                <a:lnTo>
                  <a:pt x="436" y="236"/>
                </a:lnTo>
                <a:lnTo>
                  <a:pt x="436" y="236"/>
                </a:lnTo>
                <a:lnTo>
                  <a:pt x="445" y="228"/>
                </a:lnTo>
                <a:lnTo>
                  <a:pt x="452" y="223"/>
                </a:lnTo>
                <a:lnTo>
                  <a:pt x="458" y="220"/>
                </a:lnTo>
                <a:lnTo>
                  <a:pt x="458" y="220"/>
                </a:lnTo>
                <a:lnTo>
                  <a:pt x="474" y="216"/>
                </a:lnTo>
                <a:lnTo>
                  <a:pt x="480" y="214"/>
                </a:lnTo>
                <a:lnTo>
                  <a:pt x="483" y="211"/>
                </a:lnTo>
                <a:lnTo>
                  <a:pt x="484" y="210"/>
                </a:lnTo>
                <a:lnTo>
                  <a:pt x="484" y="210"/>
                </a:lnTo>
                <a:lnTo>
                  <a:pt x="496" y="182"/>
                </a:lnTo>
                <a:lnTo>
                  <a:pt x="499" y="177"/>
                </a:lnTo>
                <a:lnTo>
                  <a:pt x="499" y="177"/>
                </a:lnTo>
                <a:lnTo>
                  <a:pt x="503" y="180"/>
                </a:lnTo>
                <a:lnTo>
                  <a:pt x="505" y="178"/>
                </a:lnTo>
                <a:lnTo>
                  <a:pt x="507" y="177"/>
                </a:lnTo>
                <a:lnTo>
                  <a:pt x="508" y="176"/>
                </a:lnTo>
                <a:lnTo>
                  <a:pt x="508" y="176"/>
                </a:lnTo>
                <a:lnTo>
                  <a:pt x="509" y="163"/>
                </a:lnTo>
                <a:lnTo>
                  <a:pt x="509" y="153"/>
                </a:lnTo>
                <a:lnTo>
                  <a:pt x="509" y="153"/>
                </a:lnTo>
                <a:lnTo>
                  <a:pt x="512" y="152"/>
                </a:lnTo>
                <a:lnTo>
                  <a:pt x="517" y="153"/>
                </a:lnTo>
                <a:lnTo>
                  <a:pt x="521" y="152"/>
                </a:lnTo>
                <a:lnTo>
                  <a:pt x="522" y="151"/>
                </a:lnTo>
                <a:lnTo>
                  <a:pt x="524" y="148"/>
                </a:lnTo>
                <a:lnTo>
                  <a:pt x="524" y="148"/>
                </a:lnTo>
                <a:lnTo>
                  <a:pt x="522" y="146"/>
                </a:lnTo>
                <a:lnTo>
                  <a:pt x="521" y="142"/>
                </a:lnTo>
                <a:lnTo>
                  <a:pt x="516" y="134"/>
                </a:lnTo>
                <a:lnTo>
                  <a:pt x="512" y="129"/>
                </a:lnTo>
                <a:lnTo>
                  <a:pt x="509" y="123"/>
                </a:lnTo>
                <a:lnTo>
                  <a:pt x="509" y="123"/>
                </a:lnTo>
                <a:lnTo>
                  <a:pt x="508" y="101"/>
                </a:lnTo>
                <a:lnTo>
                  <a:pt x="508" y="101"/>
                </a:lnTo>
                <a:lnTo>
                  <a:pt x="508" y="87"/>
                </a:lnTo>
                <a:lnTo>
                  <a:pt x="509" y="76"/>
                </a:lnTo>
                <a:lnTo>
                  <a:pt x="509" y="72"/>
                </a:lnTo>
                <a:lnTo>
                  <a:pt x="509" y="72"/>
                </a:lnTo>
                <a:lnTo>
                  <a:pt x="512" y="71"/>
                </a:lnTo>
                <a:lnTo>
                  <a:pt x="516" y="70"/>
                </a:lnTo>
                <a:lnTo>
                  <a:pt x="517" y="68"/>
                </a:lnTo>
                <a:lnTo>
                  <a:pt x="517" y="67"/>
                </a:lnTo>
                <a:lnTo>
                  <a:pt x="516" y="63"/>
                </a:lnTo>
                <a:lnTo>
                  <a:pt x="514" y="58"/>
                </a:lnTo>
                <a:lnTo>
                  <a:pt x="514" y="58"/>
                </a:lnTo>
                <a:lnTo>
                  <a:pt x="508" y="49"/>
                </a:lnTo>
                <a:lnTo>
                  <a:pt x="503" y="42"/>
                </a:lnTo>
                <a:lnTo>
                  <a:pt x="499" y="38"/>
                </a:lnTo>
                <a:lnTo>
                  <a:pt x="496" y="33"/>
                </a:lnTo>
                <a:lnTo>
                  <a:pt x="496" y="33"/>
                </a:lnTo>
                <a:lnTo>
                  <a:pt x="491" y="25"/>
                </a:lnTo>
                <a:lnTo>
                  <a:pt x="487" y="20"/>
                </a:lnTo>
                <a:lnTo>
                  <a:pt x="480" y="16"/>
                </a:lnTo>
                <a:lnTo>
                  <a:pt x="480" y="16"/>
                </a:lnTo>
                <a:lnTo>
                  <a:pt x="474" y="11"/>
                </a:lnTo>
                <a:lnTo>
                  <a:pt x="469" y="7"/>
                </a:lnTo>
                <a:lnTo>
                  <a:pt x="465" y="4"/>
                </a:lnTo>
                <a:lnTo>
                  <a:pt x="459" y="4"/>
                </a:lnTo>
                <a:lnTo>
                  <a:pt x="459" y="4"/>
                </a:lnTo>
                <a:lnTo>
                  <a:pt x="455" y="4"/>
                </a:lnTo>
                <a:lnTo>
                  <a:pt x="453" y="3"/>
                </a:lnTo>
                <a:lnTo>
                  <a:pt x="449" y="3"/>
                </a:lnTo>
                <a:lnTo>
                  <a:pt x="442" y="2"/>
                </a:lnTo>
                <a:lnTo>
                  <a:pt x="442" y="2"/>
                </a:lnTo>
                <a:lnTo>
                  <a:pt x="435" y="2"/>
                </a:lnTo>
                <a:lnTo>
                  <a:pt x="429" y="0"/>
                </a:lnTo>
                <a:lnTo>
                  <a:pt x="423" y="0"/>
                </a:lnTo>
                <a:lnTo>
                  <a:pt x="415" y="2"/>
                </a:lnTo>
                <a:lnTo>
                  <a:pt x="415" y="2"/>
                </a:lnTo>
                <a:lnTo>
                  <a:pt x="407" y="3"/>
                </a:lnTo>
                <a:lnTo>
                  <a:pt x="402" y="3"/>
                </a:lnTo>
                <a:lnTo>
                  <a:pt x="398" y="4"/>
                </a:lnTo>
                <a:lnTo>
                  <a:pt x="393" y="7"/>
                </a:lnTo>
                <a:lnTo>
                  <a:pt x="393" y="7"/>
                </a:lnTo>
                <a:lnTo>
                  <a:pt x="385" y="11"/>
                </a:lnTo>
                <a:lnTo>
                  <a:pt x="382" y="13"/>
                </a:lnTo>
                <a:lnTo>
                  <a:pt x="378" y="17"/>
                </a:lnTo>
                <a:lnTo>
                  <a:pt x="378" y="17"/>
                </a:lnTo>
                <a:lnTo>
                  <a:pt x="368" y="38"/>
                </a:lnTo>
                <a:lnTo>
                  <a:pt x="368" y="38"/>
                </a:lnTo>
                <a:lnTo>
                  <a:pt x="361" y="55"/>
                </a:lnTo>
                <a:lnTo>
                  <a:pt x="357" y="66"/>
                </a:lnTo>
                <a:lnTo>
                  <a:pt x="355" y="72"/>
                </a:lnTo>
                <a:lnTo>
                  <a:pt x="355" y="72"/>
                </a:lnTo>
                <a:lnTo>
                  <a:pt x="351" y="74"/>
                </a:lnTo>
                <a:lnTo>
                  <a:pt x="348" y="76"/>
                </a:lnTo>
                <a:lnTo>
                  <a:pt x="347" y="79"/>
                </a:lnTo>
                <a:lnTo>
                  <a:pt x="347" y="85"/>
                </a:lnTo>
                <a:lnTo>
                  <a:pt x="347" y="85"/>
                </a:lnTo>
                <a:lnTo>
                  <a:pt x="352" y="99"/>
                </a:lnTo>
                <a:lnTo>
                  <a:pt x="352" y="99"/>
                </a:lnTo>
                <a:lnTo>
                  <a:pt x="351" y="100"/>
                </a:lnTo>
                <a:lnTo>
                  <a:pt x="349" y="108"/>
                </a:lnTo>
                <a:lnTo>
                  <a:pt x="349" y="108"/>
                </a:lnTo>
                <a:lnTo>
                  <a:pt x="348" y="119"/>
                </a:lnTo>
                <a:lnTo>
                  <a:pt x="347" y="125"/>
                </a:lnTo>
                <a:lnTo>
                  <a:pt x="347" y="126"/>
                </a:lnTo>
                <a:lnTo>
                  <a:pt x="347" y="126"/>
                </a:lnTo>
                <a:lnTo>
                  <a:pt x="351" y="127"/>
                </a:lnTo>
                <a:lnTo>
                  <a:pt x="353" y="129"/>
                </a:lnTo>
                <a:lnTo>
                  <a:pt x="355" y="130"/>
                </a:lnTo>
                <a:lnTo>
                  <a:pt x="355" y="130"/>
                </a:lnTo>
                <a:lnTo>
                  <a:pt x="357" y="138"/>
                </a:lnTo>
                <a:lnTo>
                  <a:pt x="359" y="142"/>
                </a:lnTo>
                <a:lnTo>
                  <a:pt x="359" y="144"/>
                </a:lnTo>
                <a:lnTo>
                  <a:pt x="359" y="144"/>
                </a:lnTo>
                <a:lnTo>
                  <a:pt x="359" y="146"/>
                </a:lnTo>
                <a:lnTo>
                  <a:pt x="361" y="150"/>
                </a:lnTo>
                <a:lnTo>
                  <a:pt x="362" y="155"/>
                </a:lnTo>
                <a:lnTo>
                  <a:pt x="362" y="160"/>
                </a:lnTo>
                <a:lnTo>
                  <a:pt x="362" y="160"/>
                </a:lnTo>
                <a:lnTo>
                  <a:pt x="362" y="169"/>
                </a:lnTo>
                <a:lnTo>
                  <a:pt x="362" y="173"/>
                </a:lnTo>
                <a:lnTo>
                  <a:pt x="362" y="173"/>
                </a:lnTo>
                <a:lnTo>
                  <a:pt x="359" y="172"/>
                </a:lnTo>
                <a:lnTo>
                  <a:pt x="356" y="172"/>
                </a:lnTo>
                <a:lnTo>
                  <a:pt x="355" y="173"/>
                </a:lnTo>
                <a:lnTo>
                  <a:pt x="355" y="173"/>
                </a:lnTo>
                <a:lnTo>
                  <a:pt x="347" y="181"/>
                </a:lnTo>
                <a:lnTo>
                  <a:pt x="331" y="197"/>
                </a:lnTo>
                <a:lnTo>
                  <a:pt x="305" y="225"/>
                </a:lnTo>
                <a:lnTo>
                  <a:pt x="305" y="225"/>
                </a:lnTo>
                <a:lnTo>
                  <a:pt x="285" y="244"/>
                </a:lnTo>
                <a:lnTo>
                  <a:pt x="259" y="266"/>
                </a:lnTo>
                <a:lnTo>
                  <a:pt x="259" y="266"/>
                </a:lnTo>
                <a:lnTo>
                  <a:pt x="251" y="274"/>
                </a:lnTo>
                <a:lnTo>
                  <a:pt x="238" y="288"/>
                </a:lnTo>
                <a:lnTo>
                  <a:pt x="205" y="329"/>
                </a:lnTo>
                <a:lnTo>
                  <a:pt x="175" y="368"/>
                </a:lnTo>
                <a:lnTo>
                  <a:pt x="165" y="384"/>
                </a:lnTo>
                <a:lnTo>
                  <a:pt x="161" y="392"/>
                </a:lnTo>
                <a:lnTo>
                  <a:pt x="161" y="392"/>
                </a:lnTo>
                <a:lnTo>
                  <a:pt x="157" y="400"/>
                </a:lnTo>
                <a:lnTo>
                  <a:pt x="153" y="409"/>
                </a:lnTo>
                <a:lnTo>
                  <a:pt x="150" y="413"/>
                </a:lnTo>
                <a:lnTo>
                  <a:pt x="150" y="417"/>
                </a:lnTo>
                <a:lnTo>
                  <a:pt x="152" y="419"/>
                </a:lnTo>
                <a:lnTo>
                  <a:pt x="153" y="423"/>
                </a:lnTo>
                <a:lnTo>
                  <a:pt x="167" y="436"/>
                </a:lnTo>
                <a:lnTo>
                  <a:pt x="167" y="436"/>
                </a:lnTo>
                <a:lnTo>
                  <a:pt x="166" y="441"/>
                </a:lnTo>
                <a:lnTo>
                  <a:pt x="165" y="452"/>
                </a:lnTo>
                <a:lnTo>
                  <a:pt x="165" y="457"/>
                </a:lnTo>
                <a:lnTo>
                  <a:pt x="166" y="464"/>
                </a:lnTo>
                <a:lnTo>
                  <a:pt x="169" y="470"/>
                </a:lnTo>
                <a:lnTo>
                  <a:pt x="171" y="476"/>
                </a:lnTo>
                <a:lnTo>
                  <a:pt x="171" y="476"/>
                </a:lnTo>
                <a:lnTo>
                  <a:pt x="177" y="478"/>
                </a:lnTo>
                <a:lnTo>
                  <a:pt x="184" y="482"/>
                </a:lnTo>
                <a:lnTo>
                  <a:pt x="192" y="483"/>
                </a:lnTo>
                <a:lnTo>
                  <a:pt x="201" y="485"/>
                </a:lnTo>
                <a:lnTo>
                  <a:pt x="217" y="486"/>
                </a:lnTo>
                <a:lnTo>
                  <a:pt x="224" y="486"/>
                </a:lnTo>
                <a:lnTo>
                  <a:pt x="224" y="486"/>
                </a:lnTo>
                <a:lnTo>
                  <a:pt x="225" y="487"/>
                </a:lnTo>
                <a:lnTo>
                  <a:pt x="230" y="493"/>
                </a:lnTo>
                <a:lnTo>
                  <a:pt x="233" y="496"/>
                </a:lnTo>
                <a:lnTo>
                  <a:pt x="235" y="504"/>
                </a:lnTo>
                <a:lnTo>
                  <a:pt x="238" y="512"/>
                </a:lnTo>
                <a:lnTo>
                  <a:pt x="239" y="524"/>
                </a:lnTo>
                <a:lnTo>
                  <a:pt x="239" y="524"/>
                </a:lnTo>
                <a:lnTo>
                  <a:pt x="241" y="546"/>
                </a:lnTo>
                <a:lnTo>
                  <a:pt x="245" y="562"/>
                </a:lnTo>
                <a:lnTo>
                  <a:pt x="246" y="570"/>
                </a:lnTo>
                <a:lnTo>
                  <a:pt x="249" y="571"/>
                </a:lnTo>
                <a:lnTo>
                  <a:pt x="249" y="571"/>
                </a:lnTo>
                <a:lnTo>
                  <a:pt x="250" y="571"/>
                </a:lnTo>
                <a:lnTo>
                  <a:pt x="251" y="572"/>
                </a:lnTo>
                <a:lnTo>
                  <a:pt x="254" y="575"/>
                </a:lnTo>
                <a:lnTo>
                  <a:pt x="255" y="578"/>
                </a:lnTo>
                <a:lnTo>
                  <a:pt x="255" y="583"/>
                </a:lnTo>
                <a:lnTo>
                  <a:pt x="254" y="591"/>
                </a:lnTo>
                <a:lnTo>
                  <a:pt x="253" y="601"/>
                </a:lnTo>
                <a:lnTo>
                  <a:pt x="253" y="601"/>
                </a:lnTo>
                <a:lnTo>
                  <a:pt x="247" y="637"/>
                </a:lnTo>
                <a:lnTo>
                  <a:pt x="241" y="688"/>
                </a:lnTo>
                <a:lnTo>
                  <a:pt x="239" y="712"/>
                </a:lnTo>
                <a:lnTo>
                  <a:pt x="238" y="735"/>
                </a:lnTo>
                <a:lnTo>
                  <a:pt x="239" y="753"/>
                </a:lnTo>
                <a:lnTo>
                  <a:pt x="239" y="758"/>
                </a:lnTo>
                <a:lnTo>
                  <a:pt x="242" y="764"/>
                </a:lnTo>
                <a:lnTo>
                  <a:pt x="242" y="764"/>
                </a:lnTo>
                <a:lnTo>
                  <a:pt x="253" y="781"/>
                </a:lnTo>
                <a:lnTo>
                  <a:pt x="268" y="803"/>
                </a:lnTo>
                <a:lnTo>
                  <a:pt x="289" y="830"/>
                </a:lnTo>
                <a:lnTo>
                  <a:pt x="289" y="830"/>
                </a:lnTo>
                <a:lnTo>
                  <a:pt x="296" y="911"/>
                </a:lnTo>
                <a:lnTo>
                  <a:pt x="305" y="1002"/>
                </a:lnTo>
                <a:lnTo>
                  <a:pt x="305" y="1002"/>
                </a:lnTo>
                <a:lnTo>
                  <a:pt x="302" y="1002"/>
                </a:lnTo>
                <a:lnTo>
                  <a:pt x="294" y="1003"/>
                </a:lnTo>
                <a:lnTo>
                  <a:pt x="281" y="1007"/>
                </a:lnTo>
                <a:lnTo>
                  <a:pt x="272" y="1011"/>
                </a:lnTo>
                <a:lnTo>
                  <a:pt x="262" y="1017"/>
                </a:lnTo>
                <a:lnTo>
                  <a:pt x="262" y="1017"/>
                </a:lnTo>
                <a:lnTo>
                  <a:pt x="232" y="1036"/>
                </a:lnTo>
                <a:lnTo>
                  <a:pt x="195" y="1058"/>
                </a:lnTo>
                <a:lnTo>
                  <a:pt x="158" y="1078"/>
                </a:lnTo>
                <a:lnTo>
                  <a:pt x="144" y="1086"/>
                </a:lnTo>
                <a:lnTo>
                  <a:pt x="133" y="1089"/>
                </a:lnTo>
                <a:lnTo>
                  <a:pt x="133" y="1089"/>
                </a:lnTo>
                <a:lnTo>
                  <a:pt x="115" y="1096"/>
                </a:lnTo>
                <a:lnTo>
                  <a:pt x="98" y="1104"/>
                </a:lnTo>
                <a:lnTo>
                  <a:pt x="84" y="1113"/>
                </a:lnTo>
                <a:lnTo>
                  <a:pt x="78" y="1118"/>
                </a:lnTo>
                <a:lnTo>
                  <a:pt x="74" y="1124"/>
                </a:lnTo>
                <a:lnTo>
                  <a:pt x="47" y="1168"/>
                </a:lnTo>
                <a:lnTo>
                  <a:pt x="47" y="1168"/>
                </a:lnTo>
                <a:lnTo>
                  <a:pt x="40" y="1173"/>
                </a:lnTo>
                <a:lnTo>
                  <a:pt x="23" y="1182"/>
                </a:lnTo>
                <a:lnTo>
                  <a:pt x="8" y="1194"/>
                </a:lnTo>
                <a:lnTo>
                  <a:pt x="2" y="1201"/>
                </a:lnTo>
                <a:lnTo>
                  <a:pt x="1" y="1202"/>
                </a:lnTo>
                <a:lnTo>
                  <a:pt x="0" y="1205"/>
                </a:lnTo>
                <a:lnTo>
                  <a:pt x="0" y="1205"/>
                </a:lnTo>
                <a:lnTo>
                  <a:pt x="4" y="1211"/>
                </a:lnTo>
                <a:lnTo>
                  <a:pt x="12" y="1223"/>
                </a:lnTo>
                <a:lnTo>
                  <a:pt x="36" y="1254"/>
                </a:lnTo>
                <a:lnTo>
                  <a:pt x="63" y="1287"/>
                </a:lnTo>
                <a:lnTo>
                  <a:pt x="72" y="1300"/>
                </a:lnTo>
                <a:lnTo>
                  <a:pt x="77" y="1308"/>
                </a:lnTo>
                <a:lnTo>
                  <a:pt x="77" y="1308"/>
                </a:lnTo>
                <a:lnTo>
                  <a:pt x="81" y="1315"/>
                </a:lnTo>
                <a:lnTo>
                  <a:pt x="88" y="1324"/>
                </a:lnTo>
                <a:lnTo>
                  <a:pt x="108" y="1345"/>
                </a:lnTo>
                <a:lnTo>
                  <a:pt x="120" y="1355"/>
                </a:lnTo>
                <a:lnTo>
                  <a:pt x="132" y="1364"/>
                </a:lnTo>
                <a:lnTo>
                  <a:pt x="143" y="1371"/>
                </a:lnTo>
                <a:lnTo>
                  <a:pt x="152" y="1376"/>
                </a:lnTo>
                <a:lnTo>
                  <a:pt x="152" y="1376"/>
                </a:lnTo>
                <a:lnTo>
                  <a:pt x="158" y="1378"/>
                </a:lnTo>
                <a:lnTo>
                  <a:pt x="163" y="1379"/>
                </a:lnTo>
                <a:lnTo>
                  <a:pt x="167" y="1378"/>
                </a:lnTo>
                <a:lnTo>
                  <a:pt x="169" y="1375"/>
                </a:lnTo>
                <a:lnTo>
                  <a:pt x="171" y="1372"/>
                </a:lnTo>
                <a:lnTo>
                  <a:pt x="171" y="1368"/>
                </a:lnTo>
                <a:lnTo>
                  <a:pt x="169" y="1360"/>
                </a:lnTo>
                <a:lnTo>
                  <a:pt x="169" y="1360"/>
                </a:lnTo>
                <a:lnTo>
                  <a:pt x="167" y="1355"/>
                </a:lnTo>
                <a:lnTo>
                  <a:pt x="163" y="1351"/>
                </a:lnTo>
                <a:lnTo>
                  <a:pt x="153" y="1341"/>
                </a:lnTo>
                <a:lnTo>
                  <a:pt x="149" y="1337"/>
                </a:lnTo>
                <a:lnTo>
                  <a:pt x="145" y="1330"/>
                </a:lnTo>
                <a:lnTo>
                  <a:pt x="143" y="1324"/>
                </a:lnTo>
                <a:lnTo>
                  <a:pt x="143" y="1317"/>
                </a:lnTo>
                <a:lnTo>
                  <a:pt x="143" y="1317"/>
                </a:lnTo>
                <a:lnTo>
                  <a:pt x="143" y="1299"/>
                </a:lnTo>
                <a:lnTo>
                  <a:pt x="143" y="1279"/>
                </a:lnTo>
                <a:lnTo>
                  <a:pt x="143" y="1261"/>
                </a:lnTo>
                <a:lnTo>
                  <a:pt x="143" y="1254"/>
                </a:lnTo>
                <a:lnTo>
                  <a:pt x="144" y="1249"/>
                </a:lnTo>
                <a:lnTo>
                  <a:pt x="144" y="1249"/>
                </a:lnTo>
                <a:lnTo>
                  <a:pt x="146" y="1247"/>
                </a:lnTo>
                <a:lnTo>
                  <a:pt x="148" y="1247"/>
                </a:lnTo>
                <a:lnTo>
                  <a:pt x="150" y="1244"/>
                </a:lnTo>
                <a:lnTo>
                  <a:pt x="156" y="1232"/>
                </a:lnTo>
                <a:lnTo>
                  <a:pt x="156" y="1232"/>
                </a:lnTo>
                <a:lnTo>
                  <a:pt x="161" y="1223"/>
                </a:lnTo>
                <a:lnTo>
                  <a:pt x="166" y="1216"/>
                </a:lnTo>
                <a:lnTo>
                  <a:pt x="173" y="1210"/>
                </a:lnTo>
                <a:lnTo>
                  <a:pt x="178" y="1206"/>
                </a:lnTo>
                <a:lnTo>
                  <a:pt x="190" y="1198"/>
                </a:lnTo>
                <a:lnTo>
                  <a:pt x="199" y="1193"/>
                </a:lnTo>
                <a:lnTo>
                  <a:pt x="199" y="1193"/>
                </a:lnTo>
                <a:lnTo>
                  <a:pt x="207" y="1188"/>
                </a:lnTo>
                <a:lnTo>
                  <a:pt x="224" y="1180"/>
                </a:lnTo>
                <a:lnTo>
                  <a:pt x="270" y="1155"/>
                </a:lnTo>
                <a:lnTo>
                  <a:pt x="336" y="1124"/>
                </a:lnTo>
                <a:lnTo>
                  <a:pt x="336" y="1124"/>
                </a:lnTo>
                <a:lnTo>
                  <a:pt x="331" y="1135"/>
                </a:lnTo>
                <a:lnTo>
                  <a:pt x="327" y="1147"/>
                </a:lnTo>
                <a:lnTo>
                  <a:pt x="327" y="1152"/>
                </a:lnTo>
                <a:lnTo>
                  <a:pt x="327" y="1158"/>
                </a:lnTo>
                <a:lnTo>
                  <a:pt x="327" y="1158"/>
                </a:lnTo>
                <a:lnTo>
                  <a:pt x="327" y="1162"/>
                </a:lnTo>
                <a:lnTo>
                  <a:pt x="327" y="1167"/>
                </a:lnTo>
                <a:lnTo>
                  <a:pt x="325" y="1177"/>
                </a:lnTo>
                <a:lnTo>
                  <a:pt x="321" y="1186"/>
                </a:lnTo>
                <a:lnTo>
                  <a:pt x="318" y="1198"/>
                </a:lnTo>
                <a:lnTo>
                  <a:pt x="318" y="1198"/>
                </a:lnTo>
                <a:lnTo>
                  <a:pt x="314" y="1220"/>
                </a:lnTo>
                <a:lnTo>
                  <a:pt x="305" y="1254"/>
                </a:lnTo>
                <a:lnTo>
                  <a:pt x="293" y="1299"/>
                </a:lnTo>
                <a:lnTo>
                  <a:pt x="293" y="1299"/>
                </a:lnTo>
                <a:lnTo>
                  <a:pt x="292" y="1299"/>
                </a:lnTo>
                <a:lnTo>
                  <a:pt x="287" y="1298"/>
                </a:lnTo>
                <a:lnTo>
                  <a:pt x="281" y="1299"/>
                </a:lnTo>
                <a:lnTo>
                  <a:pt x="279" y="1300"/>
                </a:lnTo>
                <a:lnTo>
                  <a:pt x="277" y="1304"/>
                </a:lnTo>
                <a:lnTo>
                  <a:pt x="277" y="1304"/>
                </a:lnTo>
                <a:lnTo>
                  <a:pt x="273" y="1316"/>
                </a:lnTo>
                <a:lnTo>
                  <a:pt x="270" y="1333"/>
                </a:lnTo>
                <a:lnTo>
                  <a:pt x="266" y="1350"/>
                </a:lnTo>
                <a:lnTo>
                  <a:pt x="266" y="1357"/>
                </a:lnTo>
                <a:lnTo>
                  <a:pt x="266" y="1362"/>
                </a:lnTo>
                <a:lnTo>
                  <a:pt x="266" y="1362"/>
                </a:lnTo>
                <a:lnTo>
                  <a:pt x="270" y="1370"/>
                </a:lnTo>
                <a:lnTo>
                  <a:pt x="273" y="1378"/>
                </a:lnTo>
                <a:lnTo>
                  <a:pt x="277" y="1383"/>
                </a:lnTo>
                <a:lnTo>
                  <a:pt x="280" y="1384"/>
                </a:lnTo>
                <a:lnTo>
                  <a:pt x="281" y="1385"/>
                </a:lnTo>
                <a:lnTo>
                  <a:pt x="281" y="1385"/>
                </a:lnTo>
                <a:lnTo>
                  <a:pt x="317" y="1380"/>
                </a:lnTo>
                <a:lnTo>
                  <a:pt x="345" y="1379"/>
                </a:lnTo>
                <a:lnTo>
                  <a:pt x="359" y="1378"/>
                </a:lnTo>
                <a:lnTo>
                  <a:pt x="372" y="1378"/>
                </a:lnTo>
                <a:lnTo>
                  <a:pt x="372" y="1378"/>
                </a:lnTo>
                <a:lnTo>
                  <a:pt x="398" y="1380"/>
                </a:lnTo>
                <a:lnTo>
                  <a:pt x="421" y="1383"/>
                </a:lnTo>
                <a:lnTo>
                  <a:pt x="433" y="1383"/>
                </a:lnTo>
                <a:lnTo>
                  <a:pt x="444" y="1383"/>
                </a:lnTo>
                <a:lnTo>
                  <a:pt x="453" y="1381"/>
                </a:lnTo>
                <a:lnTo>
                  <a:pt x="459" y="1378"/>
                </a:lnTo>
                <a:lnTo>
                  <a:pt x="459" y="1378"/>
                </a:lnTo>
                <a:lnTo>
                  <a:pt x="472" y="1370"/>
                </a:lnTo>
                <a:lnTo>
                  <a:pt x="480" y="1362"/>
                </a:lnTo>
                <a:lnTo>
                  <a:pt x="483" y="1357"/>
                </a:lnTo>
                <a:lnTo>
                  <a:pt x="484" y="1353"/>
                </a:lnTo>
                <a:lnTo>
                  <a:pt x="484" y="1350"/>
                </a:lnTo>
                <a:lnTo>
                  <a:pt x="483" y="1346"/>
                </a:lnTo>
                <a:lnTo>
                  <a:pt x="483" y="1346"/>
                </a:lnTo>
                <a:lnTo>
                  <a:pt x="479" y="1343"/>
                </a:lnTo>
                <a:lnTo>
                  <a:pt x="475" y="1342"/>
                </a:lnTo>
                <a:lnTo>
                  <a:pt x="466" y="1341"/>
                </a:lnTo>
                <a:lnTo>
                  <a:pt x="444" y="1340"/>
                </a:lnTo>
                <a:lnTo>
                  <a:pt x="444" y="1340"/>
                </a:lnTo>
                <a:lnTo>
                  <a:pt x="431" y="1338"/>
                </a:lnTo>
                <a:lnTo>
                  <a:pt x="427" y="1337"/>
                </a:lnTo>
                <a:lnTo>
                  <a:pt x="427" y="1337"/>
                </a:lnTo>
                <a:lnTo>
                  <a:pt x="433" y="1324"/>
                </a:lnTo>
                <a:lnTo>
                  <a:pt x="441" y="1308"/>
                </a:lnTo>
                <a:lnTo>
                  <a:pt x="449" y="1290"/>
                </a:lnTo>
                <a:lnTo>
                  <a:pt x="449" y="1290"/>
                </a:lnTo>
                <a:lnTo>
                  <a:pt x="453" y="1277"/>
                </a:lnTo>
                <a:lnTo>
                  <a:pt x="457" y="1254"/>
                </a:lnTo>
                <a:lnTo>
                  <a:pt x="466" y="1201"/>
                </a:lnTo>
                <a:lnTo>
                  <a:pt x="478" y="1121"/>
                </a:lnTo>
                <a:lnTo>
                  <a:pt x="478" y="1121"/>
                </a:lnTo>
                <a:lnTo>
                  <a:pt x="478" y="1101"/>
                </a:lnTo>
                <a:lnTo>
                  <a:pt x="476" y="1069"/>
                </a:lnTo>
                <a:lnTo>
                  <a:pt x="474" y="1024"/>
                </a:lnTo>
                <a:lnTo>
                  <a:pt x="474" y="1024"/>
                </a:lnTo>
                <a:lnTo>
                  <a:pt x="476" y="1020"/>
                </a:lnTo>
                <a:lnTo>
                  <a:pt x="480" y="1007"/>
                </a:lnTo>
                <a:lnTo>
                  <a:pt x="486" y="989"/>
                </a:lnTo>
                <a:lnTo>
                  <a:pt x="487" y="978"/>
                </a:lnTo>
                <a:lnTo>
                  <a:pt x="487" y="968"/>
                </a:lnTo>
                <a:lnTo>
                  <a:pt x="487" y="968"/>
                </a:lnTo>
                <a:lnTo>
                  <a:pt x="486" y="955"/>
                </a:lnTo>
                <a:lnTo>
                  <a:pt x="480" y="936"/>
                </a:lnTo>
                <a:lnTo>
                  <a:pt x="467" y="891"/>
                </a:lnTo>
                <a:lnTo>
                  <a:pt x="455" y="850"/>
                </a:lnTo>
                <a:lnTo>
                  <a:pt x="452" y="836"/>
                </a:lnTo>
                <a:lnTo>
                  <a:pt x="452" y="829"/>
                </a:lnTo>
                <a:lnTo>
                  <a:pt x="452" y="829"/>
                </a:lnTo>
                <a:lnTo>
                  <a:pt x="452" y="809"/>
                </a:lnTo>
                <a:lnTo>
                  <a:pt x="453" y="775"/>
                </a:lnTo>
                <a:lnTo>
                  <a:pt x="453" y="723"/>
                </a:lnTo>
                <a:lnTo>
                  <a:pt x="453" y="723"/>
                </a:lnTo>
                <a:lnTo>
                  <a:pt x="455" y="681"/>
                </a:lnTo>
                <a:lnTo>
                  <a:pt x="455" y="656"/>
                </a:lnTo>
                <a:lnTo>
                  <a:pt x="455" y="644"/>
                </a:lnTo>
                <a:lnTo>
                  <a:pt x="455" y="644"/>
                </a:lnTo>
                <a:lnTo>
                  <a:pt x="455" y="640"/>
                </a:lnTo>
                <a:lnTo>
                  <a:pt x="458" y="637"/>
                </a:lnTo>
                <a:lnTo>
                  <a:pt x="461" y="631"/>
                </a:lnTo>
                <a:lnTo>
                  <a:pt x="462" y="626"/>
                </a:lnTo>
                <a:lnTo>
                  <a:pt x="462" y="626"/>
                </a:lnTo>
                <a:lnTo>
                  <a:pt x="461" y="599"/>
                </a:lnTo>
                <a:lnTo>
                  <a:pt x="459" y="576"/>
                </a:lnTo>
                <a:lnTo>
                  <a:pt x="459" y="5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4535770" y="606239"/>
            <a:ext cx="930822" cy="1855234"/>
          </a:xfrm>
          <a:custGeom>
            <a:avLst/>
            <a:gdLst>
              <a:gd name="T0" fmla="*/ 472 w 726"/>
              <a:gd name="T1" fmla="*/ 9 h 1447"/>
              <a:gd name="T2" fmla="*/ 442 w 726"/>
              <a:gd name="T3" fmla="*/ 43 h 1447"/>
              <a:gd name="T4" fmla="*/ 428 w 726"/>
              <a:gd name="T5" fmla="*/ 72 h 1447"/>
              <a:gd name="T6" fmla="*/ 428 w 726"/>
              <a:gd name="T7" fmla="*/ 102 h 1447"/>
              <a:gd name="T8" fmla="*/ 432 w 726"/>
              <a:gd name="T9" fmla="*/ 132 h 1447"/>
              <a:gd name="T10" fmla="*/ 424 w 726"/>
              <a:gd name="T11" fmla="*/ 162 h 1447"/>
              <a:gd name="T12" fmla="*/ 387 w 726"/>
              <a:gd name="T13" fmla="*/ 216 h 1447"/>
              <a:gd name="T14" fmla="*/ 232 w 726"/>
              <a:gd name="T15" fmla="*/ 359 h 1447"/>
              <a:gd name="T16" fmla="*/ 223 w 726"/>
              <a:gd name="T17" fmla="*/ 388 h 1447"/>
              <a:gd name="T18" fmla="*/ 284 w 726"/>
              <a:gd name="T19" fmla="*/ 428 h 1447"/>
              <a:gd name="T20" fmla="*/ 322 w 726"/>
              <a:gd name="T21" fmla="*/ 559 h 1447"/>
              <a:gd name="T22" fmla="*/ 291 w 726"/>
              <a:gd name="T23" fmla="*/ 720 h 1447"/>
              <a:gd name="T24" fmla="*/ 305 w 726"/>
              <a:gd name="T25" fmla="*/ 797 h 1447"/>
              <a:gd name="T26" fmla="*/ 287 w 726"/>
              <a:gd name="T27" fmla="*/ 838 h 1447"/>
              <a:gd name="T28" fmla="*/ 176 w 726"/>
              <a:gd name="T29" fmla="*/ 1016 h 1447"/>
              <a:gd name="T30" fmla="*/ 85 w 726"/>
              <a:gd name="T31" fmla="*/ 1184 h 1447"/>
              <a:gd name="T32" fmla="*/ 84 w 726"/>
              <a:gd name="T33" fmla="*/ 1210 h 1447"/>
              <a:gd name="T34" fmla="*/ 49 w 726"/>
              <a:gd name="T35" fmla="*/ 1245 h 1447"/>
              <a:gd name="T36" fmla="*/ 3 w 726"/>
              <a:gd name="T37" fmla="*/ 1265 h 1447"/>
              <a:gd name="T38" fmla="*/ 26 w 726"/>
              <a:gd name="T39" fmla="*/ 1328 h 1447"/>
              <a:gd name="T40" fmla="*/ 76 w 726"/>
              <a:gd name="T41" fmla="*/ 1405 h 1447"/>
              <a:gd name="T42" fmla="*/ 133 w 726"/>
              <a:gd name="T43" fmla="*/ 1431 h 1447"/>
              <a:gd name="T44" fmla="*/ 152 w 726"/>
              <a:gd name="T45" fmla="*/ 1406 h 1447"/>
              <a:gd name="T46" fmla="*/ 129 w 726"/>
              <a:gd name="T47" fmla="*/ 1325 h 1447"/>
              <a:gd name="T48" fmla="*/ 147 w 726"/>
              <a:gd name="T49" fmla="*/ 1329 h 1447"/>
              <a:gd name="T50" fmla="*/ 186 w 726"/>
              <a:gd name="T51" fmla="*/ 1216 h 1447"/>
              <a:gd name="T52" fmla="*/ 304 w 726"/>
              <a:gd name="T53" fmla="*/ 1100 h 1447"/>
              <a:gd name="T54" fmla="*/ 396 w 726"/>
              <a:gd name="T55" fmla="*/ 940 h 1447"/>
              <a:gd name="T56" fmla="*/ 460 w 726"/>
              <a:gd name="T57" fmla="*/ 1173 h 1447"/>
              <a:gd name="T58" fmla="*/ 510 w 726"/>
              <a:gd name="T59" fmla="*/ 1322 h 1447"/>
              <a:gd name="T60" fmla="*/ 502 w 726"/>
              <a:gd name="T61" fmla="*/ 1369 h 1447"/>
              <a:gd name="T62" fmla="*/ 499 w 726"/>
              <a:gd name="T63" fmla="*/ 1407 h 1447"/>
              <a:gd name="T64" fmla="*/ 523 w 726"/>
              <a:gd name="T65" fmla="*/ 1447 h 1447"/>
              <a:gd name="T66" fmla="*/ 595 w 726"/>
              <a:gd name="T67" fmla="*/ 1423 h 1447"/>
              <a:gd name="T68" fmla="*/ 676 w 726"/>
              <a:gd name="T69" fmla="*/ 1414 h 1447"/>
              <a:gd name="T70" fmla="*/ 726 w 726"/>
              <a:gd name="T71" fmla="*/ 1372 h 1447"/>
              <a:gd name="T72" fmla="*/ 703 w 726"/>
              <a:gd name="T73" fmla="*/ 1358 h 1447"/>
              <a:gd name="T74" fmla="*/ 613 w 726"/>
              <a:gd name="T75" fmla="*/ 1342 h 1447"/>
              <a:gd name="T76" fmla="*/ 579 w 726"/>
              <a:gd name="T77" fmla="*/ 1269 h 1447"/>
              <a:gd name="T78" fmla="*/ 572 w 726"/>
              <a:gd name="T79" fmla="*/ 1140 h 1447"/>
              <a:gd name="T80" fmla="*/ 561 w 726"/>
              <a:gd name="T81" fmla="*/ 1060 h 1447"/>
              <a:gd name="T82" fmla="*/ 570 w 726"/>
              <a:gd name="T83" fmla="*/ 932 h 1447"/>
              <a:gd name="T84" fmla="*/ 540 w 726"/>
              <a:gd name="T85" fmla="*/ 762 h 1447"/>
              <a:gd name="T86" fmla="*/ 523 w 726"/>
              <a:gd name="T87" fmla="*/ 635 h 1447"/>
              <a:gd name="T88" fmla="*/ 528 w 726"/>
              <a:gd name="T89" fmla="*/ 532 h 1447"/>
              <a:gd name="T90" fmla="*/ 659 w 726"/>
              <a:gd name="T91" fmla="*/ 481 h 1447"/>
              <a:gd name="T92" fmla="*/ 676 w 726"/>
              <a:gd name="T93" fmla="*/ 443 h 1447"/>
              <a:gd name="T94" fmla="*/ 658 w 726"/>
              <a:gd name="T95" fmla="*/ 409 h 1447"/>
              <a:gd name="T96" fmla="*/ 620 w 726"/>
              <a:gd name="T97" fmla="*/ 415 h 1447"/>
              <a:gd name="T98" fmla="*/ 575 w 726"/>
              <a:gd name="T99" fmla="*/ 457 h 1447"/>
              <a:gd name="T100" fmla="*/ 537 w 726"/>
              <a:gd name="T101" fmla="*/ 384 h 1447"/>
              <a:gd name="T102" fmla="*/ 525 w 726"/>
              <a:gd name="T103" fmla="*/ 275 h 1447"/>
              <a:gd name="T104" fmla="*/ 557 w 726"/>
              <a:gd name="T105" fmla="*/ 223 h 1447"/>
              <a:gd name="T106" fmla="*/ 580 w 726"/>
              <a:gd name="T107" fmla="*/ 187 h 1447"/>
              <a:gd name="T108" fmla="*/ 586 w 726"/>
              <a:gd name="T109" fmla="*/ 172 h 1447"/>
              <a:gd name="T110" fmla="*/ 597 w 726"/>
              <a:gd name="T111" fmla="*/ 169 h 1447"/>
              <a:gd name="T112" fmla="*/ 603 w 726"/>
              <a:gd name="T113" fmla="*/ 119 h 1447"/>
              <a:gd name="T114" fmla="*/ 603 w 726"/>
              <a:gd name="T115" fmla="*/ 47 h 1447"/>
              <a:gd name="T116" fmla="*/ 583 w 726"/>
              <a:gd name="T117" fmla="*/ 24 h 1447"/>
              <a:gd name="T118" fmla="*/ 559 w 726"/>
              <a:gd name="T119" fmla="*/ 9 h 1447"/>
              <a:gd name="T120" fmla="*/ 538 w 726"/>
              <a:gd name="T121" fmla="*/ 0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6" h="1447">
                <a:moveTo>
                  <a:pt x="516" y="3"/>
                </a:moveTo>
                <a:lnTo>
                  <a:pt x="516" y="3"/>
                </a:lnTo>
                <a:lnTo>
                  <a:pt x="511" y="3"/>
                </a:lnTo>
                <a:lnTo>
                  <a:pt x="498" y="3"/>
                </a:lnTo>
                <a:lnTo>
                  <a:pt x="483" y="4"/>
                </a:lnTo>
                <a:lnTo>
                  <a:pt x="477" y="7"/>
                </a:lnTo>
                <a:lnTo>
                  <a:pt x="472" y="9"/>
                </a:lnTo>
                <a:lnTo>
                  <a:pt x="472" y="9"/>
                </a:lnTo>
                <a:lnTo>
                  <a:pt x="464" y="16"/>
                </a:lnTo>
                <a:lnTo>
                  <a:pt x="459" y="21"/>
                </a:lnTo>
                <a:lnTo>
                  <a:pt x="453" y="28"/>
                </a:lnTo>
                <a:lnTo>
                  <a:pt x="453" y="28"/>
                </a:lnTo>
                <a:lnTo>
                  <a:pt x="442" y="43"/>
                </a:lnTo>
                <a:lnTo>
                  <a:pt x="442" y="43"/>
                </a:lnTo>
                <a:lnTo>
                  <a:pt x="435" y="47"/>
                </a:lnTo>
                <a:lnTo>
                  <a:pt x="431" y="52"/>
                </a:lnTo>
                <a:lnTo>
                  <a:pt x="428" y="56"/>
                </a:lnTo>
                <a:lnTo>
                  <a:pt x="428" y="56"/>
                </a:lnTo>
                <a:lnTo>
                  <a:pt x="427" y="62"/>
                </a:lnTo>
                <a:lnTo>
                  <a:pt x="427" y="67"/>
                </a:lnTo>
                <a:lnTo>
                  <a:pt x="428" y="72"/>
                </a:lnTo>
                <a:lnTo>
                  <a:pt x="428" y="72"/>
                </a:lnTo>
                <a:lnTo>
                  <a:pt x="423" y="81"/>
                </a:lnTo>
                <a:lnTo>
                  <a:pt x="417" y="90"/>
                </a:lnTo>
                <a:lnTo>
                  <a:pt x="417" y="90"/>
                </a:lnTo>
                <a:lnTo>
                  <a:pt x="422" y="97"/>
                </a:lnTo>
                <a:lnTo>
                  <a:pt x="426" y="101"/>
                </a:lnTo>
                <a:lnTo>
                  <a:pt x="428" y="102"/>
                </a:lnTo>
                <a:lnTo>
                  <a:pt x="428" y="102"/>
                </a:lnTo>
                <a:lnTo>
                  <a:pt x="430" y="104"/>
                </a:lnTo>
                <a:lnTo>
                  <a:pt x="432" y="109"/>
                </a:lnTo>
                <a:lnTo>
                  <a:pt x="435" y="119"/>
                </a:lnTo>
                <a:lnTo>
                  <a:pt x="435" y="119"/>
                </a:lnTo>
                <a:lnTo>
                  <a:pt x="435" y="124"/>
                </a:lnTo>
                <a:lnTo>
                  <a:pt x="432" y="132"/>
                </a:lnTo>
                <a:lnTo>
                  <a:pt x="431" y="140"/>
                </a:lnTo>
                <a:lnTo>
                  <a:pt x="435" y="149"/>
                </a:lnTo>
                <a:lnTo>
                  <a:pt x="428" y="165"/>
                </a:lnTo>
                <a:lnTo>
                  <a:pt x="428" y="165"/>
                </a:lnTo>
                <a:lnTo>
                  <a:pt x="427" y="164"/>
                </a:lnTo>
                <a:lnTo>
                  <a:pt x="426" y="162"/>
                </a:lnTo>
                <a:lnTo>
                  <a:pt x="424" y="162"/>
                </a:lnTo>
                <a:lnTo>
                  <a:pt x="422" y="164"/>
                </a:lnTo>
                <a:lnTo>
                  <a:pt x="419" y="169"/>
                </a:lnTo>
                <a:lnTo>
                  <a:pt x="419" y="169"/>
                </a:lnTo>
                <a:lnTo>
                  <a:pt x="407" y="196"/>
                </a:lnTo>
                <a:lnTo>
                  <a:pt x="407" y="196"/>
                </a:lnTo>
                <a:lnTo>
                  <a:pt x="401" y="203"/>
                </a:lnTo>
                <a:lnTo>
                  <a:pt x="387" y="216"/>
                </a:lnTo>
                <a:lnTo>
                  <a:pt x="358" y="241"/>
                </a:lnTo>
                <a:lnTo>
                  <a:pt x="358" y="241"/>
                </a:lnTo>
                <a:lnTo>
                  <a:pt x="343" y="255"/>
                </a:lnTo>
                <a:lnTo>
                  <a:pt x="324" y="279"/>
                </a:lnTo>
                <a:lnTo>
                  <a:pt x="294" y="313"/>
                </a:lnTo>
                <a:lnTo>
                  <a:pt x="294" y="313"/>
                </a:lnTo>
                <a:lnTo>
                  <a:pt x="232" y="359"/>
                </a:lnTo>
                <a:lnTo>
                  <a:pt x="232" y="363"/>
                </a:lnTo>
                <a:lnTo>
                  <a:pt x="232" y="363"/>
                </a:lnTo>
                <a:lnTo>
                  <a:pt x="229" y="365"/>
                </a:lnTo>
                <a:lnTo>
                  <a:pt x="225" y="373"/>
                </a:lnTo>
                <a:lnTo>
                  <a:pt x="224" y="377"/>
                </a:lnTo>
                <a:lnTo>
                  <a:pt x="223" y="382"/>
                </a:lnTo>
                <a:lnTo>
                  <a:pt x="223" y="388"/>
                </a:lnTo>
                <a:lnTo>
                  <a:pt x="225" y="392"/>
                </a:lnTo>
                <a:lnTo>
                  <a:pt x="225" y="392"/>
                </a:lnTo>
                <a:lnTo>
                  <a:pt x="231" y="397"/>
                </a:lnTo>
                <a:lnTo>
                  <a:pt x="239" y="403"/>
                </a:lnTo>
                <a:lnTo>
                  <a:pt x="258" y="415"/>
                </a:lnTo>
                <a:lnTo>
                  <a:pt x="284" y="428"/>
                </a:lnTo>
                <a:lnTo>
                  <a:pt x="284" y="428"/>
                </a:lnTo>
                <a:lnTo>
                  <a:pt x="309" y="534"/>
                </a:lnTo>
                <a:lnTo>
                  <a:pt x="309" y="534"/>
                </a:lnTo>
                <a:lnTo>
                  <a:pt x="312" y="541"/>
                </a:lnTo>
                <a:lnTo>
                  <a:pt x="317" y="547"/>
                </a:lnTo>
                <a:lnTo>
                  <a:pt x="321" y="554"/>
                </a:lnTo>
                <a:lnTo>
                  <a:pt x="322" y="556"/>
                </a:lnTo>
                <a:lnTo>
                  <a:pt x="322" y="559"/>
                </a:lnTo>
                <a:lnTo>
                  <a:pt x="322" y="559"/>
                </a:lnTo>
                <a:lnTo>
                  <a:pt x="309" y="604"/>
                </a:lnTo>
                <a:lnTo>
                  <a:pt x="297" y="647"/>
                </a:lnTo>
                <a:lnTo>
                  <a:pt x="297" y="647"/>
                </a:lnTo>
                <a:lnTo>
                  <a:pt x="291" y="714"/>
                </a:lnTo>
                <a:lnTo>
                  <a:pt x="291" y="714"/>
                </a:lnTo>
                <a:lnTo>
                  <a:pt x="291" y="720"/>
                </a:lnTo>
                <a:lnTo>
                  <a:pt x="292" y="727"/>
                </a:lnTo>
                <a:lnTo>
                  <a:pt x="296" y="742"/>
                </a:lnTo>
                <a:lnTo>
                  <a:pt x="301" y="759"/>
                </a:lnTo>
                <a:lnTo>
                  <a:pt x="303" y="770"/>
                </a:lnTo>
                <a:lnTo>
                  <a:pt x="304" y="779"/>
                </a:lnTo>
                <a:lnTo>
                  <a:pt x="304" y="779"/>
                </a:lnTo>
                <a:lnTo>
                  <a:pt x="305" y="797"/>
                </a:lnTo>
                <a:lnTo>
                  <a:pt x="304" y="812"/>
                </a:lnTo>
                <a:lnTo>
                  <a:pt x="303" y="817"/>
                </a:lnTo>
                <a:lnTo>
                  <a:pt x="300" y="822"/>
                </a:lnTo>
                <a:lnTo>
                  <a:pt x="296" y="827"/>
                </a:lnTo>
                <a:lnTo>
                  <a:pt x="294" y="831"/>
                </a:lnTo>
                <a:lnTo>
                  <a:pt x="294" y="831"/>
                </a:lnTo>
                <a:lnTo>
                  <a:pt x="287" y="838"/>
                </a:lnTo>
                <a:lnTo>
                  <a:pt x="279" y="850"/>
                </a:lnTo>
                <a:lnTo>
                  <a:pt x="258" y="880"/>
                </a:lnTo>
                <a:lnTo>
                  <a:pt x="220" y="940"/>
                </a:lnTo>
                <a:lnTo>
                  <a:pt x="220" y="940"/>
                </a:lnTo>
                <a:lnTo>
                  <a:pt x="193" y="986"/>
                </a:lnTo>
                <a:lnTo>
                  <a:pt x="181" y="1007"/>
                </a:lnTo>
                <a:lnTo>
                  <a:pt x="176" y="1016"/>
                </a:lnTo>
                <a:lnTo>
                  <a:pt x="176" y="1016"/>
                </a:lnTo>
                <a:lnTo>
                  <a:pt x="164" y="1040"/>
                </a:lnTo>
                <a:lnTo>
                  <a:pt x="136" y="1088"/>
                </a:lnTo>
                <a:lnTo>
                  <a:pt x="97" y="1160"/>
                </a:lnTo>
                <a:lnTo>
                  <a:pt x="97" y="1160"/>
                </a:lnTo>
                <a:lnTo>
                  <a:pt x="89" y="1174"/>
                </a:lnTo>
                <a:lnTo>
                  <a:pt x="85" y="1184"/>
                </a:lnTo>
                <a:lnTo>
                  <a:pt x="84" y="1187"/>
                </a:lnTo>
                <a:lnTo>
                  <a:pt x="84" y="1189"/>
                </a:lnTo>
                <a:lnTo>
                  <a:pt x="84" y="1189"/>
                </a:lnTo>
                <a:lnTo>
                  <a:pt x="84" y="1194"/>
                </a:lnTo>
                <a:lnTo>
                  <a:pt x="84" y="1201"/>
                </a:lnTo>
                <a:lnTo>
                  <a:pt x="84" y="1210"/>
                </a:lnTo>
                <a:lnTo>
                  <a:pt x="84" y="1210"/>
                </a:lnTo>
                <a:lnTo>
                  <a:pt x="78" y="1228"/>
                </a:lnTo>
                <a:lnTo>
                  <a:pt x="74" y="1240"/>
                </a:lnTo>
                <a:lnTo>
                  <a:pt x="71" y="1244"/>
                </a:lnTo>
                <a:lnTo>
                  <a:pt x="70" y="1245"/>
                </a:lnTo>
                <a:lnTo>
                  <a:pt x="70" y="1245"/>
                </a:lnTo>
                <a:lnTo>
                  <a:pt x="63" y="1245"/>
                </a:lnTo>
                <a:lnTo>
                  <a:pt x="49" y="1245"/>
                </a:lnTo>
                <a:lnTo>
                  <a:pt x="40" y="1246"/>
                </a:lnTo>
                <a:lnTo>
                  <a:pt x="30" y="1248"/>
                </a:lnTo>
                <a:lnTo>
                  <a:pt x="23" y="1250"/>
                </a:lnTo>
                <a:lnTo>
                  <a:pt x="16" y="1254"/>
                </a:lnTo>
                <a:lnTo>
                  <a:pt x="16" y="1254"/>
                </a:lnTo>
                <a:lnTo>
                  <a:pt x="6" y="1262"/>
                </a:lnTo>
                <a:lnTo>
                  <a:pt x="3" y="1265"/>
                </a:lnTo>
                <a:lnTo>
                  <a:pt x="0" y="1267"/>
                </a:lnTo>
                <a:lnTo>
                  <a:pt x="0" y="1271"/>
                </a:lnTo>
                <a:lnTo>
                  <a:pt x="0" y="1275"/>
                </a:lnTo>
                <a:lnTo>
                  <a:pt x="4" y="1288"/>
                </a:lnTo>
                <a:lnTo>
                  <a:pt x="4" y="1288"/>
                </a:lnTo>
                <a:lnTo>
                  <a:pt x="13" y="1308"/>
                </a:lnTo>
                <a:lnTo>
                  <a:pt x="26" y="1328"/>
                </a:lnTo>
                <a:lnTo>
                  <a:pt x="45" y="1356"/>
                </a:lnTo>
                <a:lnTo>
                  <a:pt x="45" y="1356"/>
                </a:lnTo>
                <a:lnTo>
                  <a:pt x="50" y="1365"/>
                </a:lnTo>
                <a:lnTo>
                  <a:pt x="57" y="1380"/>
                </a:lnTo>
                <a:lnTo>
                  <a:pt x="62" y="1388"/>
                </a:lnTo>
                <a:lnTo>
                  <a:pt x="68" y="1397"/>
                </a:lnTo>
                <a:lnTo>
                  <a:pt x="76" y="1405"/>
                </a:lnTo>
                <a:lnTo>
                  <a:pt x="85" y="1413"/>
                </a:lnTo>
                <a:lnTo>
                  <a:pt x="85" y="1413"/>
                </a:lnTo>
                <a:lnTo>
                  <a:pt x="96" y="1419"/>
                </a:lnTo>
                <a:lnTo>
                  <a:pt x="106" y="1424"/>
                </a:lnTo>
                <a:lnTo>
                  <a:pt x="117" y="1427"/>
                </a:lnTo>
                <a:lnTo>
                  <a:pt x="125" y="1430"/>
                </a:lnTo>
                <a:lnTo>
                  <a:pt x="133" y="1431"/>
                </a:lnTo>
                <a:lnTo>
                  <a:pt x="140" y="1430"/>
                </a:lnTo>
                <a:lnTo>
                  <a:pt x="146" y="1427"/>
                </a:lnTo>
                <a:lnTo>
                  <a:pt x="151" y="1423"/>
                </a:lnTo>
                <a:lnTo>
                  <a:pt x="151" y="1423"/>
                </a:lnTo>
                <a:lnTo>
                  <a:pt x="153" y="1418"/>
                </a:lnTo>
                <a:lnTo>
                  <a:pt x="153" y="1413"/>
                </a:lnTo>
                <a:lnTo>
                  <a:pt x="152" y="1406"/>
                </a:lnTo>
                <a:lnTo>
                  <a:pt x="150" y="1398"/>
                </a:lnTo>
                <a:lnTo>
                  <a:pt x="142" y="1384"/>
                </a:lnTo>
                <a:lnTo>
                  <a:pt x="135" y="1372"/>
                </a:lnTo>
                <a:lnTo>
                  <a:pt x="135" y="1372"/>
                </a:lnTo>
                <a:lnTo>
                  <a:pt x="133" y="1359"/>
                </a:lnTo>
                <a:lnTo>
                  <a:pt x="130" y="1343"/>
                </a:lnTo>
                <a:lnTo>
                  <a:pt x="129" y="1325"/>
                </a:lnTo>
                <a:lnTo>
                  <a:pt x="129" y="1325"/>
                </a:lnTo>
                <a:lnTo>
                  <a:pt x="130" y="1326"/>
                </a:lnTo>
                <a:lnTo>
                  <a:pt x="135" y="1330"/>
                </a:lnTo>
                <a:lnTo>
                  <a:pt x="138" y="1333"/>
                </a:lnTo>
                <a:lnTo>
                  <a:pt x="142" y="1333"/>
                </a:lnTo>
                <a:lnTo>
                  <a:pt x="144" y="1331"/>
                </a:lnTo>
                <a:lnTo>
                  <a:pt x="147" y="1329"/>
                </a:lnTo>
                <a:lnTo>
                  <a:pt x="147" y="1329"/>
                </a:lnTo>
                <a:lnTo>
                  <a:pt x="150" y="1321"/>
                </a:lnTo>
                <a:lnTo>
                  <a:pt x="153" y="1308"/>
                </a:lnTo>
                <a:lnTo>
                  <a:pt x="165" y="1270"/>
                </a:lnTo>
                <a:lnTo>
                  <a:pt x="172" y="1249"/>
                </a:lnTo>
                <a:lnTo>
                  <a:pt x="180" y="1231"/>
                </a:lnTo>
                <a:lnTo>
                  <a:pt x="186" y="1216"/>
                </a:lnTo>
                <a:lnTo>
                  <a:pt x="190" y="1211"/>
                </a:lnTo>
                <a:lnTo>
                  <a:pt x="194" y="1207"/>
                </a:lnTo>
                <a:lnTo>
                  <a:pt x="194" y="1207"/>
                </a:lnTo>
                <a:lnTo>
                  <a:pt x="205" y="1198"/>
                </a:lnTo>
                <a:lnTo>
                  <a:pt x="222" y="1184"/>
                </a:lnTo>
                <a:lnTo>
                  <a:pt x="263" y="1142"/>
                </a:lnTo>
                <a:lnTo>
                  <a:pt x="304" y="1100"/>
                </a:lnTo>
                <a:lnTo>
                  <a:pt x="326" y="1075"/>
                </a:lnTo>
                <a:lnTo>
                  <a:pt x="326" y="1075"/>
                </a:lnTo>
                <a:lnTo>
                  <a:pt x="334" y="1063"/>
                </a:lnTo>
                <a:lnTo>
                  <a:pt x="343" y="1045"/>
                </a:lnTo>
                <a:lnTo>
                  <a:pt x="367" y="998"/>
                </a:lnTo>
                <a:lnTo>
                  <a:pt x="389" y="953"/>
                </a:lnTo>
                <a:lnTo>
                  <a:pt x="396" y="940"/>
                </a:lnTo>
                <a:lnTo>
                  <a:pt x="398" y="937"/>
                </a:lnTo>
                <a:lnTo>
                  <a:pt x="398" y="937"/>
                </a:lnTo>
                <a:lnTo>
                  <a:pt x="398" y="937"/>
                </a:lnTo>
                <a:lnTo>
                  <a:pt x="426" y="1040"/>
                </a:lnTo>
                <a:lnTo>
                  <a:pt x="445" y="1117"/>
                </a:lnTo>
                <a:lnTo>
                  <a:pt x="460" y="1173"/>
                </a:lnTo>
                <a:lnTo>
                  <a:pt x="460" y="1173"/>
                </a:lnTo>
                <a:lnTo>
                  <a:pt x="465" y="1193"/>
                </a:lnTo>
                <a:lnTo>
                  <a:pt x="472" y="1215"/>
                </a:lnTo>
                <a:lnTo>
                  <a:pt x="487" y="1259"/>
                </a:lnTo>
                <a:lnTo>
                  <a:pt x="502" y="1297"/>
                </a:lnTo>
                <a:lnTo>
                  <a:pt x="507" y="1312"/>
                </a:lnTo>
                <a:lnTo>
                  <a:pt x="510" y="1322"/>
                </a:lnTo>
                <a:lnTo>
                  <a:pt x="510" y="1322"/>
                </a:lnTo>
                <a:lnTo>
                  <a:pt x="510" y="1330"/>
                </a:lnTo>
                <a:lnTo>
                  <a:pt x="510" y="1338"/>
                </a:lnTo>
                <a:lnTo>
                  <a:pt x="507" y="1352"/>
                </a:lnTo>
                <a:lnTo>
                  <a:pt x="504" y="1364"/>
                </a:lnTo>
                <a:lnTo>
                  <a:pt x="503" y="1369"/>
                </a:lnTo>
                <a:lnTo>
                  <a:pt x="503" y="1369"/>
                </a:lnTo>
                <a:lnTo>
                  <a:pt x="502" y="1369"/>
                </a:lnTo>
                <a:lnTo>
                  <a:pt x="500" y="1369"/>
                </a:lnTo>
                <a:lnTo>
                  <a:pt x="499" y="1369"/>
                </a:lnTo>
                <a:lnTo>
                  <a:pt x="498" y="1371"/>
                </a:lnTo>
                <a:lnTo>
                  <a:pt x="498" y="1373"/>
                </a:lnTo>
                <a:lnTo>
                  <a:pt x="498" y="1388"/>
                </a:lnTo>
                <a:lnTo>
                  <a:pt x="498" y="1388"/>
                </a:lnTo>
                <a:lnTo>
                  <a:pt x="499" y="1407"/>
                </a:lnTo>
                <a:lnTo>
                  <a:pt x="500" y="1424"/>
                </a:lnTo>
                <a:lnTo>
                  <a:pt x="503" y="1432"/>
                </a:lnTo>
                <a:lnTo>
                  <a:pt x="506" y="1439"/>
                </a:lnTo>
                <a:lnTo>
                  <a:pt x="510" y="1443"/>
                </a:lnTo>
                <a:lnTo>
                  <a:pt x="516" y="1447"/>
                </a:lnTo>
                <a:lnTo>
                  <a:pt x="516" y="1447"/>
                </a:lnTo>
                <a:lnTo>
                  <a:pt x="523" y="1447"/>
                </a:lnTo>
                <a:lnTo>
                  <a:pt x="531" y="1445"/>
                </a:lnTo>
                <a:lnTo>
                  <a:pt x="546" y="1437"/>
                </a:lnTo>
                <a:lnTo>
                  <a:pt x="555" y="1434"/>
                </a:lnTo>
                <a:lnTo>
                  <a:pt x="567" y="1430"/>
                </a:lnTo>
                <a:lnTo>
                  <a:pt x="580" y="1426"/>
                </a:lnTo>
                <a:lnTo>
                  <a:pt x="595" y="1423"/>
                </a:lnTo>
                <a:lnTo>
                  <a:pt x="595" y="1423"/>
                </a:lnTo>
                <a:lnTo>
                  <a:pt x="623" y="1422"/>
                </a:lnTo>
                <a:lnTo>
                  <a:pt x="644" y="1422"/>
                </a:lnTo>
                <a:lnTo>
                  <a:pt x="654" y="1422"/>
                </a:lnTo>
                <a:lnTo>
                  <a:pt x="661" y="1420"/>
                </a:lnTo>
                <a:lnTo>
                  <a:pt x="669" y="1418"/>
                </a:lnTo>
                <a:lnTo>
                  <a:pt x="676" y="1414"/>
                </a:lnTo>
                <a:lnTo>
                  <a:pt x="676" y="1414"/>
                </a:lnTo>
                <a:lnTo>
                  <a:pt x="692" y="1405"/>
                </a:lnTo>
                <a:lnTo>
                  <a:pt x="707" y="1394"/>
                </a:lnTo>
                <a:lnTo>
                  <a:pt x="715" y="1388"/>
                </a:lnTo>
                <a:lnTo>
                  <a:pt x="720" y="1383"/>
                </a:lnTo>
                <a:lnTo>
                  <a:pt x="724" y="1377"/>
                </a:lnTo>
                <a:lnTo>
                  <a:pt x="726" y="1372"/>
                </a:lnTo>
                <a:lnTo>
                  <a:pt x="726" y="1372"/>
                </a:lnTo>
                <a:lnTo>
                  <a:pt x="726" y="1367"/>
                </a:lnTo>
                <a:lnTo>
                  <a:pt x="724" y="1364"/>
                </a:lnTo>
                <a:lnTo>
                  <a:pt x="722" y="1362"/>
                </a:lnTo>
                <a:lnTo>
                  <a:pt x="719" y="1359"/>
                </a:lnTo>
                <a:lnTo>
                  <a:pt x="713" y="1358"/>
                </a:lnTo>
                <a:lnTo>
                  <a:pt x="703" y="1358"/>
                </a:lnTo>
                <a:lnTo>
                  <a:pt x="703" y="1358"/>
                </a:lnTo>
                <a:lnTo>
                  <a:pt x="690" y="1359"/>
                </a:lnTo>
                <a:lnTo>
                  <a:pt x="676" y="1360"/>
                </a:lnTo>
                <a:lnTo>
                  <a:pt x="656" y="1360"/>
                </a:lnTo>
                <a:lnTo>
                  <a:pt x="656" y="1360"/>
                </a:lnTo>
                <a:lnTo>
                  <a:pt x="647" y="1358"/>
                </a:lnTo>
                <a:lnTo>
                  <a:pt x="630" y="1350"/>
                </a:lnTo>
                <a:lnTo>
                  <a:pt x="613" y="1342"/>
                </a:lnTo>
                <a:lnTo>
                  <a:pt x="604" y="1335"/>
                </a:lnTo>
                <a:lnTo>
                  <a:pt x="604" y="1335"/>
                </a:lnTo>
                <a:lnTo>
                  <a:pt x="601" y="1333"/>
                </a:lnTo>
                <a:lnTo>
                  <a:pt x="596" y="1329"/>
                </a:lnTo>
                <a:lnTo>
                  <a:pt x="591" y="1325"/>
                </a:lnTo>
                <a:lnTo>
                  <a:pt x="591" y="1325"/>
                </a:lnTo>
                <a:lnTo>
                  <a:pt x="579" y="1269"/>
                </a:lnTo>
                <a:lnTo>
                  <a:pt x="571" y="1227"/>
                </a:lnTo>
                <a:lnTo>
                  <a:pt x="569" y="1211"/>
                </a:lnTo>
                <a:lnTo>
                  <a:pt x="569" y="1201"/>
                </a:lnTo>
                <a:lnTo>
                  <a:pt x="569" y="1201"/>
                </a:lnTo>
                <a:lnTo>
                  <a:pt x="569" y="1185"/>
                </a:lnTo>
                <a:lnTo>
                  <a:pt x="571" y="1163"/>
                </a:lnTo>
                <a:lnTo>
                  <a:pt x="572" y="1140"/>
                </a:lnTo>
                <a:lnTo>
                  <a:pt x="571" y="1130"/>
                </a:lnTo>
                <a:lnTo>
                  <a:pt x="570" y="1122"/>
                </a:lnTo>
                <a:lnTo>
                  <a:pt x="570" y="1122"/>
                </a:lnTo>
                <a:lnTo>
                  <a:pt x="567" y="1104"/>
                </a:lnTo>
                <a:lnTo>
                  <a:pt x="563" y="1084"/>
                </a:lnTo>
                <a:lnTo>
                  <a:pt x="561" y="1060"/>
                </a:lnTo>
                <a:lnTo>
                  <a:pt x="561" y="1060"/>
                </a:lnTo>
                <a:lnTo>
                  <a:pt x="565" y="1050"/>
                </a:lnTo>
                <a:lnTo>
                  <a:pt x="571" y="1026"/>
                </a:lnTo>
                <a:lnTo>
                  <a:pt x="576" y="998"/>
                </a:lnTo>
                <a:lnTo>
                  <a:pt x="578" y="985"/>
                </a:lnTo>
                <a:lnTo>
                  <a:pt x="576" y="975"/>
                </a:lnTo>
                <a:lnTo>
                  <a:pt x="576" y="975"/>
                </a:lnTo>
                <a:lnTo>
                  <a:pt x="570" y="932"/>
                </a:lnTo>
                <a:lnTo>
                  <a:pt x="566" y="903"/>
                </a:lnTo>
                <a:lnTo>
                  <a:pt x="566" y="903"/>
                </a:lnTo>
                <a:lnTo>
                  <a:pt x="557" y="843"/>
                </a:lnTo>
                <a:lnTo>
                  <a:pt x="550" y="800"/>
                </a:lnTo>
                <a:lnTo>
                  <a:pt x="545" y="775"/>
                </a:lnTo>
                <a:lnTo>
                  <a:pt x="545" y="775"/>
                </a:lnTo>
                <a:lnTo>
                  <a:pt x="540" y="762"/>
                </a:lnTo>
                <a:lnTo>
                  <a:pt x="533" y="746"/>
                </a:lnTo>
                <a:lnTo>
                  <a:pt x="523" y="728"/>
                </a:lnTo>
                <a:lnTo>
                  <a:pt x="523" y="728"/>
                </a:lnTo>
                <a:lnTo>
                  <a:pt x="521" y="687"/>
                </a:lnTo>
                <a:lnTo>
                  <a:pt x="521" y="657"/>
                </a:lnTo>
                <a:lnTo>
                  <a:pt x="523" y="635"/>
                </a:lnTo>
                <a:lnTo>
                  <a:pt x="523" y="635"/>
                </a:lnTo>
                <a:lnTo>
                  <a:pt x="525" y="608"/>
                </a:lnTo>
                <a:lnTo>
                  <a:pt x="525" y="579"/>
                </a:lnTo>
                <a:lnTo>
                  <a:pt x="525" y="579"/>
                </a:lnTo>
                <a:lnTo>
                  <a:pt x="525" y="549"/>
                </a:lnTo>
                <a:lnTo>
                  <a:pt x="527" y="537"/>
                </a:lnTo>
                <a:lnTo>
                  <a:pt x="528" y="532"/>
                </a:lnTo>
                <a:lnTo>
                  <a:pt x="528" y="532"/>
                </a:lnTo>
                <a:lnTo>
                  <a:pt x="578" y="511"/>
                </a:lnTo>
                <a:lnTo>
                  <a:pt x="626" y="488"/>
                </a:lnTo>
                <a:lnTo>
                  <a:pt x="626" y="488"/>
                </a:lnTo>
                <a:lnTo>
                  <a:pt x="633" y="488"/>
                </a:lnTo>
                <a:lnTo>
                  <a:pt x="650" y="484"/>
                </a:lnTo>
                <a:lnTo>
                  <a:pt x="650" y="484"/>
                </a:lnTo>
                <a:lnTo>
                  <a:pt x="659" y="481"/>
                </a:lnTo>
                <a:lnTo>
                  <a:pt x="668" y="477"/>
                </a:lnTo>
                <a:lnTo>
                  <a:pt x="675" y="471"/>
                </a:lnTo>
                <a:lnTo>
                  <a:pt x="677" y="469"/>
                </a:lnTo>
                <a:lnTo>
                  <a:pt x="678" y="466"/>
                </a:lnTo>
                <a:lnTo>
                  <a:pt x="678" y="466"/>
                </a:lnTo>
                <a:lnTo>
                  <a:pt x="678" y="457"/>
                </a:lnTo>
                <a:lnTo>
                  <a:pt x="676" y="443"/>
                </a:lnTo>
                <a:lnTo>
                  <a:pt x="672" y="428"/>
                </a:lnTo>
                <a:lnTo>
                  <a:pt x="669" y="423"/>
                </a:lnTo>
                <a:lnTo>
                  <a:pt x="667" y="419"/>
                </a:lnTo>
                <a:lnTo>
                  <a:pt x="667" y="419"/>
                </a:lnTo>
                <a:lnTo>
                  <a:pt x="663" y="414"/>
                </a:lnTo>
                <a:lnTo>
                  <a:pt x="660" y="410"/>
                </a:lnTo>
                <a:lnTo>
                  <a:pt x="658" y="409"/>
                </a:lnTo>
                <a:lnTo>
                  <a:pt x="651" y="409"/>
                </a:lnTo>
                <a:lnTo>
                  <a:pt x="651" y="409"/>
                </a:lnTo>
                <a:lnTo>
                  <a:pt x="634" y="410"/>
                </a:lnTo>
                <a:lnTo>
                  <a:pt x="627" y="411"/>
                </a:lnTo>
                <a:lnTo>
                  <a:pt x="622" y="412"/>
                </a:lnTo>
                <a:lnTo>
                  <a:pt x="622" y="412"/>
                </a:lnTo>
                <a:lnTo>
                  <a:pt x="620" y="415"/>
                </a:lnTo>
                <a:lnTo>
                  <a:pt x="618" y="418"/>
                </a:lnTo>
                <a:lnTo>
                  <a:pt x="614" y="427"/>
                </a:lnTo>
                <a:lnTo>
                  <a:pt x="610" y="440"/>
                </a:lnTo>
                <a:lnTo>
                  <a:pt x="610" y="440"/>
                </a:lnTo>
                <a:lnTo>
                  <a:pt x="593" y="448"/>
                </a:lnTo>
                <a:lnTo>
                  <a:pt x="575" y="457"/>
                </a:lnTo>
                <a:lnTo>
                  <a:pt x="575" y="457"/>
                </a:lnTo>
                <a:lnTo>
                  <a:pt x="555" y="464"/>
                </a:lnTo>
                <a:lnTo>
                  <a:pt x="536" y="469"/>
                </a:lnTo>
                <a:lnTo>
                  <a:pt x="536" y="469"/>
                </a:lnTo>
                <a:lnTo>
                  <a:pt x="537" y="444"/>
                </a:lnTo>
                <a:lnTo>
                  <a:pt x="538" y="406"/>
                </a:lnTo>
                <a:lnTo>
                  <a:pt x="538" y="406"/>
                </a:lnTo>
                <a:lnTo>
                  <a:pt x="537" y="384"/>
                </a:lnTo>
                <a:lnTo>
                  <a:pt x="533" y="351"/>
                </a:lnTo>
                <a:lnTo>
                  <a:pt x="528" y="306"/>
                </a:lnTo>
                <a:lnTo>
                  <a:pt x="528" y="306"/>
                </a:lnTo>
                <a:lnTo>
                  <a:pt x="527" y="301"/>
                </a:lnTo>
                <a:lnTo>
                  <a:pt x="527" y="291"/>
                </a:lnTo>
                <a:lnTo>
                  <a:pt x="525" y="275"/>
                </a:lnTo>
                <a:lnTo>
                  <a:pt x="525" y="275"/>
                </a:lnTo>
                <a:lnTo>
                  <a:pt x="517" y="257"/>
                </a:lnTo>
                <a:lnTo>
                  <a:pt x="510" y="241"/>
                </a:lnTo>
                <a:lnTo>
                  <a:pt x="525" y="228"/>
                </a:lnTo>
                <a:lnTo>
                  <a:pt x="525" y="228"/>
                </a:lnTo>
                <a:lnTo>
                  <a:pt x="541" y="227"/>
                </a:lnTo>
                <a:lnTo>
                  <a:pt x="551" y="224"/>
                </a:lnTo>
                <a:lnTo>
                  <a:pt x="557" y="223"/>
                </a:lnTo>
                <a:lnTo>
                  <a:pt x="559" y="221"/>
                </a:lnTo>
                <a:lnTo>
                  <a:pt x="559" y="221"/>
                </a:lnTo>
                <a:lnTo>
                  <a:pt x="566" y="207"/>
                </a:lnTo>
                <a:lnTo>
                  <a:pt x="570" y="199"/>
                </a:lnTo>
                <a:lnTo>
                  <a:pt x="576" y="187"/>
                </a:lnTo>
                <a:lnTo>
                  <a:pt x="576" y="187"/>
                </a:lnTo>
                <a:lnTo>
                  <a:pt x="580" y="187"/>
                </a:lnTo>
                <a:lnTo>
                  <a:pt x="583" y="187"/>
                </a:lnTo>
                <a:lnTo>
                  <a:pt x="584" y="186"/>
                </a:lnTo>
                <a:lnTo>
                  <a:pt x="584" y="185"/>
                </a:lnTo>
                <a:lnTo>
                  <a:pt x="584" y="185"/>
                </a:lnTo>
                <a:lnTo>
                  <a:pt x="584" y="181"/>
                </a:lnTo>
                <a:lnTo>
                  <a:pt x="584" y="177"/>
                </a:lnTo>
                <a:lnTo>
                  <a:pt x="586" y="172"/>
                </a:lnTo>
                <a:lnTo>
                  <a:pt x="586" y="172"/>
                </a:lnTo>
                <a:lnTo>
                  <a:pt x="587" y="173"/>
                </a:lnTo>
                <a:lnTo>
                  <a:pt x="589" y="176"/>
                </a:lnTo>
                <a:lnTo>
                  <a:pt x="591" y="176"/>
                </a:lnTo>
                <a:lnTo>
                  <a:pt x="593" y="176"/>
                </a:lnTo>
                <a:lnTo>
                  <a:pt x="595" y="173"/>
                </a:lnTo>
                <a:lnTo>
                  <a:pt x="597" y="169"/>
                </a:lnTo>
                <a:lnTo>
                  <a:pt x="597" y="169"/>
                </a:lnTo>
                <a:lnTo>
                  <a:pt x="599" y="164"/>
                </a:lnTo>
                <a:lnTo>
                  <a:pt x="600" y="157"/>
                </a:lnTo>
                <a:lnTo>
                  <a:pt x="601" y="145"/>
                </a:lnTo>
                <a:lnTo>
                  <a:pt x="600" y="131"/>
                </a:lnTo>
                <a:lnTo>
                  <a:pt x="600" y="131"/>
                </a:lnTo>
                <a:lnTo>
                  <a:pt x="603" y="119"/>
                </a:lnTo>
                <a:lnTo>
                  <a:pt x="605" y="109"/>
                </a:lnTo>
                <a:lnTo>
                  <a:pt x="606" y="102"/>
                </a:lnTo>
                <a:lnTo>
                  <a:pt x="606" y="102"/>
                </a:lnTo>
                <a:lnTo>
                  <a:pt x="605" y="84"/>
                </a:lnTo>
                <a:lnTo>
                  <a:pt x="604" y="63"/>
                </a:lnTo>
                <a:lnTo>
                  <a:pt x="604" y="63"/>
                </a:lnTo>
                <a:lnTo>
                  <a:pt x="603" y="47"/>
                </a:lnTo>
                <a:lnTo>
                  <a:pt x="600" y="41"/>
                </a:lnTo>
                <a:lnTo>
                  <a:pt x="597" y="38"/>
                </a:lnTo>
                <a:lnTo>
                  <a:pt x="595" y="37"/>
                </a:lnTo>
                <a:lnTo>
                  <a:pt x="595" y="37"/>
                </a:lnTo>
                <a:lnTo>
                  <a:pt x="592" y="34"/>
                </a:lnTo>
                <a:lnTo>
                  <a:pt x="588" y="32"/>
                </a:lnTo>
                <a:lnTo>
                  <a:pt x="583" y="24"/>
                </a:lnTo>
                <a:lnTo>
                  <a:pt x="579" y="17"/>
                </a:lnTo>
                <a:lnTo>
                  <a:pt x="576" y="14"/>
                </a:lnTo>
                <a:lnTo>
                  <a:pt x="575" y="13"/>
                </a:lnTo>
                <a:lnTo>
                  <a:pt x="575" y="13"/>
                </a:lnTo>
                <a:lnTo>
                  <a:pt x="570" y="13"/>
                </a:lnTo>
                <a:lnTo>
                  <a:pt x="566" y="12"/>
                </a:lnTo>
                <a:lnTo>
                  <a:pt x="559" y="9"/>
                </a:lnTo>
                <a:lnTo>
                  <a:pt x="559" y="9"/>
                </a:lnTo>
                <a:lnTo>
                  <a:pt x="558" y="8"/>
                </a:lnTo>
                <a:lnTo>
                  <a:pt x="558" y="5"/>
                </a:lnTo>
                <a:lnTo>
                  <a:pt x="555" y="1"/>
                </a:lnTo>
                <a:lnTo>
                  <a:pt x="553" y="0"/>
                </a:lnTo>
                <a:lnTo>
                  <a:pt x="553" y="0"/>
                </a:lnTo>
                <a:lnTo>
                  <a:pt x="538" y="0"/>
                </a:lnTo>
                <a:lnTo>
                  <a:pt x="529" y="0"/>
                </a:lnTo>
                <a:lnTo>
                  <a:pt x="516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6445200" y="2673048"/>
            <a:ext cx="589477" cy="1746225"/>
          </a:xfrm>
          <a:custGeom>
            <a:avLst/>
            <a:gdLst>
              <a:gd name="T0" fmla="*/ 197 w 584"/>
              <a:gd name="T1" fmla="*/ 279 h 1730"/>
              <a:gd name="T2" fmla="*/ 131 w 584"/>
              <a:gd name="T3" fmla="*/ 318 h 1730"/>
              <a:gd name="T4" fmla="*/ 62 w 584"/>
              <a:gd name="T5" fmla="*/ 343 h 1730"/>
              <a:gd name="T6" fmla="*/ 6 w 584"/>
              <a:gd name="T7" fmla="*/ 520 h 1730"/>
              <a:gd name="T8" fmla="*/ 7 w 584"/>
              <a:gd name="T9" fmla="*/ 645 h 1730"/>
              <a:gd name="T10" fmla="*/ 27 w 584"/>
              <a:gd name="T11" fmla="*/ 695 h 1730"/>
              <a:gd name="T12" fmla="*/ 78 w 584"/>
              <a:gd name="T13" fmla="*/ 709 h 1730"/>
              <a:gd name="T14" fmla="*/ 92 w 584"/>
              <a:gd name="T15" fmla="*/ 689 h 1730"/>
              <a:gd name="T16" fmla="*/ 97 w 584"/>
              <a:gd name="T17" fmla="*/ 649 h 1730"/>
              <a:gd name="T18" fmla="*/ 105 w 584"/>
              <a:gd name="T19" fmla="*/ 548 h 1730"/>
              <a:gd name="T20" fmla="*/ 137 w 584"/>
              <a:gd name="T21" fmla="*/ 623 h 1730"/>
              <a:gd name="T22" fmla="*/ 118 w 584"/>
              <a:gd name="T23" fmla="*/ 750 h 1730"/>
              <a:gd name="T24" fmla="*/ 103 w 584"/>
              <a:gd name="T25" fmla="*/ 819 h 1730"/>
              <a:gd name="T26" fmla="*/ 106 w 584"/>
              <a:gd name="T27" fmla="*/ 885 h 1730"/>
              <a:gd name="T28" fmla="*/ 111 w 584"/>
              <a:gd name="T29" fmla="*/ 936 h 1730"/>
              <a:gd name="T30" fmla="*/ 116 w 584"/>
              <a:gd name="T31" fmla="*/ 1071 h 1730"/>
              <a:gd name="T32" fmla="*/ 142 w 584"/>
              <a:gd name="T33" fmla="*/ 1320 h 1730"/>
              <a:gd name="T34" fmla="*/ 158 w 584"/>
              <a:gd name="T35" fmla="*/ 1399 h 1730"/>
              <a:gd name="T36" fmla="*/ 217 w 584"/>
              <a:gd name="T37" fmla="*/ 1553 h 1730"/>
              <a:gd name="T38" fmla="*/ 203 w 584"/>
              <a:gd name="T39" fmla="*/ 1665 h 1730"/>
              <a:gd name="T40" fmla="*/ 188 w 584"/>
              <a:gd name="T41" fmla="*/ 1709 h 1730"/>
              <a:gd name="T42" fmla="*/ 242 w 584"/>
              <a:gd name="T43" fmla="*/ 1729 h 1730"/>
              <a:gd name="T44" fmla="*/ 307 w 584"/>
              <a:gd name="T45" fmla="*/ 1713 h 1730"/>
              <a:gd name="T46" fmla="*/ 301 w 584"/>
              <a:gd name="T47" fmla="*/ 1631 h 1730"/>
              <a:gd name="T48" fmla="*/ 272 w 584"/>
              <a:gd name="T49" fmla="*/ 1472 h 1730"/>
              <a:gd name="T50" fmla="*/ 253 w 584"/>
              <a:gd name="T51" fmla="*/ 1310 h 1730"/>
              <a:gd name="T52" fmla="*/ 279 w 584"/>
              <a:gd name="T53" fmla="*/ 1068 h 1730"/>
              <a:gd name="T54" fmla="*/ 297 w 584"/>
              <a:gd name="T55" fmla="*/ 1324 h 1730"/>
              <a:gd name="T56" fmla="*/ 304 w 584"/>
              <a:gd name="T57" fmla="*/ 1378 h 1730"/>
              <a:gd name="T58" fmla="*/ 334 w 584"/>
              <a:gd name="T59" fmla="*/ 1536 h 1730"/>
              <a:gd name="T60" fmla="*/ 348 w 584"/>
              <a:gd name="T61" fmla="*/ 1591 h 1730"/>
              <a:gd name="T62" fmla="*/ 354 w 584"/>
              <a:gd name="T63" fmla="*/ 1698 h 1730"/>
              <a:gd name="T64" fmla="*/ 415 w 584"/>
              <a:gd name="T65" fmla="*/ 1721 h 1730"/>
              <a:gd name="T66" fmla="*/ 451 w 584"/>
              <a:gd name="T67" fmla="*/ 1639 h 1730"/>
              <a:gd name="T68" fmla="*/ 425 w 584"/>
              <a:gd name="T69" fmla="*/ 1519 h 1730"/>
              <a:gd name="T70" fmla="*/ 439 w 584"/>
              <a:gd name="T71" fmla="*/ 1338 h 1730"/>
              <a:gd name="T72" fmla="*/ 483 w 584"/>
              <a:gd name="T73" fmla="*/ 1011 h 1730"/>
              <a:gd name="T74" fmla="*/ 524 w 584"/>
              <a:gd name="T75" fmla="*/ 937 h 1730"/>
              <a:gd name="T76" fmla="*/ 556 w 584"/>
              <a:gd name="T77" fmla="*/ 849 h 1730"/>
              <a:gd name="T78" fmla="*/ 568 w 584"/>
              <a:gd name="T79" fmla="*/ 535 h 1730"/>
              <a:gd name="T80" fmla="*/ 509 w 584"/>
              <a:gd name="T81" fmla="*/ 379 h 1730"/>
              <a:gd name="T82" fmla="*/ 450 w 584"/>
              <a:gd name="T83" fmla="*/ 308 h 1730"/>
              <a:gd name="T84" fmla="*/ 348 w 584"/>
              <a:gd name="T85" fmla="*/ 268 h 1730"/>
              <a:gd name="T86" fmla="*/ 350 w 584"/>
              <a:gd name="T87" fmla="*/ 179 h 1730"/>
              <a:gd name="T88" fmla="*/ 364 w 584"/>
              <a:gd name="T89" fmla="*/ 153 h 1730"/>
              <a:gd name="T90" fmla="*/ 340 w 584"/>
              <a:gd name="T91" fmla="*/ 72 h 1730"/>
              <a:gd name="T92" fmla="*/ 344 w 584"/>
              <a:gd name="T93" fmla="*/ 27 h 1730"/>
              <a:gd name="T94" fmla="*/ 273 w 584"/>
              <a:gd name="T95" fmla="*/ 1 h 1730"/>
              <a:gd name="T96" fmla="*/ 233 w 584"/>
              <a:gd name="T97" fmla="*/ 2 h 1730"/>
              <a:gd name="T98" fmla="*/ 216 w 584"/>
              <a:gd name="T99" fmla="*/ 32 h 1730"/>
              <a:gd name="T100" fmla="*/ 182 w 584"/>
              <a:gd name="T101" fmla="*/ 59 h 1730"/>
              <a:gd name="T102" fmla="*/ 165 w 584"/>
              <a:gd name="T103" fmla="*/ 103 h 1730"/>
              <a:gd name="T104" fmla="*/ 167 w 584"/>
              <a:gd name="T105" fmla="*/ 138 h 1730"/>
              <a:gd name="T106" fmla="*/ 178 w 584"/>
              <a:gd name="T107" fmla="*/ 173 h 1730"/>
              <a:gd name="T108" fmla="*/ 194 w 584"/>
              <a:gd name="T109" fmla="*/ 197 h 1730"/>
              <a:gd name="T110" fmla="*/ 224 w 584"/>
              <a:gd name="T111" fmla="*/ 223 h 1730"/>
              <a:gd name="T112" fmla="*/ 469 w 584"/>
              <a:gd name="T113" fmla="*/ 538 h 1730"/>
              <a:gd name="T114" fmla="*/ 514 w 584"/>
              <a:gd name="T115" fmla="*/ 615 h 1730"/>
              <a:gd name="T116" fmla="*/ 506 w 584"/>
              <a:gd name="T117" fmla="*/ 789 h 1730"/>
              <a:gd name="T118" fmla="*/ 479 w 584"/>
              <a:gd name="T119" fmla="*/ 771 h 1730"/>
              <a:gd name="T120" fmla="*/ 463 w 584"/>
              <a:gd name="T121" fmla="*/ 510 h 1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4" h="1730">
                <a:moveTo>
                  <a:pt x="219" y="241"/>
                </a:moveTo>
                <a:lnTo>
                  <a:pt x="216" y="268"/>
                </a:lnTo>
                <a:lnTo>
                  <a:pt x="216" y="268"/>
                </a:lnTo>
                <a:lnTo>
                  <a:pt x="208" y="268"/>
                </a:lnTo>
                <a:lnTo>
                  <a:pt x="202" y="270"/>
                </a:lnTo>
                <a:lnTo>
                  <a:pt x="199" y="272"/>
                </a:lnTo>
                <a:lnTo>
                  <a:pt x="199" y="274"/>
                </a:lnTo>
                <a:lnTo>
                  <a:pt x="199" y="274"/>
                </a:lnTo>
                <a:lnTo>
                  <a:pt x="197" y="279"/>
                </a:lnTo>
                <a:lnTo>
                  <a:pt x="194" y="285"/>
                </a:lnTo>
                <a:lnTo>
                  <a:pt x="192" y="290"/>
                </a:lnTo>
                <a:lnTo>
                  <a:pt x="188" y="294"/>
                </a:lnTo>
                <a:lnTo>
                  <a:pt x="188" y="294"/>
                </a:lnTo>
                <a:lnTo>
                  <a:pt x="181" y="300"/>
                </a:lnTo>
                <a:lnTo>
                  <a:pt x="165" y="307"/>
                </a:lnTo>
                <a:lnTo>
                  <a:pt x="147" y="314"/>
                </a:lnTo>
                <a:lnTo>
                  <a:pt x="138" y="317"/>
                </a:lnTo>
                <a:lnTo>
                  <a:pt x="131" y="318"/>
                </a:lnTo>
                <a:lnTo>
                  <a:pt x="131" y="318"/>
                </a:lnTo>
                <a:lnTo>
                  <a:pt x="115" y="319"/>
                </a:lnTo>
                <a:lnTo>
                  <a:pt x="96" y="320"/>
                </a:lnTo>
                <a:lnTo>
                  <a:pt x="87" y="322"/>
                </a:lnTo>
                <a:lnTo>
                  <a:pt x="78" y="324"/>
                </a:lnTo>
                <a:lnTo>
                  <a:pt x="72" y="327"/>
                </a:lnTo>
                <a:lnTo>
                  <a:pt x="67" y="332"/>
                </a:lnTo>
                <a:lnTo>
                  <a:pt x="67" y="332"/>
                </a:lnTo>
                <a:lnTo>
                  <a:pt x="62" y="343"/>
                </a:lnTo>
                <a:lnTo>
                  <a:pt x="53" y="364"/>
                </a:lnTo>
                <a:lnTo>
                  <a:pt x="32" y="422"/>
                </a:lnTo>
                <a:lnTo>
                  <a:pt x="12" y="478"/>
                </a:lnTo>
                <a:lnTo>
                  <a:pt x="4" y="508"/>
                </a:lnTo>
                <a:lnTo>
                  <a:pt x="4" y="508"/>
                </a:lnTo>
                <a:lnTo>
                  <a:pt x="2" y="514"/>
                </a:lnTo>
                <a:lnTo>
                  <a:pt x="4" y="518"/>
                </a:lnTo>
                <a:lnTo>
                  <a:pt x="6" y="520"/>
                </a:lnTo>
                <a:lnTo>
                  <a:pt x="6" y="520"/>
                </a:lnTo>
                <a:lnTo>
                  <a:pt x="16" y="528"/>
                </a:lnTo>
                <a:lnTo>
                  <a:pt x="16" y="528"/>
                </a:lnTo>
                <a:lnTo>
                  <a:pt x="9" y="566"/>
                </a:lnTo>
                <a:lnTo>
                  <a:pt x="2" y="599"/>
                </a:lnTo>
                <a:lnTo>
                  <a:pt x="0" y="623"/>
                </a:lnTo>
                <a:lnTo>
                  <a:pt x="0" y="623"/>
                </a:lnTo>
                <a:lnTo>
                  <a:pt x="1" y="630"/>
                </a:lnTo>
                <a:lnTo>
                  <a:pt x="4" y="638"/>
                </a:lnTo>
                <a:lnTo>
                  <a:pt x="7" y="645"/>
                </a:lnTo>
                <a:lnTo>
                  <a:pt x="12" y="653"/>
                </a:lnTo>
                <a:lnTo>
                  <a:pt x="22" y="663"/>
                </a:lnTo>
                <a:lnTo>
                  <a:pt x="27" y="666"/>
                </a:lnTo>
                <a:lnTo>
                  <a:pt x="27" y="666"/>
                </a:lnTo>
                <a:lnTo>
                  <a:pt x="26" y="670"/>
                </a:lnTo>
                <a:lnTo>
                  <a:pt x="25" y="679"/>
                </a:lnTo>
                <a:lnTo>
                  <a:pt x="24" y="684"/>
                </a:lnTo>
                <a:lnTo>
                  <a:pt x="25" y="689"/>
                </a:lnTo>
                <a:lnTo>
                  <a:pt x="27" y="695"/>
                </a:lnTo>
                <a:lnTo>
                  <a:pt x="30" y="700"/>
                </a:lnTo>
                <a:lnTo>
                  <a:pt x="30" y="700"/>
                </a:lnTo>
                <a:lnTo>
                  <a:pt x="35" y="704"/>
                </a:lnTo>
                <a:lnTo>
                  <a:pt x="42" y="707"/>
                </a:lnTo>
                <a:lnTo>
                  <a:pt x="51" y="710"/>
                </a:lnTo>
                <a:lnTo>
                  <a:pt x="58" y="711"/>
                </a:lnTo>
                <a:lnTo>
                  <a:pt x="67" y="711"/>
                </a:lnTo>
                <a:lnTo>
                  <a:pt x="73" y="710"/>
                </a:lnTo>
                <a:lnTo>
                  <a:pt x="78" y="709"/>
                </a:lnTo>
                <a:lnTo>
                  <a:pt x="81" y="706"/>
                </a:lnTo>
                <a:lnTo>
                  <a:pt x="81" y="706"/>
                </a:lnTo>
                <a:lnTo>
                  <a:pt x="85" y="696"/>
                </a:lnTo>
                <a:lnTo>
                  <a:pt x="85" y="696"/>
                </a:lnTo>
                <a:lnTo>
                  <a:pt x="87" y="696"/>
                </a:lnTo>
                <a:lnTo>
                  <a:pt x="88" y="695"/>
                </a:lnTo>
                <a:lnTo>
                  <a:pt x="91" y="692"/>
                </a:lnTo>
                <a:lnTo>
                  <a:pt x="91" y="692"/>
                </a:lnTo>
                <a:lnTo>
                  <a:pt x="92" y="689"/>
                </a:lnTo>
                <a:lnTo>
                  <a:pt x="92" y="681"/>
                </a:lnTo>
                <a:lnTo>
                  <a:pt x="91" y="673"/>
                </a:lnTo>
                <a:lnTo>
                  <a:pt x="91" y="673"/>
                </a:lnTo>
                <a:lnTo>
                  <a:pt x="90" y="669"/>
                </a:lnTo>
                <a:lnTo>
                  <a:pt x="90" y="666"/>
                </a:lnTo>
                <a:lnTo>
                  <a:pt x="91" y="663"/>
                </a:lnTo>
                <a:lnTo>
                  <a:pt x="91" y="663"/>
                </a:lnTo>
                <a:lnTo>
                  <a:pt x="93" y="658"/>
                </a:lnTo>
                <a:lnTo>
                  <a:pt x="97" y="649"/>
                </a:lnTo>
                <a:lnTo>
                  <a:pt x="101" y="639"/>
                </a:lnTo>
                <a:lnTo>
                  <a:pt x="101" y="629"/>
                </a:lnTo>
                <a:lnTo>
                  <a:pt x="101" y="629"/>
                </a:lnTo>
                <a:lnTo>
                  <a:pt x="100" y="625"/>
                </a:lnTo>
                <a:lnTo>
                  <a:pt x="98" y="621"/>
                </a:lnTo>
                <a:lnTo>
                  <a:pt x="93" y="615"/>
                </a:lnTo>
                <a:lnTo>
                  <a:pt x="87" y="609"/>
                </a:lnTo>
                <a:lnTo>
                  <a:pt x="105" y="548"/>
                </a:lnTo>
                <a:lnTo>
                  <a:pt x="105" y="548"/>
                </a:lnTo>
                <a:lnTo>
                  <a:pt x="108" y="561"/>
                </a:lnTo>
                <a:lnTo>
                  <a:pt x="113" y="573"/>
                </a:lnTo>
                <a:lnTo>
                  <a:pt x="118" y="581"/>
                </a:lnTo>
                <a:lnTo>
                  <a:pt x="118" y="581"/>
                </a:lnTo>
                <a:lnTo>
                  <a:pt x="123" y="588"/>
                </a:lnTo>
                <a:lnTo>
                  <a:pt x="128" y="591"/>
                </a:lnTo>
                <a:lnTo>
                  <a:pt x="135" y="595"/>
                </a:lnTo>
                <a:lnTo>
                  <a:pt x="135" y="595"/>
                </a:lnTo>
                <a:lnTo>
                  <a:pt x="137" y="623"/>
                </a:lnTo>
                <a:lnTo>
                  <a:pt x="138" y="645"/>
                </a:lnTo>
                <a:lnTo>
                  <a:pt x="138" y="659"/>
                </a:lnTo>
                <a:lnTo>
                  <a:pt x="138" y="659"/>
                </a:lnTo>
                <a:lnTo>
                  <a:pt x="127" y="700"/>
                </a:lnTo>
                <a:lnTo>
                  <a:pt x="120" y="725"/>
                </a:lnTo>
                <a:lnTo>
                  <a:pt x="118" y="734"/>
                </a:lnTo>
                <a:lnTo>
                  <a:pt x="118" y="740"/>
                </a:lnTo>
                <a:lnTo>
                  <a:pt x="118" y="740"/>
                </a:lnTo>
                <a:lnTo>
                  <a:pt x="118" y="750"/>
                </a:lnTo>
                <a:lnTo>
                  <a:pt x="120" y="762"/>
                </a:lnTo>
                <a:lnTo>
                  <a:pt x="118" y="776"/>
                </a:lnTo>
                <a:lnTo>
                  <a:pt x="117" y="784"/>
                </a:lnTo>
                <a:lnTo>
                  <a:pt x="115" y="791"/>
                </a:lnTo>
                <a:lnTo>
                  <a:pt x="115" y="791"/>
                </a:lnTo>
                <a:lnTo>
                  <a:pt x="110" y="802"/>
                </a:lnTo>
                <a:lnTo>
                  <a:pt x="105" y="811"/>
                </a:lnTo>
                <a:lnTo>
                  <a:pt x="103" y="815"/>
                </a:lnTo>
                <a:lnTo>
                  <a:pt x="103" y="819"/>
                </a:lnTo>
                <a:lnTo>
                  <a:pt x="103" y="822"/>
                </a:lnTo>
                <a:lnTo>
                  <a:pt x="105" y="829"/>
                </a:lnTo>
                <a:lnTo>
                  <a:pt x="105" y="829"/>
                </a:lnTo>
                <a:lnTo>
                  <a:pt x="112" y="850"/>
                </a:lnTo>
                <a:lnTo>
                  <a:pt x="113" y="861"/>
                </a:lnTo>
                <a:lnTo>
                  <a:pt x="112" y="866"/>
                </a:lnTo>
                <a:lnTo>
                  <a:pt x="111" y="872"/>
                </a:lnTo>
                <a:lnTo>
                  <a:pt x="111" y="872"/>
                </a:lnTo>
                <a:lnTo>
                  <a:pt x="106" y="885"/>
                </a:lnTo>
                <a:lnTo>
                  <a:pt x="101" y="900"/>
                </a:lnTo>
                <a:lnTo>
                  <a:pt x="98" y="907"/>
                </a:lnTo>
                <a:lnTo>
                  <a:pt x="98" y="915"/>
                </a:lnTo>
                <a:lnTo>
                  <a:pt x="98" y="921"/>
                </a:lnTo>
                <a:lnTo>
                  <a:pt x="101" y="926"/>
                </a:lnTo>
                <a:lnTo>
                  <a:pt x="101" y="926"/>
                </a:lnTo>
                <a:lnTo>
                  <a:pt x="110" y="935"/>
                </a:lnTo>
                <a:lnTo>
                  <a:pt x="111" y="936"/>
                </a:lnTo>
                <a:lnTo>
                  <a:pt x="111" y="936"/>
                </a:lnTo>
                <a:lnTo>
                  <a:pt x="102" y="980"/>
                </a:lnTo>
                <a:lnTo>
                  <a:pt x="96" y="1013"/>
                </a:lnTo>
                <a:lnTo>
                  <a:pt x="95" y="1027"/>
                </a:lnTo>
                <a:lnTo>
                  <a:pt x="95" y="1037"/>
                </a:lnTo>
                <a:lnTo>
                  <a:pt x="95" y="1037"/>
                </a:lnTo>
                <a:lnTo>
                  <a:pt x="96" y="1045"/>
                </a:lnTo>
                <a:lnTo>
                  <a:pt x="100" y="1050"/>
                </a:lnTo>
                <a:lnTo>
                  <a:pt x="111" y="1062"/>
                </a:lnTo>
                <a:lnTo>
                  <a:pt x="116" y="1071"/>
                </a:lnTo>
                <a:lnTo>
                  <a:pt x="121" y="1081"/>
                </a:lnTo>
                <a:lnTo>
                  <a:pt x="126" y="1093"/>
                </a:lnTo>
                <a:lnTo>
                  <a:pt x="128" y="1108"/>
                </a:lnTo>
                <a:lnTo>
                  <a:pt x="128" y="1108"/>
                </a:lnTo>
                <a:lnTo>
                  <a:pt x="135" y="1229"/>
                </a:lnTo>
                <a:lnTo>
                  <a:pt x="138" y="1292"/>
                </a:lnTo>
                <a:lnTo>
                  <a:pt x="140" y="1312"/>
                </a:lnTo>
                <a:lnTo>
                  <a:pt x="142" y="1320"/>
                </a:lnTo>
                <a:lnTo>
                  <a:pt x="142" y="1320"/>
                </a:lnTo>
                <a:lnTo>
                  <a:pt x="143" y="1323"/>
                </a:lnTo>
                <a:lnTo>
                  <a:pt x="146" y="1324"/>
                </a:lnTo>
                <a:lnTo>
                  <a:pt x="151" y="1324"/>
                </a:lnTo>
                <a:lnTo>
                  <a:pt x="158" y="1324"/>
                </a:lnTo>
                <a:lnTo>
                  <a:pt x="158" y="1324"/>
                </a:lnTo>
                <a:lnTo>
                  <a:pt x="157" y="1335"/>
                </a:lnTo>
                <a:lnTo>
                  <a:pt x="157" y="1363"/>
                </a:lnTo>
                <a:lnTo>
                  <a:pt x="157" y="1380"/>
                </a:lnTo>
                <a:lnTo>
                  <a:pt x="158" y="1399"/>
                </a:lnTo>
                <a:lnTo>
                  <a:pt x="161" y="1418"/>
                </a:lnTo>
                <a:lnTo>
                  <a:pt x="165" y="1435"/>
                </a:lnTo>
                <a:lnTo>
                  <a:pt x="165" y="1435"/>
                </a:lnTo>
                <a:lnTo>
                  <a:pt x="171" y="1453"/>
                </a:lnTo>
                <a:lnTo>
                  <a:pt x="178" y="1470"/>
                </a:lnTo>
                <a:lnTo>
                  <a:pt x="196" y="1504"/>
                </a:lnTo>
                <a:lnTo>
                  <a:pt x="204" y="1520"/>
                </a:lnTo>
                <a:lnTo>
                  <a:pt x="212" y="1536"/>
                </a:lnTo>
                <a:lnTo>
                  <a:pt x="217" y="1553"/>
                </a:lnTo>
                <a:lnTo>
                  <a:pt x="218" y="1560"/>
                </a:lnTo>
                <a:lnTo>
                  <a:pt x="219" y="1568"/>
                </a:lnTo>
                <a:lnTo>
                  <a:pt x="219" y="1568"/>
                </a:lnTo>
                <a:lnTo>
                  <a:pt x="219" y="1598"/>
                </a:lnTo>
                <a:lnTo>
                  <a:pt x="219" y="1626"/>
                </a:lnTo>
                <a:lnTo>
                  <a:pt x="219" y="1655"/>
                </a:lnTo>
                <a:lnTo>
                  <a:pt x="219" y="1655"/>
                </a:lnTo>
                <a:lnTo>
                  <a:pt x="214" y="1658"/>
                </a:lnTo>
                <a:lnTo>
                  <a:pt x="203" y="1665"/>
                </a:lnTo>
                <a:lnTo>
                  <a:pt x="192" y="1675"/>
                </a:lnTo>
                <a:lnTo>
                  <a:pt x="188" y="1680"/>
                </a:lnTo>
                <a:lnTo>
                  <a:pt x="186" y="1685"/>
                </a:lnTo>
                <a:lnTo>
                  <a:pt x="186" y="1685"/>
                </a:lnTo>
                <a:lnTo>
                  <a:pt x="183" y="1694"/>
                </a:lnTo>
                <a:lnTo>
                  <a:pt x="183" y="1701"/>
                </a:lnTo>
                <a:lnTo>
                  <a:pt x="186" y="1706"/>
                </a:lnTo>
                <a:lnTo>
                  <a:pt x="188" y="1709"/>
                </a:lnTo>
                <a:lnTo>
                  <a:pt x="188" y="1709"/>
                </a:lnTo>
                <a:lnTo>
                  <a:pt x="209" y="1715"/>
                </a:lnTo>
                <a:lnTo>
                  <a:pt x="226" y="1719"/>
                </a:lnTo>
                <a:lnTo>
                  <a:pt x="226" y="1719"/>
                </a:lnTo>
                <a:lnTo>
                  <a:pt x="226" y="1721"/>
                </a:lnTo>
                <a:lnTo>
                  <a:pt x="226" y="1723"/>
                </a:lnTo>
                <a:lnTo>
                  <a:pt x="227" y="1724"/>
                </a:lnTo>
                <a:lnTo>
                  <a:pt x="229" y="1726"/>
                </a:lnTo>
                <a:lnTo>
                  <a:pt x="234" y="1728"/>
                </a:lnTo>
                <a:lnTo>
                  <a:pt x="242" y="1729"/>
                </a:lnTo>
                <a:lnTo>
                  <a:pt x="253" y="1730"/>
                </a:lnTo>
                <a:lnTo>
                  <a:pt x="253" y="1730"/>
                </a:lnTo>
                <a:lnTo>
                  <a:pt x="274" y="1729"/>
                </a:lnTo>
                <a:lnTo>
                  <a:pt x="283" y="1728"/>
                </a:lnTo>
                <a:lnTo>
                  <a:pt x="291" y="1725"/>
                </a:lnTo>
                <a:lnTo>
                  <a:pt x="297" y="1723"/>
                </a:lnTo>
                <a:lnTo>
                  <a:pt x="302" y="1720"/>
                </a:lnTo>
                <a:lnTo>
                  <a:pt x="306" y="1716"/>
                </a:lnTo>
                <a:lnTo>
                  <a:pt x="307" y="1713"/>
                </a:lnTo>
                <a:lnTo>
                  <a:pt x="307" y="1713"/>
                </a:lnTo>
                <a:lnTo>
                  <a:pt x="309" y="1700"/>
                </a:lnTo>
                <a:lnTo>
                  <a:pt x="312" y="1685"/>
                </a:lnTo>
                <a:lnTo>
                  <a:pt x="313" y="1670"/>
                </a:lnTo>
                <a:lnTo>
                  <a:pt x="313" y="1661"/>
                </a:lnTo>
                <a:lnTo>
                  <a:pt x="313" y="1661"/>
                </a:lnTo>
                <a:lnTo>
                  <a:pt x="307" y="1645"/>
                </a:lnTo>
                <a:lnTo>
                  <a:pt x="301" y="1631"/>
                </a:lnTo>
                <a:lnTo>
                  <a:pt x="301" y="1631"/>
                </a:lnTo>
                <a:lnTo>
                  <a:pt x="297" y="1621"/>
                </a:lnTo>
                <a:lnTo>
                  <a:pt x="288" y="1596"/>
                </a:lnTo>
                <a:lnTo>
                  <a:pt x="283" y="1579"/>
                </a:lnTo>
                <a:lnTo>
                  <a:pt x="279" y="1559"/>
                </a:lnTo>
                <a:lnTo>
                  <a:pt x="276" y="1536"/>
                </a:lnTo>
                <a:lnTo>
                  <a:pt x="273" y="1513"/>
                </a:lnTo>
                <a:lnTo>
                  <a:pt x="273" y="1513"/>
                </a:lnTo>
                <a:lnTo>
                  <a:pt x="272" y="1492"/>
                </a:lnTo>
                <a:lnTo>
                  <a:pt x="272" y="1472"/>
                </a:lnTo>
                <a:lnTo>
                  <a:pt x="274" y="1439"/>
                </a:lnTo>
                <a:lnTo>
                  <a:pt x="276" y="1414"/>
                </a:lnTo>
                <a:lnTo>
                  <a:pt x="277" y="1395"/>
                </a:lnTo>
                <a:lnTo>
                  <a:pt x="277" y="1395"/>
                </a:lnTo>
                <a:lnTo>
                  <a:pt x="276" y="1385"/>
                </a:lnTo>
                <a:lnTo>
                  <a:pt x="272" y="1373"/>
                </a:lnTo>
                <a:lnTo>
                  <a:pt x="264" y="1344"/>
                </a:lnTo>
                <a:lnTo>
                  <a:pt x="253" y="1310"/>
                </a:lnTo>
                <a:lnTo>
                  <a:pt x="253" y="1310"/>
                </a:lnTo>
                <a:lnTo>
                  <a:pt x="263" y="1307"/>
                </a:lnTo>
                <a:lnTo>
                  <a:pt x="269" y="1303"/>
                </a:lnTo>
                <a:lnTo>
                  <a:pt x="273" y="1301"/>
                </a:lnTo>
                <a:lnTo>
                  <a:pt x="273" y="1301"/>
                </a:lnTo>
                <a:lnTo>
                  <a:pt x="273" y="1282"/>
                </a:lnTo>
                <a:lnTo>
                  <a:pt x="273" y="1241"/>
                </a:lnTo>
                <a:lnTo>
                  <a:pt x="273" y="1182"/>
                </a:lnTo>
                <a:lnTo>
                  <a:pt x="279" y="1068"/>
                </a:lnTo>
                <a:lnTo>
                  <a:pt x="279" y="1068"/>
                </a:lnTo>
                <a:lnTo>
                  <a:pt x="289" y="1107"/>
                </a:lnTo>
                <a:lnTo>
                  <a:pt x="296" y="1138"/>
                </a:lnTo>
                <a:lnTo>
                  <a:pt x="301" y="1162"/>
                </a:lnTo>
                <a:lnTo>
                  <a:pt x="301" y="1162"/>
                </a:lnTo>
                <a:lnTo>
                  <a:pt x="302" y="1194"/>
                </a:lnTo>
                <a:lnTo>
                  <a:pt x="302" y="1244"/>
                </a:lnTo>
                <a:lnTo>
                  <a:pt x="301" y="1294"/>
                </a:lnTo>
                <a:lnTo>
                  <a:pt x="299" y="1313"/>
                </a:lnTo>
                <a:lnTo>
                  <a:pt x="297" y="1324"/>
                </a:lnTo>
                <a:lnTo>
                  <a:pt x="297" y="1324"/>
                </a:lnTo>
                <a:lnTo>
                  <a:pt x="292" y="1335"/>
                </a:lnTo>
                <a:lnTo>
                  <a:pt x="289" y="1345"/>
                </a:lnTo>
                <a:lnTo>
                  <a:pt x="288" y="1354"/>
                </a:lnTo>
                <a:lnTo>
                  <a:pt x="291" y="1362"/>
                </a:lnTo>
                <a:lnTo>
                  <a:pt x="291" y="1362"/>
                </a:lnTo>
                <a:lnTo>
                  <a:pt x="292" y="1365"/>
                </a:lnTo>
                <a:lnTo>
                  <a:pt x="296" y="1369"/>
                </a:lnTo>
                <a:lnTo>
                  <a:pt x="304" y="1378"/>
                </a:lnTo>
                <a:lnTo>
                  <a:pt x="317" y="1388"/>
                </a:lnTo>
                <a:lnTo>
                  <a:pt x="340" y="1433"/>
                </a:lnTo>
                <a:lnTo>
                  <a:pt x="340" y="1433"/>
                </a:lnTo>
                <a:lnTo>
                  <a:pt x="339" y="1444"/>
                </a:lnTo>
                <a:lnTo>
                  <a:pt x="334" y="1473"/>
                </a:lnTo>
                <a:lnTo>
                  <a:pt x="333" y="1490"/>
                </a:lnTo>
                <a:lnTo>
                  <a:pt x="332" y="1508"/>
                </a:lnTo>
                <a:lnTo>
                  <a:pt x="332" y="1524"/>
                </a:lnTo>
                <a:lnTo>
                  <a:pt x="334" y="1536"/>
                </a:lnTo>
                <a:lnTo>
                  <a:pt x="334" y="1536"/>
                </a:lnTo>
                <a:lnTo>
                  <a:pt x="337" y="1546"/>
                </a:lnTo>
                <a:lnTo>
                  <a:pt x="339" y="1554"/>
                </a:lnTo>
                <a:lnTo>
                  <a:pt x="343" y="1565"/>
                </a:lnTo>
                <a:lnTo>
                  <a:pt x="345" y="1570"/>
                </a:lnTo>
                <a:lnTo>
                  <a:pt x="347" y="1575"/>
                </a:lnTo>
                <a:lnTo>
                  <a:pt x="348" y="1583"/>
                </a:lnTo>
                <a:lnTo>
                  <a:pt x="348" y="1591"/>
                </a:lnTo>
                <a:lnTo>
                  <a:pt x="348" y="1591"/>
                </a:lnTo>
                <a:lnTo>
                  <a:pt x="347" y="1601"/>
                </a:lnTo>
                <a:lnTo>
                  <a:pt x="344" y="1613"/>
                </a:lnTo>
                <a:lnTo>
                  <a:pt x="340" y="1635"/>
                </a:lnTo>
                <a:lnTo>
                  <a:pt x="339" y="1646"/>
                </a:lnTo>
                <a:lnTo>
                  <a:pt x="340" y="1659"/>
                </a:lnTo>
                <a:lnTo>
                  <a:pt x="343" y="1673"/>
                </a:lnTo>
                <a:lnTo>
                  <a:pt x="348" y="1685"/>
                </a:lnTo>
                <a:lnTo>
                  <a:pt x="348" y="1685"/>
                </a:lnTo>
                <a:lnTo>
                  <a:pt x="354" y="1698"/>
                </a:lnTo>
                <a:lnTo>
                  <a:pt x="362" y="1706"/>
                </a:lnTo>
                <a:lnTo>
                  <a:pt x="370" y="1714"/>
                </a:lnTo>
                <a:lnTo>
                  <a:pt x="379" y="1719"/>
                </a:lnTo>
                <a:lnTo>
                  <a:pt x="388" y="1721"/>
                </a:lnTo>
                <a:lnTo>
                  <a:pt x="397" y="1723"/>
                </a:lnTo>
                <a:lnTo>
                  <a:pt x="404" y="1724"/>
                </a:lnTo>
                <a:lnTo>
                  <a:pt x="412" y="1723"/>
                </a:lnTo>
                <a:lnTo>
                  <a:pt x="412" y="1723"/>
                </a:lnTo>
                <a:lnTo>
                  <a:pt x="415" y="1721"/>
                </a:lnTo>
                <a:lnTo>
                  <a:pt x="418" y="1720"/>
                </a:lnTo>
                <a:lnTo>
                  <a:pt x="425" y="1714"/>
                </a:lnTo>
                <a:lnTo>
                  <a:pt x="433" y="1705"/>
                </a:lnTo>
                <a:lnTo>
                  <a:pt x="439" y="1694"/>
                </a:lnTo>
                <a:lnTo>
                  <a:pt x="444" y="1680"/>
                </a:lnTo>
                <a:lnTo>
                  <a:pt x="448" y="1666"/>
                </a:lnTo>
                <a:lnTo>
                  <a:pt x="451" y="1653"/>
                </a:lnTo>
                <a:lnTo>
                  <a:pt x="451" y="1639"/>
                </a:lnTo>
                <a:lnTo>
                  <a:pt x="451" y="1639"/>
                </a:lnTo>
                <a:lnTo>
                  <a:pt x="451" y="1624"/>
                </a:lnTo>
                <a:lnTo>
                  <a:pt x="449" y="1611"/>
                </a:lnTo>
                <a:lnTo>
                  <a:pt x="445" y="1599"/>
                </a:lnTo>
                <a:lnTo>
                  <a:pt x="442" y="1586"/>
                </a:lnTo>
                <a:lnTo>
                  <a:pt x="433" y="1565"/>
                </a:lnTo>
                <a:lnTo>
                  <a:pt x="430" y="1558"/>
                </a:lnTo>
                <a:lnTo>
                  <a:pt x="428" y="1550"/>
                </a:lnTo>
                <a:lnTo>
                  <a:pt x="428" y="1550"/>
                </a:lnTo>
                <a:lnTo>
                  <a:pt x="425" y="1519"/>
                </a:lnTo>
                <a:lnTo>
                  <a:pt x="425" y="1490"/>
                </a:lnTo>
                <a:lnTo>
                  <a:pt x="425" y="1433"/>
                </a:lnTo>
                <a:lnTo>
                  <a:pt x="425" y="1433"/>
                </a:lnTo>
                <a:lnTo>
                  <a:pt x="428" y="1420"/>
                </a:lnTo>
                <a:lnTo>
                  <a:pt x="434" y="1390"/>
                </a:lnTo>
                <a:lnTo>
                  <a:pt x="439" y="1359"/>
                </a:lnTo>
                <a:lnTo>
                  <a:pt x="439" y="1347"/>
                </a:lnTo>
                <a:lnTo>
                  <a:pt x="439" y="1338"/>
                </a:lnTo>
                <a:lnTo>
                  <a:pt x="439" y="1338"/>
                </a:lnTo>
                <a:lnTo>
                  <a:pt x="425" y="1297"/>
                </a:lnTo>
                <a:lnTo>
                  <a:pt x="425" y="1297"/>
                </a:lnTo>
                <a:lnTo>
                  <a:pt x="434" y="1237"/>
                </a:lnTo>
                <a:lnTo>
                  <a:pt x="445" y="1159"/>
                </a:lnTo>
                <a:lnTo>
                  <a:pt x="445" y="1159"/>
                </a:lnTo>
                <a:lnTo>
                  <a:pt x="453" y="1126"/>
                </a:lnTo>
                <a:lnTo>
                  <a:pt x="465" y="1077"/>
                </a:lnTo>
                <a:lnTo>
                  <a:pt x="476" y="1031"/>
                </a:lnTo>
                <a:lnTo>
                  <a:pt x="483" y="1011"/>
                </a:lnTo>
                <a:lnTo>
                  <a:pt x="483" y="1011"/>
                </a:lnTo>
                <a:lnTo>
                  <a:pt x="485" y="1001"/>
                </a:lnTo>
                <a:lnTo>
                  <a:pt x="488" y="982"/>
                </a:lnTo>
                <a:lnTo>
                  <a:pt x="493" y="956"/>
                </a:lnTo>
                <a:lnTo>
                  <a:pt x="493" y="956"/>
                </a:lnTo>
                <a:lnTo>
                  <a:pt x="498" y="955"/>
                </a:lnTo>
                <a:lnTo>
                  <a:pt x="508" y="948"/>
                </a:lnTo>
                <a:lnTo>
                  <a:pt x="519" y="941"/>
                </a:lnTo>
                <a:lnTo>
                  <a:pt x="524" y="937"/>
                </a:lnTo>
                <a:lnTo>
                  <a:pt x="526" y="932"/>
                </a:lnTo>
                <a:lnTo>
                  <a:pt x="526" y="932"/>
                </a:lnTo>
                <a:lnTo>
                  <a:pt x="538" y="905"/>
                </a:lnTo>
                <a:lnTo>
                  <a:pt x="545" y="889"/>
                </a:lnTo>
                <a:lnTo>
                  <a:pt x="550" y="875"/>
                </a:lnTo>
                <a:lnTo>
                  <a:pt x="550" y="875"/>
                </a:lnTo>
                <a:lnTo>
                  <a:pt x="555" y="856"/>
                </a:lnTo>
                <a:lnTo>
                  <a:pt x="556" y="849"/>
                </a:lnTo>
                <a:lnTo>
                  <a:pt x="556" y="849"/>
                </a:lnTo>
                <a:lnTo>
                  <a:pt x="571" y="741"/>
                </a:lnTo>
                <a:lnTo>
                  <a:pt x="580" y="659"/>
                </a:lnTo>
                <a:lnTo>
                  <a:pt x="584" y="625"/>
                </a:lnTo>
                <a:lnTo>
                  <a:pt x="584" y="601"/>
                </a:lnTo>
                <a:lnTo>
                  <a:pt x="584" y="601"/>
                </a:lnTo>
                <a:lnTo>
                  <a:pt x="581" y="585"/>
                </a:lnTo>
                <a:lnTo>
                  <a:pt x="578" y="568"/>
                </a:lnTo>
                <a:lnTo>
                  <a:pt x="573" y="551"/>
                </a:lnTo>
                <a:lnTo>
                  <a:pt x="568" y="535"/>
                </a:lnTo>
                <a:lnTo>
                  <a:pt x="558" y="510"/>
                </a:lnTo>
                <a:lnTo>
                  <a:pt x="554" y="500"/>
                </a:lnTo>
                <a:lnTo>
                  <a:pt x="560" y="494"/>
                </a:lnTo>
                <a:lnTo>
                  <a:pt x="560" y="494"/>
                </a:lnTo>
                <a:lnTo>
                  <a:pt x="536" y="444"/>
                </a:lnTo>
                <a:lnTo>
                  <a:pt x="519" y="405"/>
                </a:lnTo>
                <a:lnTo>
                  <a:pt x="513" y="390"/>
                </a:lnTo>
                <a:lnTo>
                  <a:pt x="509" y="379"/>
                </a:lnTo>
                <a:lnTo>
                  <a:pt x="509" y="379"/>
                </a:lnTo>
                <a:lnTo>
                  <a:pt x="506" y="370"/>
                </a:lnTo>
                <a:lnTo>
                  <a:pt x="501" y="362"/>
                </a:lnTo>
                <a:lnTo>
                  <a:pt x="494" y="352"/>
                </a:lnTo>
                <a:lnTo>
                  <a:pt x="486" y="343"/>
                </a:lnTo>
                <a:lnTo>
                  <a:pt x="465" y="318"/>
                </a:lnTo>
                <a:lnTo>
                  <a:pt x="465" y="318"/>
                </a:lnTo>
                <a:lnTo>
                  <a:pt x="463" y="315"/>
                </a:lnTo>
                <a:lnTo>
                  <a:pt x="458" y="312"/>
                </a:lnTo>
                <a:lnTo>
                  <a:pt x="450" y="308"/>
                </a:lnTo>
                <a:lnTo>
                  <a:pt x="439" y="304"/>
                </a:lnTo>
                <a:lnTo>
                  <a:pt x="439" y="304"/>
                </a:lnTo>
                <a:lnTo>
                  <a:pt x="409" y="297"/>
                </a:lnTo>
                <a:lnTo>
                  <a:pt x="393" y="290"/>
                </a:lnTo>
                <a:lnTo>
                  <a:pt x="378" y="284"/>
                </a:lnTo>
                <a:lnTo>
                  <a:pt x="378" y="284"/>
                </a:lnTo>
                <a:lnTo>
                  <a:pt x="364" y="278"/>
                </a:lnTo>
                <a:lnTo>
                  <a:pt x="355" y="273"/>
                </a:lnTo>
                <a:lnTo>
                  <a:pt x="348" y="268"/>
                </a:lnTo>
                <a:lnTo>
                  <a:pt x="337" y="254"/>
                </a:lnTo>
                <a:lnTo>
                  <a:pt x="327" y="254"/>
                </a:lnTo>
                <a:lnTo>
                  <a:pt x="324" y="231"/>
                </a:lnTo>
                <a:lnTo>
                  <a:pt x="324" y="231"/>
                </a:lnTo>
                <a:lnTo>
                  <a:pt x="337" y="203"/>
                </a:lnTo>
                <a:lnTo>
                  <a:pt x="347" y="186"/>
                </a:lnTo>
                <a:lnTo>
                  <a:pt x="349" y="181"/>
                </a:lnTo>
                <a:lnTo>
                  <a:pt x="350" y="179"/>
                </a:lnTo>
                <a:lnTo>
                  <a:pt x="350" y="179"/>
                </a:lnTo>
                <a:lnTo>
                  <a:pt x="350" y="179"/>
                </a:lnTo>
                <a:lnTo>
                  <a:pt x="352" y="181"/>
                </a:lnTo>
                <a:lnTo>
                  <a:pt x="353" y="179"/>
                </a:lnTo>
                <a:lnTo>
                  <a:pt x="358" y="173"/>
                </a:lnTo>
                <a:lnTo>
                  <a:pt x="360" y="169"/>
                </a:lnTo>
                <a:lnTo>
                  <a:pt x="363" y="163"/>
                </a:lnTo>
                <a:lnTo>
                  <a:pt x="364" y="158"/>
                </a:lnTo>
                <a:lnTo>
                  <a:pt x="364" y="153"/>
                </a:lnTo>
                <a:lnTo>
                  <a:pt x="364" y="153"/>
                </a:lnTo>
                <a:lnTo>
                  <a:pt x="363" y="139"/>
                </a:lnTo>
                <a:lnTo>
                  <a:pt x="362" y="124"/>
                </a:lnTo>
                <a:lnTo>
                  <a:pt x="360" y="102"/>
                </a:lnTo>
                <a:lnTo>
                  <a:pt x="360" y="102"/>
                </a:lnTo>
                <a:lnTo>
                  <a:pt x="358" y="96"/>
                </a:lnTo>
                <a:lnTo>
                  <a:pt x="350" y="88"/>
                </a:lnTo>
                <a:lnTo>
                  <a:pt x="344" y="79"/>
                </a:lnTo>
                <a:lnTo>
                  <a:pt x="342" y="76"/>
                </a:lnTo>
                <a:lnTo>
                  <a:pt x="340" y="72"/>
                </a:lnTo>
                <a:lnTo>
                  <a:pt x="340" y="72"/>
                </a:lnTo>
                <a:lnTo>
                  <a:pt x="338" y="57"/>
                </a:lnTo>
                <a:lnTo>
                  <a:pt x="337" y="48"/>
                </a:lnTo>
                <a:lnTo>
                  <a:pt x="337" y="42"/>
                </a:lnTo>
                <a:lnTo>
                  <a:pt x="337" y="42"/>
                </a:lnTo>
                <a:lnTo>
                  <a:pt x="339" y="38"/>
                </a:lnTo>
                <a:lnTo>
                  <a:pt x="340" y="36"/>
                </a:lnTo>
                <a:lnTo>
                  <a:pt x="344" y="30"/>
                </a:lnTo>
                <a:lnTo>
                  <a:pt x="344" y="27"/>
                </a:lnTo>
                <a:lnTo>
                  <a:pt x="342" y="25"/>
                </a:lnTo>
                <a:lnTo>
                  <a:pt x="338" y="21"/>
                </a:lnTo>
                <a:lnTo>
                  <a:pt x="330" y="18"/>
                </a:lnTo>
                <a:lnTo>
                  <a:pt x="330" y="18"/>
                </a:lnTo>
                <a:lnTo>
                  <a:pt x="292" y="3"/>
                </a:lnTo>
                <a:lnTo>
                  <a:pt x="278" y="0"/>
                </a:lnTo>
                <a:lnTo>
                  <a:pt x="274" y="0"/>
                </a:lnTo>
                <a:lnTo>
                  <a:pt x="273" y="0"/>
                </a:lnTo>
                <a:lnTo>
                  <a:pt x="273" y="1"/>
                </a:lnTo>
                <a:lnTo>
                  <a:pt x="273" y="1"/>
                </a:lnTo>
                <a:lnTo>
                  <a:pt x="272" y="2"/>
                </a:lnTo>
                <a:lnTo>
                  <a:pt x="269" y="3"/>
                </a:lnTo>
                <a:lnTo>
                  <a:pt x="261" y="5"/>
                </a:lnTo>
                <a:lnTo>
                  <a:pt x="246" y="5"/>
                </a:lnTo>
                <a:lnTo>
                  <a:pt x="246" y="5"/>
                </a:lnTo>
                <a:lnTo>
                  <a:pt x="243" y="3"/>
                </a:lnTo>
                <a:lnTo>
                  <a:pt x="236" y="2"/>
                </a:lnTo>
                <a:lnTo>
                  <a:pt x="233" y="2"/>
                </a:lnTo>
                <a:lnTo>
                  <a:pt x="229" y="3"/>
                </a:lnTo>
                <a:lnTo>
                  <a:pt x="228" y="5"/>
                </a:lnTo>
                <a:lnTo>
                  <a:pt x="229" y="7"/>
                </a:lnTo>
                <a:lnTo>
                  <a:pt x="229" y="7"/>
                </a:lnTo>
                <a:lnTo>
                  <a:pt x="229" y="12"/>
                </a:lnTo>
                <a:lnTo>
                  <a:pt x="228" y="16"/>
                </a:lnTo>
                <a:lnTo>
                  <a:pt x="226" y="21"/>
                </a:lnTo>
                <a:lnTo>
                  <a:pt x="222" y="25"/>
                </a:lnTo>
                <a:lnTo>
                  <a:pt x="216" y="32"/>
                </a:lnTo>
                <a:lnTo>
                  <a:pt x="212" y="35"/>
                </a:lnTo>
                <a:lnTo>
                  <a:pt x="212" y="35"/>
                </a:lnTo>
                <a:lnTo>
                  <a:pt x="196" y="43"/>
                </a:lnTo>
                <a:lnTo>
                  <a:pt x="186" y="51"/>
                </a:lnTo>
                <a:lnTo>
                  <a:pt x="182" y="53"/>
                </a:lnTo>
                <a:lnTo>
                  <a:pt x="182" y="55"/>
                </a:lnTo>
                <a:lnTo>
                  <a:pt x="182" y="55"/>
                </a:lnTo>
                <a:lnTo>
                  <a:pt x="182" y="57"/>
                </a:lnTo>
                <a:lnTo>
                  <a:pt x="182" y="59"/>
                </a:lnTo>
                <a:lnTo>
                  <a:pt x="179" y="66"/>
                </a:lnTo>
                <a:lnTo>
                  <a:pt x="176" y="72"/>
                </a:lnTo>
                <a:lnTo>
                  <a:pt x="174" y="76"/>
                </a:lnTo>
                <a:lnTo>
                  <a:pt x="176" y="78"/>
                </a:lnTo>
                <a:lnTo>
                  <a:pt x="176" y="78"/>
                </a:lnTo>
                <a:lnTo>
                  <a:pt x="176" y="82"/>
                </a:lnTo>
                <a:lnTo>
                  <a:pt x="174" y="86"/>
                </a:lnTo>
                <a:lnTo>
                  <a:pt x="170" y="94"/>
                </a:lnTo>
                <a:lnTo>
                  <a:pt x="165" y="103"/>
                </a:lnTo>
                <a:lnTo>
                  <a:pt x="162" y="109"/>
                </a:lnTo>
                <a:lnTo>
                  <a:pt x="162" y="109"/>
                </a:lnTo>
                <a:lnTo>
                  <a:pt x="162" y="116"/>
                </a:lnTo>
                <a:lnTo>
                  <a:pt x="162" y="126"/>
                </a:lnTo>
                <a:lnTo>
                  <a:pt x="163" y="134"/>
                </a:lnTo>
                <a:lnTo>
                  <a:pt x="165" y="139"/>
                </a:lnTo>
                <a:lnTo>
                  <a:pt x="165" y="139"/>
                </a:lnTo>
                <a:lnTo>
                  <a:pt x="167" y="139"/>
                </a:lnTo>
                <a:lnTo>
                  <a:pt x="167" y="138"/>
                </a:lnTo>
                <a:lnTo>
                  <a:pt x="168" y="141"/>
                </a:lnTo>
                <a:lnTo>
                  <a:pt x="168" y="149"/>
                </a:lnTo>
                <a:lnTo>
                  <a:pt x="168" y="149"/>
                </a:lnTo>
                <a:lnTo>
                  <a:pt x="170" y="156"/>
                </a:lnTo>
                <a:lnTo>
                  <a:pt x="170" y="161"/>
                </a:lnTo>
                <a:lnTo>
                  <a:pt x="173" y="168"/>
                </a:lnTo>
                <a:lnTo>
                  <a:pt x="177" y="172"/>
                </a:lnTo>
                <a:lnTo>
                  <a:pt x="178" y="173"/>
                </a:lnTo>
                <a:lnTo>
                  <a:pt x="178" y="173"/>
                </a:lnTo>
                <a:lnTo>
                  <a:pt x="181" y="173"/>
                </a:lnTo>
                <a:lnTo>
                  <a:pt x="186" y="174"/>
                </a:lnTo>
                <a:lnTo>
                  <a:pt x="188" y="177"/>
                </a:lnTo>
                <a:lnTo>
                  <a:pt x="189" y="179"/>
                </a:lnTo>
                <a:lnTo>
                  <a:pt x="192" y="182"/>
                </a:lnTo>
                <a:lnTo>
                  <a:pt x="192" y="187"/>
                </a:lnTo>
                <a:lnTo>
                  <a:pt x="192" y="187"/>
                </a:lnTo>
                <a:lnTo>
                  <a:pt x="193" y="192"/>
                </a:lnTo>
                <a:lnTo>
                  <a:pt x="194" y="197"/>
                </a:lnTo>
                <a:lnTo>
                  <a:pt x="197" y="203"/>
                </a:lnTo>
                <a:lnTo>
                  <a:pt x="199" y="208"/>
                </a:lnTo>
                <a:lnTo>
                  <a:pt x="203" y="213"/>
                </a:lnTo>
                <a:lnTo>
                  <a:pt x="207" y="217"/>
                </a:lnTo>
                <a:lnTo>
                  <a:pt x="212" y="219"/>
                </a:lnTo>
                <a:lnTo>
                  <a:pt x="216" y="221"/>
                </a:lnTo>
                <a:lnTo>
                  <a:pt x="216" y="221"/>
                </a:lnTo>
                <a:lnTo>
                  <a:pt x="222" y="222"/>
                </a:lnTo>
                <a:lnTo>
                  <a:pt x="224" y="223"/>
                </a:lnTo>
                <a:lnTo>
                  <a:pt x="226" y="223"/>
                </a:lnTo>
                <a:lnTo>
                  <a:pt x="226" y="224"/>
                </a:lnTo>
                <a:lnTo>
                  <a:pt x="219" y="241"/>
                </a:lnTo>
                <a:close/>
                <a:moveTo>
                  <a:pt x="463" y="510"/>
                </a:moveTo>
                <a:lnTo>
                  <a:pt x="463" y="510"/>
                </a:lnTo>
                <a:lnTo>
                  <a:pt x="463" y="511"/>
                </a:lnTo>
                <a:lnTo>
                  <a:pt x="464" y="514"/>
                </a:lnTo>
                <a:lnTo>
                  <a:pt x="466" y="524"/>
                </a:lnTo>
                <a:lnTo>
                  <a:pt x="469" y="538"/>
                </a:lnTo>
                <a:lnTo>
                  <a:pt x="469" y="538"/>
                </a:lnTo>
                <a:lnTo>
                  <a:pt x="480" y="556"/>
                </a:lnTo>
                <a:lnTo>
                  <a:pt x="490" y="570"/>
                </a:lnTo>
                <a:lnTo>
                  <a:pt x="499" y="581"/>
                </a:lnTo>
                <a:lnTo>
                  <a:pt x="499" y="581"/>
                </a:lnTo>
                <a:lnTo>
                  <a:pt x="503" y="586"/>
                </a:lnTo>
                <a:lnTo>
                  <a:pt x="506" y="591"/>
                </a:lnTo>
                <a:lnTo>
                  <a:pt x="511" y="606"/>
                </a:lnTo>
                <a:lnTo>
                  <a:pt x="514" y="615"/>
                </a:lnTo>
                <a:lnTo>
                  <a:pt x="515" y="624"/>
                </a:lnTo>
                <a:lnTo>
                  <a:pt x="516" y="633"/>
                </a:lnTo>
                <a:lnTo>
                  <a:pt x="516" y="643"/>
                </a:lnTo>
                <a:lnTo>
                  <a:pt x="516" y="643"/>
                </a:lnTo>
                <a:lnTo>
                  <a:pt x="513" y="696"/>
                </a:lnTo>
                <a:lnTo>
                  <a:pt x="509" y="747"/>
                </a:lnTo>
                <a:lnTo>
                  <a:pt x="509" y="747"/>
                </a:lnTo>
                <a:lnTo>
                  <a:pt x="508" y="775"/>
                </a:lnTo>
                <a:lnTo>
                  <a:pt x="506" y="789"/>
                </a:lnTo>
                <a:lnTo>
                  <a:pt x="503" y="805"/>
                </a:lnTo>
                <a:lnTo>
                  <a:pt x="503" y="805"/>
                </a:lnTo>
                <a:lnTo>
                  <a:pt x="498" y="822"/>
                </a:lnTo>
                <a:lnTo>
                  <a:pt x="490" y="840"/>
                </a:lnTo>
                <a:lnTo>
                  <a:pt x="483" y="859"/>
                </a:lnTo>
                <a:lnTo>
                  <a:pt x="483" y="859"/>
                </a:lnTo>
                <a:lnTo>
                  <a:pt x="481" y="819"/>
                </a:lnTo>
                <a:lnTo>
                  <a:pt x="479" y="771"/>
                </a:lnTo>
                <a:lnTo>
                  <a:pt x="479" y="771"/>
                </a:lnTo>
                <a:lnTo>
                  <a:pt x="468" y="699"/>
                </a:lnTo>
                <a:lnTo>
                  <a:pt x="460" y="648"/>
                </a:lnTo>
                <a:lnTo>
                  <a:pt x="455" y="611"/>
                </a:lnTo>
                <a:lnTo>
                  <a:pt x="455" y="611"/>
                </a:lnTo>
                <a:lnTo>
                  <a:pt x="454" y="599"/>
                </a:lnTo>
                <a:lnTo>
                  <a:pt x="455" y="584"/>
                </a:lnTo>
                <a:lnTo>
                  <a:pt x="456" y="550"/>
                </a:lnTo>
                <a:lnTo>
                  <a:pt x="460" y="523"/>
                </a:lnTo>
                <a:lnTo>
                  <a:pt x="463" y="510"/>
                </a:lnTo>
                <a:lnTo>
                  <a:pt x="463" y="5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8228342" y="656496"/>
            <a:ext cx="645520" cy="1813706"/>
          </a:xfrm>
          <a:custGeom>
            <a:avLst/>
            <a:gdLst>
              <a:gd name="T0" fmla="*/ 314 w 599"/>
              <a:gd name="T1" fmla="*/ 1264 h 1683"/>
              <a:gd name="T2" fmla="*/ 329 w 599"/>
              <a:gd name="T3" fmla="*/ 1254 h 1683"/>
              <a:gd name="T4" fmla="*/ 330 w 599"/>
              <a:gd name="T5" fmla="*/ 1160 h 1683"/>
              <a:gd name="T6" fmla="*/ 344 w 599"/>
              <a:gd name="T7" fmla="*/ 1109 h 1683"/>
              <a:gd name="T8" fmla="*/ 350 w 599"/>
              <a:gd name="T9" fmla="*/ 1213 h 1683"/>
              <a:gd name="T10" fmla="*/ 374 w 599"/>
              <a:gd name="T11" fmla="*/ 1382 h 1683"/>
              <a:gd name="T12" fmla="*/ 367 w 599"/>
              <a:gd name="T13" fmla="*/ 1496 h 1683"/>
              <a:gd name="T14" fmla="*/ 379 w 599"/>
              <a:gd name="T15" fmla="*/ 1586 h 1683"/>
              <a:gd name="T16" fmla="*/ 415 w 599"/>
              <a:gd name="T17" fmla="*/ 1670 h 1683"/>
              <a:gd name="T18" fmla="*/ 474 w 599"/>
              <a:gd name="T19" fmla="*/ 1643 h 1683"/>
              <a:gd name="T20" fmla="*/ 481 w 599"/>
              <a:gd name="T21" fmla="*/ 1530 h 1683"/>
              <a:gd name="T22" fmla="*/ 459 w 599"/>
              <a:gd name="T23" fmla="*/ 1409 h 1683"/>
              <a:gd name="T24" fmla="*/ 484 w 599"/>
              <a:gd name="T25" fmla="*/ 1329 h 1683"/>
              <a:gd name="T26" fmla="*/ 484 w 599"/>
              <a:gd name="T27" fmla="*/ 1244 h 1683"/>
              <a:gd name="T28" fmla="*/ 501 w 599"/>
              <a:gd name="T29" fmla="*/ 1064 h 1683"/>
              <a:gd name="T30" fmla="*/ 515 w 599"/>
              <a:gd name="T31" fmla="*/ 864 h 1683"/>
              <a:gd name="T32" fmla="*/ 524 w 599"/>
              <a:gd name="T33" fmla="*/ 799 h 1683"/>
              <a:gd name="T34" fmla="*/ 529 w 599"/>
              <a:gd name="T35" fmla="*/ 784 h 1683"/>
              <a:gd name="T36" fmla="*/ 499 w 599"/>
              <a:gd name="T37" fmla="*/ 610 h 1683"/>
              <a:gd name="T38" fmla="*/ 574 w 599"/>
              <a:gd name="T39" fmla="*/ 583 h 1683"/>
              <a:gd name="T40" fmla="*/ 584 w 599"/>
              <a:gd name="T41" fmla="*/ 455 h 1683"/>
              <a:gd name="T42" fmla="*/ 592 w 599"/>
              <a:gd name="T43" fmla="*/ 444 h 1683"/>
              <a:gd name="T44" fmla="*/ 539 w 599"/>
              <a:gd name="T45" fmla="*/ 335 h 1683"/>
              <a:gd name="T46" fmla="*/ 509 w 599"/>
              <a:gd name="T47" fmla="*/ 257 h 1683"/>
              <a:gd name="T48" fmla="*/ 439 w 599"/>
              <a:gd name="T49" fmla="*/ 245 h 1683"/>
              <a:gd name="T50" fmla="*/ 399 w 599"/>
              <a:gd name="T51" fmla="*/ 185 h 1683"/>
              <a:gd name="T52" fmla="*/ 424 w 599"/>
              <a:gd name="T53" fmla="*/ 123 h 1683"/>
              <a:gd name="T54" fmla="*/ 394 w 599"/>
              <a:gd name="T55" fmla="*/ 64 h 1683"/>
              <a:gd name="T56" fmla="*/ 364 w 599"/>
              <a:gd name="T57" fmla="*/ 18 h 1683"/>
              <a:gd name="T58" fmla="*/ 319 w 599"/>
              <a:gd name="T59" fmla="*/ 5 h 1683"/>
              <a:gd name="T60" fmla="*/ 259 w 599"/>
              <a:gd name="T61" fmla="*/ 27 h 1683"/>
              <a:gd name="T62" fmla="*/ 229 w 599"/>
              <a:gd name="T63" fmla="*/ 45 h 1683"/>
              <a:gd name="T64" fmla="*/ 212 w 599"/>
              <a:gd name="T65" fmla="*/ 115 h 1683"/>
              <a:gd name="T66" fmla="*/ 244 w 599"/>
              <a:gd name="T67" fmla="*/ 210 h 1683"/>
              <a:gd name="T68" fmla="*/ 95 w 599"/>
              <a:gd name="T69" fmla="*/ 265 h 1683"/>
              <a:gd name="T70" fmla="*/ 0 w 599"/>
              <a:gd name="T71" fmla="*/ 560 h 1683"/>
              <a:gd name="T72" fmla="*/ 31 w 599"/>
              <a:gd name="T73" fmla="*/ 660 h 1683"/>
              <a:gd name="T74" fmla="*/ 45 w 599"/>
              <a:gd name="T75" fmla="*/ 729 h 1683"/>
              <a:gd name="T76" fmla="*/ 75 w 599"/>
              <a:gd name="T77" fmla="*/ 729 h 1683"/>
              <a:gd name="T78" fmla="*/ 90 w 599"/>
              <a:gd name="T79" fmla="*/ 727 h 1683"/>
              <a:gd name="T80" fmla="*/ 100 w 599"/>
              <a:gd name="T81" fmla="*/ 709 h 1683"/>
              <a:gd name="T82" fmla="*/ 105 w 599"/>
              <a:gd name="T83" fmla="*/ 668 h 1683"/>
              <a:gd name="T84" fmla="*/ 65 w 599"/>
              <a:gd name="T85" fmla="*/ 580 h 1683"/>
              <a:gd name="T86" fmla="*/ 106 w 599"/>
              <a:gd name="T87" fmla="*/ 501 h 1683"/>
              <a:gd name="T88" fmla="*/ 130 w 599"/>
              <a:gd name="T89" fmla="*/ 475 h 1683"/>
              <a:gd name="T90" fmla="*/ 160 w 599"/>
              <a:gd name="T91" fmla="*/ 655 h 1683"/>
              <a:gd name="T92" fmla="*/ 130 w 599"/>
              <a:gd name="T93" fmla="*/ 823 h 1683"/>
              <a:gd name="T94" fmla="*/ 145 w 599"/>
              <a:gd name="T95" fmla="*/ 859 h 1683"/>
              <a:gd name="T96" fmla="*/ 194 w 599"/>
              <a:gd name="T97" fmla="*/ 1234 h 1683"/>
              <a:gd name="T98" fmla="*/ 227 w 599"/>
              <a:gd name="T99" fmla="*/ 1396 h 1683"/>
              <a:gd name="T100" fmla="*/ 279 w 599"/>
              <a:gd name="T101" fmla="*/ 1513 h 1683"/>
              <a:gd name="T102" fmla="*/ 244 w 599"/>
              <a:gd name="T103" fmla="*/ 1653 h 1683"/>
              <a:gd name="T104" fmla="*/ 274 w 599"/>
              <a:gd name="T105" fmla="*/ 1678 h 1683"/>
              <a:gd name="T106" fmla="*/ 359 w 599"/>
              <a:gd name="T107" fmla="*/ 1673 h 1683"/>
              <a:gd name="T108" fmla="*/ 359 w 599"/>
              <a:gd name="T109" fmla="*/ 1583 h 1683"/>
              <a:gd name="T110" fmla="*/ 349 w 599"/>
              <a:gd name="T111" fmla="*/ 1533 h 1683"/>
              <a:gd name="T112" fmla="*/ 334 w 599"/>
              <a:gd name="T113" fmla="*/ 1354 h 1683"/>
              <a:gd name="T114" fmla="*/ 504 w 599"/>
              <a:gd name="T115" fmla="*/ 480 h 1683"/>
              <a:gd name="T116" fmla="*/ 484 w 599"/>
              <a:gd name="T117" fmla="*/ 445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9" h="1683">
                <a:moveTo>
                  <a:pt x="334" y="1354"/>
                </a:moveTo>
                <a:lnTo>
                  <a:pt x="334" y="1354"/>
                </a:lnTo>
                <a:lnTo>
                  <a:pt x="325" y="1307"/>
                </a:lnTo>
                <a:lnTo>
                  <a:pt x="320" y="1283"/>
                </a:lnTo>
                <a:lnTo>
                  <a:pt x="315" y="1266"/>
                </a:lnTo>
                <a:lnTo>
                  <a:pt x="315" y="1266"/>
                </a:lnTo>
                <a:lnTo>
                  <a:pt x="314" y="1265"/>
                </a:lnTo>
                <a:lnTo>
                  <a:pt x="314" y="1264"/>
                </a:lnTo>
                <a:lnTo>
                  <a:pt x="314" y="1264"/>
                </a:lnTo>
                <a:lnTo>
                  <a:pt x="315" y="1266"/>
                </a:lnTo>
                <a:lnTo>
                  <a:pt x="315" y="1266"/>
                </a:lnTo>
                <a:lnTo>
                  <a:pt x="318" y="1268"/>
                </a:lnTo>
                <a:lnTo>
                  <a:pt x="320" y="1269"/>
                </a:lnTo>
                <a:lnTo>
                  <a:pt x="322" y="1268"/>
                </a:lnTo>
                <a:lnTo>
                  <a:pt x="324" y="1266"/>
                </a:lnTo>
                <a:lnTo>
                  <a:pt x="325" y="1264"/>
                </a:lnTo>
                <a:lnTo>
                  <a:pt x="329" y="1254"/>
                </a:lnTo>
                <a:lnTo>
                  <a:pt x="329" y="1254"/>
                </a:lnTo>
                <a:lnTo>
                  <a:pt x="334" y="1236"/>
                </a:lnTo>
                <a:lnTo>
                  <a:pt x="339" y="1221"/>
                </a:lnTo>
                <a:lnTo>
                  <a:pt x="340" y="1215"/>
                </a:lnTo>
                <a:lnTo>
                  <a:pt x="342" y="1208"/>
                </a:lnTo>
                <a:lnTo>
                  <a:pt x="340" y="1201"/>
                </a:lnTo>
                <a:lnTo>
                  <a:pt x="339" y="1194"/>
                </a:lnTo>
                <a:lnTo>
                  <a:pt x="339" y="1194"/>
                </a:lnTo>
                <a:lnTo>
                  <a:pt x="332" y="1170"/>
                </a:lnTo>
                <a:lnTo>
                  <a:pt x="330" y="1160"/>
                </a:lnTo>
                <a:lnTo>
                  <a:pt x="329" y="1149"/>
                </a:lnTo>
                <a:lnTo>
                  <a:pt x="329" y="1149"/>
                </a:lnTo>
                <a:lnTo>
                  <a:pt x="329" y="1126"/>
                </a:lnTo>
                <a:lnTo>
                  <a:pt x="332" y="1090"/>
                </a:lnTo>
                <a:lnTo>
                  <a:pt x="334" y="1044"/>
                </a:lnTo>
                <a:lnTo>
                  <a:pt x="334" y="1044"/>
                </a:lnTo>
                <a:lnTo>
                  <a:pt x="339" y="1073"/>
                </a:lnTo>
                <a:lnTo>
                  <a:pt x="343" y="1098"/>
                </a:lnTo>
                <a:lnTo>
                  <a:pt x="344" y="1109"/>
                </a:lnTo>
                <a:lnTo>
                  <a:pt x="344" y="1119"/>
                </a:lnTo>
                <a:lnTo>
                  <a:pt x="344" y="1119"/>
                </a:lnTo>
                <a:lnTo>
                  <a:pt x="344" y="1128"/>
                </a:lnTo>
                <a:lnTo>
                  <a:pt x="345" y="1138"/>
                </a:lnTo>
                <a:lnTo>
                  <a:pt x="349" y="1156"/>
                </a:lnTo>
                <a:lnTo>
                  <a:pt x="353" y="1171"/>
                </a:lnTo>
                <a:lnTo>
                  <a:pt x="354" y="1179"/>
                </a:lnTo>
                <a:lnTo>
                  <a:pt x="354" y="1179"/>
                </a:lnTo>
                <a:lnTo>
                  <a:pt x="350" y="1213"/>
                </a:lnTo>
                <a:lnTo>
                  <a:pt x="349" y="1238"/>
                </a:lnTo>
                <a:lnTo>
                  <a:pt x="349" y="1259"/>
                </a:lnTo>
                <a:lnTo>
                  <a:pt x="349" y="1259"/>
                </a:lnTo>
                <a:lnTo>
                  <a:pt x="352" y="1291"/>
                </a:lnTo>
                <a:lnTo>
                  <a:pt x="354" y="1309"/>
                </a:lnTo>
                <a:lnTo>
                  <a:pt x="354" y="1309"/>
                </a:lnTo>
                <a:lnTo>
                  <a:pt x="365" y="1345"/>
                </a:lnTo>
                <a:lnTo>
                  <a:pt x="373" y="1371"/>
                </a:lnTo>
                <a:lnTo>
                  <a:pt x="374" y="1382"/>
                </a:lnTo>
                <a:lnTo>
                  <a:pt x="374" y="1389"/>
                </a:lnTo>
                <a:lnTo>
                  <a:pt x="374" y="1389"/>
                </a:lnTo>
                <a:lnTo>
                  <a:pt x="370" y="1406"/>
                </a:lnTo>
                <a:lnTo>
                  <a:pt x="365" y="1434"/>
                </a:lnTo>
                <a:lnTo>
                  <a:pt x="363" y="1465"/>
                </a:lnTo>
                <a:lnTo>
                  <a:pt x="363" y="1479"/>
                </a:lnTo>
                <a:lnTo>
                  <a:pt x="364" y="1489"/>
                </a:lnTo>
                <a:lnTo>
                  <a:pt x="364" y="1489"/>
                </a:lnTo>
                <a:lnTo>
                  <a:pt x="367" y="1496"/>
                </a:lnTo>
                <a:lnTo>
                  <a:pt x="369" y="1502"/>
                </a:lnTo>
                <a:lnTo>
                  <a:pt x="374" y="1513"/>
                </a:lnTo>
                <a:lnTo>
                  <a:pt x="377" y="1518"/>
                </a:lnTo>
                <a:lnTo>
                  <a:pt x="378" y="1526"/>
                </a:lnTo>
                <a:lnTo>
                  <a:pt x="379" y="1533"/>
                </a:lnTo>
                <a:lnTo>
                  <a:pt x="379" y="1543"/>
                </a:lnTo>
                <a:lnTo>
                  <a:pt x="379" y="1543"/>
                </a:lnTo>
                <a:lnTo>
                  <a:pt x="379" y="1570"/>
                </a:lnTo>
                <a:lnTo>
                  <a:pt x="379" y="1586"/>
                </a:lnTo>
                <a:lnTo>
                  <a:pt x="382" y="1601"/>
                </a:lnTo>
                <a:lnTo>
                  <a:pt x="384" y="1617"/>
                </a:lnTo>
                <a:lnTo>
                  <a:pt x="388" y="1631"/>
                </a:lnTo>
                <a:lnTo>
                  <a:pt x="393" y="1643"/>
                </a:lnTo>
                <a:lnTo>
                  <a:pt x="395" y="1648"/>
                </a:lnTo>
                <a:lnTo>
                  <a:pt x="399" y="1653"/>
                </a:lnTo>
                <a:lnTo>
                  <a:pt x="399" y="1653"/>
                </a:lnTo>
                <a:lnTo>
                  <a:pt x="410" y="1666"/>
                </a:lnTo>
                <a:lnTo>
                  <a:pt x="415" y="1670"/>
                </a:lnTo>
                <a:lnTo>
                  <a:pt x="419" y="1672"/>
                </a:lnTo>
                <a:lnTo>
                  <a:pt x="423" y="1672"/>
                </a:lnTo>
                <a:lnTo>
                  <a:pt x="427" y="1672"/>
                </a:lnTo>
                <a:lnTo>
                  <a:pt x="439" y="1668"/>
                </a:lnTo>
                <a:lnTo>
                  <a:pt x="439" y="1668"/>
                </a:lnTo>
                <a:lnTo>
                  <a:pt x="448" y="1665"/>
                </a:lnTo>
                <a:lnTo>
                  <a:pt x="456" y="1660"/>
                </a:lnTo>
                <a:lnTo>
                  <a:pt x="465" y="1652"/>
                </a:lnTo>
                <a:lnTo>
                  <a:pt x="474" y="1643"/>
                </a:lnTo>
                <a:lnTo>
                  <a:pt x="480" y="1633"/>
                </a:lnTo>
                <a:lnTo>
                  <a:pt x="486" y="1620"/>
                </a:lnTo>
                <a:lnTo>
                  <a:pt x="488" y="1613"/>
                </a:lnTo>
                <a:lnTo>
                  <a:pt x="489" y="1605"/>
                </a:lnTo>
                <a:lnTo>
                  <a:pt x="489" y="1597"/>
                </a:lnTo>
                <a:lnTo>
                  <a:pt x="489" y="1588"/>
                </a:lnTo>
                <a:lnTo>
                  <a:pt x="489" y="1588"/>
                </a:lnTo>
                <a:lnTo>
                  <a:pt x="485" y="1556"/>
                </a:lnTo>
                <a:lnTo>
                  <a:pt x="481" y="1530"/>
                </a:lnTo>
                <a:lnTo>
                  <a:pt x="475" y="1506"/>
                </a:lnTo>
                <a:lnTo>
                  <a:pt x="469" y="1484"/>
                </a:lnTo>
                <a:lnTo>
                  <a:pt x="469" y="1484"/>
                </a:lnTo>
                <a:lnTo>
                  <a:pt x="465" y="1471"/>
                </a:lnTo>
                <a:lnTo>
                  <a:pt x="464" y="1460"/>
                </a:lnTo>
                <a:lnTo>
                  <a:pt x="460" y="1436"/>
                </a:lnTo>
                <a:lnTo>
                  <a:pt x="460" y="1417"/>
                </a:lnTo>
                <a:lnTo>
                  <a:pt x="459" y="1409"/>
                </a:lnTo>
                <a:lnTo>
                  <a:pt x="459" y="1409"/>
                </a:lnTo>
                <a:lnTo>
                  <a:pt x="458" y="1401"/>
                </a:lnTo>
                <a:lnTo>
                  <a:pt x="459" y="1394"/>
                </a:lnTo>
                <a:lnTo>
                  <a:pt x="459" y="1394"/>
                </a:lnTo>
                <a:lnTo>
                  <a:pt x="470" y="1371"/>
                </a:lnTo>
                <a:lnTo>
                  <a:pt x="475" y="1362"/>
                </a:lnTo>
                <a:lnTo>
                  <a:pt x="479" y="1352"/>
                </a:lnTo>
                <a:lnTo>
                  <a:pt x="481" y="1341"/>
                </a:lnTo>
                <a:lnTo>
                  <a:pt x="484" y="1329"/>
                </a:lnTo>
                <a:lnTo>
                  <a:pt x="484" y="1329"/>
                </a:lnTo>
                <a:lnTo>
                  <a:pt x="485" y="1316"/>
                </a:lnTo>
                <a:lnTo>
                  <a:pt x="485" y="1302"/>
                </a:lnTo>
                <a:lnTo>
                  <a:pt x="483" y="1276"/>
                </a:lnTo>
                <a:lnTo>
                  <a:pt x="479" y="1249"/>
                </a:lnTo>
                <a:lnTo>
                  <a:pt x="479" y="1249"/>
                </a:lnTo>
                <a:lnTo>
                  <a:pt x="481" y="1249"/>
                </a:lnTo>
                <a:lnTo>
                  <a:pt x="484" y="1248"/>
                </a:lnTo>
                <a:lnTo>
                  <a:pt x="484" y="1244"/>
                </a:lnTo>
                <a:lnTo>
                  <a:pt x="484" y="1244"/>
                </a:lnTo>
                <a:lnTo>
                  <a:pt x="480" y="1225"/>
                </a:lnTo>
                <a:lnTo>
                  <a:pt x="478" y="1213"/>
                </a:lnTo>
                <a:lnTo>
                  <a:pt x="478" y="1208"/>
                </a:lnTo>
                <a:lnTo>
                  <a:pt x="479" y="1204"/>
                </a:lnTo>
                <a:lnTo>
                  <a:pt x="479" y="1204"/>
                </a:lnTo>
                <a:lnTo>
                  <a:pt x="483" y="1179"/>
                </a:lnTo>
                <a:lnTo>
                  <a:pt x="490" y="1131"/>
                </a:lnTo>
                <a:lnTo>
                  <a:pt x="498" y="1083"/>
                </a:lnTo>
                <a:lnTo>
                  <a:pt x="501" y="1064"/>
                </a:lnTo>
                <a:lnTo>
                  <a:pt x="504" y="1054"/>
                </a:lnTo>
                <a:lnTo>
                  <a:pt x="504" y="1054"/>
                </a:lnTo>
                <a:lnTo>
                  <a:pt x="505" y="1049"/>
                </a:lnTo>
                <a:lnTo>
                  <a:pt x="506" y="1042"/>
                </a:lnTo>
                <a:lnTo>
                  <a:pt x="509" y="1018"/>
                </a:lnTo>
                <a:lnTo>
                  <a:pt x="511" y="953"/>
                </a:lnTo>
                <a:lnTo>
                  <a:pt x="514" y="864"/>
                </a:lnTo>
                <a:lnTo>
                  <a:pt x="514" y="864"/>
                </a:lnTo>
                <a:lnTo>
                  <a:pt x="515" y="864"/>
                </a:lnTo>
                <a:lnTo>
                  <a:pt x="519" y="863"/>
                </a:lnTo>
                <a:lnTo>
                  <a:pt x="521" y="863"/>
                </a:lnTo>
                <a:lnTo>
                  <a:pt x="523" y="861"/>
                </a:lnTo>
                <a:lnTo>
                  <a:pt x="524" y="858"/>
                </a:lnTo>
                <a:lnTo>
                  <a:pt x="524" y="854"/>
                </a:lnTo>
                <a:lnTo>
                  <a:pt x="524" y="854"/>
                </a:lnTo>
                <a:lnTo>
                  <a:pt x="524" y="841"/>
                </a:lnTo>
                <a:lnTo>
                  <a:pt x="524" y="823"/>
                </a:lnTo>
                <a:lnTo>
                  <a:pt x="524" y="799"/>
                </a:lnTo>
                <a:lnTo>
                  <a:pt x="524" y="799"/>
                </a:lnTo>
                <a:lnTo>
                  <a:pt x="524" y="799"/>
                </a:lnTo>
                <a:lnTo>
                  <a:pt x="525" y="799"/>
                </a:lnTo>
                <a:lnTo>
                  <a:pt x="529" y="799"/>
                </a:lnTo>
                <a:lnTo>
                  <a:pt x="531" y="798"/>
                </a:lnTo>
                <a:lnTo>
                  <a:pt x="531" y="796"/>
                </a:lnTo>
                <a:lnTo>
                  <a:pt x="531" y="791"/>
                </a:lnTo>
                <a:lnTo>
                  <a:pt x="529" y="784"/>
                </a:lnTo>
                <a:lnTo>
                  <a:pt x="529" y="784"/>
                </a:lnTo>
                <a:lnTo>
                  <a:pt x="521" y="771"/>
                </a:lnTo>
                <a:lnTo>
                  <a:pt x="515" y="759"/>
                </a:lnTo>
                <a:lnTo>
                  <a:pt x="510" y="751"/>
                </a:lnTo>
                <a:lnTo>
                  <a:pt x="509" y="747"/>
                </a:lnTo>
                <a:lnTo>
                  <a:pt x="509" y="744"/>
                </a:lnTo>
                <a:lnTo>
                  <a:pt x="509" y="744"/>
                </a:lnTo>
                <a:lnTo>
                  <a:pt x="508" y="721"/>
                </a:lnTo>
                <a:lnTo>
                  <a:pt x="504" y="674"/>
                </a:lnTo>
                <a:lnTo>
                  <a:pt x="499" y="610"/>
                </a:lnTo>
                <a:lnTo>
                  <a:pt x="499" y="610"/>
                </a:lnTo>
                <a:lnTo>
                  <a:pt x="505" y="610"/>
                </a:lnTo>
                <a:lnTo>
                  <a:pt x="521" y="608"/>
                </a:lnTo>
                <a:lnTo>
                  <a:pt x="531" y="606"/>
                </a:lnTo>
                <a:lnTo>
                  <a:pt x="541" y="603"/>
                </a:lnTo>
                <a:lnTo>
                  <a:pt x="551" y="600"/>
                </a:lnTo>
                <a:lnTo>
                  <a:pt x="559" y="595"/>
                </a:lnTo>
                <a:lnTo>
                  <a:pt x="559" y="595"/>
                </a:lnTo>
                <a:lnTo>
                  <a:pt x="574" y="583"/>
                </a:lnTo>
                <a:lnTo>
                  <a:pt x="586" y="571"/>
                </a:lnTo>
                <a:lnTo>
                  <a:pt x="591" y="565"/>
                </a:lnTo>
                <a:lnTo>
                  <a:pt x="595" y="558"/>
                </a:lnTo>
                <a:lnTo>
                  <a:pt x="597" y="552"/>
                </a:lnTo>
                <a:lnTo>
                  <a:pt x="599" y="545"/>
                </a:lnTo>
                <a:lnTo>
                  <a:pt x="599" y="545"/>
                </a:lnTo>
                <a:lnTo>
                  <a:pt x="596" y="522"/>
                </a:lnTo>
                <a:lnTo>
                  <a:pt x="591" y="492"/>
                </a:lnTo>
                <a:lnTo>
                  <a:pt x="584" y="455"/>
                </a:lnTo>
                <a:lnTo>
                  <a:pt x="584" y="455"/>
                </a:lnTo>
                <a:lnTo>
                  <a:pt x="585" y="456"/>
                </a:lnTo>
                <a:lnTo>
                  <a:pt x="589" y="456"/>
                </a:lnTo>
                <a:lnTo>
                  <a:pt x="590" y="456"/>
                </a:lnTo>
                <a:lnTo>
                  <a:pt x="592" y="456"/>
                </a:lnTo>
                <a:lnTo>
                  <a:pt x="594" y="453"/>
                </a:lnTo>
                <a:lnTo>
                  <a:pt x="594" y="450"/>
                </a:lnTo>
                <a:lnTo>
                  <a:pt x="594" y="450"/>
                </a:lnTo>
                <a:lnTo>
                  <a:pt x="592" y="444"/>
                </a:lnTo>
                <a:lnTo>
                  <a:pt x="589" y="437"/>
                </a:lnTo>
                <a:lnTo>
                  <a:pt x="581" y="427"/>
                </a:lnTo>
                <a:lnTo>
                  <a:pt x="569" y="410"/>
                </a:lnTo>
                <a:lnTo>
                  <a:pt x="569" y="410"/>
                </a:lnTo>
                <a:lnTo>
                  <a:pt x="561" y="397"/>
                </a:lnTo>
                <a:lnTo>
                  <a:pt x="555" y="386"/>
                </a:lnTo>
                <a:lnTo>
                  <a:pt x="546" y="364"/>
                </a:lnTo>
                <a:lnTo>
                  <a:pt x="540" y="346"/>
                </a:lnTo>
                <a:lnTo>
                  <a:pt x="539" y="335"/>
                </a:lnTo>
                <a:lnTo>
                  <a:pt x="539" y="335"/>
                </a:lnTo>
                <a:lnTo>
                  <a:pt x="538" y="320"/>
                </a:lnTo>
                <a:lnTo>
                  <a:pt x="535" y="309"/>
                </a:lnTo>
                <a:lnTo>
                  <a:pt x="531" y="295"/>
                </a:lnTo>
                <a:lnTo>
                  <a:pt x="526" y="282"/>
                </a:lnTo>
                <a:lnTo>
                  <a:pt x="520" y="270"/>
                </a:lnTo>
                <a:lnTo>
                  <a:pt x="518" y="265"/>
                </a:lnTo>
                <a:lnTo>
                  <a:pt x="513" y="261"/>
                </a:lnTo>
                <a:lnTo>
                  <a:pt x="509" y="257"/>
                </a:lnTo>
                <a:lnTo>
                  <a:pt x="504" y="255"/>
                </a:lnTo>
                <a:lnTo>
                  <a:pt x="504" y="255"/>
                </a:lnTo>
                <a:lnTo>
                  <a:pt x="494" y="252"/>
                </a:lnTo>
                <a:lnTo>
                  <a:pt x="483" y="250"/>
                </a:lnTo>
                <a:lnTo>
                  <a:pt x="461" y="247"/>
                </a:lnTo>
                <a:lnTo>
                  <a:pt x="445" y="246"/>
                </a:lnTo>
                <a:lnTo>
                  <a:pt x="441" y="246"/>
                </a:lnTo>
                <a:lnTo>
                  <a:pt x="439" y="245"/>
                </a:lnTo>
                <a:lnTo>
                  <a:pt x="439" y="245"/>
                </a:lnTo>
                <a:lnTo>
                  <a:pt x="437" y="243"/>
                </a:lnTo>
                <a:lnTo>
                  <a:pt x="432" y="239"/>
                </a:lnTo>
                <a:lnTo>
                  <a:pt x="417" y="229"/>
                </a:lnTo>
                <a:lnTo>
                  <a:pt x="394" y="215"/>
                </a:lnTo>
                <a:lnTo>
                  <a:pt x="394" y="215"/>
                </a:lnTo>
                <a:lnTo>
                  <a:pt x="395" y="201"/>
                </a:lnTo>
                <a:lnTo>
                  <a:pt x="398" y="191"/>
                </a:lnTo>
                <a:lnTo>
                  <a:pt x="399" y="185"/>
                </a:lnTo>
                <a:lnTo>
                  <a:pt x="399" y="185"/>
                </a:lnTo>
                <a:lnTo>
                  <a:pt x="409" y="174"/>
                </a:lnTo>
                <a:lnTo>
                  <a:pt x="415" y="166"/>
                </a:lnTo>
                <a:lnTo>
                  <a:pt x="419" y="160"/>
                </a:lnTo>
                <a:lnTo>
                  <a:pt x="419" y="160"/>
                </a:lnTo>
                <a:lnTo>
                  <a:pt x="420" y="155"/>
                </a:lnTo>
                <a:lnTo>
                  <a:pt x="422" y="149"/>
                </a:lnTo>
                <a:lnTo>
                  <a:pt x="424" y="130"/>
                </a:lnTo>
                <a:lnTo>
                  <a:pt x="424" y="130"/>
                </a:lnTo>
                <a:lnTo>
                  <a:pt x="424" y="123"/>
                </a:lnTo>
                <a:lnTo>
                  <a:pt x="423" y="114"/>
                </a:lnTo>
                <a:lnTo>
                  <a:pt x="419" y="93"/>
                </a:lnTo>
                <a:lnTo>
                  <a:pt x="413" y="74"/>
                </a:lnTo>
                <a:lnTo>
                  <a:pt x="410" y="68"/>
                </a:lnTo>
                <a:lnTo>
                  <a:pt x="409" y="65"/>
                </a:lnTo>
                <a:lnTo>
                  <a:pt x="409" y="65"/>
                </a:lnTo>
                <a:lnTo>
                  <a:pt x="405" y="64"/>
                </a:lnTo>
                <a:lnTo>
                  <a:pt x="399" y="65"/>
                </a:lnTo>
                <a:lnTo>
                  <a:pt x="394" y="64"/>
                </a:lnTo>
                <a:lnTo>
                  <a:pt x="392" y="63"/>
                </a:lnTo>
                <a:lnTo>
                  <a:pt x="389" y="60"/>
                </a:lnTo>
                <a:lnTo>
                  <a:pt x="389" y="60"/>
                </a:lnTo>
                <a:lnTo>
                  <a:pt x="385" y="51"/>
                </a:lnTo>
                <a:lnTo>
                  <a:pt x="383" y="39"/>
                </a:lnTo>
                <a:lnTo>
                  <a:pt x="379" y="25"/>
                </a:lnTo>
                <a:lnTo>
                  <a:pt x="379" y="25"/>
                </a:lnTo>
                <a:lnTo>
                  <a:pt x="372" y="20"/>
                </a:lnTo>
                <a:lnTo>
                  <a:pt x="364" y="18"/>
                </a:lnTo>
                <a:lnTo>
                  <a:pt x="359" y="15"/>
                </a:lnTo>
                <a:lnTo>
                  <a:pt x="359" y="15"/>
                </a:lnTo>
                <a:lnTo>
                  <a:pt x="345" y="10"/>
                </a:lnTo>
                <a:lnTo>
                  <a:pt x="334" y="5"/>
                </a:lnTo>
                <a:lnTo>
                  <a:pt x="334" y="5"/>
                </a:lnTo>
                <a:lnTo>
                  <a:pt x="327" y="7"/>
                </a:lnTo>
                <a:lnTo>
                  <a:pt x="322" y="7"/>
                </a:lnTo>
                <a:lnTo>
                  <a:pt x="320" y="7"/>
                </a:lnTo>
                <a:lnTo>
                  <a:pt x="319" y="5"/>
                </a:lnTo>
                <a:lnTo>
                  <a:pt x="319" y="5"/>
                </a:lnTo>
                <a:lnTo>
                  <a:pt x="318" y="4"/>
                </a:lnTo>
                <a:lnTo>
                  <a:pt x="317" y="4"/>
                </a:lnTo>
                <a:lnTo>
                  <a:pt x="309" y="2"/>
                </a:lnTo>
                <a:lnTo>
                  <a:pt x="299" y="0"/>
                </a:lnTo>
                <a:lnTo>
                  <a:pt x="289" y="0"/>
                </a:lnTo>
                <a:lnTo>
                  <a:pt x="264" y="20"/>
                </a:lnTo>
                <a:lnTo>
                  <a:pt x="264" y="20"/>
                </a:lnTo>
                <a:lnTo>
                  <a:pt x="259" y="27"/>
                </a:lnTo>
                <a:lnTo>
                  <a:pt x="254" y="32"/>
                </a:lnTo>
                <a:lnTo>
                  <a:pt x="249" y="35"/>
                </a:lnTo>
                <a:lnTo>
                  <a:pt x="249" y="35"/>
                </a:lnTo>
                <a:lnTo>
                  <a:pt x="243" y="38"/>
                </a:lnTo>
                <a:lnTo>
                  <a:pt x="237" y="39"/>
                </a:lnTo>
                <a:lnTo>
                  <a:pt x="231" y="41"/>
                </a:lnTo>
                <a:lnTo>
                  <a:pt x="229" y="43"/>
                </a:lnTo>
                <a:lnTo>
                  <a:pt x="229" y="45"/>
                </a:lnTo>
                <a:lnTo>
                  <a:pt x="229" y="45"/>
                </a:lnTo>
                <a:lnTo>
                  <a:pt x="228" y="56"/>
                </a:lnTo>
                <a:lnTo>
                  <a:pt x="224" y="73"/>
                </a:lnTo>
                <a:lnTo>
                  <a:pt x="219" y="95"/>
                </a:lnTo>
                <a:lnTo>
                  <a:pt x="219" y="95"/>
                </a:lnTo>
                <a:lnTo>
                  <a:pt x="214" y="101"/>
                </a:lnTo>
                <a:lnTo>
                  <a:pt x="211" y="106"/>
                </a:lnTo>
                <a:lnTo>
                  <a:pt x="209" y="110"/>
                </a:lnTo>
                <a:lnTo>
                  <a:pt x="209" y="110"/>
                </a:lnTo>
                <a:lnTo>
                  <a:pt x="212" y="115"/>
                </a:lnTo>
                <a:lnTo>
                  <a:pt x="216" y="121"/>
                </a:lnTo>
                <a:lnTo>
                  <a:pt x="221" y="130"/>
                </a:lnTo>
                <a:lnTo>
                  <a:pt x="224" y="140"/>
                </a:lnTo>
                <a:lnTo>
                  <a:pt x="224" y="140"/>
                </a:lnTo>
                <a:lnTo>
                  <a:pt x="228" y="151"/>
                </a:lnTo>
                <a:lnTo>
                  <a:pt x="233" y="163"/>
                </a:lnTo>
                <a:lnTo>
                  <a:pt x="239" y="175"/>
                </a:lnTo>
                <a:lnTo>
                  <a:pt x="244" y="195"/>
                </a:lnTo>
                <a:lnTo>
                  <a:pt x="244" y="210"/>
                </a:lnTo>
                <a:lnTo>
                  <a:pt x="140" y="250"/>
                </a:lnTo>
                <a:lnTo>
                  <a:pt x="140" y="250"/>
                </a:lnTo>
                <a:lnTo>
                  <a:pt x="133" y="250"/>
                </a:lnTo>
                <a:lnTo>
                  <a:pt x="120" y="252"/>
                </a:lnTo>
                <a:lnTo>
                  <a:pt x="111" y="255"/>
                </a:lnTo>
                <a:lnTo>
                  <a:pt x="103" y="257"/>
                </a:lnTo>
                <a:lnTo>
                  <a:pt x="98" y="261"/>
                </a:lnTo>
                <a:lnTo>
                  <a:pt x="95" y="265"/>
                </a:lnTo>
                <a:lnTo>
                  <a:pt x="95" y="265"/>
                </a:lnTo>
                <a:lnTo>
                  <a:pt x="58" y="347"/>
                </a:lnTo>
                <a:lnTo>
                  <a:pt x="25" y="420"/>
                </a:lnTo>
                <a:lnTo>
                  <a:pt x="15" y="460"/>
                </a:lnTo>
                <a:lnTo>
                  <a:pt x="25" y="465"/>
                </a:lnTo>
                <a:lnTo>
                  <a:pt x="25" y="465"/>
                </a:lnTo>
                <a:lnTo>
                  <a:pt x="14" y="505"/>
                </a:lnTo>
                <a:lnTo>
                  <a:pt x="5" y="536"/>
                </a:lnTo>
                <a:lnTo>
                  <a:pt x="0" y="560"/>
                </a:lnTo>
                <a:lnTo>
                  <a:pt x="0" y="560"/>
                </a:lnTo>
                <a:lnTo>
                  <a:pt x="0" y="563"/>
                </a:lnTo>
                <a:lnTo>
                  <a:pt x="1" y="568"/>
                </a:lnTo>
                <a:lnTo>
                  <a:pt x="5" y="581"/>
                </a:lnTo>
                <a:lnTo>
                  <a:pt x="10" y="593"/>
                </a:lnTo>
                <a:lnTo>
                  <a:pt x="16" y="607"/>
                </a:lnTo>
                <a:lnTo>
                  <a:pt x="28" y="630"/>
                </a:lnTo>
                <a:lnTo>
                  <a:pt x="35" y="640"/>
                </a:lnTo>
                <a:lnTo>
                  <a:pt x="35" y="640"/>
                </a:lnTo>
                <a:lnTo>
                  <a:pt x="31" y="660"/>
                </a:lnTo>
                <a:lnTo>
                  <a:pt x="25" y="694"/>
                </a:lnTo>
                <a:lnTo>
                  <a:pt x="25" y="694"/>
                </a:lnTo>
                <a:lnTo>
                  <a:pt x="25" y="702"/>
                </a:lnTo>
                <a:lnTo>
                  <a:pt x="26" y="708"/>
                </a:lnTo>
                <a:lnTo>
                  <a:pt x="30" y="714"/>
                </a:lnTo>
                <a:lnTo>
                  <a:pt x="33" y="719"/>
                </a:lnTo>
                <a:lnTo>
                  <a:pt x="40" y="726"/>
                </a:lnTo>
                <a:lnTo>
                  <a:pt x="45" y="729"/>
                </a:lnTo>
                <a:lnTo>
                  <a:pt x="45" y="729"/>
                </a:lnTo>
                <a:lnTo>
                  <a:pt x="53" y="736"/>
                </a:lnTo>
                <a:lnTo>
                  <a:pt x="60" y="738"/>
                </a:lnTo>
                <a:lnTo>
                  <a:pt x="65" y="739"/>
                </a:lnTo>
                <a:lnTo>
                  <a:pt x="65" y="739"/>
                </a:lnTo>
                <a:lnTo>
                  <a:pt x="70" y="738"/>
                </a:lnTo>
                <a:lnTo>
                  <a:pt x="73" y="734"/>
                </a:lnTo>
                <a:lnTo>
                  <a:pt x="75" y="732"/>
                </a:lnTo>
                <a:lnTo>
                  <a:pt x="76" y="731"/>
                </a:lnTo>
                <a:lnTo>
                  <a:pt x="75" y="729"/>
                </a:lnTo>
                <a:lnTo>
                  <a:pt x="75" y="729"/>
                </a:lnTo>
                <a:lnTo>
                  <a:pt x="75" y="729"/>
                </a:lnTo>
                <a:lnTo>
                  <a:pt x="76" y="729"/>
                </a:lnTo>
                <a:lnTo>
                  <a:pt x="80" y="731"/>
                </a:lnTo>
                <a:lnTo>
                  <a:pt x="86" y="731"/>
                </a:lnTo>
                <a:lnTo>
                  <a:pt x="88" y="731"/>
                </a:lnTo>
                <a:lnTo>
                  <a:pt x="90" y="729"/>
                </a:lnTo>
                <a:lnTo>
                  <a:pt x="90" y="729"/>
                </a:lnTo>
                <a:lnTo>
                  <a:pt x="90" y="727"/>
                </a:lnTo>
                <a:lnTo>
                  <a:pt x="90" y="723"/>
                </a:lnTo>
                <a:lnTo>
                  <a:pt x="88" y="716"/>
                </a:lnTo>
                <a:lnTo>
                  <a:pt x="85" y="704"/>
                </a:lnTo>
                <a:lnTo>
                  <a:pt x="85" y="704"/>
                </a:lnTo>
                <a:lnTo>
                  <a:pt x="92" y="708"/>
                </a:lnTo>
                <a:lnTo>
                  <a:pt x="97" y="711"/>
                </a:lnTo>
                <a:lnTo>
                  <a:pt x="98" y="711"/>
                </a:lnTo>
                <a:lnTo>
                  <a:pt x="100" y="709"/>
                </a:lnTo>
                <a:lnTo>
                  <a:pt x="100" y="709"/>
                </a:lnTo>
                <a:lnTo>
                  <a:pt x="100" y="703"/>
                </a:lnTo>
                <a:lnTo>
                  <a:pt x="97" y="693"/>
                </a:lnTo>
                <a:lnTo>
                  <a:pt x="95" y="679"/>
                </a:lnTo>
                <a:lnTo>
                  <a:pt x="95" y="679"/>
                </a:lnTo>
                <a:lnTo>
                  <a:pt x="97" y="678"/>
                </a:lnTo>
                <a:lnTo>
                  <a:pt x="101" y="676"/>
                </a:lnTo>
                <a:lnTo>
                  <a:pt x="102" y="674"/>
                </a:lnTo>
                <a:lnTo>
                  <a:pt x="105" y="672"/>
                </a:lnTo>
                <a:lnTo>
                  <a:pt x="105" y="668"/>
                </a:lnTo>
                <a:lnTo>
                  <a:pt x="105" y="664"/>
                </a:lnTo>
                <a:lnTo>
                  <a:pt x="105" y="664"/>
                </a:lnTo>
                <a:lnTo>
                  <a:pt x="97" y="642"/>
                </a:lnTo>
                <a:lnTo>
                  <a:pt x="93" y="631"/>
                </a:lnTo>
                <a:lnTo>
                  <a:pt x="90" y="625"/>
                </a:lnTo>
                <a:lnTo>
                  <a:pt x="90" y="625"/>
                </a:lnTo>
                <a:lnTo>
                  <a:pt x="85" y="616"/>
                </a:lnTo>
                <a:lnTo>
                  <a:pt x="76" y="601"/>
                </a:lnTo>
                <a:lnTo>
                  <a:pt x="65" y="580"/>
                </a:lnTo>
                <a:lnTo>
                  <a:pt x="65" y="580"/>
                </a:lnTo>
                <a:lnTo>
                  <a:pt x="72" y="565"/>
                </a:lnTo>
                <a:lnTo>
                  <a:pt x="80" y="551"/>
                </a:lnTo>
                <a:lnTo>
                  <a:pt x="85" y="535"/>
                </a:lnTo>
                <a:lnTo>
                  <a:pt x="85" y="535"/>
                </a:lnTo>
                <a:lnTo>
                  <a:pt x="95" y="495"/>
                </a:lnTo>
                <a:lnTo>
                  <a:pt x="95" y="495"/>
                </a:lnTo>
                <a:lnTo>
                  <a:pt x="101" y="498"/>
                </a:lnTo>
                <a:lnTo>
                  <a:pt x="106" y="501"/>
                </a:lnTo>
                <a:lnTo>
                  <a:pt x="107" y="501"/>
                </a:lnTo>
                <a:lnTo>
                  <a:pt x="110" y="500"/>
                </a:lnTo>
                <a:lnTo>
                  <a:pt x="110" y="500"/>
                </a:lnTo>
                <a:lnTo>
                  <a:pt x="113" y="495"/>
                </a:lnTo>
                <a:lnTo>
                  <a:pt x="120" y="486"/>
                </a:lnTo>
                <a:lnTo>
                  <a:pt x="126" y="477"/>
                </a:lnTo>
                <a:lnTo>
                  <a:pt x="127" y="476"/>
                </a:lnTo>
                <a:lnTo>
                  <a:pt x="130" y="475"/>
                </a:lnTo>
                <a:lnTo>
                  <a:pt x="130" y="475"/>
                </a:lnTo>
                <a:lnTo>
                  <a:pt x="131" y="478"/>
                </a:lnTo>
                <a:lnTo>
                  <a:pt x="133" y="490"/>
                </a:lnTo>
                <a:lnTo>
                  <a:pt x="138" y="525"/>
                </a:lnTo>
                <a:lnTo>
                  <a:pt x="145" y="590"/>
                </a:lnTo>
                <a:lnTo>
                  <a:pt x="145" y="590"/>
                </a:lnTo>
                <a:lnTo>
                  <a:pt x="148" y="607"/>
                </a:lnTo>
                <a:lnTo>
                  <a:pt x="153" y="625"/>
                </a:lnTo>
                <a:lnTo>
                  <a:pt x="157" y="641"/>
                </a:lnTo>
                <a:lnTo>
                  <a:pt x="160" y="655"/>
                </a:lnTo>
                <a:lnTo>
                  <a:pt x="160" y="655"/>
                </a:lnTo>
                <a:lnTo>
                  <a:pt x="158" y="673"/>
                </a:lnTo>
                <a:lnTo>
                  <a:pt x="153" y="703"/>
                </a:lnTo>
                <a:lnTo>
                  <a:pt x="147" y="736"/>
                </a:lnTo>
                <a:lnTo>
                  <a:pt x="140" y="764"/>
                </a:lnTo>
                <a:lnTo>
                  <a:pt x="140" y="764"/>
                </a:lnTo>
                <a:lnTo>
                  <a:pt x="133" y="788"/>
                </a:lnTo>
                <a:lnTo>
                  <a:pt x="131" y="808"/>
                </a:lnTo>
                <a:lnTo>
                  <a:pt x="130" y="823"/>
                </a:lnTo>
                <a:lnTo>
                  <a:pt x="130" y="834"/>
                </a:lnTo>
                <a:lnTo>
                  <a:pt x="130" y="834"/>
                </a:lnTo>
                <a:lnTo>
                  <a:pt x="132" y="842"/>
                </a:lnTo>
                <a:lnTo>
                  <a:pt x="135" y="851"/>
                </a:lnTo>
                <a:lnTo>
                  <a:pt x="140" y="859"/>
                </a:lnTo>
                <a:lnTo>
                  <a:pt x="140" y="859"/>
                </a:lnTo>
                <a:lnTo>
                  <a:pt x="141" y="861"/>
                </a:lnTo>
                <a:lnTo>
                  <a:pt x="143" y="861"/>
                </a:lnTo>
                <a:lnTo>
                  <a:pt x="145" y="859"/>
                </a:lnTo>
                <a:lnTo>
                  <a:pt x="145" y="859"/>
                </a:lnTo>
                <a:lnTo>
                  <a:pt x="156" y="954"/>
                </a:lnTo>
                <a:lnTo>
                  <a:pt x="164" y="1029"/>
                </a:lnTo>
                <a:lnTo>
                  <a:pt x="169" y="1084"/>
                </a:lnTo>
                <a:lnTo>
                  <a:pt x="169" y="1084"/>
                </a:lnTo>
                <a:lnTo>
                  <a:pt x="172" y="1104"/>
                </a:lnTo>
                <a:lnTo>
                  <a:pt x="174" y="1126"/>
                </a:lnTo>
                <a:lnTo>
                  <a:pt x="183" y="1174"/>
                </a:lnTo>
                <a:lnTo>
                  <a:pt x="194" y="1234"/>
                </a:lnTo>
                <a:lnTo>
                  <a:pt x="194" y="1234"/>
                </a:lnTo>
                <a:lnTo>
                  <a:pt x="197" y="1251"/>
                </a:lnTo>
                <a:lnTo>
                  <a:pt x="199" y="1269"/>
                </a:lnTo>
                <a:lnTo>
                  <a:pt x="199" y="1269"/>
                </a:lnTo>
                <a:lnTo>
                  <a:pt x="204" y="1319"/>
                </a:lnTo>
                <a:lnTo>
                  <a:pt x="204" y="1319"/>
                </a:lnTo>
                <a:lnTo>
                  <a:pt x="207" y="1332"/>
                </a:lnTo>
                <a:lnTo>
                  <a:pt x="216" y="1362"/>
                </a:lnTo>
                <a:lnTo>
                  <a:pt x="227" y="1396"/>
                </a:lnTo>
                <a:lnTo>
                  <a:pt x="233" y="1411"/>
                </a:lnTo>
                <a:lnTo>
                  <a:pt x="239" y="1424"/>
                </a:lnTo>
                <a:lnTo>
                  <a:pt x="239" y="1424"/>
                </a:lnTo>
                <a:lnTo>
                  <a:pt x="252" y="1444"/>
                </a:lnTo>
                <a:lnTo>
                  <a:pt x="263" y="1465"/>
                </a:lnTo>
                <a:lnTo>
                  <a:pt x="268" y="1476"/>
                </a:lnTo>
                <a:lnTo>
                  <a:pt x="273" y="1487"/>
                </a:lnTo>
                <a:lnTo>
                  <a:pt x="277" y="1500"/>
                </a:lnTo>
                <a:lnTo>
                  <a:pt x="279" y="1513"/>
                </a:lnTo>
                <a:lnTo>
                  <a:pt x="279" y="1513"/>
                </a:lnTo>
                <a:lnTo>
                  <a:pt x="287" y="1565"/>
                </a:lnTo>
                <a:lnTo>
                  <a:pt x="289" y="1588"/>
                </a:lnTo>
                <a:lnTo>
                  <a:pt x="254" y="1633"/>
                </a:lnTo>
                <a:lnTo>
                  <a:pt x="254" y="1633"/>
                </a:lnTo>
                <a:lnTo>
                  <a:pt x="249" y="1640"/>
                </a:lnTo>
                <a:lnTo>
                  <a:pt x="246" y="1646"/>
                </a:lnTo>
                <a:lnTo>
                  <a:pt x="244" y="1653"/>
                </a:lnTo>
                <a:lnTo>
                  <a:pt x="244" y="1653"/>
                </a:lnTo>
                <a:lnTo>
                  <a:pt x="244" y="1661"/>
                </a:lnTo>
                <a:lnTo>
                  <a:pt x="247" y="1666"/>
                </a:lnTo>
                <a:lnTo>
                  <a:pt x="251" y="1671"/>
                </a:lnTo>
                <a:lnTo>
                  <a:pt x="254" y="1673"/>
                </a:lnTo>
                <a:lnTo>
                  <a:pt x="254" y="1673"/>
                </a:lnTo>
                <a:lnTo>
                  <a:pt x="259" y="1676"/>
                </a:lnTo>
                <a:lnTo>
                  <a:pt x="266" y="1677"/>
                </a:lnTo>
                <a:lnTo>
                  <a:pt x="274" y="1678"/>
                </a:lnTo>
                <a:lnTo>
                  <a:pt x="274" y="1678"/>
                </a:lnTo>
                <a:lnTo>
                  <a:pt x="279" y="1681"/>
                </a:lnTo>
                <a:lnTo>
                  <a:pt x="284" y="1683"/>
                </a:lnTo>
                <a:lnTo>
                  <a:pt x="294" y="1683"/>
                </a:lnTo>
                <a:lnTo>
                  <a:pt x="294" y="1683"/>
                </a:lnTo>
                <a:lnTo>
                  <a:pt x="310" y="1682"/>
                </a:lnTo>
                <a:lnTo>
                  <a:pt x="332" y="1680"/>
                </a:lnTo>
                <a:lnTo>
                  <a:pt x="350" y="1677"/>
                </a:lnTo>
                <a:lnTo>
                  <a:pt x="357" y="1675"/>
                </a:lnTo>
                <a:lnTo>
                  <a:pt x="359" y="1673"/>
                </a:lnTo>
                <a:lnTo>
                  <a:pt x="359" y="1673"/>
                </a:lnTo>
                <a:lnTo>
                  <a:pt x="363" y="1662"/>
                </a:lnTo>
                <a:lnTo>
                  <a:pt x="364" y="1655"/>
                </a:lnTo>
                <a:lnTo>
                  <a:pt x="364" y="1643"/>
                </a:lnTo>
                <a:lnTo>
                  <a:pt x="364" y="1643"/>
                </a:lnTo>
                <a:lnTo>
                  <a:pt x="363" y="1627"/>
                </a:lnTo>
                <a:lnTo>
                  <a:pt x="360" y="1607"/>
                </a:lnTo>
                <a:lnTo>
                  <a:pt x="359" y="1591"/>
                </a:lnTo>
                <a:lnTo>
                  <a:pt x="359" y="1583"/>
                </a:lnTo>
                <a:lnTo>
                  <a:pt x="359" y="1583"/>
                </a:lnTo>
                <a:lnTo>
                  <a:pt x="359" y="1582"/>
                </a:lnTo>
                <a:lnTo>
                  <a:pt x="358" y="1578"/>
                </a:lnTo>
                <a:lnTo>
                  <a:pt x="354" y="1573"/>
                </a:lnTo>
                <a:lnTo>
                  <a:pt x="354" y="1573"/>
                </a:lnTo>
                <a:lnTo>
                  <a:pt x="354" y="1561"/>
                </a:lnTo>
                <a:lnTo>
                  <a:pt x="353" y="1548"/>
                </a:lnTo>
                <a:lnTo>
                  <a:pt x="349" y="1533"/>
                </a:lnTo>
                <a:lnTo>
                  <a:pt x="349" y="1533"/>
                </a:lnTo>
                <a:lnTo>
                  <a:pt x="344" y="1508"/>
                </a:lnTo>
                <a:lnTo>
                  <a:pt x="340" y="1472"/>
                </a:lnTo>
                <a:lnTo>
                  <a:pt x="334" y="1409"/>
                </a:lnTo>
                <a:lnTo>
                  <a:pt x="334" y="1409"/>
                </a:lnTo>
                <a:lnTo>
                  <a:pt x="334" y="1394"/>
                </a:lnTo>
                <a:lnTo>
                  <a:pt x="335" y="1381"/>
                </a:lnTo>
                <a:lnTo>
                  <a:pt x="335" y="1369"/>
                </a:lnTo>
                <a:lnTo>
                  <a:pt x="334" y="1354"/>
                </a:lnTo>
                <a:lnTo>
                  <a:pt x="334" y="1354"/>
                </a:lnTo>
                <a:close/>
                <a:moveTo>
                  <a:pt x="484" y="445"/>
                </a:moveTo>
                <a:lnTo>
                  <a:pt x="484" y="445"/>
                </a:lnTo>
                <a:lnTo>
                  <a:pt x="486" y="462"/>
                </a:lnTo>
                <a:lnTo>
                  <a:pt x="490" y="473"/>
                </a:lnTo>
                <a:lnTo>
                  <a:pt x="491" y="478"/>
                </a:lnTo>
                <a:lnTo>
                  <a:pt x="494" y="480"/>
                </a:lnTo>
                <a:lnTo>
                  <a:pt x="494" y="480"/>
                </a:lnTo>
                <a:lnTo>
                  <a:pt x="501" y="480"/>
                </a:lnTo>
                <a:lnTo>
                  <a:pt x="504" y="480"/>
                </a:lnTo>
                <a:lnTo>
                  <a:pt x="509" y="525"/>
                </a:lnTo>
                <a:lnTo>
                  <a:pt x="504" y="555"/>
                </a:lnTo>
                <a:lnTo>
                  <a:pt x="494" y="560"/>
                </a:lnTo>
                <a:lnTo>
                  <a:pt x="484" y="530"/>
                </a:lnTo>
                <a:lnTo>
                  <a:pt x="484" y="530"/>
                </a:lnTo>
                <a:lnTo>
                  <a:pt x="483" y="522"/>
                </a:lnTo>
                <a:lnTo>
                  <a:pt x="481" y="510"/>
                </a:lnTo>
                <a:lnTo>
                  <a:pt x="483" y="481"/>
                </a:lnTo>
                <a:lnTo>
                  <a:pt x="484" y="445"/>
                </a:lnTo>
                <a:lnTo>
                  <a:pt x="484" y="4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6570793" y="751187"/>
            <a:ext cx="727535" cy="1774056"/>
          </a:xfrm>
          <a:custGeom>
            <a:avLst/>
            <a:gdLst>
              <a:gd name="T0" fmla="*/ 282 w 926"/>
              <a:gd name="T1" fmla="*/ 86 h 2258"/>
              <a:gd name="T2" fmla="*/ 252 w 926"/>
              <a:gd name="T3" fmla="*/ 116 h 2258"/>
              <a:gd name="T4" fmla="*/ 270 w 926"/>
              <a:gd name="T5" fmla="*/ 229 h 2258"/>
              <a:gd name="T6" fmla="*/ 308 w 926"/>
              <a:gd name="T7" fmla="*/ 297 h 2258"/>
              <a:gd name="T8" fmla="*/ 361 w 926"/>
              <a:gd name="T9" fmla="*/ 386 h 2258"/>
              <a:gd name="T10" fmla="*/ 318 w 926"/>
              <a:gd name="T11" fmla="*/ 382 h 2258"/>
              <a:gd name="T12" fmla="*/ 285 w 926"/>
              <a:gd name="T13" fmla="*/ 439 h 2258"/>
              <a:gd name="T14" fmla="*/ 200 w 926"/>
              <a:gd name="T15" fmla="*/ 494 h 2258"/>
              <a:gd name="T16" fmla="*/ 53 w 926"/>
              <a:gd name="T17" fmla="*/ 726 h 2258"/>
              <a:gd name="T18" fmla="*/ 0 w 926"/>
              <a:gd name="T19" fmla="*/ 883 h 2258"/>
              <a:gd name="T20" fmla="*/ 101 w 926"/>
              <a:gd name="T21" fmla="*/ 1044 h 2258"/>
              <a:gd name="T22" fmla="*/ 142 w 926"/>
              <a:gd name="T23" fmla="*/ 1120 h 2258"/>
              <a:gd name="T24" fmla="*/ 187 w 926"/>
              <a:gd name="T25" fmla="*/ 1155 h 2258"/>
              <a:gd name="T26" fmla="*/ 215 w 926"/>
              <a:gd name="T27" fmla="*/ 1497 h 2258"/>
              <a:gd name="T28" fmla="*/ 260 w 926"/>
              <a:gd name="T29" fmla="*/ 1585 h 2258"/>
              <a:gd name="T30" fmla="*/ 245 w 926"/>
              <a:gd name="T31" fmla="*/ 1632 h 2258"/>
              <a:gd name="T32" fmla="*/ 220 w 926"/>
              <a:gd name="T33" fmla="*/ 1726 h 2258"/>
              <a:gd name="T34" fmla="*/ 216 w 926"/>
              <a:gd name="T35" fmla="*/ 1906 h 2258"/>
              <a:gd name="T36" fmla="*/ 270 w 926"/>
              <a:gd name="T37" fmla="*/ 2000 h 2258"/>
              <a:gd name="T38" fmla="*/ 323 w 926"/>
              <a:gd name="T39" fmla="*/ 1998 h 2258"/>
              <a:gd name="T40" fmla="*/ 361 w 926"/>
              <a:gd name="T41" fmla="*/ 1852 h 2258"/>
              <a:gd name="T42" fmla="*/ 382 w 926"/>
              <a:gd name="T43" fmla="*/ 1731 h 2258"/>
              <a:gd name="T44" fmla="*/ 402 w 926"/>
              <a:gd name="T45" fmla="*/ 1555 h 2258"/>
              <a:gd name="T46" fmla="*/ 432 w 926"/>
              <a:gd name="T47" fmla="*/ 1500 h 2258"/>
              <a:gd name="T48" fmla="*/ 418 w 926"/>
              <a:gd name="T49" fmla="*/ 1764 h 2258"/>
              <a:gd name="T50" fmla="*/ 360 w 926"/>
              <a:gd name="T51" fmla="*/ 2020 h 2258"/>
              <a:gd name="T52" fmla="*/ 327 w 926"/>
              <a:gd name="T53" fmla="*/ 2204 h 2258"/>
              <a:gd name="T54" fmla="*/ 347 w 926"/>
              <a:gd name="T55" fmla="*/ 2254 h 2258"/>
              <a:gd name="T56" fmla="*/ 471 w 926"/>
              <a:gd name="T57" fmla="*/ 2238 h 2258"/>
              <a:gd name="T58" fmla="*/ 507 w 926"/>
              <a:gd name="T59" fmla="*/ 2189 h 2258"/>
              <a:gd name="T60" fmla="*/ 473 w 926"/>
              <a:gd name="T61" fmla="*/ 2064 h 2258"/>
              <a:gd name="T62" fmla="*/ 540 w 926"/>
              <a:gd name="T63" fmla="*/ 1832 h 2258"/>
              <a:gd name="T64" fmla="*/ 597 w 926"/>
              <a:gd name="T65" fmla="*/ 1516 h 2258"/>
              <a:gd name="T66" fmla="*/ 652 w 926"/>
              <a:gd name="T67" fmla="*/ 1350 h 2258"/>
              <a:gd name="T68" fmla="*/ 619 w 926"/>
              <a:gd name="T69" fmla="*/ 1098 h 2258"/>
              <a:gd name="T70" fmla="*/ 605 w 926"/>
              <a:gd name="T71" fmla="*/ 896 h 2258"/>
              <a:gd name="T72" fmla="*/ 643 w 926"/>
              <a:gd name="T73" fmla="*/ 737 h 2258"/>
              <a:gd name="T74" fmla="*/ 708 w 926"/>
              <a:gd name="T75" fmla="*/ 812 h 2258"/>
              <a:gd name="T76" fmla="*/ 816 w 926"/>
              <a:gd name="T77" fmla="*/ 1035 h 2258"/>
              <a:gd name="T78" fmla="*/ 887 w 926"/>
              <a:gd name="T79" fmla="*/ 1039 h 2258"/>
              <a:gd name="T80" fmla="*/ 926 w 926"/>
              <a:gd name="T81" fmla="*/ 990 h 2258"/>
              <a:gd name="T82" fmla="*/ 890 w 926"/>
              <a:gd name="T83" fmla="*/ 964 h 2258"/>
              <a:gd name="T84" fmla="*/ 862 w 926"/>
              <a:gd name="T85" fmla="*/ 889 h 2258"/>
              <a:gd name="T86" fmla="*/ 806 w 926"/>
              <a:gd name="T87" fmla="*/ 818 h 2258"/>
              <a:gd name="T88" fmla="*/ 724 w 926"/>
              <a:gd name="T89" fmla="*/ 570 h 2258"/>
              <a:gd name="T90" fmla="*/ 643 w 926"/>
              <a:gd name="T91" fmla="*/ 471 h 2258"/>
              <a:gd name="T92" fmla="*/ 558 w 926"/>
              <a:gd name="T93" fmla="*/ 431 h 2258"/>
              <a:gd name="T94" fmla="*/ 525 w 926"/>
              <a:gd name="T95" fmla="*/ 391 h 2258"/>
              <a:gd name="T96" fmla="*/ 562 w 926"/>
              <a:gd name="T97" fmla="*/ 231 h 2258"/>
              <a:gd name="T98" fmla="*/ 567 w 926"/>
              <a:gd name="T99" fmla="*/ 140 h 2258"/>
              <a:gd name="T100" fmla="*/ 524 w 926"/>
              <a:gd name="T101" fmla="*/ 68 h 2258"/>
              <a:gd name="T102" fmla="*/ 489 w 926"/>
              <a:gd name="T103" fmla="*/ 32 h 2258"/>
              <a:gd name="T104" fmla="*/ 432 w 926"/>
              <a:gd name="T105" fmla="*/ 13 h 2258"/>
              <a:gd name="T106" fmla="*/ 365 w 926"/>
              <a:gd name="T107" fmla="*/ 18 h 2258"/>
              <a:gd name="T108" fmla="*/ 187 w 926"/>
              <a:gd name="T109" fmla="*/ 886 h 2258"/>
              <a:gd name="T110" fmla="*/ 136 w 926"/>
              <a:gd name="T111" fmla="*/ 985 h 2258"/>
              <a:gd name="T112" fmla="*/ 98 w 926"/>
              <a:gd name="T113" fmla="*/ 892 h 2258"/>
              <a:gd name="T114" fmla="*/ 177 w 926"/>
              <a:gd name="T115" fmla="*/ 731 h 2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26" h="2258">
                <a:moveTo>
                  <a:pt x="347" y="37"/>
                </a:moveTo>
                <a:lnTo>
                  <a:pt x="347" y="37"/>
                </a:lnTo>
                <a:lnTo>
                  <a:pt x="342" y="43"/>
                </a:lnTo>
                <a:lnTo>
                  <a:pt x="333" y="49"/>
                </a:lnTo>
                <a:lnTo>
                  <a:pt x="312" y="63"/>
                </a:lnTo>
                <a:lnTo>
                  <a:pt x="291" y="77"/>
                </a:lnTo>
                <a:lnTo>
                  <a:pt x="285" y="82"/>
                </a:lnTo>
                <a:lnTo>
                  <a:pt x="283" y="84"/>
                </a:lnTo>
                <a:lnTo>
                  <a:pt x="282" y="86"/>
                </a:lnTo>
                <a:lnTo>
                  <a:pt x="282" y="86"/>
                </a:lnTo>
                <a:lnTo>
                  <a:pt x="281" y="90"/>
                </a:lnTo>
                <a:lnTo>
                  <a:pt x="277" y="91"/>
                </a:lnTo>
                <a:lnTo>
                  <a:pt x="267" y="95"/>
                </a:lnTo>
                <a:lnTo>
                  <a:pt x="262" y="99"/>
                </a:lnTo>
                <a:lnTo>
                  <a:pt x="257" y="103"/>
                </a:lnTo>
                <a:lnTo>
                  <a:pt x="253" y="109"/>
                </a:lnTo>
                <a:lnTo>
                  <a:pt x="252" y="116"/>
                </a:lnTo>
                <a:lnTo>
                  <a:pt x="252" y="116"/>
                </a:lnTo>
                <a:lnTo>
                  <a:pt x="252" y="126"/>
                </a:lnTo>
                <a:lnTo>
                  <a:pt x="255" y="138"/>
                </a:lnTo>
                <a:lnTo>
                  <a:pt x="258" y="161"/>
                </a:lnTo>
                <a:lnTo>
                  <a:pt x="267" y="196"/>
                </a:lnTo>
                <a:lnTo>
                  <a:pt x="267" y="196"/>
                </a:lnTo>
                <a:lnTo>
                  <a:pt x="268" y="204"/>
                </a:lnTo>
                <a:lnTo>
                  <a:pt x="268" y="213"/>
                </a:lnTo>
                <a:lnTo>
                  <a:pt x="268" y="223"/>
                </a:lnTo>
                <a:lnTo>
                  <a:pt x="270" y="229"/>
                </a:lnTo>
                <a:lnTo>
                  <a:pt x="272" y="236"/>
                </a:lnTo>
                <a:lnTo>
                  <a:pt x="272" y="236"/>
                </a:lnTo>
                <a:lnTo>
                  <a:pt x="278" y="250"/>
                </a:lnTo>
                <a:lnTo>
                  <a:pt x="286" y="260"/>
                </a:lnTo>
                <a:lnTo>
                  <a:pt x="292" y="271"/>
                </a:lnTo>
                <a:lnTo>
                  <a:pt x="297" y="281"/>
                </a:lnTo>
                <a:lnTo>
                  <a:pt x="297" y="281"/>
                </a:lnTo>
                <a:lnTo>
                  <a:pt x="301" y="289"/>
                </a:lnTo>
                <a:lnTo>
                  <a:pt x="308" y="297"/>
                </a:lnTo>
                <a:lnTo>
                  <a:pt x="327" y="316"/>
                </a:lnTo>
                <a:lnTo>
                  <a:pt x="352" y="341"/>
                </a:lnTo>
                <a:lnTo>
                  <a:pt x="352" y="341"/>
                </a:lnTo>
                <a:lnTo>
                  <a:pt x="357" y="359"/>
                </a:lnTo>
                <a:lnTo>
                  <a:pt x="361" y="371"/>
                </a:lnTo>
                <a:lnTo>
                  <a:pt x="362" y="381"/>
                </a:lnTo>
                <a:lnTo>
                  <a:pt x="362" y="381"/>
                </a:lnTo>
                <a:lnTo>
                  <a:pt x="362" y="384"/>
                </a:lnTo>
                <a:lnTo>
                  <a:pt x="361" y="386"/>
                </a:lnTo>
                <a:lnTo>
                  <a:pt x="357" y="391"/>
                </a:lnTo>
                <a:lnTo>
                  <a:pt x="352" y="396"/>
                </a:lnTo>
                <a:lnTo>
                  <a:pt x="352" y="396"/>
                </a:lnTo>
                <a:lnTo>
                  <a:pt x="347" y="391"/>
                </a:lnTo>
                <a:lnTo>
                  <a:pt x="342" y="387"/>
                </a:lnTo>
                <a:lnTo>
                  <a:pt x="335" y="384"/>
                </a:lnTo>
                <a:lnTo>
                  <a:pt x="327" y="382"/>
                </a:lnTo>
                <a:lnTo>
                  <a:pt x="322" y="381"/>
                </a:lnTo>
                <a:lnTo>
                  <a:pt x="318" y="382"/>
                </a:lnTo>
                <a:lnTo>
                  <a:pt x="315" y="384"/>
                </a:lnTo>
                <a:lnTo>
                  <a:pt x="310" y="387"/>
                </a:lnTo>
                <a:lnTo>
                  <a:pt x="306" y="391"/>
                </a:lnTo>
                <a:lnTo>
                  <a:pt x="302" y="396"/>
                </a:lnTo>
                <a:lnTo>
                  <a:pt x="302" y="396"/>
                </a:lnTo>
                <a:lnTo>
                  <a:pt x="296" y="409"/>
                </a:lnTo>
                <a:lnTo>
                  <a:pt x="291" y="419"/>
                </a:lnTo>
                <a:lnTo>
                  <a:pt x="287" y="430"/>
                </a:lnTo>
                <a:lnTo>
                  <a:pt x="285" y="439"/>
                </a:lnTo>
                <a:lnTo>
                  <a:pt x="282" y="451"/>
                </a:lnTo>
                <a:lnTo>
                  <a:pt x="282" y="456"/>
                </a:lnTo>
                <a:lnTo>
                  <a:pt x="282" y="456"/>
                </a:lnTo>
                <a:lnTo>
                  <a:pt x="251" y="466"/>
                </a:lnTo>
                <a:lnTo>
                  <a:pt x="225" y="476"/>
                </a:lnTo>
                <a:lnTo>
                  <a:pt x="215" y="481"/>
                </a:lnTo>
                <a:lnTo>
                  <a:pt x="207" y="486"/>
                </a:lnTo>
                <a:lnTo>
                  <a:pt x="207" y="486"/>
                </a:lnTo>
                <a:lnTo>
                  <a:pt x="200" y="494"/>
                </a:lnTo>
                <a:lnTo>
                  <a:pt x="190" y="503"/>
                </a:lnTo>
                <a:lnTo>
                  <a:pt x="165" y="533"/>
                </a:lnTo>
                <a:lnTo>
                  <a:pt x="140" y="563"/>
                </a:lnTo>
                <a:lnTo>
                  <a:pt x="122" y="586"/>
                </a:lnTo>
                <a:lnTo>
                  <a:pt x="122" y="586"/>
                </a:lnTo>
                <a:lnTo>
                  <a:pt x="115" y="598"/>
                </a:lnTo>
                <a:lnTo>
                  <a:pt x="105" y="617"/>
                </a:lnTo>
                <a:lnTo>
                  <a:pt x="80" y="670"/>
                </a:lnTo>
                <a:lnTo>
                  <a:pt x="53" y="726"/>
                </a:lnTo>
                <a:lnTo>
                  <a:pt x="33" y="766"/>
                </a:lnTo>
                <a:lnTo>
                  <a:pt x="33" y="766"/>
                </a:lnTo>
                <a:lnTo>
                  <a:pt x="25" y="779"/>
                </a:lnTo>
                <a:lnTo>
                  <a:pt x="18" y="794"/>
                </a:lnTo>
                <a:lnTo>
                  <a:pt x="11" y="811"/>
                </a:lnTo>
                <a:lnTo>
                  <a:pt x="6" y="828"/>
                </a:lnTo>
                <a:lnTo>
                  <a:pt x="3" y="847"/>
                </a:lnTo>
                <a:lnTo>
                  <a:pt x="0" y="864"/>
                </a:lnTo>
                <a:lnTo>
                  <a:pt x="0" y="883"/>
                </a:lnTo>
                <a:lnTo>
                  <a:pt x="3" y="901"/>
                </a:lnTo>
                <a:lnTo>
                  <a:pt x="3" y="901"/>
                </a:lnTo>
                <a:lnTo>
                  <a:pt x="5" y="911"/>
                </a:lnTo>
                <a:lnTo>
                  <a:pt x="10" y="920"/>
                </a:lnTo>
                <a:lnTo>
                  <a:pt x="16" y="933"/>
                </a:lnTo>
                <a:lnTo>
                  <a:pt x="25" y="945"/>
                </a:lnTo>
                <a:lnTo>
                  <a:pt x="44" y="972"/>
                </a:lnTo>
                <a:lnTo>
                  <a:pt x="64" y="999"/>
                </a:lnTo>
                <a:lnTo>
                  <a:pt x="101" y="1044"/>
                </a:lnTo>
                <a:lnTo>
                  <a:pt x="112" y="1059"/>
                </a:lnTo>
                <a:lnTo>
                  <a:pt x="117" y="1065"/>
                </a:lnTo>
                <a:lnTo>
                  <a:pt x="117" y="1065"/>
                </a:lnTo>
                <a:lnTo>
                  <a:pt x="119" y="1069"/>
                </a:lnTo>
                <a:lnTo>
                  <a:pt x="121" y="1074"/>
                </a:lnTo>
                <a:lnTo>
                  <a:pt x="130" y="1090"/>
                </a:lnTo>
                <a:lnTo>
                  <a:pt x="139" y="1107"/>
                </a:lnTo>
                <a:lnTo>
                  <a:pt x="141" y="1114"/>
                </a:lnTo>
                <a:lnTo>
                  <a:pt x="142" y="1120"/>
                </a:lnTo>
                <a:lnTo>
                  <a:pt x="142" y="1120"/>
                </a:lnTo>
                <a:lnTo>
                  <a:pt x="142" y="1123"/>
                </a:lnTo>
                <a:lnTo>
                  <a:pt x="145" y="1125"/>
                </a:lnTo>
                <a:lnTo>
                  <a:pt x="150" y="1131"/>
                </a:lnTo>
                <a:lnTo>
                  <a:pt x="156" y="1136"/>
                </a:lnTo>
                <a:lnTo>
                  <a:pt x="165" y="1143"/>
                </a:lnTo>
                <a:lnTo>
                  <a:pt x="180" y="1151"/>
                </a:lnTo>
                <a:lnTo>
                  <a:pt x="187" y="1155"/>
                </a:lnTo>
                <a:lnTo>
                  <a:pt x="187" y="1155"/>
                </a:lnTo>
                <a:lnTo>
                  <a:pt x="191" y="1224"/>
                </a:lnTo>
                <a:lnTo>
                  <a:pt x="196" y="1286"/>
                </a:lnTo>
                <a:lnTo>
                  <a:pt x="199" y="1316"/>
                </a:lnTo>
                <a:lnTo>
                  <a:pt x="202" y="1345"/>
                </a:lnTo>
                <a:lnTo>
                  <a:pt x="202" y="1345"/>
                </a:lnTo>
                <a:lnTo>
                  <a:pt x="206" y="1372"/>
                </a:lnTo>
                <a:lnTo>
                  <a:pt x="209" y="1400"/>
                </a:lnTo>
                <a:lnTo>
                  <a:pt x="212" y="1454"/>
                </a:lnTo>
                <a:lnTo>
                  <a:pt x="215" y="1497"/>
                </a:lnTo>
                <a:lnTo>
                  <a:pt x="216" y="1511"/>
                </a:lnTo>
                <a:lnTo>
                  <a:pt x="217" y="1520"/>
                </a:lnTo>
                <a:lnTo>
                  <a:pt x="217" y="1520"/>
                </a:lnTo>
                <a:lnTo>
                  <a:pt x="220" y="1525"/>
                </a:lnTo>
                <a:lnTo>
                  <a:pt x="225" y="1531"/>
                </a:lnTo>
                <a:lnTo>
                  <a:pt x="237" y="1542"/>
                </a:lnTo>
                <a:lnTo>
                  <a:pt x="252" y="1555"/>
                </a:lnTo>
                <a:lnTo>
                  <a:pt x="252" y="1555"/>
                </a:lnTo>
                <a:lnTo>
                  <a:pt x="260" y="1585"/>
                </a:lnTo>
                <a:lnTo>
                  <a:pt x="262" y="1608"/>
                </a:lnTo>
                <a:lnTo>
                  <a:pt x="263" y="1618"/>
                </a:lnTo>
                <a:lnTo>
                  <a:pt x="262" y="1625"/>
                </a:lnTo>
                <a:lnTo>
                  <a:pt x="262" y="1625"/>
                </a:lnTo>
                <a:lnTo>
                  <a:pt x="261" y="1627"/>
                </a:lnTo>
                <a:lnTo>
                  <a:pt x="260" y="1628"/>
                </a:lnTo>
                <a:lnTo>
                  <a:pt x="255" y="1630"/>
                </a:lnTo>
                <a:lnTo>
                  <a:pt x="250" y="1631"/>
                </a:lnTo>
                <a:lnTo>
                  <a:pt x="245" y="1632"/>
                </a:lnTo>
                <a:lnTo>
                  <a:pt x="238" y="1636"/>
                </a:lnTo>
                <a:lnTo>
                  <a:pt x="232" y="1642"/>
                </a:lnTo>
                <a:lnTo>
                  <a:pt x="230" y="1647"/>
                </a:lnTo>
                <a:lnTo>
                  <a:pt x="227" y="1653"/>
                </a:lnTo>
                <a:lnTo>
                  <a:pt x="222" y="1670"/>
                </a:lnTo>
                <a:lnTo>
                  <a:pt x="222" y="1670"/>
                </a:lnTo>
                <a:lnTo>
                  <a:pt x="220" y="1688"/>
                </a:lnTo>
                <a:lnTo>
                  <a:pt x="219" y="1707"/>
                </a:lnTo>
                <a:lnTo>
                  <a:pt x="220" y="1726"/>
                </a:lnTo>
                <a:lnTo>
                  <a:pt x="221" y="1743"/>
                </a:lnTo>
                <a:lnTo>
                  <a:pt x="224" y="1779"/>
                </a:lnTo>
                <a:lnTo>
                  <a:pt x="224" y="1797"/>
                </a:lnTo>
                <a:lnTo>
                  <a:pt x="222" y="1814"/>
                </a:lnTo>
                <a:lnTo>
                  <a:pt x="222" y="1814"/>
                </a:lnTo>
                <a:lnTo>
                  <a:pt x="217" y="1851"/>
                </a:lnTo>
                <a:lnTo>
                  <a:pt x="216" y="1869"/>
                </a:lnTo>
                <a:lnTo>
                  <a:pt x="215" y="1887"/>
                </a:lnTo>
                <a:lnTo>
                  <a:pt x="216" y="1906"/>
                </a:lnTo>
                <a:lnTo>
                  <a:pt x="219" y="1922"/>
                </a:lnTo>
                <a:lnTo>
                  <a:pt x="225" y="1939"/>
                </a:lnTo>
                <a:lnTo>
                  <a:pt x="229" y="1947"/>
                </a:lnTo>
                <a:lnTo>
                  <a:pt x="232" y="1954"/>
                </a:lnTo>
                <a:lnTo>
                  <a:pt x="232" y="1954"/>
                </a:lnTo>
                <a:lnTo>
                  <a:pt x="241" y="1968"/>
                </a:lnTo>
                <a:lnTo>
                  <a:pt x="251" y="1982"/>
                </a:lnTo>
                <a:lnTo>
                  <a:pt x="260" y="1992"/>
                </a:lnTo>
                <a:lnTo>
                  <a:pt x="270" y="2000"/>
                </a:lnTo>
                <a:lnTo>
                  <a:pt x="280" y="2007"/>
                </a:lnTo>
                <a:lnTo>
                  <a:pt x="285" y="2008"/>
                </a:lnTo>
                <a:lnTo>
                  <a:pt x="290" y="2009"/>
                </a:lnTo>
                <a:lnTo>
                  <a:pt x="295" y="2009"/>
                </a:lnTo>
                <a:lnTo>
                  <a:pt x="301" y="2009"/>
                </a:lnTo>
                <a:lnTo>
                  <a:pt x="306" y="2007"/>
                </a:lnTo>
                <a:lnTo>
                  <a:pt x="312" y="2004"/>
                </a:lnTo>
                <a:lnTo>
                  <a:pt x="312" y="2004"/>
                </a:lnTo>
                <a:lnTo>
                  <a:pt x="323" y="1998"/>
                </a:lnTo>
                <a:lnTo>
                  <a:pt x="332" y="1990"/>
                </a:lnTo>
                <a:lnTo>
                  <a:pt x="340" y="1982"/>
                </a:lnTo>
                <a:lnTo>
                  <a:pt x="345" y="1972"/>
                </a:lnTo>
                <a:lnTo>
                  <a:pt x="350" y="1958"/>
                </a:lnTo>
                <a:lnTo>
                  <a:pt x="352" y="1943"/>
                </a:lnTo>
                <a:lnTo>
                  <a:pt x="355" y="1923"/>
                </a:lnTo>
                <a:lnTo>
                  <a:pt x="357" y="1899"/>
                </a:lnTo>
                <a:lnTo>
                  <a:pt x="357" y="1899"/>
                </a:lnTo>
                <a:lnTo>
                  <a:pt x="361" y="1852"/>
                </a:lnTo>
                <a:lnTo>
                  <a:pt x="365" y="1813"/>
                </a:lnTo>
                <a:lnTo>
                  <a:pt x="367" y="1786"/>
                </a:lnTo>
                <a:lnTo>
                  <a:pt x="367" y="1777"/>
                </a:lnTo>
                <a:lnTo>
                  <a:pt x="367" y="1769"/>
                </a:lnTo>
                <a:lnTo>
                  <a:pt x="367" y="1769"/>
                </a:lnTo>
                <a:lnTo>
                  <a:pt x="367" y="1763"/>
                </a:lnTo>
                <a:lnTo>
                  <a:pt x="368" y="1758"/>
                </a:lnTo>
                <a:lnTo>
                  <a:pt x="375" y="1745"/>
                </a:lnTo>
                <a:lnTo>
                  <a:pt x="382" y="1731"/>
                </a:lnTo>
                <a:lnTo>
                  <a:pt x="384" y="1723"/>
                </a:lnTo>
                <a:lnTo>
                  <a:pt x="387" y="1715"/>
                </a:lnTo>
                <a:lnTo>
                  <a:pt x="387" y="1715"/>
                </a:lnTo>
                <a:lnTo>
                  <a:pt x="392" y="1682"/>
                </a:lnTo>
                <a:lnTo>
                  <a:pt x="397" y="1630"/>
                </a:lnTo>
                <a:lnTo>
                  <a:pt x="402" y="1581"/>
                </a:lnTo>
                <a:lnTo>
                  <a:pt x="402" y="1563"/>
                </a:lnTo>
                <a:lnTo>
                  <a:pt x="402" y="1555"/>
                </a:lnTo>
                <a:lnTo>
                  <a:pt x="402" y="1555"/>
                </a:lnTo>
                <a:lnTo>
                  <a:pt x="393" y="1524"/>
                </a:lnTo>
                <a:lnTo>
                  <a:pt x="391" y="1515"/>
                </a:lnTo>
                <a:lnTo>
                  <a:pt x="389" y="1506"/>
                </a:lnTo>
                <a:lnTo>
                  <a:pt x="391" y="1499"/>
                </a:lnTo>
                <a:lnTo>
                  <a:pt x="392" y="1495"/>
                </a:lnTo>
                <a:lnTo>
                  <a:pt x="392" y="1495"/>
                </a:lnTo>
                <a:lnTo>
                  <a:pt x="407" y="1482"/>
                </a:lnTo>
                <a:lnTo>
                  <a:pt x="417" y="1475"/>
                </a:lnTo>
                <a:lnTo>
                  <a:pt x="432" y="1500"/>
                </a:lnTo>
                <a:lnTo>
                  <a:pt x="427" y="1560"/>
                </a:lnTo>
                <a:lnTo>
                  <a:pt x="427" y="1560"/>
                </a:lnTo>
                <a:lnTo>
                  <a:pt x="429" y="1633"/>
                </a:lnTo>
                <a:lnTo>
                  <a:pt x="429" y="1687"/>
                </a:lnTo>
                <a:lnTo>
                  <a:pt x="428" y="1707"/>
                </a:lnTo>
                <a:lnTo>
                  <a:pt x="427" y="1720"/>
                </a:lnTo>
                <a:lnTo>
                  <a:pt x="427" y="1720"/>
                </a:lnTo>
                <a:lnTo>
                  <a:pt x="423" y="1737"/>
                </a:lnTo>
                <a:lnTo>
                  <a:pt x="418" y="1764"/>
                </a:lnTo>
                <a:lnTo>
                  <a:pt x="408" y="1806"/>
                </a:lnTo>
                <a:lnTo>
                  <a:pt x="401" y="1831"/>
                </a:lnTo>
                <a:lnTo>
                  <a:pt x="392" y="1859"/>
                </a:lnTo>
                <a:lnTo>
                  <a:pt x="392" y="1859"/>
                </a:lnTo>
                <a:lnTo>
                  <a:pt x="387" y="1876"/>
                </a:lnTo>
                <a:lnTo>
                  <a:pt x="382" y="1894"/>
                </a:lnTo>
                <a:lnTo>
                  <a:pt x="373" y="1934"/>
                </a:lnTo>
                <a:lnTo>
                  <a:pt x="366" y="1978"/>
                </a:lnTo>
                <a:lnTo>
                  <a:pt x="360" y="2020"/>
                </a:lnTo>
                <a:lnTo>
                  <a:pt x="351" y="2090"/>
                </a:lnTo>
                <a:lnTo>
                  <a:pt x="347" y="2119"/>
                </a:lnTo>
                <a:lnTo>
                  <a:pt x="347" y="2119"/>
                </a:lnTo>
                <a:lnTo>
                  <a:pt x="345" y="2127"/>
                </a:lnTo>
                <a:lnTo>
                  <a:pt x="337" y="2147"/>
                </a:lnTo>
                <a:lnTo>
                  <a:pt x="333" y="2159"/>
                </a:lnTo>
                <a:lnTo>
                  <a:pt x="331" y="2174"/>
                </a:lnTo>
                <a:lnTo>
                  <a:pt x="328" y="2189"/>
                </a:lnTo>
                <a:lnTo>
                  <a:pt x="327" y="2204"/>
                </a:lnTo>
                <a:lnTo>
                  <a:pt x="327" y="2204"/>
                </a:lnTo>
                <a:lnTo>
                  <a:pt x="328" y="2228"/>
                </a:lnTo>
                <a:lnTo>
                  <a:pt x="330" y="2236"/>
                </a:lnTo>
                <a:lnTo>
                  <a:pt x="332" y="2243"/>
                </a:lnTo>
                <a:lnTo>
                  <a:pt x="335" y="2248"/>
                </a:lnTo>
                <a:lnTo>
                  <a:pt x="337" y="2250"/>
                </a:lnTo>
                <a:lnTo>
                  <a:pt x="342" y="2253"/>
                </a:lnTo>
                <a:lnTo>
                  <a:pt x="347" y="2254"/>
                </a:lnTo>
                <a:lnTo>
                  <a:pt x="347" y="2254"/>
                </a:lnTo>
                <a:lnTo>
                  <a:pt x="365" y="2256"/>
                </a:lnTo>
                <a:lnTo>
                  <a:pt x="378" y="2258"/>
                </a:lnTo>
                <a:lnTo>
                  <a:pt x="393" y="2258"/>
                </a:lnTo>
                <a:lnTo>
                  <a:pt x="408" y="2256"/>
                </a:lnTo>
                <a:lnTo>
                  <a:pt x="424" y="2254"/>
                </a:lnTo>
                <a:lnTo>
                  <a:pt x="442" y="2250"/>
                </a:lnTo>
                <a:lnTo>
                  <a:pt x="457" y="2244"/>
                </a:lnTo>
                <a:lnTo>
                  <a:pt x="457" y="2244"/>
                </a:lnTo>
                <a:lnTo>
                  <a:pt x="471" y="2238"/>
                </a:lnTo>
                <a:lnTo>
                  <a:pt x="483" y="2233"/>
                </a:lnTo>
                <a:lnTo>
                  <a:pt x="492" y="2229"/>
                </a:lnTo>
                <a:lnTo>
                  <a:pt x="499" y="2225"/>
                </a:lnTo>
                <a:lnTo>
                  <a:pt x="504" y="2220"/>
                </a:lnTo>
                <a:lnTo>
                  <a:pt x="507" y="2216"/>
                </a:lnTo>
                <a:lnTo>
                  <a:pt x="508" y="2213"/>
                </a:lnTo>
                <a:lnTo>
                  <a:pt x="508" y="2203"/>
                </a:lnTo>
                <a:lnTo>
                  <a:pt x="507" y="2189"/>
                </a:lnTo>
                <a:lnTo>
                  <a:pt x="507" y="2189"/>
                </a:lnTo>
                <a:lnTo>
                  <a:pt x="503" y="2174"/>
                </a:lnTo>
                <a:lnTo>
                  <a:pt x="501" y="2159"/>
                </a:lnTo>
                <a:lnTo>
                  <a:pt x="492" y="2134"/>
                </a:lnTo>
                <a:lnTo>
                  <a:pt x="483" y="2114"/>
                </a:lnTo>
                <a:lnTo>
                  <a:pt x="477" y="2099"/>
                </a:lnTo>
                <a:lnTo>
                  <a:pt x="477" y="2099"/>
                </a:lnTo>
                <a:lnTo>
                  <a:pt x="474" y="2093"/>
                </a:lnTo>
                <a:lnTo>
                  <a:pt x="473" y="2084"/>
                </a:lnTo>
                <a:lnTo>
                  <a:pt x="473" y="2064"/>
                </a:lnTo>
                <a:lnTo>
                  <a:pt x="474" y="2045"/>
                </a:lnTo>
                <a:lnTo>
                  <a:pt x="477" y="2034"/>
                </a:lnTo>
                <a:lnTo>
                  <a:pt x="477" y="2034"/>
                </a:lnTo>
                <a:lnTo>
                  <a:pt x="488" y="2003"/>
                </a:lnTo>
                <a:lnTo>
                  <a:pt x="511" y="1939"/>
                </a:lnTo>
                <a:lnTo>
                  <a:pt x="522" y="1904"/>
                </a:lnTo>
                <a:lnTo>
                  <a:pt x="532" y="1871"/>
                </a:lnTo>
                <a:lnTo>
                  <a:pt x="539" y="1843"/>
                </a:lnTo>
                <a:lnTo>
                  <a:pt x="540" y="1832"/>
                </a:lnTo>
                <a:lnTo>
                  <a:pt x="542" y="1824"/>
                </a:lnTo>
                <a:lnTo>
                  <a:pt x="542" y="1824"/>
                </a:lnTo>
                <a:lnTo>
                  <a:pt x="544" y="1781"/>
                </a:lnTo>
                <a:lnTo>
                  <a:pt x="549" y="1718"/>
                </a:lnTo>
                <a:lnTo>
                  <a:pt x="557" y="1640"/>
                </a:lnTo>
                <a:lnTo>
                  <a:pt x="557" y="1640"/>
                </a:lnTo>
                <a:lnTo>
                  <a:pt x="575" y="1580"/>
                </a:lnTo>
                <a:lnTo>
                  <a:pt x="590" y="1535"/>
                </a:lnTo>
                <a:lnTo>
                  <a:pt x="597" y="1516"/>
                </a:lnTo>
                <a:lnTo>
                  <a:pt x="602" y="1505"/>
                </a:lnTo>
                <a:lnTo>
                  <a:pt x="602" y="1505"/>
                </a:lnTo>
                <a:lnTo>
                  <a:pt x="614" y="1476"/>
                </a:lnTo>
                <a:lnTo>
                  <a:pt x="624" y="1454"/>
                </a:lnTo>
                <a:lnTo>
                  <a:pt x="633" y="1427"/>
                </a:lnTo>
                <a:lnTo>
                  <a:pt x="642" y="1401"/>
                </a:lnTo>
                <a:lnTo>
                  <a:pt x="648" y="1375"/>
                </a:lnTo>
                <a:lnTo>
                  <a:pt x="650" y="1362"/>
                </a:lnTo>
                <a:lnTo>
                  <a:pt x="652" y="1350"/>
                </a:lnTo>
                <a:lnTo>
                  <a:pt x="653" y="1340"/>
                </a:lnTo>
                <a:lnTo>
                  <a:pt x="652" y="1330"/>
                </a:lnTo>
                <a:lnTo>
                  <a:pt x="652" y="1330"/>
                </a:lnTo>
                <a:lnTo>
                  <a:pt x="639" y="1240"/>
                </a:lnTo>
                <a:lnTo>
                  <a:pt x="632" y="1185"/>
                </a:lnTo>
                <a:lnTo>
                  <a:pt x="642" y="1170"/>
                </a:lnTo>
                <a:lnTo>
                  <a:pt x="642" y="1170"/>
                </a:lnTo>
                <a:lnTo>
                  <a:pt x="634" y="1149"/>
                </a:lnTo>
                <a:lnTo>
                  <a:pt x="619" y="1098"/>
                </a:lnTo>
                <a:lnTo>
                  <a:pt x="610" y="1068"/>
                </a:lnTo>
                <a:lnTo>
                  <a:pt x="604" y="1039"/>
                </a:lnTo>
                <a:lnTo>
                  <a:pt x="599" y="1014"/>
                </a:lnTo>
                <a:lnTo>
                  <a:pt x="597" y="1004"/>
                </a:lnTo>
                <a:lnTo>
                  <a:pt x="597" y="995"/>
                </a:lnTo>
                <a:lnTo>
                  <a:pt x="597" y="995"/>
                </a:lnTo>
                <a:lnTo>
                  <a:pt x="598" y="973"/>
                </a:lnTo>
                <a:lnTo>
                  <a:pt x="602" y="938"/>
                </a:lnTo>
                <a:lnTo>
                  <a:pt x="605" y="896"/>
                </a:lnTo>
                <a:lnTo>
                  <a:pt x="612" y="851"/>
                </a:lnTo>
                <a:lnTo>
                  <a:pt x="618" y="807"/>
                </a:lnTo>
                <a:lnTo>
                  <a:pt x="625" y="771"/>
                </a:lnTo>
                <a:lnTo>
                  <a:pt x="632" y="746"/>
                </a:lnTo>
                <a:lnTo>
                  <a:pt x="634" y="738"/>
                </a:lnTo>
                <a:lnTo>
                  <a:pt x="635" y="737"/>
                </a:lnTo>
                <a:lnTo>
                  <a:pt x="637" y="736"/>
                </a:lnTo>
                <a:lnTo>
                  <a:pt x="637" y="736"/>
                </a:lnTo>
                <a:lnTo>
                  <a:pt x="643" y="737"/>
                </a:lnTo>
                <a:lnTo>
                  <a:pt x="652" y="742"/>
                </a:lnTo>
                <a:lnTo>
                  <a:pt x="661" y="749"/>
                </a:lnTo>
                <a:lnTo>
                  <a:pt x="673" y="758"/>
                </a:lnTo>
                <a:lnTo>
                  <a:pt x="683" y="768"/>
                </a:lnTo>
                <a:lnTo>
                  <a:pt x="691" y="777"/>
                </a:lnTo>
                <a:lnTo>
                  <a:pt x="699" y="784"/>
                </a:lnTo>
                <a:lnTo>
                  <a:pt x="701" y="791"/>
                </a:lnTo>
                <a:lnTo>
                  <a:pt x="701" y="791"/>
                </a:lnTo>
                <a:lnTo>
                  <a:pt x="708" y="812"/>
                </a:lnTo>
                <a:lnTo>
                  <a:pt x="723" y="848"/>
                </a:lnTo>
                <a:lnTo>
                  <a:pt x="740" y="888"/>
                </a:lnTo>
                <a:lnTo>
                  <a:pt x="749" y="906"/>
                </a:lnTo>
                <a:lnTo>
                  <a:pt x="756" y="920"/>
                </a:lnTo>
                <a:lnTo>
                  <a:pt x="756" y="920"/>
                </a:lnTo>
                <a:lnTo>
                  <a:pt x="774" y="952"/>
                </a:lnTo>
                <a:lnTo>
                  <a:pt x="794" y="990"/>
                </a:lnTo>
                <a:lnTo>
                  <a:pt x="816" y="1035"/>
                </a:lnTo>
                <a:lnTo>
                  <a:pt x="816" y="1035"/>
                </a:lnTo>
                <a:lnTo>
                  <a:pt x="849" y="1043"/>
                </a:lnTo>
                <a:lnTo>
                  <a:pt x="871" y="1047"/>
                </a:lnTo>
                <a:lnTo>
                  <a:pt x="879" y="1047"/>
                </a:lnTo>
                <a:lnTo>
                  <a:pt x="880" y="1047"/>
                </a:lnTo>
                <a:lnTo>
                  <a:pt x="881" y="1045"/>
                </a:lnTo>
                <a:lnTo>
                  <a:pt x="881" y="1045"/>
                </a:lnTo>
                <a:lnTo>
                  <a:pt x="881" y="1044"/>
                </a:lnTo>
                <a:lnTo>
                  <a:pt x="882" y="1043"/>
                </a:lnTo>
                <a:lnTo>
                  <a:pt x="887" y="1039"/>
                </a:lnTo>
                <a:lnTo>
                  <a:pt x="902" y="1032"/>
                </a:lnTo>
                <a:lnTo>
                  <a:pt x="911" y="1025"/>
                </a:lnTo>
                <a:lnTo>
                  <a:pt x="919" y="1019"/>
                </a:lnTo>
                <a:lnTo>
                  <a:pt x="921" y="1015"/>
                </a:lnTo>
                <a:lnTo>
                  <a:pt x="924" y="1010"/>
                </a:lnTo>
                <a:lnTo>
                  <a:pt x="925" y="1005"/>
                </a:lnTo>
                <a:lnTo>
                  <a:pt x="926" y="1000"/>
                </a:lnTo>
                <a:lnTo>
                  <a:pt x="926" y="1000"/>
                </a:lnTo>
                <a:lnTo>
                  <a:pt x="926" y="990"/>
                </a:lnTo>
                <a:lnTo>
                  <a:pt x="924" y="983"/>
                </a:lnTo>
                <a:lnTo>
                  <a:pt x="921" y="977"/>
                </a:lnTo>
                <a:lnTo>
                  <a:pt x="916" y="973"/>
                </a:lnTo>
                <a:lnTo>
                  <a:pt x="912" y="969"/>
                </a:lnTo>
                <a:lnTo>
                  <a:pt x="907" y="968"/>
                </a:lnTo>
                <a:lnTo>
                  <a:pt x="901" y="965"/>
                </a:lnTo>
                <a:lnTo>
                  <a:pt x="901" y="965"/>
                </a:lnTo>
                <a:lnTo>
                  <a:pt x="896" y="964"/>
                </a:lnTo>
                <a:lnTo>
                  <a:pt x="890" y="964"/>
                </a:lnTo>
                <a:lnTo>
                  <a:pt x="881" y="965"/>
                </a:lnTo>
                <a:lnTo>
                  <a:pt x="881" y="965"/>
                </a:lnTo>
                <a:lnTo>
                  <a:pt x="877" y="952"/>
                </a:lnTo>
                <a:lnTo>
                  <a:pt x="874" y="935"/>
                </a:lnTo>
                <a:lnTo>
                  <a:pt x="871" y="916"/>
                </a:lnTo>
                <a:lnTo>
                  <a:pt x="871" y="916"/>
                </a:lnTo>
                <a:lnTo>
                  <a:pt x="870" y="909"/>
                </a:lnTo>
                <a:lnTo>
                  <a:pt x="869" y="903"/>
                </a:lnTo>
                <a:lnTo>
                  <a:pt x="862" y="889"/>
                </a:lnTo>
                <a:lnTo>
                  <a:pt x="855" y="876"/>
                </a:lnTo>
                <a:lnTo>
                  <a:pt x="845" y="862"/>
                </a:lnTo>
                <a:lnTo>
                  <a:pt x="835" y="849"/>
                </a:lnTo>
                <a:lnTo>
                  <a:pt x="825" y="838"/>
                </a:lnTo>
                <a:lnTo>
                  <a:pt x="817" y="831"/>
                </a:lnTo>
                <a:lnTo>
                  <a:pt x="811" y="826"/>
                </a:lnTo>
                <a:lnTo>
                  <a:pt x="811" y="826"/>
                </a:lnTo>
                <a:lnTo>
                  <a:pt x="809" y="823"/>
                </a:lnTo>
                <a:lnTo>
                  <a:pt x="806" y="818"/>
                </a:lnTo>
                <a:lnTo>
                  <a:pt x="802" y="803"/>
                </a:lnTo>
                <a:lnTo>
                  <a:pt x="800" y="783"/>
                </a:lnTo>
                <a:lnTo>
                  <a:pt x="796" y="761"/>
                </a:lnTo>
                <a:lnTo>
                  <a:pt x="792" y="719"/>
                </a:lnTo>
                <a:lnTo>
                  <a:pt x="791" y="701"/>
                </a:lnTo>
                <a:lnTo>
                  <a:pt x="791" y="701"/>
                </a:lnTo>
                <a:lnTo>
                  <a:pt x="776" y="671"/>
                </a:lnTo>
                <a:lnTo>
                  <a:pt x="744" y="606"/>
                </a:lnTo>
                <a:lnTo>
                  <a:pt x="724" y="570"/>
                </a:lnTo>
                <a:lnTo>
                  <a:pt x="705" y="537"/>
                </a:lnTo>
                <a:lnTo>
                  <a:pt x="689" y="513"/>
                </a:lnTo>
                <a:lnTo>
                  <a:pt x="681" y="505"/>
                </a:lnTo>
                <a:lnTo>
                  <a:pt x="676" y="501"/>
                </a:lnTo>
                <a:lnTo>
                  <a:pt x="676" y="501"/>
                </a:lnTo>
                <a:lnTo>
                  <a:pt x="668" y="495"/>
                </a:lnTo>
                <a:lnTo>
                  <a:pt x="659" y="487"/>
                </a:lnTo>
                <a:lnTo>
                  <a:pt x="650" y="480"/>
                </a:lnTo>
                <a:lnTo>
                  <a:pt x="643" y="471"/>
                </a:lnTo>
                <a:lnTo>
                  <a:pt x="630" y="455"/>
                </a:lnTo>
                <a:lnTo>
                  <a:pt x="625" y="450"/>
                </a:lnTo>
                <a:lnTo>
                  <a:pt x="622" y="446"/>
                </a:lnTo>
                <a:lnTo>
                  <a:pt x="622" y="446"/>
                </a:lnTo>
                <a:lnTo>
                  <a:pt x="617" y="445"/>
                </a:lnTo>
                <a:lnTo>
                  <a:pt x="608" y="442"/>
                </a:lnTo>
                <a:lnTo>
                  <a:pt x="583" y="439"/>
                </a:lnTo>
                <a:lnTo>
                  <a:pt x="569" y="435"/>
                </a:lnTo>
                <a:lnTo>
                  <a:pt x="558" y="431"/>
                </a:lnTo>
                <a:lnTo>
                  <a:pt x="552" y="427"/>
                </a:lnTo>
                <a:lnTo>
                  <a:pt x="548" y="425"/>
                </a:lnTo>
                <a:lnTo>
                  <a:pt x="544" y="421"/>
                </a:lnTo>
                <a:lnTo>
                  <a:pt x="542" y="416"/>
                </a:lnTo>
                <a:lnTo>
                  <a:pt x="542" y="416"/>
                </a:lnTo>
                <a:lnTo>
                  <a:pt x="538" y="407"/>
                </a:lnTo>
                <a:lnTo>
                  <a:pt x="534" y="401"/>
                </a:lnTo>
                <a:lnTo>
                  <a:pt x="529" y="396"/>
                </a:lnTo>
                <a:lnTo>
                  <a:pt x="525" y="391"/>
                </a:lnTo>
                <a:lnTo>
                  <a:pt x="519" y="387"/>
                </a:lnTo>
                <a:lnTo>
                  <a:pt x="517" y="386"/>
                </a:lnTo>
                <a:lnTo>
                  <a:pt x="497" y="381"/>
                </a:lnTo>
                <a:lnTo>
                  <a:pt x="502" y="311"/>
                </a:lnTo>
                <a:lnTo>
                  <a:pt x="502" y="311"/>
                </a:lnTo>
                <a:lnTo>
                  <a:pt x="530" y="276"/>
                </a:lnTo>
                <a:lnTo>
                  <a:pt x="552" y="249"/>
                </a:lnTo>
                <a:lnTo>
                  <a:pt x="558" y="239"/>
                </a:lnTo>
                <a:lnTo>
                  <a:pt x="562" y="231"/>
                </a:lnTo>
                <a:lnTo>
                  <a:pt x="562" y="231"/>
                </a:lnTo>
                <a:lnTo>
                  <a:pt x="565" y="216"/>
                </a:lnTo>
                <a:lnTo>
                  <a:pt x="570" y="193"/>
                </a:lnTo>
                <a:lnTo>
                  <a:pt x="573" y="181"/>
                </a:lnTo>
                <a:lnTo>
                  <a:pt x="574" y="169"/>
                </a:lnTo>
                <a:lnTo>
                  <a:pt x="573" y="159"/>
                </a:lnTo>
                <a:lnTo>
                  <a:pt x="572" y="151"/>
                </a:lnTo>
                <a:lnTo>
                  <a:pt x="572" y="151"/>
                </a:lnTo>
                <a:lnTo>
                  <a:pt x="567" y="140"/>
                </a:lnTo>
                <a:lnTo>
                  <a:pt x="562" y="133"/>
                </a:lnTo>
                <a:lnTo>
                  <a:pt x="557" y="126"/>
                </a:lnTo>
                <a:lnTo>
                  <a:pt x="557" y="126"/>
                </a:lnTo>
                <a:lnTo>
                  <a:pt x="553" y="116"/>
                </a:lnTo>
                <a:lnTo>
                  <a:pt x="544" y="96"/>
                </a:lnTo>
                <a:lnTo>
                  <a:pt x="538" y="85"/>
                </a:lnTo>
                <a:lnTo>
                  <a:pt x="533" y="75"/>
                </a:lnTo>
                <a:lnTo>
                  <a:pt x="527" y="69"/>
                </a:lnTo>
                <a:lnTo>
                  <a:pt x="524" y="68"/>
                </a:lnTo>
                <a:lnTo>
                  <a:pt x="522" y="67"/>
                </a:lnTo>
                <a:lnTo>
                  <a:pt x="522" y="67"/>
                </a:lnTo>
                <a:lnTo>
                  <a:pt x="517" y="65"/>
                </a:lnTo>
                <a:lnTo>
                  <a:pt x="513" y="62"/>
                </a:lnTo>
                <a:lnTo>
                  <a:pt x="506" y="49"/>
                </a:lnTo>
                <a:lnTo>
                  <a:pt x="501" y="43"/>
                </a:lnTo>
                <a:lnTo>
                  <a:pt x="497" y="37"/>
                </a:lnTo>
                <a:lnTo>
                  <a:pt x="492" y="33"/>
                </a:lnTo>
                <a:lnTo>
                  <a:pt x="489" y="32"/>
                </a:lnTo>
                <a:lnTo>
                  <a:pt x="487" y="32"/>
                </a:lnTo>
                <a:lnTo>
                  <a:pt x="487" y="32"/>
                </a:lnTo>
                <a:lnTo>
                  <a:pt x="481" y="32"/>
                </a:lnTo>
                <a:lnTo>
                  <a:pt x="474" y="29"/>
                </a:lnTo>
                <a:lnTo>
                  <a:pt x="463" y="25"/>
                </a:lnTo>
                <a:lnTo>
                  <a:pt x="451" y="20"/>
                </a:lnTo>
                <a:lnTo>
                  <a:pt x="442" y="17"/>
                </a:lnTo>
                <a:lnTo>
                  <a:pt x="442" y="17"/>
                </a:lnTo>
                <a:lnTo>
                  <a:pt x="432" y="13"/>
                </a:lnTo>
                <a:lnTo>
                  <a:pt x="418" y="7"/>
                </a:lnTo>
                <a:lnTo>
                  <a:pt x="406" y="2"/>
                </a:lnTo>
                <a:lnTo>
                  <a:pt x="401" y="0"/>
                </a:lnTo>
                <a:lnTo>
                  <a:pt x="397" y="2"/>
                </a:lnTo>
                <a:lnTo>
                  <a:pt x="397" y="2"/>
                </a:lnTo>
                <a:lnTo>
                  <a:pt x="379" y="10"/>
                </a:lnTo>
                <a:lnTo>
                  <a:pt x="367" y="17"/>
                </a:lnTo>
                <a:lnTo>
                  <a:pt x="367" y="17"/>
                </a:lnTo>
                <a:lnTo>
                  <a:pt x="365" y="18"/>
                </a:lnTo>
                <a:lnTo>
                  <a:pt x="360" y="20"/>
                </a:lnTo>
                <a:lnTo>
                  <a:pt x="353" y="27"/>
                </a:lnTo>
                <a:lnTo>
                  <a:pt x="350" y="32"/>
                </a:lnTo>
                <a:lnTo>
                  <a:pt x="347" y="37"/>
                </a:lnTo>
                <a:lnTo>
                  <a:pt x="347" y="37"/>
                </a:lnTo>
                <a:close/>
                <a:moveTo>
                  <a:pt x="177" y="731"/>
                </a:moveTo>
                <a:lnTo>
                  <a:pt x="177" y="731"/>
                </a:lnTo>
                <a:lnTo>
                  <a:pt x="187" y="886"/>
                </a:lnTo>
                <a:lnTo>
                  <a:pt x="187" y="886"/>
                </a:lnTo>
                <a:lnTo>
                  <a:pt x="189" y="919"/>
                </a:lnTo>
                <a:lnTo>
                  <a:pt x="191" y="960"/>
                </a:lnTo>
                <a:lnTo>
                  <a:pt x="192" y="1010"/>
                </a:lnTo>
                <a:lnTo>
                  <a:pt x="192" y="1010"/>
                </a:lnTo>
                <a:lnTo>
                  <a:pt x="184" y="1008"/>
                </a:lnTo>
                <a:lnTo>
                  <a:pt x="164" y="1000"/>
                </a:lnTo>
                <a:lnTo>
                  <a:pt x="152" y="995"/>
                </a:lnTo>
                <a:lnTo>
                  <a:pt x="142" y="990"/>
                </a:lnTo>
                <a:lnTo>
                  <a:pt x="136" y="985"/>
                </a:lnTo>
                <a:lnTo>
                  <a:pt x="134" y="983"/>
                </a:lnTo>
                <a:lnTo>
                  <a:pt x="132" y="980"/>
                </a:lnTo>
                <a:lnTo>
                  <a:pt x="132" y="980"/>
                </a:lnTo>
                <a:lnTo>
                  <a:pt x="127" y="964"/>
                </a:lnTo>
                <a:lnTo>
                  <a:pt x="119" y="938"/>
                </a:lnTo>
                <a:lnTo>
                  <a:pt x="109" y="914"/>
                </a:lnTo>
                <a:lnTo>
                  <a:pt x="102" y="901"/>
                </a:lnTo>
                <a:lnTo>
                  <a:pt x="102" y="901"/>
                </a:lnTo>
                <a:lnTo>
                  <a:pt x="98" y="892"/>
                </a:lnTo>
                <a:lnTo>
                  <a:pt x="93" y="878"/>
                </a:lnTo>
                <a:lnTo>
                  <a:pt x="90" y="871"/>
                </a:lnTo>
                <a:lnTo>
                  <a:pt x="89" y="863"/>
                </a:lnTo>
                <a:lnTo>
                  <a:pt x="90" y="857"/>
                </a:lnTo>
                <a:lnTo>
                  <a:pt x="93" y="851"/>
                </a:lnTo>
                <a:lnTo>
                  <a:pt x="132" y="791"/>
                </a:lnTo>
                <a:lnTo>
                  <a:pt x="132" y="791"/>
                </a:lnTo>
                <a:lnTo>
                  <a:pt x="159" y="754"/>
                </a:lnTo>
                <a:lnTo>
                  <a:pt x="177" y="731"/>
                </a:lnTo>
                <a:lnTo>
                  <a:pt x="177" y="7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/>
          <p:cNvSpPr>
            <a:spLocks noEditPoints="1"/>
          </p:cNvSpPr>
          <p:nvPr/>
        </p:nvSpPr>
        <p:spPr bwMode="auto">
          <a:xfrm>
            <a:off x="8363799" y="2714925"/>
            <a:ext cx="616382" cy="1786954"/>
          </a:xfrm>
          <a:custGeom>
            <a:avLst/>
            <a:gdLst>
              <a:gd name="T0" fmla="*/ 173 w 446"/>
              <a:gd name="T1" fmla="*/ 104 h 1293"/>
              <a:gd name="T2" fmla="*/ 184 w 446"/>
              <a:gd name="T3" fmla="*/ 155 h 1293"/>
              <a:gd name="T4" fmla="*/ 131 w 446"/>
              <a:gd name="T5" fmla="*/ 192 h 1293"/>
              <a:gd name="T6" fmla="*/ 70 w 446"/>
              <a:gd name="T7" fmla="*/ 217 h 1293"/>
              <a:gd name="T8" fmla="*/ 40 w 446"/>
              <a:gd name="T9" fmla="*/ 280 h 1293"/>
              <a:gd name="T10" fmla="*/ 0 w 446"/>
              <a:gd name="T11" fmla="*/ 445 h 1293"/>
              <a:gd name="T12" fmla="*/ 11 w 446"/>
              <a:gd name="T13" fmla="*/ 485 h 1293"/>
              <a:gd name="T14" fmla="*/ 63 w 446"/>
              <a:gd name="T15" fmla="*/ 500 h 1293"/>
              <a:gd name="T16" fmla="*/ 110 w 446"/>
              <a:gd name="T17" fmla="*/ 523 h 1293"/>
              <a:gd name="T18" fmla="*/ 114 w 446"/>
              <a:gd name="T19" fmla="*/ 557 h 1293"/>
              <a:gd name="T20" fmla="*/ 95 w 446"/>
              <a:gd name="T21" fmla="*/ 615 h 1293"/>
              <a:gd name="T22" fmla="*/ 97 w 446"/>
              <a:gd name="T23" fmla="*/ 636 h 1293"/>
              <a:gd name="T24" fmla="*/ 87 w 446"/>
              <a:gd name="T25" fmla="*/ 701 h 1293"/>
              <a:gd name="T26" fmla="*/ 83 w 446"/>
              <a:gd name="T27" fmla="*/ 765 h 1293"/>
              <a:gd name="T28" fmla="*/ 127 w 446"/>
              <a:gd name="T29" fmla="*/ 833 h 1293"/>
              <a:gd name="T30" fmla="*/ 147 w 446"/>
              <a:gd name="T31" fmla="*/ 951 h 1293"/>
              <a:gd name="T32" fmla="*/ 151 w 446"/>
              <a:gd name="T33" fmla="*/ 1056 h 1293"/>
              <a:gd name="T34" fmla="*/ 184 w 446"/>
              <a:gd name="T35" fmla="*/ 1170 h 1293"/>
              <a:gd name="T36" fmla="*/ 181 w 446"/>
              <a:gd name="T37" fmla="*/ 1251 h 1293"/>
              <a:gd name="T38" fmla="*/ 196 w 446"/>
              <a:gd name="T39" fmla="*/ 1282 h 1293"/>
              <a:gd name="T40" fmla="*/ 245 w 446"/>
              <a:gd name="T41" fmla="*/ 1292 h 1293"/>
              <a:gd name="T42" fmla="*/ 262 w 446"/>
              <a:gd name="T43" fmla="*/ 1276 h 1293"/>
              <a:gd name="T44" fmla="*/ 248 w 446"/>
              <a:gd name="T45" fmla="*/ 1220 h 1293"/>
              <a:gd name="T46" fmla="*/ 232 w 446"/>
              <a:gd name="T47" fmla="*/ 1184 h 1293"/>
              <a:gd name="T48" fmla="*/ 231 w 446"/>
              <a:gd name="T49" fmla="*/ 1150 h 1293"/>
              <a:gd name="T50" fmla="*/ 224 w 446"/>
              <a:gd name="T51" fmla="*/ 1111 h 1293"/>
              <a:gd name="T52" fmla="*/ 216 w 446"/>
              <a:gd name="T53" fmla="*/ 919 h 1293"/>
              <a:gd name="T54" fmla="*/ 264 w 446"/>
              <a:gd name="T55" fmla="*/ 898 h 1293"/>
              <a:gd name="T56" fmla="*/ 265 w 446"/>
              <a:gd name="T57" fmla="*/ 981 h 1293"/>
              <a:gd name="T58" fmla="*/ 247 w 446"/>
              <a:gd name="T59" fmla="*/ 1056 h 1293"/>
              <a:gd name="T60" fmla="*/ 260 w 446"/>
              <a:gd name="T61" fmla="*/ 1170 h 1293"/>
              <a:gd name="T62" fmla="*/ 278 w 446"/>
              <a:gd name="T63" fmla="*/ 1204 h 1293"/>
              <a:gd name="T64" fmla="*/ 321 w 446"/>
              <a:gd name="T65" fmla="*/ 1209 h 1293"/>
              <a:gd name="T66" fmla="*/ 311 w 446"/>
              <a:gd name="T67" fmla="*/ 1124 h 1293"/>
              <a:gd name="T68" fmla="*/ 309 w 446"/>
              <a:gd name="T69" fmla="*/ 1025 h 1293"/>
              <a:gd name="T70" fmla="*/ 363 w 446"/>
              <a:gd name="T71" fmla="*/ 937 h 1293"/>
              <a:gd name="T72" fmla="*/ 371 w 446"/>
              <a:gd name="T73" fmla="*/ 768 h 1293"/>
              <a:gd name="T74" fmla="*/ 375 w 446"/>
              <a:gd name="T75" fmla="*/ 752 h 1293"/>
              <a:gd name="T76" fmla="*/ 378 w 446"/>
              <a:gd name="T77" fmla="*/ 683 h 1293"/>
              <a:gd name="T78" fmla="*/ 370 w 446"/>
              <a:gd name="T79" fmla="*/ 594 h 1293"/>
              <a:gd name="T80" fmla="*/ 363 w 446"/>
              <a:gd name="T81" fmla="*/ 346 h 1293"/>
              <a:gd name="T82" fmla="*/ 387 w 446"/>
              <a:gd name="T83" fmla="*/ 483 h 1293"/>
              <a:gd name="T84" fmla="*/ 378 w 446"/>
              <a:gd name="T85" fmla="*/ 556 h 1293"/>
              <a:gd name="T86" fmla="*/ 397 w 446"/>
              <a:gd name="T87" fmla="*/ 569 h 1293"/>
              <a:gd name="T88" fmla="*/ 414 w 446"/>
              <a:gd name="T89" fmla="*/ 573 h 1293"/>
              <a:gd name="T90" fmla="*/ 440 w 446"/>
              <a:gd name="T91" fmla="*/ 560 h 1293"/>
              <a:gd name="T92" fmla="*/ 435 w 446"/>
              <a:gd name="T93" fmla="*/ 500 h 1293"/>
              <a:gd name="T94" fmla="*/ 439 w 446"/>
              <a:gd name="T95" fmla="*/ 409 h 1293"/>
              <a:gd name="T96" fmla="*/ 409 w 446"/>
              <a:gd name="T97" fmla="*/ 293 h 1293"/>
              <a:gd name="T98" fmla="*/ 396 w 446"/>
              <a:gd name="T99" fmla="*/ 199 h 1293"/>
              <a:gd name="T100" fmla="*/ 370 w 446"/>
              <a:gd name="T101" fmla="*/ 168 h 1293"/>
              <a:gd name="T102" fmla="*/ 292 w 446"/>
              <a:gd name="T103" fmla="*/ 124 h 1293"/>
              <a:gd name="T104" fmla="*/ 304 w 446"/>
              <a:gd name="T105" fmla="*/ 107 h 1293"/>
              <a:gd name="T106" fmla="*/ 296 w 446"/>
              <a:gd name="T107" fmla="*/ 77 h 1293"/>
              <a:gd name="T108" fmla="*/ 295 w 446"/>
              <a:gd name="T109" fmla="*/ 39 h 1293"/>
              <a:gd name="T110" fmla="*/ 287 w 446"/>
              <a:gd name="T111" fmla="*/ 11 h 1293"/>
              <a:gd name="T112" fmla="*/ 253 w 446"/>
              <a:gd name="T113" fmla="*/ 0 h 1293"/>
              <a:gd name="T114" fmla="*/ 214 w 446"/>
              <a:gd name="T115" fmla="*/ 3 h 1293"/>
              <a:gd name="T116" fmla="*/ 184 w 446"/>
              <a:gd name="T117" fmla="*/ 18 h 1293"/>
              <a:gd name="T118" fmla="*/ 164 w 446"/>
              <a:gd name="T119" fmla="*/ 35 h 1293"/>
              <a:gd name="T120" fmla="*/ 79 w 446"/>
              <a:gd name="T121" fmla="*/ 428 h 1293"/>
              <a:gd name="T122" fmla="*/ 84 w 446"/>
              <a:gd name="T123" fmla="*/ 412 h 1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6" h="1293">
                <a:moveTo>
                  <a:pt x="168" y="77"/>
                </a:moveTo>
                <a:lnTo>
                  <a:pt x="168" y="77"/>
                </a:lnTo>
                <a:lnTo>
                  <a:pt x="169" y="90"/>
                </a:lnTo>
                <a:lnTo>
                  <a:pt x="171" y="100"/>
                </a:lnTo>
                <a:lnTo>
                  <a:pt x="172" y="103"/>
                </a:lnTo>
                <a:lnTo>
                  <a:pt x="173" y="104"/>
                </a:lnTo>
                <a:lnTo>
                  <a:pt x="173" y="104"/>
                </a:lnTo>
                <a:lnTo>
                  <a:pt x="176" y="112"/>
                </a:lnTo>
                <a:lnTo>
                  <a:pt x="179" y="119"/>
                </a:lnTo>
                <a:lnTo>
                  <a:pt x="180" y="124"/>
                </a:lnTo>
                <a:lnTo>
                  <a:pt x="184" y="155"/>
                </a:lnTo>
                <a:lnTo>
                  <a:pt x="184" y="155"/>
                </a:lnTo>
                <a:lnTo>
                  <a:pt x="184" y="159"/>
                </a:lnTo>
                <a:lnTo>
                  <a:pt x="182" y="162"/>
                </a:lnTo>
                <a:lnTo>
                  <a:pt x="181" y="163"/>
                </a:lnTo>
                <a:lnTo>
                  <a:pt x="181" y="163"/>
                </a:lnTo>
                <a:lnTo>
                  <a:pt x="158" y="176"/>
                </a:lnTo>
                <a:lnTo>
                  <a:pt x="131" y="192"/>
                </a:lnTo>
                <a:lnTo>
                  <a:pt x="131" y="192"/>
                </a:lnTo>
                <a:lnTo>
                  <a:pt x="121" y="196"/>
                </a:lnTo>
                <a:lnTo>
                  <a:pt x="100" y="202"/>
                </a:lnTo>
                <a:lnTo>
                  <a:pt x="89" y="206"/>
                </a:lnTo>
                <a:lnTo>
                  <a:pt x="79" y="212"/>
                </a:lnTo>
                <a:lnTo>
                  <a:pt x="70" y="217"/>
                </a:lnTo>
                <a:lnTo>
                  <a:pt x="65" y="222"/>
                </a:lnTo>
                <a:lnTo>
                  <a:pt x="65" y="222"/>
                </a:lnTo>
                <a:lnTo>
                  <a:pt x="59" y="229"/>
                </a:lnTo>
                <a:lnTo>
                  <a:pt x="55" y="237"/>
                </a:lnTo>
                <a:lnTo>
                  <a:pt x="49" y="252"/>
                </a:lnTo>
                <a:lnTo>
                  <a:pt x="40" y="280"/>
                </a:lnTo>
                <a:lnTo>
                  <a:pt x="40" y="280"/>
                </a:lnTo>
                <a:lnTo>
                  <a:pt x="32" y="310"/>
                </a:lnTo>
                <a:lnTo>
                  <a:pt x="17" y="363"/>
                </a:lnTo>
                <a:lnTo>
                  <a:pt x="4" y="418"/>
                </a:lnTo>
                <a:lnTo>
                  <a:pt x="0" y="438"/>
                </a:lnTo>
                <a:lnTo>
                  <a:pt x="0" y="445"/>
                </a:lnTo>
                <a:lnTo>
                  <a:pt x="0" y="450"/>
                </a:lnTo>
                <a:lnTo>
                  <a:pt x="0" y="450"/>
                </a:lnTo>
                <a:lnTo>
                  <a:pt x="3" y="462"/>
                </a:lnTo>
                <a:lnTo>
                  <a:pt x="6" y="475"/>
                </a:lnTo>
                <a:lnTo>
                  <a:pt x="8" y="480"/>
                </a:lnTo>
                <a:lnTo>
                  <a:pt x="11" y="485"/>
                </a:lnTo>
                <a:lnTo>
                  <a:pt x="15" y="489"/>
                </a:lnTo>
                <a:lnTo>
                  <a:pt x="20" y="493"/>
                </a:lnTo>
                <a:lnTo>
                  <a:pt x="20" y="493"/>
                </a:lnTo>
                <a:lnTo>
                  <a:pt x="28" y="496"/>
                </a:lnTo>
                <a:lnTo>
                  <a:pt x="38" y="497"/>
                </a:lnTo>
                <a:lnTo>
                  <a:pt x="63" y="500"/>
                </a:lnTo>
                <a:lnTo>
                  <a:pt x="92" y="500"/>
                </a:lnTo>
                <a:lnTo>
                  <a:pt x="92" y="500"/>
                </a:lnTo>
                <a:lnTo>
                  <a:pt x="100" y="507"/>
                </a:lnTo>
                <a:lnTo>
                  <a:pt x="105" y="515"/>
                </a:lnTo>
                <a:lnTo>
                  <a:pt x="110" y="523"/>
                </a:lnTo>
                <a:lnTo>
                  <a:pt x="110" y="523"/>
                </a:lnTo>
                <a:lnTo>
                  <a:pt x="114" y="538"/>
                </a:lnTo>
                <a:lnTo>
                  <a:pt x="114" y="544"/>
                </a:lnTo>
                <a:lnTo>
                  <a:pt x="114" y="548"/>
                </a:lnTo>
                <a:lnTo>
                  <a:pt x="114" y="548"/>
                </a:lnTo>
                <a:lnTo>
                  <a:pt x="113" y="552"/>
                </a:lnTo>
                <a:lnTo>
                  <a:pt x="114" y="557"/>
                </a:lnTo>
                <a:lnTo>
                  <a:pt x="114" y="564"/>
                </a:lnTo>
                <a:lnTo>
                  <a:pt x="114" y="569"/>
                </a:lnTo>
                <a:lnTo>
                  <a:pt x="114" y="569"/>
                </a:lnTo>
                <a:lnTo>
                  <a:pt x="109" y="582"/>
                </a:lnTo>
                <a:lnTo>
                  <a:pt x="100" y="604"/>
                </a:lnTo>
                <a:lnTo>
                  <a:pt x="95" y="615"/>
                </a:lnTo>
                <a:lnTo>
                  <a:pt x="92" y="624"/>
                </a:lnTo>
                <a:lnTo>
                  <a:pt x="91" y="632"/>
                </a:lnTo>
                <a:lnTo>
                  <a:pt x="91" y="633"/>
                </a:lnTo>
                <a:lnTo>
                  <a:pt x="92" y="634"/>
                </a:lnTo>
                <a:lnTo>
                  <a:pt x="92" y="634"/>
                </a:lnTo>
                <a:lnTo>
                  <a:pt x="97" y="636"/>
                </a:lnTo>
                <a:lnTo>
                  <a:pt x="100" y="636"/>
                </a:lnTo>
                <a:lnTo>
                  <a:pt x="101" y="636"/>
                </a:lnTo>
                <a:lnTo>
                  <a:pt x="101" y="640"/>
                </a:lnTo>
                <a:lnTo>
                  <a:pt x="101" y="640"/>
                </a:lnTo>
                <a:lnTo>
                  <a:pt x="96" y="661"/>
                </a:lnTo>
                <a:lnTo>
                  <a:pt x="87" y="701"/>
                </a:lnTo>
                <a:lnTo>
                  <a:pt x="78" y="742"/>
                </a:lnTo>
                <a:lnTo>
                  <a:pt x="75" y="755"/>
                </a:lnTo>
                <a:lnTo>
                  <a:pt x="75" y="761"/>
                </a:lnTo>
                <a:lnTo>
                  <a:pt x="75" y="761"/>
                </a:lnTo>
                <a:lnTo>
                  <a:pt x="78" y="764"/>
                </a:lnTo>
                <a:lnTo>
                  <a:pt x="83" y="765"/>
                </a:lnTo>
                <a:lnTo>
                  <a:pt x="97" y="771"/>
                </a:lnTo>
                <a:lnTo>
                  <a:pt x="117" y="777"/>
                </a:lnTo>
                <a:lnTo>
                  <a:pt x="117" y="777"/>
                </a:lnTo>
                <a:lnTo>
                  <a:pt x="117" y="781"/>
                </a:lnTo>
                <a:lnTo>
                  <a:pt x="118" y="794"/>
                </a:lnTo>
                <a:lnTo>
                  <a:pt x="127" y="833"/>
                </a:lnTo>
                <a:lnTo>
                  <a:pt x="143" y="903"/>
                </a:lnTo>
                <a:lnTo>
                  <a:pt x="143" y="903"/>
                </a:lnTo>
                <a:lnTo>
                  <a:pt x="146" y="916"/>
                </a:lnTo>
                <a:lnTo>
                  <a:pt x="147" y="926"/>
                </a:lnTo>
                <a:lnTo>
                  <a:pt x="147" y="938"/>
                </a:lnTo>
                <a:lnTo>
                  <a:pt x="147" y="951"/>
                </a:lnTo>
                <a:lnTo>
                  <a:pt x="147" y="951"/>
                </a:lnTo>
                <a:lnTo>
                  <a:pt x="146" y="970"/>
                </a:lnTo>
                <a:lnTo>
                  <a:pt x="146" y="993"/>
                </a:lnTo>
                <a:lnTo>
                  <a:pt x="147" y="1022"/>
                </a:lnTo>
                <a:lnTo>
                  <a:pt x="151" y="1056"/>
                </a:lnTo>
                <a:lnTo>
                  <a:pt x="151" y="1056"/>
                </a:lnTo>
                <a:lnTo>
                  <a:pt x="155" y="1074"/>
                </a:lnTo>
                <a:lnTo>
                  <a:pt x="159" y="1090"/>
                </a:lnTo>
                <a:lnTo>
                  <a:pt x="171" y="1121"/>
                </a:lnTo>
                <a:lnTo>
                  <a:pt x="180" y="1148"/>
                </a:lnTo>
                <a:lnTo>
                  <a:pt x="184" y="1159"/>
                </a:lnTo>
                <a:lnTo>
                  <a:pt x="184" y="1170"/>
                </a:lnTo>
                <a:lnTo>
                  <a:pt x="184" y="1170"/>
                </a:lnTo>
                <a:lnTo>
                  <a:pt x="184" y="1190"/>
                </a:lnTo>
                <a:lnTo>
                  <a:pt x="181" y="1213"/>
                </a:lnTo>
                <a:lnTo>
                  <a:pt x="181" y="1213"/>
                </a:lnTo>
                <a:lnTo>
                  <a:pt x="180" y="1234"/>
                </a:lnTo>
                <a:lnTo>
                  <a:pt x="181" y="1251"/>
                </a:lnTo>
                <a:lnTo>
                  <a:pt x="182" y="1258"/>
                </a:lnTo>
                <a:lnTo>
                  <a:pt x="185" y="1264"/>
                </a:lnTo>
                <a:lnTo>
                  <a:pt x="188" y="1272"/>
                </a:lnTo>
                <a:lnTo>
                  <a:pt x="193" y="1279"/>
                </a:lnTo>
                <a:lnTo>
                  <a:pt x="193" y="1279"/>
                </a:lnTo>
                <a:lnTo>
                  <a:pt x="196" y="1282"/>
                </a:lnTo>
                <a:lnTo>
                  <a:pt x="199" y="1285"/>
                </a:lnTo>
                <a:lnTo>
                  <a:pt x="207" y="1289"/>
                </a:lnTo>
                <a:lnTo>
                  <a:pt x="216" y="1292"/>
                </a:lnTo>
                <a:lnTo>
                  <a:pt x="227" y="1293"/>
                </a:lnTo>
                <a:lnTo>
                  <a:pt x="236" y="1293"/>
                </a:lnTo>
                <a:lnTo>
                  <a:pt x="245" y="1292"/>
                </a:lnTo>
                <a:lnTo>
                  <a:pt x="252" y="1290"/>
                </a:lnTo>
                <a:lnTo>
                  <a:pt x="256" y="1288"/>
                </a:lnTo>
                <a:lnTo>
                  <a:pt x="256" y="1288"/>
                </a:lnTo>
                <a:lnTo>
                  <a:pt x="260" y="1282"/>
                </a:lnTo>
                <a:lnTo>
                  <a:pt x="262" y="1280"/>
                </a:lnTo>
                <a:lnTo>
                  <a:pt x="262" y="1276"/>
                </a:lnTo>
                <a:lnTo>
                  <a:pt x="262" y="1272"/>
                </a:lnTo>
                <a:lnTo>
                  <a:pt x="262" y="1267"/>
                </a:lnTo>
                <a:lnTo>
                  <a:pt x="258" y="1252"/>
                </a:lnTo>
                <a:lnTo>
                  <a:pt x="258" y="1252"/>
                </a:lnTo>
                <a:lnTo>
                  <a:pt x="252" y="1235"/>
                </a:lnTo>
                <a:lnTo>
                  <a:pt x="248" y="1220"/>
                </a:lnTo>
                <a:lnTo>
                  <a:pt x="243" y="1200"/>
                </a:lnTo>
                <a:lnTo>
                  <a:pt x="243" y="1200"/>
                </a:lnTo>
                <a:lnTo>
                  <a:pt x="240" y="1197"/>
                </a:lnTo>
                <a:lnTo>
                  <a:pt x="236" y="1193"/>
                </a:lnTo>
                <a:lnTo>
                  <a:pt x="234" y="1190"/>
                </a:lnTo>
                <a:lnTo>
                  <a:pt x="232" y="1184"/>
                </a:lnTo>
                <a:lnTo>
                  <a:pt x="232" y="1184"/>
                </a:lnTo>
                <a:lnTo>
                  <a:pt x="232" y="1176"/>
                </a:lnTo>
                <a:lnTo>
                  <a:pt x="232" y="1171"/>
                </a:lnTo>
                <a:lnTo>
                  <a:pt x="232" y="1161"/>
                </a:lnTo>
                <a:lnTo>
                  <a:pt x="232" y="1161"/>
                </a:lnTo>
                <a:lnTo>
                  <a:pt x="231" y="1150"/>
                </a:lnTo>
                <a:lnTo>
                  <a:pt x="231" y="1142"/>
                </a:lnTo>
                <a:lnTo>
                  <a:pt x="231" y="1136"/>
                </a:lnTo>
                <a:lnTo>
                  <a:pt x="227" y="1132"/>
                </a:lnTo>
                <a:lnTo>
                  <a:pt x="227" y="1132"/>
                </a:lnTo>
                <a:lnTo>
                  <a:pt x="226" y="1125"/>
                </a:lnTo>
                <a:lnTo>
                  <a:pt x="224" y="1111"/>
                </a:lnTo>
                <a:lnTo>
                  <a:pt x="220" y="1066"/>
                </a:lnTo>
                <a:lnTo>
                  <a:pt x="216" y="988"/>
                </a:lnTo>
                <a:lnTo>
                  <a:pt x="216" y="988"/>
                </a:lnTo>
                <a:lnTo>
                  <a:pt x="216" y="951"/>
                </a:lnTo>
                <a:lnTo>
                  <a:pt x="216" y="919"/>
                </a:lnTo>
                <a:lnTo>
                  <a:pt x="216" y="919"/>
                </a:lnTo>
                <a:lnTo>
                  <a:pt x="214" y="839"/>
                </a:lnTo>
                <a:lnTo>
                  <a:pt x="210" y="768"/>
                </a:lnTo>
                <a:lnTo>
                  <a:pt x="236" y="758"/>
                </a:lnTo>
                <a:lnTo>
                  <a:pt x="236" y="758"/>
                </a:lnTo>
                <a:lnTo>
                  <a:pt x="253" y="839"/>
                </a:lnTo>
                <a:lnTo>
                  <a:pt x="264" y="898"/>
                </a:lnTo>
                <a:lnTo>
                  <a:pt x="269" y="929"/>
                </a:lnTo>
                <a:lnTo>
                  <a:pt x="269" y="929"/>
                </a:lnTo>
                <a:lnTo>
                  <a:pt x="269" y="955"/>
                </a:lnTo>
                <a:lnTo>
                  <a:pt x="268" y="970"/>
                </a:lnTo>
                <a:lnTo>
                  <a:pt x="266" y="976"/>
                </a:lnTo>
                <a:lnTo>
                  <a:pt x="265" y="981"/>
                </a:lnTo>
                <a:lnTo>
                  <a:pt x="265" y="981"/>
                </a:lnTo>
                <a:lnTo>
                  <a:pt x="254" y="1009"/>
                </a:lnTo>
                <a:lnTo>
                  <a:pt x="249" y="1023"/>
                </a:lnTo>
                <a:lnTo>
                  <a:pt x="247" y="1036"/>
                </a:lnTo>
                <a:lnTo>
                  <a:pt x="247" y="1036"/>
                </a:lnTo>
                <a:lnTo>
                  <a:pt x="247" y="1056"/>
                </a:lnTo>
                <a:lnTo>
                  <a:pt x="248" y="1084"/>
                </a:lnTo>
                <a:lnTo>
                  <a:pt x="249" y="1111"/>
                </a:lnTo>
                <a:lnTo>
                  <a:pt x="252" y="1131"/>
                </a:lnTo>
                <a:lnTo>
                  <a:pt x="252" y="1131"/>
                </a:lnTo>
                <a:lnTo>
                  <a:pt x="254" y="1146"/>
                </a:lnTo>
                <a:lnTo>
                  <a:pt x="260" y="1170"/>
                </a:lnTo>
                <a:lnTo>
                  <a:pt x="262" y="1180"/>
                </a:lnTo>
                <a:lnTo>
                  <a:pt x="266" y="1191"/>
                </a:lnTo>
                <a:lnTo>
                  <a:pt x="271" y="1199"/>
                </a:lnTo>
                <a:lnTo>
                  <a:pt x="274" y="1203"/>
                </a:lnTo>
                <a:lnTo>
                  <a:pt x="278" y="1204"/>
                </a:lnTo>
                <a:lnTo>
                  <a:pt x="278" y="1204"/>
                </a:lnTo>
                <a:lnTo>
                  <a:pt x="291" y="1210"/>
                </a:lnTo>
                <a:lnTo>
                  <a:pt x="306" y="1214"/>
                </a:lnTo>
                <a:lnTo>
                  <a:pt x="311" y="1216"/>
                </a:lnTo>
                <a:lnTo>
                  <a:pt x="316" y="1214"/>
                </a:lnTo>
                <a:lnTo>
                  <a:pt x="320" y="1213"/>
                </a:lnTo>
                <a:lnTo>
                  <a:pt x="321" y="1209"/>
                </a:lnTo>
                <a:lnTo>
                  <a:pt x="321" y="1209"/>
                </a:lnTo>
                <a:lnTo>
                  <a:pt x="321" y="1203"/>
                </a:lnTo>
                <a:lnTo>
                  <a:pt x="321" y="1192"/>
                </a:lnTo>
                <a:lnTo>
                  <a:pt x="319" y="1167"/>
                </a:lnTo>
                <a:lnTo>
                  <a:pt x="315" y="1141"/>
                </a:lnTo>
                <a:lnTo>
                  <a:pt x="311" y="1124"/>
                </a:lnTo>
                <a:lnTo>
                  <a:pt x="311" y="1124"/>
                </a:lnTo>
                <a:lnTo>
                  <a:pt x="307" y="1107"/>
                </a:lnTo>
                <a:lnTo>
                  <a:pt x="302" y="1084"/>
                </a:lnTo>
                <a:lnTo>
                  <a:pt x="295" y="1052"/>
                </a:lnTo>
                <a:lnTo>
                  <a:pt x="295" y="1052"/>
                </a:lnTo>
                <a:lnTo>
                  <a:pt x="309" y="1025"/>
                </a:lnTo>
                <a:lnTo>
                  <a:pt x="332" y="987"/>
                </a:lnTo>
                <a:lnTo>
                  <a:pt x="332" y="987"/>
                </a:lnTo>
                <a:lnTo>
                  <a:pt x="342" y="972"/>
                </a:lnTo>
                <a:lnTo>
                  <a:pt x="354" y="955"/>
                </a:lnTo>
                <a:lnTo>
                  <a:pt x="359" y="946"/>
                </a:lnTo>
                <a:lnTo>
                  <a:pt x="363" y="937"/>
                </a:lnTo>
                <a:lnTo>
                  <a:pt x="366" y="928"/>
                </a:lnTo>
                <a:lnTo>
                  <a:pt x="367" y="919"/>
                </a:lnTo>
                <a:lnTo>
                  <a:pt x="367" y="919"/>
                </a:lnTo>
                <a:lnTo>
                  <a:pt x="367" y="886"/>
                </a:lnTo>
                <a:lnTo>
                  <a:pt x="368" y="836"/>
                </a:lnTo>
                <a:lnTo>
                  <a:pt x="371" y="768"/>
                </a:lnTo>
                <a:lnTo>
                  <a:pt x="371" y="768"/>
                </a:lnTo>
                <a:lnTo>
                  <a:pt x="370" y="746"/>
                </a:lnTo>
                <a:lnTo>
                  <a:pt x="370" y="746"/>
                </a:lnTo>
                <a:lnTo>
                  <a:pt x="371" y="748"/>
                </a:lnTo>
                <a:lnTo>
                  <a:pt x="374" y="752"/>
                </a:lnTo>
                <a:lnTo>
                  <a:pt x="375" y="752"/>
                </a:lnTo>
                <a:lnTo>
                  <a:pt x="376" y="750"/>
                </a:lnTo>
                <a:lnTo>
                  <a:pt x="378" y="746"/>
                </a:lnTo>
                <a:lnTo>
                  <a:pt x="378" y="738"/>
                </a:lnTo>
                <a:lnTo>
                  <a:pt x="378" y="738"/>
                </a:lnTo>
                <a:lnTo>
                  <a:pt x="378" y="713"/>
                </a:lnTo>
                <a:lnTo>
                  <a:pt x="378" y="683"/>
                </a:lnTo>
                <a:lnTo>
                  <a:pt x="376" y="648"/>
                </a:lnTo>
                <a:lnTo>
                  <a:pt x="371" y="628"/>
                </a:lnTo>
                <a:lnTo>
                  <a:pt x="371" y="628"/>
                </a:lnTo>
                <a:lnTo>
                  <a:pt x="371" y="612"/>
                </a:lnTo>
                <a:lnTo>
                  <a:pt x="370" y="594"/>
                </a:lnTo>
                <a:lnTo>
                  <a:pt x="370" y="594"/>
                </a:lnTo>
                <a:lnTo>
                  <a:pt x="363" y="535"/>
                </a:lnTo>
                <a:lnTo>
                  <a:pt x="357" y="467"/>
                </a:lnTo>
                <a:lnTo>
                  <a:pt x="357" y="467"/>
                </a:lnTo>
                <a:lnTo>
                  <a:pt x="357" y="441"/>
                </a:lnTo>
                <a:lnTo>
                  <a:pt x="359" y="400"/>
                </a:lnTo>
                <a:lnTo>
                  <a:pt x="363" y="346"/>
                </a:lnTo>
                <a:lnTo>
                  <a:pt x="363" y="346"/>
                </a:lnTo>
                <a:lnTo>
                  <a:pt x="374" y="379"/>
                </a:lnTo>
                <a:lnTo>
                  <a:pt x="381" y="404"/>
                </a:lnTo>
                <a:lnTo>
                  <a:pt x="384" y="418"/>
                </a:lnTo>
                <a:lnTo>
                  <a:pt x="384" y="418"/>
                </a:lnTo>
                <a:lnTo>
                  <a:pt x="387" y="483"/>
                </a:lnTo>
                <a:lnTo>
                  <a:pt x="383" y="500"/>
                </a:lnTo>
                <a:lnTo>
                  <a:pt x="370" y="522"/>
                </a:lnTo>
                <a:lnTo>
                  <a:pt x="371" y="536"/>
                </a:lnTo>
                <a:lnTo>
                  <a:pt x="378" y="548"/>
                </a:lnTo>
                <a:lnTo>
                  <a:pt x="378" y="548"/>
                </a:lnTo>
                <a:lnTo>
                  <a:pt x="378" y="556"/>
                </a:lnTo>
                <a:lnTo>
                  <a:pt x="378" y="561"/>
                </a:lnTo>
                <a:lnTo>
                  <a:pt x="379" y="564"/>
                </a:lnTo>
                <a:lnTo>
                  <a:pt x="380" y="565"/>
                </a:lnTo>
                <a:lnTo>
                  <a:pt x="380" y="565"/>
                </a:lnTo>
                <a:lnTo>
                  <a:pt x="391" y="568"/>
                </a:lnTo>
                <a:lnTo>
                  <a:pt x="397" y="569"/>
                </a:lnTo>
                <a:lnTo>
                  <a:pt x="397" y="569"/>
                </a:lnTo>
                <a:lnTo>
                  <a:pt x="397" y="569"/>
                </a:lnTo>
                <a:lnTo>
                  <a:pt x="397" y="570"/>
                </a:lnTo>
                <a:lnTo>
                  <a:pt x="406" y="572"/>
                </a:lnTo>
                <a:lnTo>
                  <a:pt x="406" y="572"/>
                </a:lnTo>
                <a:lnTo>
                  <a:pt x="414" y="573"/>
                </a:lnTo>
                <a:lnTo>
                  <a:pt x="419" y="573"/>
                </a:lnTo>
                <a:lnTo>
                  <a:pt x="425" y="573"/>
                </a:lnTo>
                <a:lnTo>
                  <a:pt x="430" y="569"/>
                </a:lnTo>
                <a:lnTo>
                  <a:pt x="430" y="569"/>
                </a:lnTo>
                <a:lnTo>
                  <a:pt x="436" y="565"/>
                </a:lnTo>
                <a:lnTo>
                  <a:pt x="440" y="560"/>
                </a:lnTo>
                <a:lnTo>
                  <a:pt x="444" y="555"/>
                </a:lnTo>
                <a:lnTo>
                  <a:pt x="446" y="548"/>
                </a:lnTo>
                <a:lnTo>
                  <a:pt x="446" y="548"/>
                </a:lnTo>
                <a:lnTo>
                  <a:pt x="444" y="536"/>
                </a:lnTo>
                <a:lnTo>
                  <a:pt x="440" y="521"/>
                </a:lnTo>
                <a:lnTo>
                  <a:pt x="435" y="500"/>
                </a:lnTo>
                <a:lnTo>
                  <a:pt x="435" y="500"/>
                </a:lnTo>
                <a:lnTo>
                  <a:pt x="438" y="496"/>
                </a:lnTo>
                <a:lnTo>
                  <a:pt x="440" y="492"/>
                </a:lnTo>
                <a:lnTo>
                  <a:pt x="442" y="487"/>
                </a:lnTo>
                <a:lnTo>
                  <a:pt x="442" y="487"/>
                </a:lnTo>
                <a:lnTo>
                  <a:pt x="439" y="409"/>
                </a:lnTo>
                <a:lnTo>
                  <a:pt x="436" y="360"/>
                </a:lnTo>
                <a:lnTo>
                  <a:pt x="436" y="341"/>
                </a:lnTo>
                <a:lnTo>
                  <a:pt x="435" y="333"/>
                </a:lnTo>
                <a:lnTo>
                  <a:pt x="435" y="333"/>
                </a:lnTo>
                <a:lnTo>
                  <a:pt x="418" y="309"/>
                </a:lnTo>
                <a:lnTo>
                  <a:pt x="409" y="293"/>
                </a:lnTo>
                <a:lnTo>
                  <a:pt x="404" y="284"/>
                </a:lnTo>
                <a:lnTo>
                  <a:pt x="404" y="284"/>
                </a:lnTo>
                <a:lnTo>
                  <a:pt x="402" y="248"/>
                </a:lnTo>
                <a:lnTo>
                  <a:pt x="400" y="221"/>
                </a:lnTo>
                <a:lnTo>
                  <a:pt x="398" y="209"/>
                </a:lnTo>
                <a:lnTo>
                  <a:pt x="396" y="199"/>
                </a:lnTo>
                <a:lnTo>
                  <a:pt x="396" y="199"/>
                </a:lnTo>
                <a:lnTo>
                  <a:pt x="391" y="184"/>
                </a:lnTo>
                <a:lnTo>
                  <a:pt x="388" y="176"/>
                </a:lnTo>
                <a:lnTo>
                  <a:pt x="385" y="174"/>
                </a:lnTo>
                <a:lnTo>
                  <a:pt x="381" y="172"/>
                </a:lnTo>
                <a:lnTo>
                  <a:pt x="370" y="168"/>
                </a:lnTo>
                <a:lnTo>
                  <a:pt x="370" y="168"/>
                </a:lnTo>
                <a:lnTo>
                  <a:pt x="347" y="163"/>
                </a:lnTo>
                <a:lnTo>
                  <a:pt x="321" y="159"/>
                </a:lnTo>
                <a:lnTo>
                  <a:pt x="291" y="155"/>
                </a:lnTo>
                <a:lnTo>
                  <a:pt x="292" y="124"/>
                </a:lnTo>
                <a:lnTo>
                  <a:pt x="292" y="124"/>
                </a:lnTo>
                <a:lnTo>
                  <a:pt x="294" y="125"/>
                </a:lnTo>
                <a:lnTo>
                  <a:pt x="296" y="125"/>
                </a:lnTo>
                <a:lnTo>
                  <a:pt x="299" y="124"/>
                </a:lnTo>
                <a:lnTo>
                  <a:pt x="302" y="117"/>
                </a:lnTo>
                <a:lnTo>
                  <a:pt x="302" y="117"/>
                </a:lnTo>
                <a:lnTo>
                  <a:pt x="304" y="107"/>
                </a:lnTo>
                <a:lnTo>
                  <a:pt x="304" y="95"/>
                </a:lnTo>
                <a:lnTo>
                  <a:pt x="304" y="85"/>
                </a:lnTo>
                <a:lnTo>
                  <a:pt x="302" y="78"/>
                </a:lnTo>
                <a:lnTo>
                  <a:pt x="302" y="78"/>
                </a:lnTo>
                <a:lnTo>
                  <a:pt x="299" y="77"/>
                </a:lnTo>
                <a:lnTo>
                  <a:pt x="296" y="77"/>
                </a:lnTo>
                <a:lnTo>
                  <a:pt x="292" y="77"/>
                </a:lnTo>
                <a:lnTo>
                  <a:pt x="292" y="77"/>
                </a:lnTo>
                <a:lnTo>
                  <a:pt x="295" y="60"/>
                </a:lnTo>
                <a:lnTo>
                  <a:pt x="295" y="48"/>
                </a:lnTo>
                <a:lnTo>
                  <a:pt x="295" y="39"/>
                </a:lnTo>
                <a:lnTo>
                  <a:pt x="295" y="39"/>
                </a:lnTo>
                <a:lnTo>
                  <a:pt x="295" y="30"/>
                </a:lnTo>
                <a:lnTo>
                  <a:pt x="294" y="24"/>
                </a:lnTo>
                <a:lnTo>
                  <a:pt x="291" y="19"/>
                </a:lnTo>
                <a:lnTo>
                  <a:pt x="291" y="19"/>
                </a:lnTo>
                <a:lnTo>
                  <a:pt x="289" y="15"/>
                </a:lnTo>
                <a:lnTo>
                  <a:pt x="287" y="11"/>
                </a:lnTo>
                <a:lnTo>
                  <a:pt x="285" y="7"/>
                </a:lnTo>
                <a:lnTo>
                  <a:pt x="278" y="5"/>
                </a:lnTo>
                <a:lnTo>
                  <a:pt x="278" y="5"/>
                </a:lnTo>
                <a:lnTo>
                  <a:pt x="268" y="2"/>
                </a:lnTo>
                <a:lnTo>
                  <a:pt x="260" y="0"/>
                </a:lnTo>
                <a:lnTo>
                  <a:pt x="253" y="0"/>
                </a:lnTo>
                <a:lnTo>
                  <a:pt x="249" y="0"/>
                </a:lnTo>
                <a:lnTo>
                  <a:pt x="249" y="0"/>
                </a:lnTo>
                <a:lnTo>
                  <a:pt x="236" y="2"/>
                </a:lnTo>
                <a:lnTo>
                  <a:pt x="226" y="5"/>
                </a:lnTo>
                <a:lnTo>
                  <a:pt x="226" y="5"/>
                </a:lnTo>
                <a:lnTo>
                  <a:pt x="214" y="3"/>
                </a:lnTo>
                <a:lnTo>
                  <a:pt x="199" y="5"/>
                </a:lnTo>
                <a:lnTo>
                  <a:pt x="199" y="5"/>
                </a:lnTo>
                <a:lnTo>
                  <a:pt x="196" y="7"/>
                </a:lnTo>
                <a:lnTo>
                  <a:pt x="190" y="11"/>
                </a:lnTo>
                <a:lnTo>
                  <a:pt x="184" y="18"/>
                </a:lnTo>
                <a:lnTo>
                  <a:pt x="184" y="18"/>
                </a:lnTo>
                <a:lnTo>
                  <a:pt x="184" y="22"/>
                </a:lnTo>
                <a:lnTo>
                  <a:pt x="182" y="24"/>
                </a:lnTo>
                <a:lnTo>
                  <a:pt x="181" y="26"/>
                </a:lnTo>
                <a:lnTo>
                  <a:pt x="181" y="26"/>
                </a:lnTo>
                <a:lnTo>
                  <a:pt x="172" y="31"/>
                </a:lnTo>
                <a:lnTo>
                  <a:pt x="164" y="35"/>
                </a:lnTo>
                <a:lnTo>
                  <a:pt x="162" y="51"/>
                </a:lnTo>
                <a:lnTo>
                  <a:pt x="171" y="58"/>
                </a:lnTo>
                <a:lnTo>
                  <a:pt x="168" y="77"/>
                </a:lnTo>
                <a:close/>
                <a:moveTo>
                  <a:pt x="104" y="379"/>
                </a:moveTo>
                <a:lnTo>
                  <a:pt x="110" y="430"/>
                </a:lnTo>
                <a:lnTo>
                  <a:pt x="79" y="428"/>
                </a:lnTo>
                <a:lnTo>
                  <a:pt x="79" y="428"/>
                </a:lnTo>
                <a:lnTo>
                  <a:pt x="79" y="426"/>
                </a:lnTo>
                <a:lnTo>
                  <a:pt x="79" y="422"/>
                </a:lnTo>
                <a:lnTo>
                  <a:pt x="80" y="418"/>
                </a:lnTo>
                <a:lnTo>
                  <a:pt x="84" y="412"/>
                </a:lnTo>
                <a:lnTo>
                  <a:pt x="84" y="412"/>
                </a:lnTo>
                <a:lnTo>
                  <a:pt x="89" y="404"/>
                </a:lnTo>
                <a:lnTo>
                  <a:pt x="96" y="394"/>
                </a:lnTo>
                <a:lnTo>
                  <a:pt x="104" y="379"/>
                </a:lnTo>
                <a:lnTo>
                  <a:pt x="104" y="3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8352380" y="4644135"/>
            <a:ext cx="637675" cy="1738635"/>
          </a:xfrm>
          <a:custGeom>
            <a:avLst/>
            <a:gdLst>
              <a:gd name="T0" fmla="*/ 268 w 607"/>
              <a:gd name="T1" fmla="*/ 47 h 1655"/>
              <a:gd name="T2" fmla="*/ 255 w 607"/>
              <a:gd name="T3" fmla="*/ 124 h 1655"/>
              <a:gd name="T4" fmla="*/ 268 w 607"/>
              <a:gd name="T5" fmla="*/ 183 h 1655"/>
              <a:gd name="T6" fmla="*/ 216 w 607"/>
              <a:gd name="T7" fmla="*/ 254 h 1655"/>
              <a:gd name="T8" fmla="*/ 119 w 607"/>
              <a:gd name="T9" fmla="*/ 300 h 1655"/>
              <a:gd name="T10" fmla="*/ 63 w 607"/>
              <a:gd name="T11" fmla="*/ 420 h 1655"/>
              <a:gd name="T12" fmla="*/ 2 w 607"/>
              <a:gd name="T13" fmla="*/ 538 h 1655"/>
              <a:gd name="T14" fmla="*/ 9 w 607"/>
              <a:gd name="T15" fmla="*/ 596 h 1655"/>
              <a:gd name="T16" fmla="*/ 94 w 607"/>
              <a:gd name="T17" fmla="*/ 577 h 1655"/>
              <a:gd name="T18" fmla="*/ 190 w 607"/>
              <a:gd name="T19" fmla="*/ 631 h 1655"/>
              <a:gd name="T20" fmla="*/ 177 w 607"/>
              <a:gd name="T21" fmla="*/ 730 h 1655"/>
              <a:gd name="T22" fmla="*/ 172 w 607"/>
              <a:gd name="T23" fmla="*/ 759 h 1655"/>
              <a:gd name="T24" fmla="*/ 144 w 607"/>
              <a:gd name="T25" fmla="*/ 869 h 1655"/>
              <a:gd name="T26" fmla="*/ 138 w 607"/>
              <a:gd name="T27" fmla="*/ 1000 h 1655"/>
              <a:gd name="T28" fmla="*/ 116 w 607"/>
              <a:gd name="T29" fmla="*/ 1138 h 1655"/>
              <a:gd name="T30" fmla="*/ 175 w 607"/>
              <a:gd name="T31" fmla="*/ 1296 h 1655"/>
              <a:gd name="T32" fmla="*/ 185 w 607"/>
              <a:gd name="T33" fmla="*/ 1417 h 1655"/>
              <a:gd name="T34" fmla="*/ 205 w 607"/>
              <a:gd name="T35" fmla="*/ 1501 h 1655"/>
              <a:gd name="T36" fmla="*/ 188 w 607"/>
              <a:gd name="T37" fmla="*/ 1557 h 1655"/>
              <a:gd name="T38" fmla="*/ 177 w 607"/>
              <a:gd name="T39" fmla="*/ 1619 h 1655"/>
              <a:gd name="T40" fmla="*/ 241 w 607"/>
              <a:gd name="T41" fmla="*/ 1653 h 1655"/>
              <a:gd name="T42" fmla="*/ 277 w 607"/>
              <a:gd name="T43" fmla="*/ 1628 h 1655"/>
              <a:gd name="T44" fmla="*/ 273 w 607"/>
              <a:gd name="T45" fmla="*/ 1526 h 1655"/>
              <a:gd name="T46" fmla="*/ 332 w 607"/>
              <a:gd name="T47" fmla="*/ 1576 h 1655"/>
              <a:gd name="T48" fmla="*/ 373 w 607"/>
              <a:gd name="T49" fmla="*/ 1548 h 1655"/>
              <a:gd name="T50" fmla="*/ 346 w 607"/>
              <a:gd name="T51" fmla="*/ 1427 h 1655"/>
              <a:gd name="T52" fmla="*/ 341 w 607"/>
              <a:gd name="T53" fmla="*/ 1385 h 1655"/>
              <a:gd name="T54" fmla="*/ 429 w 607"/>
              <a:gd name="T55" fmla="*/ 1336 h 1655"/>
              <a:gd name="T56" fmla="*/ 488 w 607"/>
              <a:gd name="T57" fmla="*/ 1275 h 1655"/>
              <a:gd name="T58" fmla="*/ 532 w 607"/>
              <a:gd name="T59" fmla="*/ 1170 h 1655"/>
              <a:gd name="T60" fmla="*/ 524 w 607"/>
              <a:gd name="T61" fmla="*/ 1092 h 1655"/>
              <a:gd name="T62" fmla="*/ 492 w 607"/>
              <a:gd name="T63" fmla="*/ 781 h 1655"/>
              <a:gd name="T64" fmla="*/ 492 w 607"/>
              <a:gd name="T65" fmla="*/ 740 h 1655"/>
              <a:gd name="T66" fmla="*/ 501 w 607"/>
              <a:gd name="T67" fmla="*/ 522 h 1655"/>
              <a:gd name="T68" fmla="*/ 514 w 607"/>
              <a:gd name="T69" fmla="*/ 586 h 1655"/>
              <a:gd name="T70" fmla="*/ 529 w 607"/>
              <a:gd name="T71" fmla="*/ 653 h 1655"/>
              <a:gd name="T72" fmla="*/ 568 w 607"/>
              <a:gd name="T73" fmla="*/ 682 h 1655"/>
              <a:gd name="T74" fmla="*/ 603 w 607"/>
              <a:gd name="T75" fmla="*/ 660 h 1655"/>
              <a:gd name="T76" fmla="*/ 601 w 607"/>
              <a:gd name="T77" fmla="*/ 625 h 1655"/>
              <a:gd name="T78" fmla="*/ 584 w 607"/>
              <a:gd name="T79" fmla="*/ 605 h 1655"/>
              <a:gd name="T80" fmla="*/ 575 w 607"/>
              <a:gd name="T81" fmla="*/ 498 h 1655"/>
              <a:gd name="T82" fmla="*/ 549 w 607"/>
              <a:gd name="T83" fmla="*/ 385 h 1655"/>
              <a:gd name="T84" fmla="*/ 562 w 607"/>
              <a:gd name="T85" fmla="*/ 329 h 1655"/>
              <a:gd name="T86" fmla="*/ 488 w 607"/>
              <a:gd name="T87" fmla="*/ 267 h 1655"/>
              <a:gd name="T88" fmla="*/ 436 w 607"/>
              <a:gd name="T89" fmla="*/ 186 h 1655"/>
              <a:gd name="T90" fmla="*/ 451 w 607"/>
              <a:gd name="T91" fmla="*/ 138 h 1655"/>
              <a:gd name="T92" fmla="*/ 444 w 607"/>
              <a:gd name="T93" fmla="*/ 46 h 1655"/>
              <a:gd name="T94" fmla="*/ 415 w 607"/>
              <a:gd name="T95" fmla="*/ 15 h 1655"/>
              <a:gd name="T96" fmla="*/ 366 w 607"/>
              <a:gd name="T97" fmla="*/ 2 h 1655"/>
              <a:gd name="T98" fmla="*/ 315 w 607"/>
              <a:gd name="T99" fmla="*/ 8 h 1655"/>
              <a:gd name="T100" fmla="*/ 338 w 607"/>
              <a:gd name="T101" fmla="*/ 1049 h 1655"/>
              <a:gd name="T102" fmla="*/ 381 w 607"/>
              <a:gd name="T103" fmla="*/ 1171 h 1655"/>
              <a:gd name="T104" fmla="*/ 393 w 607"/>
              <a:gd name="T105" fmla="*/ 1197 h 1655"/>
              <a:gd name="T106" fmla="*/ 285 w 607"/>
              <a:gd name="T107" fmla="*/ 1334 h 1655"/>
              <a:gd name="T108" fmla="*/ 280 w 607"/>
              <a:gd name="T109" fmla="*/ 1271 h 1655"/>
              <a:gd name="T110" fmla="*/ 294 w 607"/>
              <a:gd name="T111" fmla="*/ 1191 h 1655"/>
              <a:gd name="T112" fmla="*/ 271 w 607"/>
              <a:gd name="T113" fmla="*/ 1444 h 1655"/>
              <a:gd name="T114" fmla="*/ 273 w 607"/>
              <a:gd name="T115" fmla="*/ 1500 h 1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7" h="1655">
                <a:moveTo>
                  <a:pt x="310" y="17"/>
                </a:moveTo>
                <a:lnTo>
                  <a:pt x="310" y="17"/>
                </a:lnTo>
                <a:lnTo>
                  <a:pt x="305" y="20"/>
                </a:lnTo>
                <a:lnTo>
                  <a:pt x="293" y="25"/>
                </a:lnTo>
                <a:lnTo>
                  <a:pt x="286" y="29"/>
                </a:lnTo>
                <a:lnTo>
                  <a:pt x="279" y="34"/>
                </a:lnTo>
                <a:lnTo>
                  <a:pt x="272" y="39"/>
                </a:lnTo>
                <a:lnTo>
                  <a:pt x="268" y="47"/>
                </a:lnTo>
                <a:lnTo>
                  <a:pt x="268" y="47"/>
                </a:lnTo>
                <a:lnTo>
                  <a:pt x="264" y="55"/>
                </a:lnTo>
                <a:lnTo>
                  <a:pt x="261" y="63"/>
                </a:lnTo>
                <a:lnTo>
                  <a:pt x="257" y="80"/>
                </a:lnTo>
                <a:lnTo>
                  <a:pt x="255" y="94"/>
                </a:lnTo>
                <a:lnTo>
                  <a:pt x="255" y="100"/>
                </a:lnTo>
                <a:lnTo>
                  <a:pt x="255" y="124"/>
                </a:lnTo>
                <a:lnTo>
                  <a:pt x="255" y="124"/>
                </a:lnTo>
                <a:lnTo>
                  <a:pt x="254" y="133"/>
                </a:lnTo>
                <a:lnTo>
                  <a:pt x="255" y="146"/>
                </a:lnTo>
                <a:lnTo>
                  <a:pt x="255" y="146"/>
                </a:lnTo>
                <a:lnTo>
                  <a:pt x="257" y="155"/>
                </a:lnTo>
                <a:lnTo>
                  <a:pt x="259" y="168"/>
                </a:lnTo>
                <a:lnTo>
                  <a:pt x="263" y="178"/>
                </a:lnTo>
                <a:lnTo>
                  <a:pt x="266" y="182"/>
                </a:lnTo>
                <a:lnTo>
                  <a:pt x="268" y="183"/>
                </a:lnTo>
                <a:lnTo>
                  <a:pt x="268" y="183"/>
                </a:lnTo>
                <a:lnTo>
                  <a:pt x="275" y="185"/>
                </a:lnTo>
                <a:lnTo>
                  <a:pt x="277" y="183"/>
                </a:lnTo>
                <a:lnTo>
                  <a:pt x="286" y="200"/>
                </a:lnTo>
                <a:lnTo>
                  <a:pt x="280" y="235"/>
                </a:lnTo>
                <a:lnTo>
                  <a:pt x="280" y="235"/>
                </a:lnTo>
                <a:lnTo>
                  <a:pt x="216" y="254"/>
                </a:lnTo>
                <a:lnTo>
                  <a:pt x="216" y="254"/>
                </a:lnTo>
                <a:lnTo>
                  <a:pt x="201" y="257"/>
                </a:lnTo>
                <a:lnTo>
                  <a:pt x="180" y="264"/>
                </a:lnTo>
                <a:lnTo>
                  <a:pt x="157" y="272"/>
                </a:lnTo>
                <a:lnTo>
                  <a:pt x="146" y="277"/>
                </a:lnTo>
                <a:lnTo>
                  <a:pt x="137" y="283"/>
                </a:lnTo>
                <a:lnTo>
                  <a:pt x="137" y="283"/>
                </a:lnTo>
                <a:lnTo>
                  <a:pt x="128" y="291"/>
                </a:lnTo>
                <a:lnTo>
                  <a:pt x="119" y="300"/>
                </a:lnTo>
                <a:lnTo>
                  <a:pt x="110" y="312"/>
                </a:lnTo>
                <a:lnTo>
                  <a:pt x="101" y="324"/>
                </a:lnTo>
                <a:lnTo>
                  <a:pt x="88" y="344"/>
                </a:lnTo>
                <a:lnTo>
                  <a:pt x="83" y="356"/>
                </a:lnTo>
                <a:lnTo>
                  <a:pt x="83" y="356"/>
                </a:lnTo>
                <a:lnTo>
                  <a:pt x="80" y="366"/>
                </a:lnTo>
                <a:lnTo>
                  <a:pt x="79" y="373"/>
                </a:lnTo>
                <a:lnTo>
                  <a:pt x="63" y="420"/>
                </a:lnTo>
                <a:lnTo>
                  <a:pt x="63" y="420"/>
                </a:lnTo>
                <a:lnTo>
                  <a:pt x="41" y="455"/>
                </a:lnTo>
                <a:lnTo>
                  <a:pt x="23" y="486"/>
                </a:lnTo>
                <a:lnTo>
                  <a:pt x="15" y="500"/>
                </a:lnTo>
                <a:lnTo>
                  <a:pt x="9" y="513"/>
                </a:lnTo>
                <a:lnTo>
                  <a:pt x="9" y="513"/>
                </a:lnTo>
                <a:lnTo>
                  <a:pt x="5" y="525"/>
                </a:lnTo>
                <a:lnTo>
                  <a:pt x="2" y="538"/>
                </a:lnTo>
                <a:lnTo>
                  <a:pt x="0" y="551"/>
                </a:lnTo>
                <a:lnTo>
                  <a:pt x="0" y="564"/>
                </a:lnTo>
                <a:lnTo>
                  <a:pt x="1" y="575"/>
                </a:lnTo>
                <a:lnTo>
                  <a:pt x="2" y="585"/>
                </a:lnTo>
                <a:lnTo>
                  <a:pt x="5" y="592"/>
                </a:lnTo>
                <a:lnTo>
                  <a:pt x="6" y="594"/>
                </a:lnTo>
                <a:lnTo>
                  <a:pt x="9" y="596"/>
                </a:lnTo>
                <a:lnTo>
                  <a:pt x="9" y="596"/>
                </a:lnTo>
                <a:lnTo>
                  <a:pt x="14" y="598"/>
                </a:lnTo>
                <a:lnTo>
                  <a:pt x="19" y="598"/>
                </a:lnTo>
                <a:lnTo>
                  <a:pt x="24" y="596"/>
                </a:lnTo>
                <a:lnTo>
                  <a:pt x="31" y="595"/>
                </a:lnTo>
                <a:lnTo>
                  <a:pt x="48" y="590"/>
                </a:lnTo>
                <a:lnTo>
                  <a:pt x="70" y="583"/>
                </a:lnTo>
                <a:lnTo>
                  <a:pt x="70" y="583"/>
                </a:lnTo>
                <a:lnTo>
                  <a:pt x="94" y="577"/>
                </a:lnTo>
                <a:lnTo>
                  <a:pt x="118" y="572"/>
                </a:lnTo>
                <a:lnTo>
                  <a:pt x="136" y="565"/>
                </a:lnTo>
                <a:lnTo>
                  <a:pt x="146" y="561"/>
                </a:lnTo>
                <a:lnTo>
                  <a:pt x="146" y="561"/>
                </a:lnTo>
                <a:lnTo>
                  <a:pt x="157" y="552"/>
                </a:lnTo>
                <a:lnTo>
                  <a:pt x="172" y="538"/>
                </a:lnTo>
                <a:lnTo>
                  <a:pt x="190" y="520"/>
                </a:lnTo>
                <a:lnTo>
                  <a:pt x="190" y="631"/>
                </a:lnTo>
                <a:lnTo>
                  <a:pt x="190" y="631"/>
                </a:lnTo>
                <a:lnTo>
                  <a:pt x="192" y="688"/>
                </a:lnTo>
                <a:lnTo>
                  <a:pt x="192" y="707"/>
                </a:lnTo>
                <a:lnTo>
                  <a:pt x="190" y="717"/>
                </a:lnTo>
                <a:lnTo>
                  <a:pt x="190" y="717"/>
                </a:lnTo>
                <a:lnTo>
                  <a:pt x="189" y="721"/>
                </a:lnTo>
                <a:lnTo>
                  <a:pt x="187" y="723"/>
                </a:lnTo>
                <a:lnTo>
                  <a:pt x="177" y="730"/>
                </a:lnTo>
                <a:lnTo>
                  <a:pt x="174" y="734"/>
                </a:lnTo>
                <a:lnTo>
                  <a:pt x="170" y="738"/>
                </a:lnTo>
                <a:lnTo>
                  <a:pt x="168" y="742"/>
                </a:lnTo>
                <a:lnTo>
                  <a:pt x="168" y="746"/>
                </a:lnTo>
                <a:lnTo>
                  <a:pt x="168" y="746"/>
                </a:lnTo>
                <a:lnTo>
                  <a:pt x="172" y="756"/>
                </a:lnTo>
                <a:lnTo>
                  <a:pt x="172" y="759"/>
                </a:lnTo>
                <a:lnTo>
                  <a:pt x="172" y="759"/>
                </a:lnTo>
                <a:lnTo>
                  <a:pt x="166" y="774"/>
                </a:lnTo>
                <a:lnTo>
                  <a:pt x="154" y="805"/>
                </a:lnTo>
                <a:lnTo>
                  <a:pt x="144" y="838"/>
                </a:lnTo>
                <a:lnTo>
                  <a:pt x="140" y="851"/>
                </a:lnTo>
                <a:lnTo>
                  <a:pt x="140" y="858"/>
                </a:lnTo>
                <a:lnTo>
                  <a:pt x="140" y="858"/>
                </a:lnTo>
                <a:lnTo>
                  <a:pt x="142" y="865"/>
                </a:lnTo>
                <a:lnTo>
                  <a:pt x="144" y="869"/>
                </a:lnTo>
                <a:lnTo>
                  <a:pt x="146" y="873"/>
                </a:lnTo>
                <a:lnTo>
                  <a:pt x="146" y="877"/>
                </a:lnTo>
                <a:lnTo>
                  <a:pt x="146" y="877"/>
                </a:lnTo>
                <a:lnTo>
                  <a:pt x="146" y="895"/>
                </a:lnTo>
                <a:lnTo>
                  <a:pt x="146" y="931"/>
                </a:lnTo>
                <a:lnTo>
                  <a:pt x="145" y="953"/>
                </a:lnTo>
                <a:lnTo>
                  <a:pt x="142" y="977"/>
                </a:lnTo>
                <a:lnTo>
                  <a:pt x="138" y="1000"/>
                </a:lnTo>
                <a:lnTo>
                  <a:pt x="133" y="1025"/>
                </a:lnTo>
                <a:lnTo>
                  <a:pt x="133" y="1025"/>
                </a:lnTo>
                <a:lnTo>
                  <a:pt x="123" y="1066"/>
                </a:lnTo>
                <a:lnTo>
                  <a:pt x="116" y="1099"/>
                </a:lnTo>
                <a:lnTo>
                  <a:pt x="111" y="1121"/>
                </a:lnTo>
                <a:lnTo>
                  <a:pt x="111" y="1130"/>
                </a:lnTo>
                <a:lnTo>
                  <a:pt x="111" y="1130"/>
                </a:lnTo>
                <a:lnTo>
                  <a:pt x="116" y="1138"/>
                </a:lnTo>
                <a:lnTo>
                  <a:pt x="120" y="1143"/>
                </a:lnTo>
                <a:lnTo>
                  <a:pt x="175" y="1154"/>
                </a:lnTo>
                <a:lnTo>
                  <a:pt x="188" y="1154"/>
                </a:lnTo>
                <a:lnTo>
                  <a:pt x="188" y="1154"/>
                </a:lnTo>
                <a:lnTo>
                  <a:pt x="183" y="1219"/>
                </a:lnTo>
                <a:lnTo>
                  <a:pt x="179" y="1266"/>
                </a:lnTo>
                <a:lnTo>
                  <a:pt x="175" y="1296"/>
                </a:lnTo>
                <a:lnTo>
                  <a:pt x="175" y="1296"/>
                </a:lnTo>
                <a:lnTo>
                  <a:pt x="172" y="1314"/>
                </a:lnTo>
                <a:lnTo>
                  <a:pt x="171" y="1328"/>
                </a:lnTo>
                <a:lnTo>
                  <a:pt x="171" y="1344"/>
                </a:lnTo>
                <a:lnTo>
                  <a:pt x="172" y="1361"/>
                </a:lnTo>
                <a:lnTo>
                  <a:pt x="175" y="1379"/>
                </a:lnTo>
                <a:lnTo>
                  <a:pt x="179" y="1398"/>
                </a:lnTo>
                <a:lnTo>
                  <a:pt x="185" y="1417"/>
                </a:lnTo>
                <a:lnTo>
                  <a:pt x="185" y="1417"/>
                </a:lnTo>
                <a:lnTo>
                  <a:pt x="190" y="1433"/>
                </a:lnTo>
                <a:lnTo>
                  <a:pt x="194" y="1448"/>
                </a:lnTo>
                <a:lnTo>
                  <a:pt x="200" y="1470"/>
                </a:lnTo>
                <a:lnTo>
                  <a:pt x="202" y="1484"/>
                </a:lnTo>
                <a:lnTo>
                  <a:pt x="203" y="1493"/>
                </a:lnTo>
                <a:lnTo>
                  <a:pt x="203" y="1493"/>
                </a:lnTo>
                <a:lnTo>
                  <a:pt x="205" y="1497"/>
                </a:lnTo>
                <a:lnTo>
                  <a:pt x="205" y="1501"/>
                </a:lnTo>
                <a:lnTo>
                  <a:pt x="202" y="1509"/>
                </a:lnTo>
                <a:lnTo>
                  <a:pt x="200" y="1514"/>
                </a:lnTo>
                <a:lnTo>
                  <a:pt x="197" y="1519"/>
                </a:lnTo>
                <a:lnTo>
                  <a:pt x="197" y="1519"/>
                </a:lnTo>
                <a:lnTo>
                  <a:pt x="196" y="1523"/>
                </a:lnTo>
                <a:lnTo>
                  <a:pt x="193" y="1528"/>
                </a:lnTo>
                <a:lnTo>
                  <a:pt x="190" y="1539"/>
                </a:lnTo>
                <a:lnTo>
                  <a:pt x="188" y="1557"/>
                </a:lnTo>
                <a:lnTo>
                  <a:pt x="188" y="1557"/>
                </a:lnTo>
                <a:lnTo>
                  <a:pt x="187" y="1568"/>
                </a:lnTo>
                <a:lnTo>
                  <a:pt x="183" y="1580"/>
                </a:lnTo>
                <a:lnTo>
                  <a:pt x="176" y="1598"/>
                </a:lnTo>
                <a:lnTo>
                  <a:pt x="175" y="1607"/>
                </a:lnTo>
                <a:lnTo>
                  <a:pt x="175" y="1611"/>
                </a:lnTo>
                <a:lnTo>
                  <a:pt x="176" y="1615"/>
                </a:lnTo>
                <a:lnTo>
                  <a:pt x="177" y="1619"/>
                </a:lnTo>
                <a:lnTo>
                  <a:pt x="181" y="1623"/>
                </a:lnTo>
                <a:lnTo>
                  <a:pt x="185" y="1627"/>
                </a:lnTo>
                <a:lnTo>
                  <a:pt x="190" y="1631"/>
                </a:lnTo>
                <a:lnTo>
                  <a:pt x="190" y="1631"/>
                </a:lnTo>
                <a:lnTo>
                  <a:pt x="203" y="1639"/>
                </a:lnTo>
                <a:lnTo>
                  <a:pt x="216" y="1645"/>
                </a:lnTo>
                <a:lnTo>
                  <a:pt x="229" y="1649"/>
                </a:lnTo>
                <a:lnTo>
                  <a:pt x="241" y="1653"/>
                </a:lnTo>
                <a:lnTo>
                  <a:pt x="251" y="1654"/>
                </a:lnTo>
                <a:lnTo>
                  <a:pt x="261" y="1655"/>
                </a:lnTo>
                <a:lnTo>
                  <a:pt x="267" y="1653"/>
                </a:lnTo>
                <a:lnTo>
                  <a:pt x="270" y="1652"/>
                </a:lnTo>
                <a:lnTo>
                  <a:pt x="271" y="1650"/>
                </a:lnTo>
                <a:lnTo>
                  <a:pt x="271" y="1650"/>
                </a:lnTo>
                <a:lnTo>
                  <a:pt x="275" y="1640"/>
                </a:lnTo>
                <a:lnTo>
                  <a:pt x="277" y="1628"/>
                </a:lnTo>
                <a:lnTo>
                  <a:pt x="277" y="1618"/>
                </a:lnTo>
                <a:lnTo>
                  <a:pt x="277" y="1609"/>
                </a:lnTo>
                <a:lnTo>
                  <a:pt x="277" y="1609"/>
                </a:lnTo>
                <a:lnTo>
                  <a:pt x="275" y="1570"/>
                </a:lnTo>
                <a:lnTo>
                  <a:pt x="273" y="1539"/>
                </a:lnTo>
                <a:lnTo>
                  <a:pt x="268" y="1515"/>
                </a:lnTo>
                <a:lnTo>
                  <a:pt x="268" y="1515"/>
                </a:lnTo>
                <a:lnTo>
                  <a:pt x="273" y="1526"/>
                </a:lnTo>
                <a:lnTo>
                  <a:pt x="280" y="1535"/>
                </a:lnTo>
                <a:lnTo>
                  <a:pt x="289" y="1546"/>
                </a:lnTo>
                <a:lnTo>
                  <a:pt x="298" y="1557"/>
                </a:lnTo>
                <a:lnTo>
                  <a:pt x="310" y="1567"/>
                </a:lnTo>
                <a:lnTo>
                  <a:pt x="315" y="1571"/>
                </a:lnTo>
                <a:lnTo>
                  <a:pt x="320" y="1574"/>
                </a:lnTo>
                <a:lnTo>
                  <a:pt x="327" y="1576"/>
                </a:lnTo>
                <a:lnTo>
                  <a:pt x="332" y="1576"/>
                </a:lnTo>
                <a:lnTo>
                  <a:pt x="332" y="1576"/>
                </a:lnTo>
                <a:lnTo>
                  <a:pt x="351" y="1578"/>
                </a:lnTo>
                <a:lnTo>
                  <a:pt x="359" y="1576"/>
                </a:lnTo>
                <a:lnTo>
                  <a:pt x="364" y="1575"/>
                </a:lnTo>
                <a:lnTo>
                  <a:pt x="370" y="1572"/>
                </a:lnTo>
                <a:lnTo>
                  <a:pt x="372" y="1567"/>
                </a:lnTo>
                <a:lnTo>
                  <a:pt x="373" y="1559"/>
                </a:lnTo>
                <a:lnTo>
                  <a:pt x="373" y="1548"/>
                </a:lnTo>
                <a:lnTo>
                  <a:pt x="373" y="1548"/>
                </a:lnTo>
                <a:lnTo>
                  <a:pt x="368" y="1518"/>
                </a:lnTo>
                <a:lnTo>
                  <a:pt x="360" y="1488"/>
                </a:lnTo>
                <a:lnTo>
                  <a:pt x="351" y="1456"/>
                </a:lnTo>
                <a:lnTo>
                  <a:pt x="347" y="1430"/>
                </a:lnTo>
                <a:lnTo>
                  <a:pt x="347" y="1430"/>
                </a:lnTo>
                <a:lnTo>
                  <a:pt x="347" y="1430"/>
                </a:lnTo>
                <a:lnTo>
                  <a:pt x="346" y="1427"/>
                </a:lnTo>
                <a:lnTo>
                  <a:pt x="346" y="1423"/>
                </a:lnTo>
                <a:lnTo>
                  <a:pt x="347" y="1417"/>
                </a:lnTo>
                <a:lnTo>
                  <a:pt x="347" y="1417"/>
                </a:lnTo>
                <a:lnTo>
                  <a:pt x="350" y="1409"/>
                </a:lnTo>
                <a:lnTo>
                  <a:pt x="353" y="1402"/>
                </a:lnTo>
                <a:lnTo>
                  <a:pt x="354" y="1395"/>
                </a:lnTo>
                <a:lnTo>
                  <a:pt x="341" y="1391"/>
                </a:lnTo>
                <a:lnTo>
                  <a:pt x="341" y="1385"/>
                </a:lnTo>
                <a:lnTo>
                  <a:pt x="341" y="1385"/>
                </a:lnTo>
                <a:lnTo>
                  <a:pt x="362" y="1369"/>
                </a:lnTo>
                <a:lnTo>
                  <a:pt x="380" y="1354"/>
                </a:lnTo>
                <a:lnTo>
                  <a:pt x="396" y="1344"/>
                </a:lnTo>
                <a:lnTo>
                  <a:pt x="396" y="1344"/>
                </a:lnTo>
                <a:lnTo>
                  <a:pt x="403" y="1340"/>
                </a:lnTo>
                <a:lnTo>
                  <a:pt x="411" y="1339"/>
                </a:lnTo>
                <a:lnTo>
                  <a:pt x="429" y="1336"/>
                </a:lnTo>
                <a:lnTo>
                  <a:pt x="438" y="1334"/>
                </a:lnTo>
                <a:lnTo>
                  <a:pt x="449" y="1330"/>
                </a:lnTo>
                <a:lnTo>
                  <a:pt x="459" y="1322"/>
                </a:lnTo>
                <a:lnTo>
                  <a:pt x="470" y="1311"/>
                </a:lnTo>
                <a:lnTo>
                  <a:pt x="470" y="1311"/>
                </a:lnTo>
                <a:lnTo>
                  <a:pt x="475" y="1304"/>
                </a:lnTo>
                <a:lnTo>
                  <a:pt x="479" y="1296"/>
                </a:lnTo>
                <a:lnTo>
                  <a:pt x="488" y="1275"/>
                </a:lnTo>
                <a:lnTo>
                  <a:pt x="495" y="1253"/>
                </a:lnTo>
                <a:lnTo>
                  <a:pt x="502" y="1230"/>
                </a:lnTo>
                <a:lnTo>
                  <a:pt x="511" y="1191"/>
                </a:lnTo>
                <a:lnTo>
                  <a:pt x="514" y="1174"/>
                </a:lnTo>
                <a:lnTo>
                  <a:pt x="514" y="1174"/>
                </a:lnTo>
                <a:lnTo>
                  <a:pt x="523" y="1173"/>
                </a:lnTo>
                <a:lnTo>
                  <a:pt x="529" y="1171"/>
                </a:lnTo>
                <a:lnTo>
                  <a:pt x="532" y="1170"/>
                </a:lnTo>
                <a:lnTo>
                  <a:pt x="533" y="1167"/>
                </a:lnTo>
                <a:lnTo>
                  <a:pt x="533" y="1167"/>
                </a:lnTo>
                <a:lnTo>
                  <a:pt x="533" y="1160"/>
                </a:lnTo>
                <a:lnTo>
                  <a:pt x="533" y="1147"/>
                </a:lnTo>
                <a:lnTo>
                  <a:pt x="532" y="1134"/>
                </a:lnTo>
                <a:lnTo>
                  <a:pt x="529" y="1126"/>
                </a:lnTo>
                <a:lnTo>
                  <a:pt x="529" y="1126"/>
                </a:lnTo>
                <a:lnTo>
                  <a:pt x="524" y="1092"/>
                </a:lnTo>
                <a:lnTo>
                  <a:pt x="515" y="1021"/>
                </a:lnTo>
                <a:lnTo>
                  <a:pt x="506" y="948"/>
                </a:lnTo>
                <a:lnTo>
                  <a:pt x="501" y="909"/>
                </a:lnTo>
                <a:lnTo>
                  <a:pt x="501" y="909"/>
                </a:lnTo>
                <a:lnTo>
                  <a:pt x="499" y="888"/>
                </a:lnTo>
                <a:lnTo>
                  <a:pt x="497" y="851"/>
                </a:lnTo>
                <a:lnTo>
                  <a:pt x="493" y="812"/>
                </a:lnTo>
                <a:lnTo>
                  <a:pt x="492" y="781"/>
                </a:lnTo>
                <a:lnTo>
                  <a:pt x="492" y="781"/>
                </a:lnTo>
                <a:lnTo>
                  <a:pt x="492" y="751"/>
                </a:lnTo>
                <a:lnTo>
                  <a:pt x="493" y="744"/>
                </a:lnTo>
                <a:lnTo>
                  <a:pt x="492" y="743"/>
                </a:lnTo>
                <a:lnTo>
                  <a:pt x="492" y="743"/>
                </a:lnTo>
                <a:lnTo>
                  <a:pt x="492" y="743"/>
                </a:lnTo>
                <a:lnTo>
                  <a:pt x="492" y="743"/>
                </a:lnTo>
                <a:lnTo>
                  <a:pt x="492" y="740"/>
                </a:lnTo>
                <a:lnTo>
                  <a:pt x="493" y="734"/>
                </a:lnTo>
                <a:lnTo>
                  <a:pt x="494" y="721"/>
                </a:lnTo>
                <a:lnTo>
                  <a:pt x="494" y="721"/>
                </a:lnTo>
                <a:lnTo>
                  <a:pt x="482" y="544"/>
                </a:lnTo>
                <a:lnTo>
                  <a:pt x="482" y="487"/>
                </a:lnTo>
                <a:lnTo>
                  <a:pt x="482" y="487"/>
                </a:lnTo>
                <a:lnTo>
                  <a:pt x="493" y="508"/>
                </a:lnTo>
                <a:lnTo>
                  <a:pt x="501" y="522"/>
                </a:lnTo>
                <a:lnTo>
                  <a:pt x="505" y="533"/>
                </a:lnTo>
                <a:lnTo>
                  <a:pt x="505" y="533"/>
                </a:lnTo>
                <a:lnTo>
                  <a:pt x="503" y="539"/>
                </a:lnTo>
                <a:lnTo>
                  <a:pt x="503" y="551"/>
                </a:lnTo>
                <a:lnTo>
                  <a:pt x="505" y="559"/>
                </a:lnTo>
                <a:lnTo>
                  <a:pt x="506" y="566"/>
                </a:lnTo>
                <a:lnTo>
                  <a:pt x="510" y="577"/>
                </a:lnTo>
                <a:lnTo>
                  <a:pt x="514" y="586"/>
                </a:lnTo>
                <a:lnTo>
                  <a:pt x="514" y="586"/>
                </a:lnTo>
                <a:lnTo>
                  <a:pt x="529" y="616"/>
                </a:lnTo>
                <a:lnTo>
                  <a:pt x="533" y="622"/>
                </a:lnTo>
                <a:lnTo>
                  <a:pt x="533" y="625"/>
                </a:lnTo>
                <a:lnTo>
                  <a:pt x="533" y="627"/>
                </a:lnTo>
                <a:lnTo>
                  <a:pt x="533" y="627"/>
                </a:lnTo>
                <a:lnTo>
                  <a:pt x="529" y="644"/>
                </a:lnTo>
                <a:lnTo>
                  <a:pt x="529" y="653"/>
                </a:lnTo>
                <a:lnTo>
                  <a:pt x="529" y="657"/>
                </a:lnTo>
                <a:lnTo>
                  <a:pt x="529" y="660"/>
                </a:lnTo>
                <a:lnTo>
                  <a:pt x="529" y="660"/>
                </a:lnTo>
                <a:lnTo>
                  <a:pt x="533" y="665"/>
                </a:lnTo>
                <a:lnTo>
                  <a:pt x="537" y="670"/>
                </a:lnTo>
                <a:lnTo>
                  <a:pt x="542" y="675"/>
                </a:lnTo>
                <a:lnTo>
                  <a:pt x="568" y="682"/>
                </a:lnTo>
                <a:lnTo>
                  <a:pt x="568" y="682"/>
                </a:lnTo>
                <a:lnTo>
                  <a:pt x="573" y="682"/>
                </a:lnTo>
                <a:lnTo>
                  <a:pt x="580" y="682"/>
                </a:lnTo>
                <a:lnTo>
                  <a:pt x="588" y="679"/>
                </a:lnTo>
                <a:lnTo>
                  <a:pt x="588" y="679"/>
                </a:lnTo>
                <a:lnTo>
                  <a:pt x="595" y="675"/>
                </a:lnTo>
                <a:lnTo>
                  <a:pt x="601" y="673"/>
                </a:lnTo>
                <a:lnTo>
                  <a:pt x="603" y="668"/>
                </a:lnTo>
                <a:lnTo>
                  <a:pt x="603" y="660"/>
                </a:lnTo>
                <a:lnTo>
                  <a:pt x="603" y="660"/>
                </a:lnTo>
                <a:lnTo>
                  <a:pt x="603" y="651"/>
                </a:lnTo>
                <a:lnTo>
                  <a:pt x="605" y="642"/>
                </a:lnTo>
                <a:lnTo>
                  <a:pt x="607" y="631"/>
                </a:lnTo>
                <a:lnTo>
                  <a:pt x="607" y="631"/>
                </a:lnTo>
                <a:lnTo>
                  <a:pt x="605" y="630"/>
                </a:lnTo>
                <a:lnTo>
                  <a:pt x="601" y="625"/>
                </a:lnTo>
                <a:lnTo>
                  <a:pt x="601" y="625"/>
                </a:lnTo>
                <a:lnTo>
                  <a:pt x="597" y="622"/>
                </a:lnTo>
                <a:lnTo>
                  <a:pt x="594" y="621"/>
                </a:lnTo>
                <a:lnTo>
                  <a:pt x="590" y="621"/>
                </a:lnTo>
                <a:lnTo>
                  <a:pt x="590" y="621"/>
                </a:lnTo>
                <a:lnTo>
                  <a:pt x="586" y="616"/>
                </a:lnTo>
                <a:lnTo>
                  <a:pt x="584" y="611"/>
                </a:lnTo>
                <a:lnTo>
                  <a:pt x="584" y="608"/>
                </a:lnTo>
                <a:lnTo>
                  <a:pt x="584" y="605"/>
                </a:lnTo>
                <a:lnTo>
                  <a:pt x="584" y="605"/>
                </a:lnTo>
                <a:lnTo>
                  <a:pt x="586" y="592"/>
                </a:lnTo>
                <a:lnTo>
                  <a:pt x="586" y="568"/>
                </a:lnTo>
                <a:lnTo>
                  <a:pt x="588" y="543"/>
                </a:lnTo>
                <a:lnTo>
                  <a:pt x="588" y="529"/>
                </a:lnTo>
                <a:lnTo>
                  <a:pt x="588" y="529"/>
                </a:lnTo>
                <a:lnTo>
                  <a:pt x="584" y="517"/>
                </a:lnTo>
                <a:lnTo>
                  <a:pt x="575" y="498"/>
                </a:lnTo>
                <a:lnTo>
                  <a:pt x="566" y="477"/>
                </a:lnTo>
                <a:lnTo>
                  <a:pt x="559" y="459"/>
                </a:lnTo>
                <a:lnTo>
                  <a:pt x="559" y="459"/>
                </a:lnTo>
                <a:lnTo>
                  <a:pt x="556" y="450"/>
                </a:lnTo>
                <a:lnTo>
                  <a:pt x="554" y="439"/>
                </a:lnTo>
                <a:lnTo>
                  <a:pt x="551" y="415"/>
                </a:lnTo>
                <a:lnTo>
                  <a:pt x="549" y="385"/>
                </a:lnTo>
                <a:lnTo>
                  <a:pt x="549" y="385"/>
                </a:lnTo>
                <a:lnTo>
                  <a:pt x="553" y="381"/>
                </a:lnTo>
                <a:lnTo>
                  <a:pt x="560" y="370"/>
                </a:lnTo>
                <a:lnTo>
                  <a:pt x="564" y="364"/>
                </a:lnTo>
                <a:lnTo>
                  <a:pt x="568" y="357"/>
                </a:lnTo>
                <a:lnTo>
                  <a:pt x="569" y="351"/>
                </a:lnTo>
                <a:lnTo>
                  <a:pt x="568" y="343"/>
                </a:lnTo>
                <a:lnTo>
                  <a:pt x="568" y="343"/>
                </a:lnTo>
                <a:lnTo>
                  <a:pt x="562" y="329"/>
                </a:lnTo>
                <a:lnTo>
                  <a:pt x="551" y="311"/>
                </a:lnTo>
                <a:lnTo>
                  <a:pt x="542" y="295"/>
                </a:lnTo>
                <a:lnTo>
                  <a:pt x="536" y="286"/>
                </a:lnTo>
                <a:lnTo>
                  <a:pt x="536" y="286"/>
                </a:lnTo>
                <a:lnTo>
                  <a:pt x="533" y="283"/>
                </a:lnTo>
                <a:lnTo>
                  <a:pt x="527" y="281"/>
                </a:lnTo>
                <a:lnTo>
                  <a:pt x="511" y="274"/>
                </a:lnTo>
                <a:lnTo>
                  <a:pt x="488" y="267"/>
                </a:lnTo>
                <a:lnTo>
                  <a:pt x="488" y="267"/>
                </a:lnTo>
                <a:lnTo>
                  <a:pt x="411" y="235"/>
                </a:lnTo>
                <a:lnTo>
                  <a:pt x="415" y="216"/>
                </a:lnTo>
                <a:lnTo>
                  <a:pt x="415" y="216"/>
                </a:lnTo>
                <a:lnTo>
                  <a:pt x="418" y="212"/>
                </a:lnTo>
                <a:lnTo>
                  <a:pt x="425" y="203"/>
                </a:lnTo>
                <a:lnTo>
                  <a:pt x="433" y="193"/>
                </a:lnTo>
                <a:lnTo>
                  <a:pt x="436" y="186"/>
                </a:lnTo>
                <a:lnTo>
                  <a:pt x="437" y="181"/>
                </a:lnTo>
                <a:lnTo>
                  <a:pt x="437" y="181"/>
                </a:lnTo>
                <a:lnTo>
                  <a:pt x="438" y="170"/>
                </a:lnTo>
                <a:lnTo>
                  <a:pt x="441" y="160"/>
                </a:lnTo>
                <a:lnTo>
                  <a:pt x="444" y="148"/>
                </a:lnTo>
                <a:lnTo>
                  <a:pt x="444" y="148"/>
                </a:lnTo>
                <a:lnTo>
                  <a:pt x="449" y="143"/>
                </a:lnTo>
                <a:lnTo>
                  <a:pt x="451" y="138"/>
                </a:lnTo>
                <a:lnTo>
                  <a:pt x="453" y="133"/>
                </a:lnTo>
                <a:lnTo>
                  <a:pt x="453" y="133"/>
                </a:lnTo>
                <a:lnTo>
                  <a:pt x="454" y="107"/>
                </a:lnTo>
                <a:lnTo>
                  <a:pt x="453" y="78"/>
                </a:lnTo>
                <a:lnTo>
                  <a:pt x="453" y="78"/>
                </a:lnTo>
                <a:lnTo>
                  <a:pt x="451" y="69"/>
                </a:lnTo>
                <a:lnTo>
                  <a:pt x="447" y="58"/>
                </a:lnTo>
                <a:lnTo>
                  <a:pt x="444" y="46"/>
                </a:lnTo>
                <a:lnTo>
                  <a:pt x="440" y="41"/>
                </a:lnTo>
                <a:lnTo>
                  <a:pt x="437" y="37"/>
                </a:lnTo>
                <a:lnTo>
                  <a:pt x="437" y="37"/>
                </a:lnTo>
                <a:lnTo>
                  <a:pt x="424" y="23"/>
                </a:lnTo>
                <a:lnTo>
                  <a:pt x="419" y="16"/>
                </a:lnTo>
                <a:lnTo>
                  <a:pt x="416" y="15"/>
                </a:lnTo>
                <a:lnTo>
                  <a:pt x="415" y="15"/>
                </a:lnTo>
                <a:lnTo>
                  <a:pt x="415" y="15"/>
                </a:lnTo>
                <a:lnTo>
                  <a:pt x="414" y="15"/>
                </a:lnTo>
                <a:lnTo>
                  <a:pt x="411" y="13"/>
                </a:lnTo>
                <a:lnTo>
                  <a:pt x="406" y="10"/>
                </a:lnTo>
                <a:lnTo>
                  <a:pt x="398" y="4"/>
                </a:lnTo>
                <a:lnTo>
                  <a:pt x="393" y="3"/>
                </a:lnTo>
                <a:lnTo>
                  <a:pt x="386" y="2"/>
                </a:lnTo>
                <a:lnTo>
                  <a:pt x="386" y="2"/>
                </a:lnTo>
                <a:lnTo>
                  <a:pt x="366" y="2"/>
                </a:lnTo>
                <a:lnTo>
                  <a:pt x="357" y="2"/>
                </a:lnTo>
                <a:lnTo>
                  <a:pt x="357" y="2"/>
                </a:lnTo>
                <a:lnTo>
                  <a:pt x="347" y="0"/>
                </a:lnTo>
                <a:lnTo>
                  <a:pt x="341" y="0"/>
                </a:lnTo>
                <a:lnTo>
                  <a:pt x="335" y="2"/>
                </a:lnTo>
                <a:lnTo>
                  <a:pt x="335" y="2"/>
                </a:lnTo>
                <a:lnTo>
                  <a:pt x="323" y="6"/>
                </a:lnTo>
                <a:lnTo>
                  <a:pt x="315" y="8"/>
                </a:lnTo>
                <a:lnTo>
                  <a:pt x="310" y="17"/>
                </a:lnTo>
                <a:close/>
                <a:moveTo>
                  <a:pt x="312" y="1014"/>
                </a:moveTo>
                <a:lnTo>
                  <a:pt x="312" y="1014"/>
                </a:lnTo>
                <a:lnTo>
                  <a:pt x="324" y="1027"/>
                </a:lnTo>
                <a:lnTo>
                  <a:pt x="333" y="1039"/>
                </a:lnTo>
                <a:lnTo>
                  <a:pt x="336" y="1044"/>
                </a:lnTo>
                <a:lnTo>
                  <a:pt x="338" y="1049"/>
                </a:lnTo>
                <a:lnTo>
                  <a:pt x="338" y="1049"/>
                </a:lnTo>
                <a:lnTo>
                  <a:pt x="354" y="1119"/>
                </a:lnTo>
                <a:lnTo>
                  <a:pt x="354" y="1119"/>
                </a:lnTo>
                <a:lnTo>
                  <a:pt x="359" y="1135"/>
                </a:lnTo>
                <a:lnTo>
                  <a:pt x="364" y="1148"/>
                </a:lnTo>
                <a:lnTo>
                  <a:pt x="376" y="1167"/>
                </a:lnTo>
                <a:lnTo>
                  <a:pt x="376" y="1167"/>
                </a:lnTo>
                <a:lnTo>
                  <a:pt x="379" y="1170"/>
                </a:lnTo>
                <a:lnTo>
                  <a:pt x="381" y="1171"/>
                </a:lnTo>
                <a:lnTo>
                  <a:pt x="384" y="1171"/>
                </a:lnTo>
                <a:lnTo>
                  <a:pt x="388" y="1171"/>
                </a:lnTo>
                <a:lnTo>
                  <a:pt x="393" y="1169"/>
                </a:lnTo>
                <a:lnTo>
                  <a:pt x="396" y="1167"/>
                </a:lnTo>
                <a:lnTo>
                  <a:pt x="396" y="1167"/>
                </a:lnTo>
                <a:lnTo>
                  <a:pt x="396" y="1170"/>
                </a:lnTo>
                <a:lnTo>
                  <a:pt x="396" y="1176"/>
                </a:lnTo>
                <a:lnTo>
                  <a:pt x="393" y="1197"/>
                </a:lnTo>
                <a:lnTo>
                  <a:pt x="389" y="1228"/>
                </a:lnTo>
                <a:lnTo>
                  <a:pt x="325" y="1276"/>
                </a:lnTo>
                <a:lnTo>
                  <a:pt x="325" y="1276"/>
                </a:lnTo>
                <a:lnTo>
                  <a:pt x="320" y="1282"/>
                </a:lnTo>
                <a:lnTo>
                  <a:pt x="314" y="1287"/>
                </a:lnTo>
                <a:lnTo>
                  <a:pt x="303" y="1301"/>
                </a:lnTo>
                <a:lnTo>
                  <a:pt x="294" y="1318"/>
                </a:lnTo>
                <a:lnTo>
                  <a:pt x="285" y="1334"/>
                </a:lnTo>
                <a:lnTo>
                  <a:pt x="272" y="1363"/>
                </a:lnTo>
                <a:lnTo>
                  <a:pt x="268" y="1375"/>
                </a:lnTo>
                <a:lnTo>
                  <a:pt x="268" y="1375"/>
                </a:lnTo>
                <a:lnTo>
                  <a:pt x="270" y="1350"/>
                </a:lnTo>
                <a:lnTo>
                  <a:pt x="273" y="1318"/>
                </a:lnTo>
                <a:lnTo>
                  <a:pt x="273" y="1318"/>
                </a:lnTo>
                <a:lnTo>
                  <a:pt x="277" y="1288"/>
                </a:lnTo>
                <a:lnTo>
                  <a:pt x="280" y="1271"/>
                </a:lnTo>
                <a:lnTo>
                  <a:pt x="284" y="1257"/>
                </a:lnTo>
                <a:lnTo>
                  <a:pt x="284" y="1257"/>
                </a:lnTo>
                <a:lnTo>
                  <a:pt x="289" y="1241"/>
                </a:lnTo>
                <a:lnTo>
                  <a:pt x="292" y="1235"/>
                </a:lnTo>
                <a:lnTo>
                  <a:pt x="293" y="1226"/>
                </a:lnTo>
                <a:lnTo>
                  <a:pt x="293" y="1226"/>
                </a:lnTo>
                <a:lnTo>
                  <a:pt x="294" y="1210"/>
                </a:lnTo>
                <a:lnTo>
                  <a:pt x="294" y="1191"/>
                </a:lnTo>
                <a:lnTo>
                  <a:pt x="293" y="1167"/>
                </a:lnTo>
                <a:lnTo>
                  <a:pt x="303" y="1161"/>
                </a:lnTo>
                <a:lnTo>
                  <a:pt x="312" y="1014"/>
                </a:lnTo>
                <a:close/>
                <a:moveTo>
                  <a:pt x="255" y="1421"/>
                </a:moveTo>
                <a:lnTo>
                  <a:pt x="255" y="1421"/>
                </a:lnTo>
                <a:lnTo>
                  <a:pt x="258" y="1423"/>
                </a:lnTo>
                <a:lnTo>
                  <a:pt x="264" y="1432"/>
                </a:lnTo>
                <a:lnTo>
                  <a:pt x="271" y="1444"/>
                </a:lnTo>
                <a:lnTo>
                  <a:pt x="275" y="1450"/>
                </a:lnTo>
                <a:lnTo>
                  <a:pt x="277" y="1458"/>
                </a:lnTo>
                <a:lnTo>
                  <a:pt x="277" y="1458"/>
                </a:lnTo>
                <a:lnTo>
                  <a:pt x="279" y="1466"/>
                </a:lnTo>
                <a:lnTo>
                  <a:pt x="279" y="1474"/>
                </a:lnTo>
                <a:lnTo>
                  <a:pt x="277" y="1487"/>
                </a:lnTo>
                <a:lnTo>
                  <a:pt x="275" y="1496"/>
                </a:lnTo>
                <a:lnTo>
                  <a:pt x="273" y="1500"/>
                </a:lnTo>
                <a:lnTo>
                  <a:pt x="262" y="1500"/>
                </a:lnTo>
                <a:lnTo>
                  <a:pt x="262" y="1500"/>
                </a:lnTo>
                <a:lnTo>
                  <a:pt x="258" y="1495"/>
                </a:lnTo>
                <a:lnTo>
                  <a:pt x="255" y="1489"/>
                </a:lnTo>
                <a:lnTo>
                  <a:pt x="255" y="1480"/>
                </a:lnTo>
                <a:lnTo>
                  <a:pt x="255" y="14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/>
          <p:cNvSpPr>
            <a:spLocks noEditPoints="1"/>
          </p:cNvSpPr>
          <p:nvPr/>
        </p:nvSpPr>
        <p:spPr bwMode="auto">
          <a:xfrm>
            <a:off x="897904" y="4541835"/>
            <a:ext cx="628614" cy="1825911"/>
          </a:xfrm>
          <a:custGeom>
            <a:avLst/>
            <a:gdLst>
              <a:gd name="T0" fmla="*/ 132 w 472"/>
              <a:gd name="T1" fmla="*/ 175 h 1371"/>
              <a:gd name="T2" fmla="*/ 73 w 472"/>
              <a:gd name="T3" fmla="*/ 209 h 1371"/>
              <a:gd name="T4" fmla="*/ 17 w 472"/>
              <a:gd name="T5" fmla="*/ 330 h 1371"/>
              <a:gd name="T6" fmla="*/ 21 w 472"/>
              <a:gd name="T7" fmla="*/ 365 h 1371"/>
              <a:gd name="T8" fmla="*/ 6 w 472"/>
              <a:gd name="T9" fmla="*/ 394 h 1371"/>
              <a:gd name="T10" fmla="*/ 6 w 472"/>
              <a:gd name="T11" fmla="*/ 442 h 1371"/>
              <a:gd name="T12" fmla="*/ 66 w 472"/>
              <a:gd name="T13" fmla="*/ 455 h 1371"/>
              <a:gd name="T14" fmla="*/ 112 w 472"/>
              <a:gd name="T15" fmla="*/ 487 h 1371"/>
              <a:gd name="T16" fmla="*/ 91 w 472"/>
              <a:gd name="T17" fmla="*/ 615 h 1371"/>
              <a:gd name="T18" fmla="*/ 99 w 472"/>
              <a:gd name="T19" fmla="*/ 691 h 1371"/>
              <a:gd name="T20" fmla="*/ 141 w 472"/>
              <a:gd name="T21" fmla="*/ 921 h 1371"/>
              <a:gd name="T22" fmla="*/ 141 w 472"/>
              <a:gd name="T23" fmla="*/ 999 h 1371"/>
              <a:gd name="T24" fmla="*/ 146 w 472"/>
              <a:gd name="T25" fmla="*/ 1080 h 1371"/>
              <a:gd name="T26" fmla="*/ 167 w 472"/>
              <a:gd name="T27" fmla="*/ 1140 h 1371"/>
              <a:gd name="T28" fmla="*/ 163 w 472"/>
              <a:gd name="T29" fmla="*/ 1202 h 1371"/>
              <a:gd name="T30" fmla="*/ 157 w 472"/>
              <a:gd name="T31" fmla="*/ 1287 h 1371"/>
              <a:gd name="T32" fmla="*/ 193 w 472"/>
              <a:gd name="T33" fmla="*/ 1334 h 1371"/>
              <a:gd name="T34" fmla="*/ 219 w 472"/>
              <a:gd name="T35" fmla="*/ 1313 h 1371"/>
              <a:gd name="T36" fmla="*/ 225 w 472"/>
              <a:gd name="T37" fmla="*/ 1256 h 1371"/>
              <a:gd name="T38" fmla="*/ 226 w 472"/>
              <a:gd name="T39" fmla="*/ 1156 h 1371"/>
              <a:gd name="T40" fmla="*/ 218 w 472"/>
              <a:gd name="T41" fmla="*/ 1088 h 1371"/>
              <a:gd name="T42" fmla="*/ 230 w 472"/>
              <a:gd name="T43" fmla="*/ 1015 h 1371"/>
              <a:gd name="T44" fmla="*/ 259 w 472"/>
              <a:gd name="T45" fmla="*/ 1071 h 1371"/>
              <a:gd name="T46" fmla="*/ 261 w 472"/>
              <a:gd name="T47" fmla="*/ 1190 h 1371"/>
              <a:gd name="T48" fmla="*/ 256 w 472"/>
              <a:gd name="T49" fmla="*/ 1239 h 1371"/>
              <a:gd name="T50" fmla="*/ 255 w 472"/>
              <a:gd name="T51" fmla="*/ 1296 h 1371"/>
              <a:gd name="T52" fmla="*/ 242 w 472"/>
              <a:gd name="T53" fmla="*/ 1326 h 1371"/>
              <a:gd name="T54" fmla="*/ 260 w 472"/>
              <a:gd name="T55" fmla="*/ 1356 h 1371"/>
              <a:gd name="T56" fmla="*/ 311 w 472"/>
              <a:gd name="T57" fmla="*/ 1367 h 1371"/>
              <a:gd name="T58" fmla="*/ 320 w 472"/>
              <a:gd name="T59" fmla="*/ 1321 h 1371"/>
              <a:gd name="T60" fmla="*/ 324 w 472"/>
              <a:gd name="T61" fmla="*/ 1274 h 1371"/>
              <a:gd name="T62" fmla="*/ 308 w 472"/>
              <a:gd name="T63" fmla="*/ 1240 h 1371"/>
              <a:gd name="T64" fmla="*/ 351 w 472"/>
              <a:gd name="T65" fmla="*/ 1074 h 1371"/>
              <a:gd name="T66" fmla="*/ 346 w 472"/>
              <a:gd name="T67" fmla="*/ 1003 h 1371"/>
              <a:gd name="T68" fmla="*/ 355 w 472"/>
              <a:gd name="T69" fmla="*/ 897 h 1371"/>
              <a:gd name="T70" fmla="*/ 384 w 472"/>
              <a:gd name="T71" fmla="*/ 812 h 1371"/>
              <a:gd name="T72" fmla="*/ 392 w 472"/>
              <a:gd name="T73" fmla="*/ 466 h 1371"/>
              <a:gd name="T74" fmla="*/ 435 w 472"/>
              <a:gd name="T75" fmla="*/ 464 h 1371"/>
              <a:gd name="T76" fmla="*/ 449 w 472"/>
              <a:gd name="T77" fmla="*/ 424 h 1371"/>
              <a:gd name="T78" fmla="*/ 470 w 472"/>
              <a:gd name="T79" fmla="*/ 387 h 1371"/>
              <a:gd name="T80" fmla="*/ 460 w 472"/>
              <a:gd name="T81" fmla="*/ 345 h 1371"/>
              <a:gd name="T82" fmla="*/ 456 w 472"/>
              <a:gd name="T83" fmla="*/ 293 h 1371"/>
              <a:gd name="T84" fmla="*/ 408 w 472"/>
              <a:gd name="T85" fmla="*/ 188 h 1371"/>
              <a:gd name="T86" fmla="*/ 354 w 472"/>
              <a:gd name="T87" fmla="*/ 179 h 1371"/>
              <a:gd name="T88" fmla="*/ 314 w 472"/>
              <a:gd name="T89" fmla="*/ 153 h 1371"/>
              <a:gd name="T90" fmla="*/ 319 w 472"/>
              <a:gd name="T91" fmla="*/ 105 h 1371"/>
              <a:gd name="T92" fmla="*/ 303 w 472"/>
              <a:gd name="T93" fmla="*/ 16 h 1371"/>
              <a:gd name="T94" fmla="*/ 240 w 472"/>
              <a:gd name="T95" fmla="*/ 8 h 1371"/>
              <a:gd name="T96" fmla="*/ 216 w 472"/>
              <a:gd name="T97" fmla="*/ 9 h 1371"/>
              <a:gd name="T98" fmla="*/ 188 w 472"/>
              <a:gd name="T99" fmla="*/ 66 h 1371"/>
              <a:gd name="T100" fmla="*/ 192 w 472"/>
              <a:gd name="T101" fmla="*/ 107 h 1371"/>
              <a:gd name="T102" fmla="*/ 104 w 472"/>
              <a:gd name="T103" fmla="*/ 398 h 1371"/>
              <a:gd name="T104" fmla="*/ 95 w 472"/>
              <a:gd name="T105" fmla="*/ 387 h 1371"/>
              <a:gd name="T106" fmla="*/ 110 w 472"/>
              <a:gd name="T107" fmla="*/ 392 h 1371"/>
              <a:gd name="T108" fmla="*/ 413 w 472"/>
              <a:gd name="T109" fmla="*/ 382 h 1371"/>
              <a:gd name="T110" fmla="*/ 391 w 472"/>
              <a:gd name="T111" fmla="*/ 406 h 1371"/>
              <a:gd name="T112" fmla="*/ 387 w 472"/>
              <a:gd name="T113" fmla="*/ 356 h 1371"/>
              <a:gd name="T114" fmla="*/ 381 w 472"/>
              <a:gd name="T115" fmla="*/ 413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2" h="1371">
                <a:moveTo>
                  <a:pt x="199" y="152"/>
                </a:moveTo>
                <a:lnTo>
                  <a:pt x="193" y="157"/>
                </a:lnTo>
                <a:lnTo>
                  <a:pt x="193" y="157"/>
                </a:lnTo>
                <a:lnTo>
                  <a:pt x="178" y="161"/>
                </a:lnTo>
                <a:lnTo>
                  <a:pt x="157" y="168"/>
                </a:lnTo>
                <a:lnTo>
                  <a:pt x="157" y="168"/>
                </a:lnTo>
                <a:lnTo>
                  <a:pt x="132" y="175"/>
                </a:lnTo>
                <a:lnTo>
                  <a:pt x="104" y="183"/>
                </a:lnTo>
                <a:lnTo>
                  <a:pt x="104" y="183"/>
                </a:lnTo>
                <a:lnTo>
                  <a:pt x="97" y="186"/>
                </a:lnTo>
                <a:lnTo>
                  <a:pt x="90" y="191"/>
                </a:lnTo>
                <a:lnTo>
                  <a:pt x="81" y="199"/>
                </a:lnTo>
                <a:lnTo>
                  <a:pt x="73" y="209"/>
                </a:lnTo>
                <a:lnTo>
                  <a:pt x="73" y="209"/>
                </a:lnTo>
                <a:lnTo>
                  <a:pt x="64" y="228"/>
                </a:lnTo>
                <a:lnTo>
                  <a:pt x="52" y="253"/>
                </a:lnTo>
                <a:lnTo>
                  <a:pt x="39" y="281"/>
                </a:lnTo>
                <a:lnTo>
                  <a:pt x="26" y="309"/>
                </a:lnTo>
                <a:lnTo>
                  <a:pt x="26" y="309"/>
                </a:lnTo>
                <a:lnTo>
                  <a:pt x="21" y="321"/>
                </a:lnTo>
                <a:lnTo>
                  <a:pt x="17" y="330"/>
                </a:lnTo>
                <a:lnTo>
                  <a:pt x="16" y="336"/>
                </a:lnTo>
                <a:lnTo>
                  <a:pt x="16" y="341"/>
                </a:lnTo>
                <a:lnTo>
                  <a:pt x="17" y="345"/>
                </a:lnTo>
                <a:lnTo>
                  <a:pt x="18" y="349"/>
                </a:lnTo>
                <a:lnTo>
                  <a:pt x="21" y="356"/>
                </a:lnTo>
                <a:lnTo>
                  <a:pt x="21" y="356"/>
                </a:lnTo>
                <a:lnTo>
                  <a:pt x="21" y="365"/>
                </a:lnTo>
                <a:lnTo>
                  <a:pt x="21" y="366"/>
                </a:lnTo>
                <a:lnTo>
                  <a:pt x="21" y="366"/>
                </a:lnTo>
                <a:lnTo>
                  <a:pt x="21" y="366"/>
                </a:lnTo>
                <a:lnTo>
                  <a:pt x="18" y="374"/>
                </a:lnTo>
                <a:lnTo>
                  <a:pt x="10" y="387"/>
                </a:lnTo>
                <a:lnTo>
                  <a:pt x="10" y="387"/>
                </a:lnTo>
                <a:lnTo>
                  <a:pt x="6" y="394"/>
                </a:lnTo>
                <a:lnTo>
                  <a:pt x="4" y="402"/>
                </a:lnTo>
                <a:lnTo>
                  <a:pt x="1" y="412"/>
                </a:lnTo>
                <a:lnTo>
                  <a:pt x="0" y="424"/>
                </a:lnTo>
                <a:lnTo>
                  <a:pt x="0" y="424"/>
                </a:lnTo>
                <a:lnTo>
                  <a:pt x="0" y="429"/>
                </a:lnTo>
                <a:lnTo>
                  <a:pt x="1" y="434"/>
                </a:lnTo>
                <a:lnTo>
                  <a:pt x="6" y="442"/>
                </a:lnTo>
                <a:lnTo>
                  <a:pt x="12" y="449"/>
                </a:lnTo>
                <a:lnTo>
                  <a:pt x="16" y="455"/>
                </a:lnTo>
                <a:lnTo>
                  <a:pt x="16" y="455"/>
                </a:lnTo>
                <a:lnTo>
                  <a:pt x="17" y="457"/>
                </a:lnTo>
                <a:lnTo>
                  <a:pt x="21" y="458"/>
                </a:lnTo>
                <a:lnTo>
                  <a:pt x="33" y="458"/>
                </a:lnTo>
                <a:lnTo>
                  <a:pt x="66" y="455"/>
                </a:lnTo>
                <a:lnTo>
                  <a:pt x="100" y="453"/>
                </a:lnTo>
                <a:lnTo>
                  <a:pt x="115" y="450"/>
                </a:lnTo>
                <a:lnTo>
                  <a:pt x="115" y="450"/>
                </a:lnTo>
                <a:lnTo>
                  <a:pt x="115" y="454"/>
                </a:lnTo>
                <a:lnTo>
                  <a:pt x="115" y="471"/>
                </a:lnTo>
                <a:lnTo>
                  <a:pt x="115" y="471"/>
                </a:lnTo>
                <a:lnTo>
                  <a:pt x="112" y="487"/>
                </a:lnTo>
                <a:lnTo>
                  <a:pt x="110" y="509"/>
                </a:lnTo>
                <a:lnTo>
                  <a:pt x="104" y="531"/>
                </a:lnTo>
                <a:lnTo>
                  <a:pt x="99" y="549"/>
                </a:lnTo>
                <a:lnTo>
                  <a:pt x="99" y="549"/>
                </a:lnTo>
                <a:lnTo>
                  <a:pt x="97" y="560"/>
                </a:lnTo>
                <a:lnTo>
                  <a:pt x="94" y="576"/>
                </a:lnTo>
                <a:lnTo>
                  <a:pt x="91" y="615"/>
                </a:lnTo>
                <a:lnTo>
                  <a:pt x="89" y="653"/>
                </a:lnTo>
                <a:lnTo>
                  <a:pt x="89" y="675"/>
                </a:lnTo>
                <a:lnTo>
                  <a:pt x="89" y="675"/>
                </a:lnTo>
                <a:lnTo>
                  <a:pt x="91" y="683"/>
                </a:lnTo>
                <a:lnTo>
                  <a:pt x="95" y="687"/>
                </a:lnTo>
                <a:lnTo>
                  <a:pt x="99" y="691"/>
                </a:lnTo>
                <a:lnTo>
                  <a:pt x="99" y="691"/>
                </a:lnTo>
                <a:lnTo>
                  <a:pt x="102" y="721"/>
                </a:lnTo>
                <a:lnTo>
                  <a:pt x="106" y="748"/>
                </a:lnTo>
                <a:lnTo>
                  <a:pt x="110" y="774"/>
                </a:lnTo>
                <a:lnTo>
                  <a:pt x="110" y="774"/>
                </a:lnTo>
                <a:lnTo>
                  <a:pt x="125" y="848"/>
                </a:lnTo>
                <a:lnTo>
                  <a:pt x="133" y="889"/>
                </a:lnTo>
                <a:lnTo>
                  <a:pt x="141" y="921"/>
                </a:lnTo>
                <a:lnTo>
                  <a:pt x="141" y="921"/>
                </a:lnTo>
                <a:lnTo>
                  <a:pt x="144" y="933"/>
                </a:lnTo>
                <a:lnTo>
                  <a:pt x="144" y="946"/>
                </a:lnTo>
                <a:lnTo>
                  <a:pt x="144" y="970"/>
                </a:lnTo>
                <a:lnTo>
                  <a:pt x="141" y="990"/>
                </a:lnTo>
                <a:lnTo>
                  <a:pt x="141" y="999"/>
                </a:lnTo>
                <a:lnTo>
                  <a:pt x="141" y="999"/>
                </a:lnTo>
                <a:lnTo>
                  <a:pt x="141" y="1010"/>
                </a:lnTo>
                <a:lnTo>
                  <a:pt x="140" y="1029"/>
                </a:lnTo>
                <a:lnTo>
                  <a:pt x="140" y="1052"/>
                </a:lnTo>
                <a:lnTo>
                  <a:pt x="140" y="1061"/>
                </a:lnTo>
                <a:lnTo>
                  <a:pt x="141" y="1067"/>
                </a:lnTo>
                <a:lnTo>
                  <a:pt x="141" y="1067"/>
                </a:lnTo>
                <a:lnTo>
                  <a:pt x="146" y="1080"/>
                </a:lnTo>
                <a:lnTo>
                  <a:pt x="155" y="1097"/>
                </a:lnTo>
                <a:lnTo>
                  <a:pt x="167" y="1120"/>
                </a:lnTo>
                <a:lnTo>
                  <a:pt x="167" y="1120"/>
                </a:lnTo>
                <a:lnTo>
                  <a:pt x="168" y="1129"/>
                </a:lnTo>
                <a:lnTo>
                  <a:pt x="168" y="1135"/>
                </a:lnTo>
                <a:lnTo>
                  <a:pt x="167" y="1140"/>
                </a:lnTo>
                <a:lnTo>
                  <a:pt x="167" y="1140"/>
                </a:lnTo>
                <a:lnTo>
                  <a:pt x="166" y="1147"/>
                </a:lnTo>
                <a:lnTo>
                  <a:pt x="166" y="1156"/>
                </a:lnTo>
                <a:lnTo>
                  <a:pt x="167" y="1182"/>
                </a:lnTo>
                <a:lnTo>
                  <a:pt x="167" y="1182"/>
                </a:lnTo>
                <a:lnTo>
                  <a:pt x="167" y="1189"/>
                </a:lnTo>
                <a:lnTo>
                  <a:pt x="166" y="1194"/>
                </a:lnTo>
                <a:lnTo>
                  <a:pt x="163" y="1202"/>
                </a:lnTo>
                <a:lnTo>
                  <a:pt x="159" y="1210"/>
                </a:lnTo>
                <a:lnTo>
                  <a:pt x="157" y="1219"/>
                </a:lnTo>
                <a:lnTo>
                  <a:pt x="157" y="1219"/>
                </a:lnTo>
                <a:lnTo>
                  <a:pt x="155" y="1235"/>
                </a:lnTo>
                <a:lnTo>
                  <a:pt x="154" y="1253"/>
                </a:lnTo>
                <a:lnTo>
                  <a:pt x="154" y="1273"/>
                </a:lnTo>
                <a:lnTo>
                  <a:pt x="157" y="1287"/>
                </a:lnTo>
                <a:lnTo>
                  <a:pt x="157" y="1287"/>
                </a:lnTo>
                <a:lnTo>
                  <a:pt x="159" y="1293"/>
                </a:lnTo>
                <a:lnTo>
                  <a:pt x="163" y="1300"/>
                </a:lnTo>
                <a:lnTo>
                  <a:pt x="174" y="1316"/>
                </a:lnTo>
                <a:lnTo>
                  <a:pt x="184" y="1327"/>
                </a:lnTo>
                <a:lnTo>
                  <a:pt x="189" y="1331"/>
                </a:lnTo>
                <a:lnTo>
                  <a:pt x="193" y="1334"/>
                </a:lnTo>
                <a:lnTo>
                  <a:pt x="193" y="1334"/>
                </a:lnTo>
                <a:lnTo>
                  <a:pt x="196" y="1334"/>
                </a:lnTo>
                <a:lnTo>
                  <a:pt x="200" y="1334"/>
                </a:lnTo>
                <a:lnTo>
                  <a:pt x="205" y="1330"/>
                </a:lnTo>
                <a:lnTo>
                  <a:pt x="212" y="1324"/>
                </a:lnTo>
                <a:lnTo>
                  <a:pt x="219" y="1313"/>
                </a:lnTo>
                <a:lnTo>
                  <a:pt x="219" y="1313"/>
                </a:lnTo>
                <a:lnTo>
                  <a:pt x="223" y="1307"/>
                </a:lnTo>
                <a:lnTo>
                  <a:pt x="225" y="1297"/>
                </a:lnTo>
                <a:lnTo>
                  <a:pt x="226" y="1288"/>
                </a:lnTo>
                <a:lnTo>
                  <a:pt x="227" y="1279"/>
                </a:lnTo>
                <a:lnTo>
                  <a:pt x="226" y="1262"/>
                </a:lnTo>
                <a:lnTo>
                  <a:pt x="225" y="1256"/>
                </a:lnTo>
                <a:lnTo>
                  <a:pt x="225" y="1256"/>
                </a:lnTo>
                <a:lnTo>
                  <a:pt x="223" y="1249"/>
                </a:lnTo>
                <a:lnTo>
                  <a:pt x="223" y="1233"/>
                </a:lnTo>
                <a:lnTo>
                  <a:pt x="223" y="1215"/>
                </a:lnTo>
                <a:lnTo>
                  <a:pt x="225" y="1198"/>
                </a:lnTo>
                <a:lnTo>
                  <a:pt x="225" y="1198"/>
                </a:lnTo>
                <a:lnTo>
                  <a:pt x="226" y="1180"/>
                </a:lnTo>
                <a:lnTo>
                  <a:pt x="226" y="1156"/>
                </a:lnTo>
                <a:lnTo>
                  <a:pt x="223" y="1134"/>
                </a:lnTo>
                <a:lnTo>
                  <a:pt x="222" y="1126"/>
                </a:lnTo>
                <a:lnTo>
                  <a:pt x="219" y="1120"/>
                </a:lnTo>
                <a:lnTo>
                  <a:pt x="219" y="1120"/>
                </a:lnTo>
                <a:lnTo>
                  <a:pt x="218" y="1114"/>
                </a:lnTo>
                <a:lnTo>
                  <a:pt x="217" y="1106"/>
                </a:lnTo>
                <a:lnTo>
                  <a:pt x="218" y="1088"/>
                </a:lnTo>
                <a:lnTo>
                  <a:pt x="219" y="1071"/>
                </a:lnTo>
                <a:lnTo>
                  <a:pt x="219" y="1062"/>
                </a:lnTo>
                <a:lnTo>
                  <a:pt x="219" y="1062"/>
                </a:lnTo>
                <a:lnTo>
                  <a:pt x="219" y="1058"/>
                </a:lnTo>
                <a:lnTo>
                  <a:pt x="219" y="1053"/>
                </a:lnTo>
                <a:lnTo>
                  <a:pt x="223" y="1037"/>
                </a:lnTo>
                <a:lnTo>
                  <a:pt x="230" y="1015"/>
                </a:lnTo>
                <a:lnTo>
                  <a:pt x="230" y="1015"/>
                </a:lnTo>
                <a:lnTo>
                  <a:pt x="235" y="1003"/>
                </a:lnTo>
                <a:lnTo>
                  <a:pt x="240" y="994"/>
                </a:lnTo>
                <a:lnTo>
                  <a:pt x="261" y="1004"/>
                </a:lnTo>
                <a:lnTo>
                  <a:pt x="261" y="1004"/>
                </a:lnTo>
                <a:lnTo>
                  <a:pt x="260" y="1041"/>
                </a:lnTo>
                <a:lnTo>
                  <a:pt x="259" y="1071"/>
                </a:lnTo>
                <a:lnTo>
                  <a:pt x="256" y="1093"/>
                </a:lnTo>
                <a:lnTo>
                  <a:pt x="256" y="1093"/>
                </a:lnTo>
                <a:lnTo>
                  <a:pt x="256" y="1103"/>
                </a:lnTo>
                <a:lnTo>
                  <a:pt x="256" y="1116"/>
                </a:lnTo>
                <a:lnTo>
                  <a:pt x="259" y="1148"/>
                </a:lnTo>
                <a:lnTo>
                  <a:pt x="261" y="1178"/>
                </a:lnTo>
                <a:lnTo>
                  <a:pt x="261" y="1190"/>
                </a:lnTo>
                <a:lnTo>
                  <a:pt x="261" y="1198"/>
                </a:lnTo>
                <a:lnTo>
                  <a:pt x="261" y="1198"/>
                </a:lnTo>
                <a:lnTo>
                  <a:pt x="257" y="1222"/>
                </a:lnTo>
                <a:lnTo>
                  <a:pt x="256" y="1232"/>
                </a:lnTo>
                <a:lnTo>
                  <a:pt x="256" y="1235"/>
                </a:lnTo>
                <a:lnTo>
                  <a:pt x="256" y="1235"/>
                </a:lnTo>
                <a:lnTo>
                  <a:pt x="256" y="1239"/>
                </a:lnTo>
                <a:lnTo>
                  <a:pt x="255" y="1249"/>
                </a:lnTo>
                <a:lnTo>
                  <a:pt x="255" y="1263"/>
                </a:lnTo>
                <a:lnTo>
                  <a:pt x="256" y="1276"/>
                </a:lnTo>
                <a:lnTo>
                  <a:pt x="256" y="1276"/>
                </a:lnTo>
                <a:lnTo>
                  <a:pt x="257" y="1282"/>
                </a:lnTo>
                <a:lnTo>
                  <a:pt x="256" y="1287"/>
                </a:lnTo>
                <a:lnTo>
                  <a:pt x="255" y="1296"/>
                </a:lnTo>
                <a:lnTo>
                  <a:pt x="252" y="1303"/>
                </a:lnTo>
                <a:lnTo>
                  <a:pt x="251" y="1308"/>
                </a:lnTo>
                <a:lnTo>
                  <a:pt x="251" y="1308"/>
                </a:lnTo>
                <a:lnTo>
                  <a:pt x="251" y="1310"/>
                </a:lnTo>
                <a:lnTo>
                  <a:pt x="249" y="1313"/>
                </a:lnTo>
                <a:lnTo>
                  <a:pt x="246" y="1320"/>
                </a:lnTo>
                <a:lnTo>
                  <a:pt x="242" y="1326"/>
                </a:lnTo>
                <a:lnTo>
                  <a:pt x="240" y="1330"/>
                </a:lnTo>
                <a:lnTo>
                  <a:pt x="240" y="1334"/>
                </a:lnTo>
                <a:lnTo>
                  <a:pt x="240" y="1334"/>
                </a:lnTo>
                <a:lnTo>
                  <a:pt x="242" y="1338"/>
                </a:lnTo>
                <a:lnTo>
                  <a:pt x="246" y="1344"/>
                </a:lnTo>
                <a:lnTo>
                  <a:pt x="252" y="1350"/>
                </a:lnTo>
                <a:lnTo>
                  <a:pt x="260" y="1356"/>
                </a:lnTo>
                <a:lnTo>
                  <a:pt x="268" y="1363"/>
                </a:lnTo>
                <a:lnTo>
                  <a:pt x="276" y="1367"/>
                </a:lnTo>
                <a:lnTo>
                  <a:pt x="285" y="1371"/>
                </a:lnTo>
                <a:lnTo>
                  <a:pt x="293" y="1371"/>
                </a:lnTo>
                <a:lnTo>
                  <a:pt x="293" y="1371"/>
                </a:lnTo>
                <a:lnTo>
                  <a:pt x="304" y="1369"/>
                </a:lnTo>
                <a:lnTo>
                  <a:pt x="311" y="1367"/>
                </a:lnTo>
                <a:lnTo>
                  <a:pt x="314" y="1365"/>
                </a:lnTo>
                <a:lnTo>
                  <a:pt x="316" y="1363"/>
                </a:lnTo>
                <a:lnTo>
                  <a:pt x="319" y="1355"/>
                </a:lnTo>
                <a:lnTo>
                  <a:pt x="319" y="1355"/>
                </a:lnTo>
                <a:lnTo>
                  <a:pt x="320" y="1348"/>
                </a:lnTo>
                <a:lnTo>
                  <a:pt x="320" y="1341"/>
                </a:lnTo>
                <a:lnTo>
                  <a:pt x="320" y="1321"/>
                </a:lnTo>
                <a:lnTo>
                  <a:pt x="319" y="1303"/>
                </a:lnTo>
                <a:lnTo>
                  <a:pt x="319" y="1292"/>
                </a:lnTo>
                <a:lnTo>
                  <a:pt x="319" y="1292"/>
                </a:lnTo>
                <a:lnTo>
                  <a:pt x="321" y="1284"/>
                </a:lnTo>
                <a:lnTo>
                  <a:pt x="324" y="1276"/>
                </a:lnTo>
                <a:lnTo>
                  <a:pt x="324" y="1276"/>
                </a:lnTo>
                <a:lnTo>
                  <a:pt x="324" y="1274"/>
                </a:lnTo>
                <a:lnTo>
                  <a:pt x="323" y="1270"/>
                </a:lnTo>
                <a:lnTo>
                  <a:pt x="317" y="1263"/>
                </a:lnTo>
                <a:lnTo>
                  <a:pt x="308" y="1256"/>
                </a:lnTo>
                <a:lnTo>
                  <a:pt x="308" y="1256"/>
                </a:lnTo>
                <a:lnTo>
                  <a:pt x="307" y="1250"/>
                </a:lnTo>
                <a:lnTo>
                  <a:pt x="307" y="1245"/>
                </a:lnTo>
                <a:lnTo>
                  <a:pt x="308" y="1240"/>
                </a:lnTo>
                <a:lnTo>
                  <a:pt x="308" y="1240"/>
                </a:lnTo>
                <a:lnTo>
                  <a:pt x="323" y="1185"/>
                </a:lnTo>
                <a:lnTo>
                  <a:pt x="333" y="1142"/>
                </a:lnTo>
                <a:lnTo>
                  <a:pt x="345" y="1104"/>
                </a:lnTo>
                <a:lnTo>
                  <a:pt x="345" y="1104"/>
                </a:lnTo>
                <a:lnTo>
                  <a:pt x="349" y="1088"/>
                </a:lnTo>
                <a:lnTo>
                  <a:pt x="351" y="1074"/>
                </a:lnTo>
                <a:lnTo>
                  <a:pt x="353" y="1062"/>
                </a:lnTo>
                <a:lnTo>
                  <a:pt x="353" y="1052"/>
                </a:lnTo>
                <a:lnTo>
                  <a:pt x="351" y="1036"/>
                </a:lnTo>
                <a:lnTo>
                  <a:pt x="350" y="1031"/>
                </a:lnTo>
                <a:lnTo>
                  <a:pt x="350" y="1031"/>
                </a:lnTo>
                <a:lnTo>
                  <a:pt x="348" y="1018"/>
                </a:lnTo>
                <a:lnTo>
                  <a:pt x="346" y="1003"/>
                </a:lnTo>
                <a:lnTo>
                  <a:pt x="345" y="984"/>
                </a:lnTo>
                <a:lnTo>
                  <a:pt x="345" y="984"/>
                </a:lnTo>
                <a:lnTo>
                  <a:pt x="344" y="950"/>
                </a:lnTo>
                <a:lnTo>
                  <a:pt x="345" y="931"/>
                </a:lnTo>
                <a:lnTo>
                  <a:pt x="345" y="931"/>
                </a:lnTo>
                <a:lnTo>
                  <a:pt x="348" y="919"/>
                </a:lnTo>
                <a:lnTo>
                  <a:pt x="355" y="897"/>
                </a:lnTo>
                <a:lnTo>
                  <a:pt x="365" y="871"/>
                </a:lnTo>
                <a:lnTo>
                  <a:pt x="371" y="858"/>
                </a:lnTo>
                <a:lnTo>
                  <a:pt x="376" y="848"/>
                </a:lnTo>
                <a:lnTo>
                  <a:pt x="376" y="848"/>
                </a:lnTo>
                <a:lnTo>
                  <a:pt x="379" y="841"/>
                </a:lnTo>
                <a:lnTo>
                  <a:pt x="381" y="833"/>
                </a:lnTo>
                <a:lnTo>
                  <a:pt x="384" y="812"/>
                </a:lnTo>
                <a:lnTo>
                  <a:pt x="387" y="789"/>
                </a:lnTo>
                <a:lnTo>
                  <a:pt x="388" y="761"/>
                </a:lnTo>
                <a:lnTo>
                  <a:pt x="387" y="715"/>
                </a:lnTo>
                <a:lnTo>
                  <a:pt x="387" y="696"/>
                </a:lnTo>
                <a:lnTo>
                  <a:pt x="397" y="691"/>
                </a:lnTo>
                <a:lnTo>
                  <a:pt x="381" y="476"/>
                </a:lnTo>
                <a:lnTo>
                  <a:pt x="392" y="466"/>
                </a:lnTo>
                <a:lnTo>
                  <a:pt x="408" y="466"/>
                </a:lnTo>
                <a:lnTo>
                  <a:pt x="408" y="466"/>
                </a:lnTo>
                <a:lnTo>
                  <a:pt x="412" y="467"/>
                </a:lnTo>
                <a:lnTo>
                  <a:pt x="419" y="467"/>
                </a:lnTo>
                <a:lnTo>
                  <a:pt x="425" y="467"/>
                </a:lnTo>
                <a:lnTo>
                  <a:pt x="430" y="466"/>
                </a:lnTo>
                <a:lnTo>
                  <a:pt x="435" y="464"/>
                </a:lnTo>
                <a:lnTo>
                  <a:pt x="439" y="460"/>
                </a:lnTo>
                <a:lnTo>
                  <a:pt x="439" y="460"/>
                </a:lnTo>
                <a:lnTo>
                  <a:pt x="443" y="455"/>
                </a:lnTo>
                <a:lnTo>
                  <a:pt x="446" y="450"/>
                </a:lnTo>
                <a:lnTo>
                  <a:pt x="448" y="438"/>
                </a:lnTo>
                <a:lnTo>
                  <a:pt x="449" y="428"/>
                </a:lnTo>
                <a:lnTo>
                  <a:pt x="449" y="424"/>
                </a:lnTo>
                <a:lnTo>
                  <a:pt x="449" y="424"/>
                </a:lnTo>
                <a:lnTo>
                  <a:pt x="452" y="421"/>
                </a:lnTo>
                <a:lnTo>
                  <a:pt x="457" y="413"/>
                </a:lnTo>
                <a:lnTo>
                  <a:pt x="464" y="403"/>
                </a:lnTo>
                <a:lnTo>
                  <a:pt x="468" y="395"/>
                </a:lnTo>
                <a:lnTo>
                  <a:pt x="470" y="387"/>
                </a:lnTo>
                <a:lnTo>
                  <a:pt x="470" y="387"/>
                </a:lnTo>
                <a:lnTo>
                  <a:pt x="472" y="379"/>
                </a:lnTo>
                <a:lnTo>
                  <a:pt x="472" y="372"/>
                </a:lnTo>
                <a:lnTo>
                  <a:pt x="470" y="364"/>
                </a:lnTo>
                <a:lnTo>
                  <a:pt x="468" y="358"/>
                </a:lnTo>
                <a:lnTo>
                  <a:pt x="463" y="349"/>
                </a:lnTo>
                <a:lnTo>
                  <a:pt x="460" y="345"/>
                </a:lnTo>
                <a:lnTo>
                  <a:pt x="460" y="345"/>
                </a:lnTo>
                <a:lnTo>
                  <a:pt x="463" y="338"/>
                </a:lnTo>
                <a:lnTo>
                  <a:pt x="465" y="331"/>
                </a:lnTo>
                <a:lnTo>
                  <a:pt x="465" y="324"/>
                </a:lnTo>
                <a:lnTo>
                  <a:pt x="465" y="324"/>
                </a:lnTo>
                <a:lnTo>
                  <a:pt x="464" y="317"/>
                </a:lnTo>
                <a:lnTo>
                  <a:pt x="460" y="305"/>
                </a:lnTo>
                <a:lnTo>
                  <a:pt x="456" y="293"/>
                </a:lnTo>
                <a:lnTo>
                  <a:pt x="449" y="283"/>
                </a:lnTo>
                <a:lnTo>
                  <a:pt x="449" y="283"/>
                </a:lnTo>
                <a:lnTo>
                  <a:pt x="446" y="275"/>
                </a:lnTo>
                <a:lnTo>
                  <a:pt x="440" y="263"/>
                </a:lnTo>
                <a:lnTo>
                  <a:pt x="427" y="233"/>
                </a:lnTo>
                <a:lnTo>
                  <a:pt x="415" y="204"/>
                </a:lnTo>
                <a:lnTo>
                  <a:pt x="408" y="188"/>
                </a:lnTo>
                <a:lnTo>
                  <a:pt x="408" y="188"/>
                </a:lnTo>
                <a:lnTo>
                  <a:pt x="405" y="186"/>
                </a:lnTo>
                <a:lnTo>
                  <a:pt x="402" y="185"/>
                </a:lnTo>
                <a:lnTo>
                  <a:pt x="393" y="183"/>
                </a:lnTo>
                <a:lnTo>
                  <a:pt x="376" y="183"/>
                </a:lnTo>
                <a:lnTo>
                  <a:pt x="376" y="183"/>
                </a:lnTo>
                <a:lnTo>
                  <a:pt x="354" y="179"/>
                </a:lnTo>
                <a:lnTo>
                  <a:pt x="341" y="177"/>
                </a:lnTo>
                <a:lnTo>
                  <a:pt x="329" y="173"/>
                </a:lnTo>
                <a:lnTo>
                  <a:pt x="303" y="162"/>
                </a:lnTo>
                <a:lnTo>
                  <a:pt x="303" y="162"/>
                </a:lnTo>
                <a:lnTo>
                  <a:pt x="308" y="158"/>
                </a:lnTo>
                <a:lnTo>
                  <a:pt x="312" y="154"/>
                </a:lnTo>
                <a:lnTo>
                  <a:pt x="314" y="153"/>
                </a:lnTo>
                <a:lnTo>
                  <a:pt x="314" y="152"/>
                </a:lnTo>
                <a:lnTo>
                  <a:pt x="314" y="152"/>
                </a:lnTo>
                <a:lnTo>
                  <a:pt x="314" y="148"/>
                </a:lnTo>
                <a:lnTo>
                  <a:pt x="316" y="140"/>
                </a:lnTo>
                <a:lnTo>
                  <a:pt x="319" y="131"/>
                </a:lnTo>
                <a:lnTo>
                  <a:pt x="319" y="105"/>
                </a:lnTo>
                <a:lnTo>
                  <a:pt x="319" y="105"/>
                </a:lnTo>
                <a:lnTo>
                  <a:pt x="324" y="88"/>
                </a:lnTo>
                <a:lnTo>
                  <a:pt x="328" y="76"/>
                </a:lnTo>
                <a:lnTo>
                  <a:pt x="329" y="68"/>
                </a:lnTo>
                <a:lnTo>
                  <a:pt x="329" y="68"/>
                </a:lnTo>
                <a:lnTo>
                  <a:pt x="327" y="50"/>
                </a:lnTo>
                <a:lnTo>
                  <a:pt x="324" y="37"/>
                </a:lnTo>
                <a:lnTo>
                  <a:pt x="303" y="16"/>
                </a:lnTo>
                <a:lnTo>
                  <a:pt x="266" y="5"/>
                </a:lnTo>
                <a:lnTo>
                  <a:pt x="251" y="0"/>
                </a:lnTo>
                <a:lnTo>
                  <a:pt x="251" y="0"/>
                </a:lnTo>
                <a:lnTo>
                  <a:pt x="249" y="3"/>
                </a:lnTo>
                <a:lnTo>
                  <a:pt x="247" y="7"/>
                </a:lnTo>
                <a:lnTo>
                  <a:pt x="244" y="8"/>
                </a:lnTo>
                <a:lnTo>
                  <a:pt x="240" y="8"/>
                </a:lnTo>
                <a:lnTo>
                  <a:pt x="236" y="8"/>
                </a:lnTo>
                <a:lnTo>
                  <a:pt x="230" y="5"/>
                </a:lnTo>
                <a:lnTo>
                  <a:pt x="230" y="5"/>
                </a:lnTo>
                <a:lnTo>
                  <a:pt x="226" y="4"/>
                </a:lnTo>
                <a:lnTo>
                  <a:pt x="223" y="5"/>
                </a:lnTo>
                <a:lnTo>
                  <a:pt x="219" y="7"/>
                </a:lnTo>
                <a:lnTo>
                  <a:pt x="216" y="9"/>
                </a:lnTo>
                <a:lnTo>
                  <a:pt x="209" y="16"/>
                </a:lnTo>
                <a:lnTo>
                  <a:pt x="202" y="25"/>
                </a:lnTo>
                <a:lnTo>
                  <a:pt x="197" y="35"/>
                </a:lnTo>
                <a:lnTo>
                  <a:pt x="192" y="46"/>
                </a:lnTo>
                <a:lnTo>
                  <a:pt x="188" y="58"/>
                </a:lnTo>
                <a:lnTo>
                  <a:pt x="188" y="58"/>
                </a:lnTo>
                <a:lnTo>
                  <a:pt x="188" y="66"/>
                </a:lnTo>
                <a:lnTo>
                  <a:pt x="191" y="77"/>
                </a:lnTo>
                <a:lnTo>
                  <a:pt x="193" y="88"/>
                </a:lnTo>
                <a:lnTo>
                  <a:pt x="193" y="92"/>
                </a:lnTo>
                <a:lnTo>
                  <a:pt x="193" y="94"/>
                </a:lnTo>
                <a:lnTo>
                  <a:pt x="193" y="94"/>
                </a:lnTo>
                <a:lnTo>
                  <a:pt x="192" y="100"/>
                </a:lnTo>
                <a:lnTo>
                  <a:pt x="192" y="107"/>
                </a:lnTo>
                <a:lnTo>
                  <a:pt x="192" y="118"/>
                </a:lnTo>
                <a:lnTo>
                  <a:pt x="193" y="126"/>
                </a:lnTo>
                <a:lnTo>
                  <a:pt x="193" y="126"/>
                </a:lnTo>
                <a:lnTo>
                  <a:pt x="199" y="141"/>
                </a:lnTo>
                <a:lnTo>
                  <a:pt x="199" y="152"/>
                </a:lnTo>
                <a:close/>
                <a:moveTo>
                  <a:pt x="104" y="398"/>
                </a:moveTo>
                <a:lnTo>
                  <a:pt x="104" y="398"/>
                </a:lnTo>
                <a:lnTo>
                  <a:pt x="95" y="395"/>
                </a:lnTo>
                <a:lnTo>
                  <a:pt x="89" y="394"/>
                </a:lnTo>
                <a:lnTo>
                  <a:pt x="89" y="392"/>
                </a:lnTo>
                <a:lnTo>
                  <a:pt x="89" y="392"/>
                </a:lnTo>
                <a:lnTo>
                  <a:pt x="89" y="392"/>
                </a:lnTo>
                <a:lnTo>
                  <a:pt x="93" y="391"/>
                </a:lnTo>
                <a:lnTo>
                  <a:pt x="95" y="387"/>
                </a:lnTo>
                <a:lnTo>
                  <a:pt x="99" y="382"/>
                </a:lnTo>
                <a:lnTo>
                  <a:pt x="99" y="382"/>
                </a:lnTo>
                <a:lnTo>
                  <a:pt x="102" y="374"/>
                </a:lnTo>
                <a:lnTo>
                  <a:pt x="104" y="366"/>
                </a:lnTo>
                <a:lnTo>
                  <a:pt x="104" y="366"/>
                </a:lnTo>
                <a:lnTo>
                  <a:pt x="107" y="378"/>
                </a:lnTo>
                <a:lnTo>
                  <a:pt x="110" y="392"/>
                </a:lnTo>
                <a:lnTo>
                  <a:pt x="110" y="392"/>
                </a:lnTo>
                <a:lnTo>
                  <a:pt x="104" y="398"/>
                </a:lnTo>
                <a:lnTo>
                  <a:pt x="104" y="398"/>
                </a:lnTo>
                <a:close/>
                <a:moveTo>
                  <a:pt x="387" y="356"/>
                </a:moveTo>
                <a:lnTo>
                  <a:pt x="402" y="372"/>
                </a:lnTo>
                <a:lnTo>
                  <a:pt x="413" y="382"/>
                </a:lnTo>
                <a:lnTo>
                  <a:pt x="413" y="382"/>
                </a:lnTo>
                <a:lnTo>
                  <a:pt x="410" y="389"/>
                </a:lnTo>
                <a:lnTo>
                  <a:pt x="408" y="394"/>
                </a:lnTo>
                <a:lnTo>
                  <a:pt x="405" y="396"/>
                </a:lnTo>
                <a:lnTo>
                  <a:pt x="402" y="398"/>
                </a:lnTo>
                <a:lnTo>
                  <a:pt x="402" y="398"/>
                </a:lnTo>
                <a:lnTo>
                  <a:pt x="397" y="400"/>
                </a:lnTo>
                <a:lnTo>
                  <a:pt x="391" y="406"/>
                </a:lnTo>
                <a:lnTo>
                  <a:pt x="381" y="413"/>
                </a:lnTo>
                <a:lnTo>
                  <a:pt x="381" y="413"/>
                </a:lnTo>
                <a:lnTo>
                  <a:pt x="381" y="413"/>
                </a:lnTo>
                <a:lnTo>
                  <a:pt x="381" y="387"/>
                </a:lnTo>
                <a:lnTo>
                  <a:pt x="381" y="387"/>
                </a:lnTo>
                <a:lnTo>
                  <a:pt x="384" y="370"/>
                </a:lnTo>
                <a:lnTo>
                  <a:pt x="387" y="356"/>
                </a:lnTo>
                <a:lnTo>
                  <a:pt x="387" y="356"/>
                </a:lnTo>
                <a:close/>
                <a:moveTo>
                  <a:pt x="381" y="413"/>
                </a:moveTo>
                <a:lnTo>
                  <a:pt x="381" y="413"/>
                </a:lnTo>
                <a:lnTo>
                  <a:pt x="381" y="419"/>
                </a:lnTo>
                <a:lnTo>
                  <a:pt x="381" y="413"/>
                </a:lnTo>
                <a:lnTo>
                  <a:pt x="381" y="413"/>
                </a:lnTo>
                <a:close/>
                <a:moveTo>
                  <a:pt x="381" y="413"/>
                </a:moveTo>
                <a:lnTo>
                  <a:pt x="381" y="413"/>
                </a:lnTo>
                <a:lnTo>
                  <a:pt x="381" y="413"/>
                </a:lnTo>
                <a:lnTo>
                  <a:pt x="381" y="41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/>
          <p:cNvSpPr>
            <a:spLocks noEditPoints="1"/>
          </p:cNvSpPr>
          <p:nvPr/>
        </p:nvSpPr>
        <p:spPr bwMode="auto">
          <a:xfrm>
            <a:off x="940100" y="2573036"/>
            <a:ext cx="586417" cy="1894839"/>
          </a:xfrm>
          <a:custGeom>
            <a:avLst/>
            <a:gdLst>
              <a:gd name="T0" fmla="*/ 217 w 692"/>
              <a:gd name="T1" fmla="*/ 115 h 2236"/>
              <a:gd name="T2" fmla="*/ 211 w 692"/>
              <a:gd name="T3" fmla="*/ 143 h 2236"/>
              <a:gd name="T4" fmla="*/ 216 w 692"/>
              <a:gd name="T5" fmla="*/ 206 h 2236"/>
              <a:gd name="T6" fmla="*/ 247 w 692"/>
              <a:gd name="T7" fmla="*/ 263 h 2236"/>
              <a:gd name="T8" fmla="*/ 143 w 692"/>
              <a:gd name="T9" fmla="*/ 373 h 2236"/>
              <a:gd name="T10" fmla="*/ 75 w 692"/>
              <a:gd name="T11" fmla="*/ 399 h 2236"/>
              <a:gd name="T12" fmla="*/ 21 w 692"/>
              <a:gd name="T13" fmla="*/ 623 h 2236"/>
              <a:gd name="T14" fmla="*/ 2 w 692"/>
              <a:gd name="T15" fmla="*/ 676 h 2236"/>
              <a:gd name="T16" fmla="*/ 12 w 692"/>
              <a:gd name="T17" fmla="*/ 807 h 2236"/>
              <a:gd name="T18" fmla="*/ 30 w 692"/>
              <a:gd name="T19" fmla="*/ 934 h 2236"/>
              <a:gd name="T20" fmla="*/ 91 w 692"/>
              <a:gd name="T21" fmla="*/ 980 h 2236"/>
              <a:gd name="T22" fmla="*/ 75 w 692"/>
              <a:gd name="T23" fmla="*/ 1147 h 2236"/>
              <a:gd name="T24" fmla="*/ 111 w 692"/>
              <a:gd name="T25" fmla="*/ 1294 h 2236"/>
              <a:gd name="T26" fmla="*/ 139 w 692"/>
              <a:gd name="T27" fmla="*/ 1516 h 2236"/>
              <a:gd name="T28" fmla="*/ 148 w 692"/>
              <a:gd name="T29" fmla="*/ 1634 h 2236"/>
              <a:gd name="T30" fmla="*/ 199 w 692"/>
              <a:gd name="T31" fmla="*/ 1915 h 2236"/>
              <a:gd name="T32" fmla="*/ 207 w 692"/>
              <a:gd name="T33" fmla="*/ 2044 h 2236"/>
              <a:gd name="T34" fmla="*/ 153 w 692"/>
              <a:gd name="T35" fmla="*/ 2178 h 2236"/>
              <a:gd name="T36" fmla="*/ 169 w 692"/>
              <a:gd name="T37" fmla="*/ 2230 h 2236"/>
              <a:gd name="T38" fmla="*/ 258 w 692"/>
              <a:gd name="T39" fmla="*/ 2230 h 2236"/>
              <a:gd name="T40" fmla="*/ 305 w 692"/>
              <a:gd name="T41" fmla="*/ 2110 h 2236"/>
              <a:gd name="T42" fmla="*/ 305 w 692"/>
              <a:gd name="T43" fmla="*/ 2036 h 2236"/>
              <a:gd name="T44" fmla="*/ 300 w 692"/>
              <a:gd name="T45" fmla="*/ 1885 h 2236"/>
              <a:gd name="T46" fmla="*/ 300 w 692"/>
              <a:gd name="T47" fmla="*/ 1686 h 2236"/>
              <a:gd name="T48" fmla="*/ 314 w 692"/>
              <a:gd name="T49" fmla="*/ 1573 h 2236"/>
              <a:gd name="T50" fmla="*/ 336 w 692"/>
              <a:gd name="T51" fmla="*/ 1388 h 2236"/>
              <a:gd name="T52" fmla="*/ 340 w 692"/>
              <a:gd name="T53" fmla="*/ 1593 h 2236"/>
              <a:gd name="T54" fmla="*/ 315 w 692"/>
              <a:gd name="T55" fmla="*/ 1707 h 2236"/>
              <a:gd name="T56" fmla="*/ 321 w 692"/>
              <a:gd name="T57" fmla="*/ 1832 h 2236"/>
              <a:gd name="T58" fmla="*/ 334 w 692"/>
              <a:gd name="T59" fmla="*/ 1971 h 2236"/>
              <a:gd name="T60" fmla="*/ 321 w 692"/>
              <a:gd name="T61" fmla="*/ 2176 h 2236"/>
              <a:gd name="T62" fmla="*/ 383 w 692"/>
              <a:gd name="T63" fmla="*/ 2193 h 2236"/>
              <a:gd name="T64" fmla="*/ 447 w 692"/>
              <a:gd name="T65" fmla="*/ 2196 h 2236"/>
              <a:gd name="T66" fmla="*/ 425 w 692"/>
              <a:gd name="T67" fmla="*/ 2049 h 2236"/>
              <a:gd name="T68" fmla="*/ 415 w 692"/>
              <a:gd name="T69" fmla="*/ 1947 h 2236"/>
              <a:gd name="T70" fmla="*/ 493 w 692"/>
              <a:gd name="T71" fmla="*/ 1785 h 2236"/>
              <a:gd name="T72" fmla="*/ 514 w 692"/>
              <a:gd name="T73" fmla="*/ 1594 h 2236"/>
              <a:gd name="T74" fmla="*/ 535 w 692"/>
              <a:gd name="T75" fmla="*/ 1423 h 2236"/>
              <a:gd name="T76" fmla="*/ 573 w 692"/>
              <a:gd name="T77" fmla="*/ 1147 h 2236"/>
              <a:gd name="T78" fmla="*/ 564 w 692"/>
              <a:gd name="T79" fmla="*/ 895 h 2236"/>
              <a:gd name="T80" fmla="*/ 629 w 692"/>
              <a:gd name="T81" fmla="*/ 827 h 2236"/>
              <a:gd name="T82" fmla="*/ 680 w 692"/>
              <a:gd name="T83" fmla="*/ 790 h 2236"/>
              <a:gd name="T84" fmla="*/ 666 w 692"/>
              <a:gd name="T85" fmla="*/ 661 h 2236"/>
              <a:gd name="T86" fmla="*/ 628 w 692"/>
              <a:gd name="T87" fmla="*/ 432 h 2236"/>
              <a:gd name="T88" fmla="*/ 559 w 692"/>
              <a:gd name="T89" fmla="*/ 365 h 2236"/>
              <a:gd name="T90" fmla="*/ 436 w 692"/>
              <a:gd name="T91" fmla="*/ 315 h 2236"/>
              <a:gd name="T92" fmla="*/ 415 w 692"/>
              <a:gd name="T93" fmla="*/ 226 h 2236"/>
              <a:gd name="T94" fmla="*/ 446 w 692"/>
              <a:gd name="T95" fmla="*/ 195 h 2236"/>
              <a:gd name="T96" fmla="*/ 462 w 692"/>
              <a:gd name="T97" fmla="*/ 164 h 2236"/>
              <a:gd name="T98" fmla="*/ 441 w 692"/>
              <a:gd name="T99" fmla="*/ 85 h 2236"/>
              <a:gd name="T100" fmla="*/ 425 w 692"/>
              <a:gd name="T101" fmla="*/ 45 h 2236"/>
              <a:gd name="T102" fmla="*/ 391 w 692"/>
              <a:gd name="T103" fmla="*/ 19 h 2236"/>
              <a:gd name="T104" fmla="*/ 338 w 692"/>
              <a:gd name="T105" fmla="*/ 12 h 2236"/>
              <a:gd name="T106" fmla="*/ 288 w 692"/>
              <a:gd name="T107" fmla="*/ 0 h 2236"/>
              <a:gd name="T108" fmla="*/ 258 w 692"/>
              <a:gd name="T109" fmla="*/ 12 h 2236"/>
              <a:gd name="T110" fmla="*/ 237 w 692"/>
              <a:gd name="T111" fmla="*/ 43 h 2236"/>
              <a:gd name="T112" fmla="*/ 111 w 692"/>
              <a:gd name="T113" fmla="*/ 676 h 2236"/>
              <a:gd name="T114" fmla="*/ 127 w 692"/>
              <a:gd name="T115" fmla="*/ 828 h 2236"/>
              <a:gd name="T116" fmla="*/ 111 w 692"/>
              <a:gd name="T117" fmla="*/ 721 h 2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2" h="2236">
                <a:moveTo>
                  <a:pt x="221" y="90"/>
                </a:moveTo>
                <a:lnTo>
                  <a:pt x="221" y="90"/>
                </a:lnTo>
                <a:lnTo>
                  <a:pt x="223" y="104"/>
                </a:lnTo>
                <a:lnTo>
                  <a:pt x="223" y="113"/>
                </a:lnTo>
                <a:lnTo>
                  <a:pt x="223" y="117"/>
                </a:lnTo>
                <a:lnTo>
                  <a:pt x="221" y="117"/>
                </a:lnTo>
                <a:lnTo>
                  <a:pt x="221" y="117"/>
                </a:lnTo>
                <a:lnTo>
                  <a:pt x="217" y="115"/>
                </a:lnTo>
                <a:lnTo>
                  <a:pt x="215" y="113"/>
                </a:lnTo>
                <a:lnTo>
                  <a:pt x="212" y="114"/>
                </a:lnTo>
                <a:lnTo>
                  <a:pt x="211" y="115"/>
                </a:lnTo>
                <a:lnTo>
                  <a:pt x="211" y="118"/>
                </a:lnTo>
                <a:lnTo>
                  <a:pt x="211" y="122"/>
                </a:lnTo>
                <a:lnTo>
                  <a:pt x="211" y="122"/>
                </a:lnTo>
                <a:lnTo>
                  <a:pt x="212" y="132"/>
                </a:lnTo>
                <a:lnTo>
                  <a:pt x="211" y="143"/>
                </a:lnTo>
                <a:lnTo>
                  <a:pt x="211" y="153"/>
                </a:lnTo>
                <a:lnTo>
                  <a:pt x="206" y="164"/>
                </a:lnTo>
                <a:lnTo>
                  <a:pt x="206" y="164"/>
                </a:lnTo>
                <a:lnTo>
                  <a:pt x="210" y="185"/>
                </a:lnTo>
                <a:lnTo>
                  <a:pt x="212" y="198"/>
                </a:lnTo>
                <a:lnTo>
                  <a:pt x="215" y="203"/>
                </a:lnTo>
                <a:lnTo>
                  <a:pt x="216" y="206"/>
                </a:lnTo>
                <a:lnTo>
                  <a:pt x="216" y="206"/>
                </a:lnTo>
                <a:lnTo>
                  <a:pt x="221" y="207"/>
                </a:lnTo>
                <a:lnTo>
                  <a:pt x="227" y="206"/>
                </a:lnTo>
                <a:lnTo>
                  <a:pt x="232" y="206"/>
                </a:lnTo>
                <a:lnTo>
                  <a:pt x="232" y="206"/>
                </a:lnTo>
                <a:lnTo>
                  <a:pt x="238" y="232"/>
                </a:lnTo>
                <a:lnTo>
                  <a:pt x="242" y="251"/>
                </a:lnTo>
                <a:lnTo>
                  <a:pt x="245" y="259"/>
                </a:lnTo>
                <a:lnTo>
                  <a:pt x="247" y="263"/>
                </a:lnTo>
                <a:lnTo>
                  <a:pt x="247" y="263"/>
                </a:lnTo>
                <a:lnTo>
                  <a:pt x="253" y="271"/>
                </a:lnTo>
                <a:lnTo>
                  <a:pt x="253" y="274"/>
                </a:lnTo>
                <a:lnTo>
                  <a:pt x="253" y="310"/>
                </a:lnTo>
                <a:lnTo>
                  <a:pt x="253" y="310"/>
                </a:lnTo>
                <a:lnTo>
                  <a:pt x="206" y="338"/>
                </a:lnTo>
                <a:lnTo>
                  <a:pt x="169" y="359"/>
                </a:lnTo>
                <a:lnTo>
                  <a:pt x="143" y="373"/>
                </a:lnTo>
                <a:lnTo>
                  <a:pt x="143" y="373"/>
                </a:lnTo>
                <a:lnTo>
                  <a:pt x="135" y="376"/>
                </a:lnTo>
                <a:lnTo>
                  <a:pt x="127" y="378"/>
                </a:lnTo>
                <a:lnTo>
                  <a:pt x="109" y="379"/>
                </a:lnTo>
                <a:lnTo>
                  <a:pt x="101" y="381"/>
                </a:lnTo>
                <a:lnTo>
                  <a:pt x="92" y="385"/>
                </a:lnTo>
                <a:lnTo>
                  <a:pt x="84" y="390"/>
                </a:lnTo>
                <a:lnTo>
                  <a:pt x="75" y="399"/>
                </a:lnTo>
                <a:lnTo>
                  <a:pt x="75" y="399"/>
                </a:lnTo>
                <a:lnTo>
                  <a:pt x="71" y="406"/>
                </a:lnTo>
                <a:lnTo>
                  <a:pt x="66" y="416"/>
                </a:lnTo>
                <a:lnTo>
                  <a:pt x="58" y="445"/>
                </a:lnTo>
                <a:lnTo>
                  <a:pt x="49" y="480"/>
                </a:lnTo>
                <a:lnTo>
                  <a:pt x="41" y="519"/>
                </a:lnTo>
                <a:lnTo>
                  <a:pt x="27" y="595"/>
                </a:lnTo>
                <a:lnTo>
                  <a:pt x="21" y="623"/>
                </a:lnTo>
                <a:lnTo>
                  <a:pt x="17" y="640"/>
                </a:lnTo>
                <a:lnTo>
                  <a:pt x="17" y="640"/>
                </a:lnTo>
                <a:lnTo>
                  <a:pt x="11" y="657"/>
                </a:lnTo>
                <a:lnTo>
                  <a:pt x="4" y="667"/>
                </a:lnTo>
                <a:lnTo>
                  <a:pt x="0" y="674"/>
                </a:lnTo>
                <a:lnTo>
                  <a:pt x="0" y="675"/>
                </a:lnTo>
                <a:lnTo>
                  <a:pt x="2" y="676"/>
                </a:lnTo>
                <a:lnTo>
                  <a:pt x="2" y="676"/>
                </a:lnTo>
                <a:lnTo>
                  <a:pt x="4" y="680"/>
                </a:lnTo>
                <a:lnTo>
                  <a:pt x="7" y="691"/>
                </a:lnTo>
                <a:lnTo>
                  <a:pt x="11" y="722"/>
                </a:lnTo>
                <a:lnTo>
                  <a:pt x="12" y="743"/>
                </a:lnTo>
                <a:lnTo>
                  <a:pt x="13" y="765"/>
                </a:lnTo>
                <a:lnTo>
                  <a:pt x="13" y="786"/>
                </a:lnTo>
                <a:lnTo>
                  <a:pt x="12" y="807"/>
                </a:lnTo>
                <a:lnTo>
                  <a:pt x="12" y="807"/>
                </a:lnTo>
                <a:lnTo>
                  <a:pt x="11" y="827"/>
                </a:lnTo>
                <a:lnTo>
                  <a:pt x="11" y="845"/>
                </a:lnTo>
                <a:lnTo>
                  <a:pt x="13" y="863"/>
                </a:lnTo>
                <a:lnTo>
                  <a:pt x="16" y="880"/>
                </a:lnTo>
                <a:lnTo>
                  <a:pt x="21" y="909"/>
                </a:lnTo>
                <a:lnTo>
                  <a:pt x="28" y="927"/>
                </a:lnTo>
                <a:lnTo>
                  <a:pt x="28" y="927"/>
                </a:lnTo>
                <a:lnTo>
                  <a:pt x="30" y="934"/>
                </a:lnTo>
                <a:lnTo>
                  <a:pt x="34" y="938"/>
                </a:lnTo>
                <a:lnTo>
                  <a:pt x="42" y="946"/>
                </a:lnTo>
                <a:lnTo>
                  <a:pt x="51" y="952"/>
                </a:lnTo>
                <a:lnTo>
                  <a:pt x="59" y="959"/>
                </a:lnTo>
                <a:lnTo>
                  <a:pt x="59" y="959"/>
                </a:lnTo>
                <a:lnTo>
                  <a:pt x="67" y="967"/>
                </a:lnTo>
                <a:lnTo>
                  <a:pt x="77" y="973"/>
                </a:lnTo>
                <a:lnTo>
                  <a:pt x="91" y="980"/>
                </a:lnTo>
                <a:lnTo>
                  <a:pt x="91" y="980"/>
                </a:lnTo>
                <a:lnTo>
                  <a:pt x="91" y="986"/>
                </a:lnTo>
                <a:lnTo>
                  <a:pt x="89" y="1005"/>
                </a:lnTo>
                <a:lnTo>
                  <a:pt x="81" y="1057"/>
                </a:lnTo>
                <a:lnTo>
                  <a:pt x="75" y="1114"/>
                </a:lnTo>
                <a:lnTo>
                  <a:pt x="74" y="1135"/>
                </a:lnTo>
                <a:lnTo>
                  <a:pt x="74" y="1142"/>
                </a:lnTo>
                <a:lnTo>
                  <a:pt x="75" y="1147"/>
                </a:lnTo>
                <a:lnTo>
                  <a:pt x="75" y="1147"/>
                </a:lnTo>
                <a:lnTo>
                  <a:pt x="79" y="1158"/>
                </a:lnTo>
                <a:lnTo>
                  <a:pt x="83" y="1163"/>
                </a:lnTo>
                <a:lnTo>
                  <a:pt x="84" y="1165"/>
                </a:lnTo>
                <a:lnTo>
                  <a:pt x="85" y="1168"/>
                </a:lnTo>
                <a:lnTo>
                  <a:pt x="85" y="1168"/>
                </a:lnTo>
                <a:lnTo>
                  <a:pt x="93" y="1207"/>
                </a:lnTo>
                <a:lnTo>
                  <a:pt x="111" y="1294"/>
                </a:lnTo>
                <a:lnTo>
                  <a:pt x="122" y="1345"/>
                </a:lnTo>
                <a:lnTo>
                  <a:pt x="130" y="1394"/>
                </a:lnTo>
                <a:lnTo>
                  <a:pt x="136" y="1437"/>
                </a:lnTo>
                <a:lnTo>
                  <a:pt x="138" y="1456"/>
                </a:lnTo>
                <a:lnTo>
                  <a:pt x="138" y="1471"/>
                </a:lnTo>
                <a:lnTo>
                  <a:pt x="138" y="1471"/>
                </a:lnTo>
                <a:lnTo>
                  <a:pt x="138" y="1496"/>
                </a:lnTo>
                <a:lnTo>
                  <a:pt x="139" y="1516"/>
                </a:lnTo>
                <a:lnTo>
                  <a:pt x="140" y="1532"/>
                </a:lnTo>
                <a:lnTo>
                  <a:pt x="143" y="1545"/>
                </a:lnTo>
                <a:lnTo>
                  <a:pt x="147" y="1568"/>
                </a:lnTo>
                <a:lnTo>
                  <a:pt x="148" y="1579"/>
                </a:lnTo>
                <a:lnTo>
                  <a:pt x="148" y="1592"/>
                </a:lnTo>
                <a:lnTo>
                  <a:pt x="148" y="1592"/>
                </a:lnTo>
                <a:lnTo>
                  <a:pt x="148" y="1610"/>
                </a:lnTo>
                <a:lnTo>
                  <a:pt x="148" y="1634"/>
                </a:lnTo>
                <a:lnTo>
                  <a:pt x="153" y="1696"/>
                </a:lnTo>
                <a:lnTo>
                  <a:pt x="160" y="1764"/>
                </a:lnTo>
                <a:lnTo>
                  <a:pt x="164" y="1794"/>
                </a:lnTo>
                <a:lnTo>
                  <a:pt x="169" y="1822"/>
                </a:lnTo>
                <a:lnTo>
                  <a:pt x="169" y="1822"/>
                </a:lnTo>
                <a:lnTo>
                  <a:pt x="176" y="1845"/>
                </a:lnTo>
                <a:lnTo>
                  <a:pt x="183" y="1869"/>
                </a:lnTo>
                <a:lnTo>
                  <a:pt x="199" y="1915"/>
                </a:lnTo>
                <a:lnTo>
                  <a:pt x="207" y="1936"/>
                </a:lnTo>
                <a:lnTo>
                  <a:pt x="212" y="1955"/>
                </a:lnTo>
                <a:lnTo>
                  <a:pt x="216" y="1974"/>
                </a:lnTo>
                <a:lnTo>
                  <a:pt x="216" y="1981"/>
                </a:lnTo>
                <a:lnTo>
                  <a:pt x="216" y="1989"/>
                </a:lnTo>
                <a:lnTo>
                  <a:pt x="216" y="1989"/>
                </a:lnTo>
                <a:lnTo>
                  <a:pt x="212" y="2018"/>
                </a:lnTo>
                <a:lnTo>
                  <a:pt x="207" y="2044"/>
                </a:lnTo>
                <a:lnTo>
                  <a:pt x="200" y="2069"/>
                </a:lnTo>
                <a:lnTo>
                  <a:pt x="190" y="2094"/>
                </a:lnTo>
                <a:lnTo>
                  <a:pt x="190" y="2094"/>
                </a:lnTo>
                <a:lnTo>
                  <a:pt x="179" y="2117"/>
                </a:lnTo>
                <a:lnTo>
                  <a:pt x="170" y="2138"/>
                </a:lnTo>
                <a:lnTo>
                  <a:pt x="162" y="2159"/>
                </a:lnTo>
                <a:lnTo>
                  <a:pt x="153" y="2178"/>
                </a:lnTo>
                <a:lnTo>
                  <a:pt x="153" y="2178"/>
                </a:lnTo>
                <a:lnTo>
                  <a:pt x="149" y="2187"/>
                </a:lnTo>
                <a:lnTo>
                  <a:pt x="147" y="2195"/>
                </a:lnTo>
                <a:lnTo>
                  <a:pt x="145" y="2202"/>
                </a:lnTo>
                <a:lnTo>
                  <a:pt x="145" y="2209"/>
                </a:lnTo>
                <a:lnTo>
                  <a:pt x="148" y="2215"/>
                </a:lnTo>
                <a:lnTo>
                  <a:pt x="152" y="2221"/>
                </a:lnTo>
                <a:lnTo>
                  <a:pt x="160" y="2226"/>
                </a:lnTo>
                <a:lnTo>
                  <a:pt x="169" y="2230"/>
                </a:lnTo>
                <a:lnTo>
                  <a:pt x="169" y="2230"/>
                </a:lnTo>
                <a:lnTo>
                  <a:pt x="181" y="2232"/>
                </a:lnTo>
                <a:lnTo>
                  <a:pt x="194" y="2235"/>
                </a:lnTo>
                <a:lnTo>
                  <a:pt x="208" y="2236"/>
                </a:lnTo>
                <a:lnTo>
                  <a:pt x="221" y="2235"/>
                </a:lnTo>
                <a:lnTo>
                  <a:pt x="245" y="2234"/>
                </a:lnTo>
                <a:lnTo>
                  <a:pt x="253" y="2231"/>
                </a:lnTo>
                <a:lnTo>
                  <a:pt x="258" y="2230"/>
                </a:lnTo>
                <a:lnTo>
                  <a:pt x="258" y="2230"/>
                </a:lnTo>
                <a:lnTo>
                  <a:pt x="262" y="2225"/>
                </a:lnTo>
                <a:lnTo>
                  <a:pt x="268" y="2213"/>
                </a:lnTo>
                <a:lnTo>
                  <a:pt x="284" y="2179"/>
                </a:lnTo>
                <a:lnTo>
                  <a:pt x="292" y="2159"/>
                </a:lnTo>
                <a:lnTo>
                  <a:pt x="298" y="2140"/>
                </a:lnTo>
                <a:lnTo>
                  <a:pt x="302" y="2123"/>
                </a:lnTo>
                <a:lnTo>
                  <a:pt x="305" y="2110"/>
                </a:lnTo>
                <a:lnTo>
                  <a:pt x="305" y="2110"/>
                </a:lnTo>
                <a:lnTo>
                  <a:pt x="306" y="2074"/>
                </a:lnTo>
                <a:lnTo>
                  <a:pt x="306" y="2064"/>
                </a:lnTo>
                <a:lnTo>
                  <a:pt x="305" y="2057"/>
                </a:lnTo>
                <a:lnTo>
                  <a:pt x="305" y="2057"/>
                </a:lnTo>
                <a:lnTo>
                  <a:pt x="304" y="2052"/>
                </a:lnTo>
                <a:lnTo>
                  <a:pt x="305" y="2036"/>
                </a:lnTo>
                <a:lnTo>
                  <a:pt x="305" y="2036"/>
                </a:lnTo>
                <a:lnTo>
                  <a:pt x="305" y="2028"/>
                </a:lnTo>
                <a:lnTo>
                  <a:pt x="304" y="2019"/>
                </a:lnTo>
                <a:lnTo>
                  <a:pt x="300" y="1998"/>
                </a:lnTo>
                <a:lnTo>
                  <a:pt x="296" y="1979"/>
                </a:lnTo>
                <a:lnTo>
                  <a:pt x="294" y="1968"/>
                </a:lnTo>
                <a:lnTo>
                  <a:pt x="294" y="1958"/>
                </a:lnTo>
                <a:lnTo>
                  <a:pt x="294" y="1958"/>
                </a:lnTo>
                <a:lnTo>
                  <a:pt x="300" y="1885"/>
                </a:lnTo>
                <a:lnTo>
                  <a:pt x="304" y="1843"/>
                </a:lnTo>
                <a:lnTo>
                  <a:pt x="305" y="1817"/>
                </a:lnTo>
                <a:lnTo>
                  <a:pt x="305" y="1817"/>
                </a:lnTo>
                <a:lnTo>
                  <a:pt x="305" y="1753"/>
                </a:lnTo>
                <a:lnTo>
                  <a:pt x="302" y="1713"/>
                </a:lnTo>
                <a:lnTo>
                  <a:pt x="301" y="1698"/>
                </a:lnTo>
                <a:lnTo>
                  <a:pt x="300" y="1686"/>
                </a:lnTo>
                <a:lnTo>
                  <a:pt x="300" y="1686"/>
                </a:lnTo>
                <a:lnTo>
                  <a:pt x="297" y="1671"/>
                </a:lnTo>
                <a:lnTo>
                  <a:pt x="297" y="1664"/>
                </a:lnTo>
                <a:lnTo>
                  <a:pt x="298" y="1654"/>
                </a:lnTo>
                <a:lnTo>
                  <a:pt x="300" y="1639"/>
                </a:lnTo>
                <a:lnTo>
                  <a:pt x="300" y="1639"/>
                </a:lnTo>
                <a:lnTo>
                  <a:pt x="301" y="1626"/>
                </a:lnTo>
                <a:lnTo>
                  <a:pt x="305" y="1610"/>
                </a:lnTo>
                <a:lnTo>
                  <a:pt x="314" y="1573"/>
                </a:lnTo>
                <a:lnTo>
                  <a:pt x="323" y="1538"/>
                </a:lnTo>
                <a:lnTo>
                  <a:pt x="326" y="1524"/>
                </a:lnTo>
                <a:lnTo>
                  <a:pt x="326" y="1513"/>
                </a:lnTo>
                <a:lnTo>
                  <a:pt x="326" y="1513"/>
                </a:lnTo>
                <a:lnTo>
                  <a:pt x="326" y="1501"/>
                </a:lnTo>
                <a:lnTo>
                  <a:pt x="327" y="1484"/>
                </a:lnTo>
                <a:lnTo>
                  <a:pt x="331" y="1443"/>
                </a:lnTo>
                <a:lnTo>
                  <a:pt x="336" y="1388"/>
                </a:lnTo>
                <a:lnTo>
                  <a:pt x="336" y="1388"/>
                </a:lnTo>
                <a:lnTo>
                  <a:pt x="343" y="1467"/>
                </a:lnTo>
                <a:lnTo>
                  <a:pt x="347" y="1528"/>
                </a:lnTo>
                <a:lnTo>
                  <a:pt x="347" y="1551"/>
                </a:lnTo>
                <a:lnTo>
                  <a:pt x="347" y="1566"/>
                </a:lnTo>
                <a:lnTo>
                  <a:pt x="347" y="1566"/>
                </a:lnTo>
                <a:lnTo>
                  <a:pt x="344" y="1577"/>
                </a:lnTo>
                <a:lnTo>
                  <a:pt x="340" y="1593"/>
                </a:lnTo>
                <a:lnTo>
                  <a:pt x="330" y="1631"/>
                </a:lnTo>
                <a:lnTo>
                  <a:pt x="319" y="1665"/>
                </a:lnTo>
                <a:lnTo>
                  <a:pt x="317" y="1675"/>
                </a:lnTo>
                <a:lnTo>
                  <a:pt x="315" y="1681"/>
                </a:lnTo>
                <a:lnTo>
                  <a:pt x="315" y="1681"/>
                </a:lnTo>
                <a:lnTo>
                  <a:pt x="317" y="1686"/>
                </a:lnTo>
                <a:lnTo>
                  <a:pt x="315" y="1695"/>
                </a:lnTo>
                <a:lnTo>
                  <a:pt x="315" y="1707"/>
                </a:lnTo>
                <a:lnTo>
                  <a:pt x="315" y="1707"/>
                </a:lnTo>
                <a:lnTo>
                  <a:pt x="314" y="1720"/>
                </a:lnTo>
                <a:lnTo>
                  <a:pt x="313" y="1753"/>
                </a:lnTo>
                <a:lnTo>
                  <a:pt x="313" y="1772"/>
                </a:lnTo>
                <a:lnTo>
                  <a:pt x="314" y="1793"/>
                </a:lnTo>
                <a:lnTo>
                  <a:pt x="317" y="1814"/>
                </a:lnTo>
                <a:lnTo>
                  <a:pt x="321" y="1832"/>
                </a:lnTo>
                <a:lnTo>
                  <a:pt x="321" y="1832"/>
                </a:lnTo>
                <a:lnTo>
                  <a:pt x="330" y="1865"/>
                </a:lnTo>
                <a:lnTo>
                  <a:pt x="336" y="1895"/>
                </a:lnTo>
                <a:lnTo>
                  <a:pt x="338" y="1909"/>
                </a:lnTo>
                <a:lnTo>
                  <a:pt x="338" y="1923"/>
                </a:lnTo>
                <a:lnTo>
                  <a:pt x="338" y="1936"/>
                </a:lnTo>
                <a:lnTo>
                  <a:pt x="336" y="1947"/>
                </a:lnTo>
                <a:lnTo>
                  <a:pt x="336" y="1947"/>
                </a:lnTo>
                <a:lnTo>
                  <a:pt x="334" y="1971"/>
                </a:lnTo>
                <a:lnTo>
                  <a:pt x="331" y="1994"/>
                </a:lnTo>
                <a:lnTo>
                  <a:pt x="331" y="1994"/>
                </a:lnTo>
                <a:lnTo>
                  <a:pt x="328" y="2034"/>
                </a:lnTo>
                <a:lnTo>
                  <a:pt x="326" y="2089"/>
                </a:lnTo>
                <a:lnTo>
                  <a:pt x="323" y="2141"/>
                </a:lnTo>
                <a:lnTo>
                  <a:pt x="321" y="2172"/>
                </a:lnTo>
                <a:lnTo>
                  <a:pt x="321" y="2172"/>
                </a:lnTo>
                <a:lnTo>
                  <a:pt x="321" y="2176"/>
                </a:lnTo>
                <a:lnTo>
                  <a:pt x="321" y="2179"/>
                </a:lnTo>
                <a:lnTo>
                  <a:pt x="323" y="2181"/>
                </a:lnTo>
                <a:lnTo>
                  <a:pt x="326" y="2184"/>
                </a:lnTo>
                <a:lnTo>
                  <a:pt x="332" y="2187"/>
                </a:lnTo>
                <a:lnTo>
                  <a:pt x="340" y="2189"/>
                </a:lnTo>
                <a:lnTo>
                  <a:pt x="362" y="2192"/>
                </a:lnTo>
                <a:lnTo>
                  <a:pt x="383" y="2193"/>
                </a:lnTo>
                <a:lnTo>
                  <a:pt x="383" y="2193"/>
                </a:lnTo>
                <a:lnTo>
                  <a:pt x="394" y="2195"/>
                </a:lnTo>
                <a:lnTo>
                  <a:pt x="406" y="2197"/>
                </a:lnTo>
                <a:lnTo>
                  <a:pt x="417" y="2198"/>
                </a:lnTo>
                <a:lnTo>
                  <a:pt x="428" y="2200"/>
                </a:lnTo>
                <a:lnTo>
                  <a:pt x="437" y="2200"/>
                </a:lnTo>
                <a:lnTo>
                  <a:pt x="442" y="2200"/>
                </a:lnTo>
                <a:lnTo>
                  <a:pt x="445" y="2198"/>
                </a:lnTo>
                <a:lnTo>
                  <a:pt x="447" y="2196"/>
                </a:lnTo>
                <a:lnTo>
                  <a:pt x="450" y="2192"/>
                </a:lnTo>
                <a:lnTo>
                  <a:pt x="451" y="2188"/>
                </a:lnTo>
                <a:lnTo>
                  <a:pt x="451" y="2183"/>
                </a:lnTo>
                <a:lnTo>
                  <a:pt x="451" y="2183"/>
                </a:lnTo>
                <a:lnTo>
                  <a:pt x="450" y="2167"/>
                </a:lnTo>
                <a:lnTo>
                  <a:pt x="446" y="2147"/>
                </a:lnTo>
                <a:lnTo>
                  <a:pt x="436" y="2098"/>
                </a:lnTo>
                <a:lnTo>
                  <a:pt x="425" y="2049"/>
                </a:lnTo>
                <a:lnTo>
                  <a:pt x="420" y="2021"/>
                </a:lnTo>
                <a:lnTo>
                  <a:pt x="420" y="2021"/>
                </a:lnTo>
                <a:lnTo>
                  <a:pt x="417" y="2004"/>
                </a:lnTo>
                <a:lnTo>
                  <a:pt x="413" y="1983"/>
                </a:lnTo>
                <a:lnTo>
                  <a:pt x="411" y="1974"/>
                </a:lnTo>
                <a:lnTo>
                  <a:pt x="411" y="1963"/>
                </a:lnTo>
                <a:lnTo>
                  <a:pt x="412" y="1955"/>
                </a:lnTo>
                <a:lnTo>
                  <a:pt x="415" y="1947"/>
                </a:lnTo>
                <a:lnTo>
                  <a:pt x="415" y="1947"/>
                </a:lnTo>
                <a:lnTo>
                  <a:pt x="430" y="1920"/>
                </a:lnTo>
                <a:lnTo>
                  <a:pt x="457" y="1872"/>
                </a:lnTo>
                <a:lnTo>
                  <a:pt x="468" y="1847"/>
                </a:lnTo>
                <a:lnTo>
                  <a:pt x="480" y="1822"/>
                </a:lnTo>
                <a:lnTo>
                  <a:pt x="489" y="1801"/>
                </a:lnTo>
                <a:lnTo>
                  <a:pt x="493" y="1785"/>
                </a:lnTo>
                <a:lnTo>
                  <a:pt x="493" y="1785"/>
                </a:lnTo>
                <a:lnTo>
                  <a:pt x="504" y="1722"/>
                </a:lnTo>
                <a:lnTo>
                  <a:pt x="504" y="1722"/>
                </a:lnTo>
                <a:lnTo>
                  <a:pt x="509" y="1708"/>
                </a:lnTo>
                <a:lnTo>
                  <a:pt x="513" y="1698"/>
                </a:lnTo>
                <a:lnTo>
                  <a:pt x="514" y="1691"/>
                </a:lnTo>
                <a:lnTo>
                  <a:pt x="514" y="1691"/>
                </a:lnTo>
                <a:lnTo>
                  <a:pt x="514" y="1661"/>
                </a:lnTo>
                <a:lnTo>
                  <a:pt x="514" y="1594"/>
                </a:lnTo>
                <a:lnTo>
                  <a:pt x="515" y="1558"/>
                </a:lnTo>
                <a:lnTo>
                  <a:pt x="517" y="1522"/>
                </a:lnTo>
                <a:lnTo>
                  <a:pt x="521" y="1492"/>
                </a:lnTo>
                <a:lnTo>
                  <a:pt x="522" y="1481"/>
                </a:lnTo>
                <a:lnTo>
                  <a:pt x="525" y="1471"/>
                </a:lnTo>
                <a:lnTo>
                  <a:pt x="525" y="1471"/>
                </a:lnTo>
                <a:lnTo>
                  <a:pt x="530" y="1452"/>
                </a:lnTo>
                <a:lnTo>
                  <a:pt x="535" y="1423"/>
                </a:lnTo>
                <a:lnTo>
                  <a:pt x="545" y="1356"/>
                </a:lnTo>
                <a:lnTo>
                  <a:pt x="553" y="1288"/>
                </a:lnTo>
                <a:lnTo>
                  <a:pt x="557" y="1261"/>
                </a:lnTo>
                <a:lnTo>
                  <a:pt x="561" y="1241"/>
                </a:lnTo>
                <a:lnTo>
                  <a:pt x="561" y="1241"/>
                </a:lnTo>
                <a:lnTo>
                  <a:pt x="572" y="1189"/>
                </a:lnTo>
                <a:lnTo>
                  <a:pt x="572" y="1189"/>
                </a:lnTo>
                <a:lnTo>
                  <a:pt x="573" y="1147"/>
                </a:lnTo>
                <a:lnTo>
                  <a:pt x="573" y="1110"/>
                </a:lnTo>
                <a:lnTo>
                  <a:pt x="572" y="1079"/>
                </a:lnTo>
                <a:lnTo>
                  <a:pt x="572" y="1079"/>
                </a:lnTo>
                <a:lnTo>
                  <a:pt x="569" y="1049"/>
                </a:lnTo>
                <a:lnTo>
                  <a:pt x="568" y="1012"/>
                </a:lnTo>
                <a:lnTo>
                  <a:pt x="566" y="938"/>
                </a:lnTo>
                <a:lnTo>
                  <a:pt x="566" y="938"/>
                </a:lnTo>
                <a:lnTo>
                  <a:pt x="564" y="895"/>
                </a:lnTo>
                <a:lnTo>
                  <a:pt x="559" y="845"/>
                </a:lnTo>
                <a:lnTo>
                  <a:pt x="551" y="786"/>
                </a:lnTo>
                <a:lnTo>
                  <a:pt x="551" y="786"/>
                </a:lnTo>
                <a:lnTo>
                  <a:pt x="564" y="795"/>
                </a:lnTo>
                <a:lnTo>
                  <a:pt x="578" y="803"/>
                </a:lnTo>
                <a:lnTo>
                  <a:pt x="595" y="812"/>
                </a:lnTo>
                <a:lnTo>
                  <a:pt x="612" y="821"/>
                </a:lnTo>
                <a:lnTo>
                  <a:pt x="629" y="827"/>
                </a:lnTo>
                <a:lnTo>
                  <a:pt x="637" y="828"/>
                </a:lnTo>
                <a:lnTo>
                  <a:pt x="645" y="828"/>
                </a:lnTo>
                <a:lnTo>
                  <a:pt x="650" y="827"/>
                </a:lnTo>
                <a:lnTo>
                  <a:pt x="655" y="823"/>
                </a:lnTo>
                <a:lnTo>
                  <a:pt x="655" y="823"/>
                </a:lnTo>
                <a:lnTo>
                  <a:pt x="670" y="806"/>
                </a:lnTo>
                <a:lnTo>
                  <a:pt x="676" y="798"/>
                </a:lnTo>
                <a:lnTo>
                  <a:pt x="680" y="790"/>
                </a:lnTo>
                <a:lnTo>
                  <a:pt x="684" y="782"/>
                </a:lnTo>
                <a:lnTo>
                  <a:pt x="685" y="774"/>
                </a:lnTo>
                <a:lnTo>
                  <a:pt x="687" y="768"/>
                </a:lnTo>
                <a:lnTo>
                  <a:pt x="687" y="760"/>
                </a:lnTo>
                <a:lnTo>
                  <a:pt x="687" y="760"/>
                </a:lnTo>
                <a:lnTo>
                  <a:pt x="683" y="736"/>
                </a:lnTo>
                <a:lnTo>
                  <a:pt x="676" y="702"/>
                </a:lnTo>
                <a:lnTo>
                  <a:pt x="666" y="661"/>
                </a:lnTo>
                <a:lnTo>
                  <a:pt x="692" y="645"/>
                </a:lnTo>
                <a:lnTo>
                  <a:pt x="692" y="645"/>
                </a:lnTo>
                <a:lnTo>
                  <a:pt x="676" y="595"/>
                </a:lnTo>
                <a:lnTo>
                  <a:pt x="660" y="543"/>
                </a:lnTo>
                <a:lnTo>
                  <a:pt x="645" y="483"/>
                </a:lnTo>
                <a:lnTo>
                  <a:pt x="645" y="483"/>
                </a:lnTo>
                <a:lnTo>
                  <a:pt x="637" y="454"/>
                </a:lnTo>
                <a:lnTo>
                  <a:pt x="628" y="432"/>
                </a:lnTo>
                <a:lnTo>
                  <a:pt x="619" y="415"/>
                </a:lnTo>
                <a:lnTo>
                  <a:pt x="611" y="400"/>
                </a:lnTo>
                <a:lnTo>
                  <a:pt x="602" y="391"/>
                </a:lnTo>
                <a:lnTo>
                  <a:pt x="592" y="383"/>
                </a:lnTo>
                <a:lnTo>
                  <a:pt x="577" y="373"/>
                </a:lnTo>
                <a:lnTo>
                  <a:pt x="577" y="373"/>
                </a:lnTo>
                <a:lnTo>
                  <a:pt x="569" y="369"/>
                </a:lnTo>
                <a:lnTo>
                  <a:pt x="559" y="365"/>
                </a:lnTo>
                <a:lnTo>
                  <a:pt x="535" y="357"/>
                </a:lnTo>
                <a:lnTo>
                  <a:pt x="493" y="347"/>
                </a:lnTo>
                <a:lnTo>
                  <a:pt x="493" y="347"/>
                </a:lnTo>
                <a:lnTo>
                  <a:pt x="485" y="344"/>
                </a:lnTo>
                <a:lnTo>
                  <a:pt x="477" y="340"/>
                </a:lnTo>
                <a:lnTo>
                  <a:pt x="459" y="331"/>
                </a:lnTo>
                <a:lnTo>
                  <a:pt x="436" y="315"/>
                </a:lnTo>
                <a:lnTo>
                  <a:pt x="436" y="315"/>
                </a:lnTo>
                <a:lnTo>
                  <a:pt x="421" y="306"/>
                </a:lnTo>
                <a:lnTo>
                  <a:pt x="415" y="300"/>
                </a:lnTo>
                <a:lnTo>
                  <a:pt x="409" y="294"/>
                </a:lnTo>
                <a:lnTo>
                  <a:pt x="409" y="294"/>
                </a:lnTo>
                <a:lnTo>
                  <a:pt x="407" y="285"/>
                </a:lnTo>
                <a:lnTo>
                  <a:pt x="406" y="274"/>
                </a:lnTo>
                <a:lnTo>
                  <a:pt x="404" y="258"/>
                </a:lnTo>
                <a:lnTo>
                  <a:pt x="415" y="226"/>
                </a:lnTo>
                <a:lnTo>
                  <a:pt x="415" y="226"/>
                </a:lnTo>
                <a:lnTo>
                  <a:pt x="425" y="221"/>
                </a:lnTo>
                <a:lnTo>
                  <a:pt x="434" y="216"/>
                </a:lnTo>
                <a:lnTo>
                  <a:pt x="441" y="211"/>
                </a:lnTo>
                <a:lnTo>
                  <a:pt x="441" y="211"/>
                </a:lnTo>
                <a:lnTo>
                  <a:pt x="443" y="208"/>
                </a:lnTo>
                <a:lnTo>
                  <a:pt x="445" y="204"/>
                </a:lnTo>
                <a:lnTo>
                  <a:pt x="446" y="195"/>
                </a:lnTo>
                <a:lnTo>
                  <a:pt x="446" y="185"/>
                </a:lnTo>
                <a:lnTo>
                  <a:pt x="446" y="185"/>
                </a:lnTo>
                <a:lnTo>
                  <a:pt x="449" y="183"/>
                </a:lnTo>
                <a:lnTo>
                  <a:pt x="454" y="181"/>
                </a:lnTo>
                <a:lnTo>
                  <a:pt x="457" y="178"/>
                </a:lnTo>
                <a:lnTo>
                  <a:pt x="459" y="174"/>
                </a:lnTo>
                <a:lnTo>
                  <a:pt x="460" y="170"/>
                </a:lnTo>
                <a:lnTo>
                  <a:pt x="462" y="164"/>
                </a:lnTo>
                <a:lnTo>
                  <a:pt x="462" y="164"/>
                </a:lnTo>
                <a:lnTo>
                  <a:pt x="460" y="156"/>
                </a:lnTo>
                <a:lnTo>
                  <a:pt x="459" y="147"/>
                </a:lnTo>
                <a:lnTo>
                  <a:pt x="451" y="126"/>
                </a:lnTo>
                <a:lnTo>
                  <a:pt x="445" y="104"/>
                </a:lnTo>
                <a:lnTo>
                  <a:pt x="442" y="93"/>
                </a:lnTo>
                <a:lnTo>
                  <a:pt x="441" y="85"/>
                </a:lnTo>
                <a:lnTo>
                  <a:pt x="441" y="85"/>
                </a:lnTo>
                <a:lnTo>
                  <a:pt x="440" y="71"/>
                </a:lnTo>
                <a:lnTo>
                  <a:pt x="437" y="59"/>
                </a:lnTo>
                <a:lnTo>
                  <a:pt x="434" y="51"/>
                </a:lnTo>
                <a:lnTo>
                  <a:pt x="432" y="50"/>
                </a:lnTo>
                <a:lnTo>
                  <a:pt x="430" y="49"/>
                </a:lnTo>
                <a:lnTo>
                  <a:pt x="430" y="49"/>
                </a:lnTo>
                <a:lnTo>
                  <a:pt x="428" y="47"/>
                </a:lnTo>
                <a:lnTo>
                  <a:pt x="425" y="45"/>
                </a:lnTo>
                <a:lnTo>
                  <a:pt x="417" y="38"/>
                </a:lnTo>
                <a:lnTo>
                  <a:pt x="409" y="30"/>
                </a:lnTo>
                <a:lnTo>
                  <a:pt x="407" y="29"/>
                </a:lnTo>
                <a:lnTo>
                  <a:pt x="404" y="28"/>
                </a:lnTo>
                <a:lnTo>
                  <a:pt x="404" y="28"/>
                </a:lnTo>
                <a:lnTo>
                  <a:pt x="402" y="26"/>
                </a:lnTo>
                <a:lnTo>
                  <a:pt x="399" y="25"/>
                </a:lnTo>
                <a:lnTo>
                  <a:pt x="391" y="19"/>
                </a:lnTo>
                <a:lnTo>
                  <a:pt x="385" y="13"/>
                </a:lnTo>
                <a:lnTo>
                  <a:pt x="381" y="12"/>
                </a:lnTo>
                <a:lnTo>
                  <a:pt x="378" y="12"/>
                </a:lnTo>
                <a:lnTo>
                  <a:pt x="378" y="12"/>
                </a:lnTo>
                <a:lnTo>
                  <a:pt x="374" y="13"/>
                </a:lnTo>
                <a:lnTo>
                  <a:pt x="369" y="13"/>
                </a:lnTo>
                <a:lnTo>
                  <a:pt x="355" y="13"/>
                </a:lnTo>
                <a:lnTo>
                  <a:pt x="338" y="12"/>
                </a:lnTo>
                <a:lnTo>
                  <a:pt x="326" y="12"/>
                </a:lnTo>
                <a:lnTo>
                  <a:pt x="326" y="12"/>
                </a:lnTo>
                <a:lnTo>
                  <a:pt x="321" y="12"/>
                </a:lnTo>
                <a:lnTo>
                  <a:pt x="315" y="11"/>
                </a:lnTo>
                <a:lnTo>
                  <a:pt x="305" y="4"/>
                </a:lnTo>
                <a:lnTo>
                  <a:pt x="298" y="3"/>
                </a:lnTo>
                <a:lnTo>
                  <a:pt x="293" y="0"/>
                </a:lnTo>
                <a:lnTo>
                  <a:pt x="288" y="0"/>
                </a:lnTo>
                <a:lnTo>
                  <a:pt x="284" y="2"/>
                </a:lnTo>
                <a:lnTo>
                  <a:pt x="284" y="2"/>
                </a:lnTo>
                <a:lnTo>
                  <a:pt x="280" y="4"/>
                </a:lnTo>
                <a:lnTo>
                  <a:pt x="276" y="4"/>
                </a:lnTo>
                <a:lnTo>
                  <a:pt x="267" y="5"/>
                </a:lnTo>
                <a:lnTo>
                  <a:pt x="262" y="7"/>
                </a:lnTo>
                <a:lnTo>
                  <a:pt x="259" y="9"/>
                </a:lnTo>
                <a:lnTo>
                  <a:pt x="258" y="12"/>
                </a:lnTo>
                <a:lnTo>
                  <a:pt x="258" y="12"/>
                </a:lnTo>
                <a:lnTo>
                  <a:pt x="257" y="16"/>
                </a:lnTo>
                <a:lnTo>
                  <a:pt x="254" y="19"/>
                </a:lnTo>
                <a:lnTo>
                  <a:pt x="247" y="25"/>
                </a:lnTo>
                <a:lnTo>
                  <a:pt x="243" y="29"/>
                </a:lnTo>
                <a:lnTo>
                  <a:pt x="240" y="33"/>
                </a:lnTo>
                <a:lnTo>
                  <a:pt x="238" y="38"/>
                </a:lnTo>
                <a:lnTo>
                  <a:pt x="237" y="43"/>
                </a:lnTo>
                <a:lnTo>
                  <a:pt x="237" y="43"/>
                </a:lnTo>
                <a:lnTo>
                  <a:pt x="236" y="50"/>
                </a:lnTo>
                <a:lnTo>
                  <a:pt x="234" y="58"/>
                </a:lnTo>
                <a:lnTo>
                  <a:pt x="229" y="72"/>
                </a:lnTo>
                <a:lnTo>
                  <a:pt x="221" y="90"/>
                </a:lnTo>
                <a:lnTo>
                  <a:pt x="221" y="90"/>
                </a:lnTo>
                <a:close/>
                <a:moveTo>
                  <a:pt x="111" y="676"/>
                </a:moveTo>
                <a:lnTo>
                  <a:pt x="111" y="676"/>
                </a:lnTo>
                <a:lnTo>
                  <a:pt x="119" y="702"/>
                </a:lnTo>
                <a:lnTo>
                  <a:pt x="126" y="725"/>
                </a:lnTo>
                <a:lnTo>
                  <a:pt x="127" y="735"/>
                </a:lnTo>
                <a:lnTo>
                  <a:pt x="127" y="744"/>
                </a:lnTo>
                <a:lnTo>
                  <a:pt x="127" y="744"/>
                </a:lnTo>
                <a:lnTo>
                  <a:pt x="126" y="767"/>
                </a:lnTo>
                <a:lnTo>
                  <a:pt x="127" y="794"/>
                </a:lnTo>
                <a:lnTo>
                  <a:pt x="127" y="828"/>
                </a:lnTo>
                <a:lnTo>
                  <a:pt x="106" y="823"/>
                </a:lnTo>
                <a:lnTo>
                  <a:pt x="106" y="823"/>
                </a:lnTo>
                <a:lnTo>
                  <a:pt x="109" y="810"/>
                </a:lnTo>
                <a:lnTo>
                  <a:pt x="111" y="797"/>
                </a:lnTo>
                <a:lnTo>
                  <a:pt x="111" y="781"/>
                </a:lnTo>
                <a:lnTo>
                  <a:pt x="111" y="781"/>
                </a:lnTo>
                <a:lnTo>
                  <a:pt x="110" y="755"/>
                </a:lnTo>
                <a:lnTo>
                  <a:pt x="111" y="721"/>
                </a:lnTo>
                <a:lnTo>
                  <a:pt x="111" y="676"/>
                </a:lnTo>
                <a:lnTo>
                  <a:pt x="111" y="6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/>
          <p:cNvSpPr>
            <a:spLocks noEditPoints="1"/>
          </p:cNvSpPr>
          <p:nvPr/>
        </p:nvSpPr>
        <p:spPr bwMode="auto">
          <a:xfrm>
            <a:off x="2841684" y="4611535"/>
            <a:ext cx="574540" cy="1827037"/>
          </a:xfrm>
          <a:custGeom>
            <a:avLst/>
            <a:gdLst>
              <a:gd name="T0" fmla="*/ 160 w 400"/>
              <a:gd name="T1" fmla="*/ 73 h 1272"/>
              <a:gd name="T2" fmla="*/ 160 w 400"/>
              <a:gd name="T3" fmla="*/ 91 h 1272"/>
              <a:gd name="T4" fmla="*/ 164 w 400"/>
              <a:gd name="T5" fmla="*/ 128 h 1272"/>
              <a:gd name="T6" fmla="*/ 176 w 400"/>
              <a:gd name="T7" fmla="*/ 155 h 1272"/>
              <a:gd name="T8" fmla="*/ 157 w 400"/>
              <a:gd name="T9" fmla="*/ 167 h 1272"/>
              <a:gd name="T10" fmla="*/ 75 w 400"/>
              <a:gd name="T11" fmla="*/ 215 h 1272"/>
              <a:gd name="T12" fmla="*/ 54 w 400"/>
              <a:gd name="T13" fmla="*/ 249 h 1272"/>
              <a:gd name="T14" fmla="*/ 21 w 400"/>
              <a:gd name="T15" fmla="*/ 335 h 1272"/>
              <a:gd name="T16" fmla="*/ 26 w 400"/>
              <a:gd name="T17" fmla="*/ 349 h 1272"/>
              <a:gd name="T18" fmla="*/ 2 w 400"/>
              <a:gd name="T19" fmla="*/ 420 h 1272"/>
              <a:gd name="T20" fmla="*/ 6 w 400"/>
              <a:gd name="T21" fmla="*/ 454 h 1272"/>
              <a:gd name="T22" fmla="*/ 90 w 400"/>
              <a:gd name="T23" fmla="*/ 540 h 1272"/>
              <a:gd name="T24" fmla="*/ 90 w 400"/>
              <a:gd name="T25" fmla="*/ 573 h 1272"/>
              <a:gd name="T26" fmla="*/ 84 w 400"/>
              <a:gd name="T27" fmla="*/ 600 h 1272"/>
              <a:gd name="T28" fmla="*/ 89 w 400"/>
              <a:gd name="T29" fmla="*/ 617 h 1272"/>
              <a:gd name="T30" fmla="*/ 103 w 400"/>
              <a:gd name="T31" fmla="*/ 726 h 1272"/>
              <a:gd name="T32" fmla="*/ 114 w 400"/>
              <a:gd name="T33" fmla="*/ 754 h 1272"/>
              <a:gd name="T34" fmla="*/ 122 w 400"/>
              <a:gd name="T35" fmla="*/ 849 h 1272"/>
              <a:gd name="T36" fmla="*/ 157 w 400"/>
              <a:gd name="T37" fmla="*/ 926 h 1272"/>
              <a:gd name="T38" fmla="*/ 168 w 400"/>
              <a:gd name="T39" fmla="*/ 956 h 1272"/>
              <a:gd name="T40" fmla="*/ 194 w 400"/>
              <a:gd name="T41" fmla="*/ 963 h 1272"/>
              <a:gd name="T42" fmla="*/ 220 w 400"/>
              <a:gd name="T43" fmla="*/ 1079 h 1272"/>
              <a:gd name="T44" fmla="*/ 216 w 400"/>
              <a:gd name="T45" fmla="*/ 1175 h 1272"/>
              <a:gd name="T46" fmla="*/ 196 w 400"/>
              <a:gd name="T47" fmla="*/ 1240 h 1272"/>
              <a:gd name="T48" fmla="*/ 201 w 400"/>
              <a:gd name="T49" fmla="*/ 1266 h 1272"/>
              <a:gd name="T50" fmla="*/ 276 w 400"/>
              <a:gd name="T51" fmla="*/ 1269 h 1272"/>
              <a:gd name="T52" fmla="*/ 272 w 400"/>
              <a:gd name="T53" fmla="*/ 1238 h 1272"/>
              <a:gd name="T54" fmla="*/ 254 w 400"/>
              <a:gd name="T55" fmla="*/ 1163 h 1272"/>
              <a:gd name="T56" fmla="*/ 291 w 400"/>
              <a:gd name="T57" fmla="*/ 1038 h 1272"/>
              <a:gd name="T58" fmla="*/ 301 w 400"/>
              <a:gd name="T59" fmla="*/ 898 h 1272"/>
              <a:gd name="T60" fmla="*/ 303 w 400"/>
              <a:gd name="T61" fmla="*/ 839 h 1272"/>
              <a:gd name="T62" fmla="*/ 332 w 400"/>
              <a:gd name="T63" fmla="*/ 696 h 1272"/>
              <a:gd name="T64" fmla="*/ 361 w 400"/>
              <a:gd name="T65" fmla="*/ 672 h 1272"/>
              <a:gd name="T66" fmla="*/ 366 w 400"/>
              <a:gd name="T67" fmla="*/ 642 h 1272"/>
              <a:gd name="T68" fmla="*/ 344 w 400"/>
              <a:gd name="T69" fmla="*/ 595 h 1272"/>
              <a:gd name="T70" fmla="*/ 351 w 400"/>
              <a:gd name="T71" fmla="*/ 588 h 1272"/>
              <a:gd name="T72" fmla="*/ 344 w 400"/>
              <a:gd name="T73" fmla="*/ 558 h 1272"/>
              <a:gd name="T74" fmla="*/ 362 w 400"/>
              <a:gd name="T75" fmla="*/ 518 h 1272"/>
              <a:gd name="T76" fmla="*/ 388 w 400"/>
              <a:gd name="T77" fmla="*/ 517 h 1272"/>
              <a:gd name="T78" fmla="*/ 395 w 400"/>
              <a:gd name="T79" fmla="*/ 430 h 1272"/>
              <a:gd name="T80" fmla="*/ 396 w 400"/>
              <a:gd name="T81" fmla="*/ 379 h 1272"/>
              <a:gd name="T82" fmla="*/ 398 w 400"/>
              <a:gd name="T83" fmla="*/ 365 h 1272"/>
              <a:gd name="T84" fmla="*/ 387 w 400"/>
              <a:gd name="T85" fmla="*/ 267 h 1272"/>
              <a:gd name="T86" fmla="*/ 358 w 400"/>
              <a:gd name="T87" fmla="*/ 217 h 1272"/>
              <a:gd name="T88" fmla="*/ 313 w 400"/>
              <a:gd name="T89" fmla="*/ 192 h 1272"/>
              <a:gd name="T90" fmla="*/ 264 w 400"/>
              <a:gd name="T91" fmla="*/ 155 h 1272"/>
              <a:gd name="T92" fmla="*/ 271 w 400"/>
              <a:gd name="T93" fmla="*/ 122 h 1272"/>
              <a:gd name="T94" fmla="*/ 283 w 400"/>
              <a:gd name="T95" fmla="*/ 109 h 1272"/>
              <a:gd name="T96" fmla="*/ 284 w 400"/>
              <a:gd name="T97" fmla="*/ 91 h 1272"/>
              <a:gd name="T98" fmla="*/ 282 w 400"/>
              <a:gd name="T99" fmla="*/ 40 h 1272"/>
              <a:gd name="T100" fmla="*/ 258 w 400"/>
              <a:gd name="T101" fmla="*/ 12 h 1272"/>
              <a:gd name="T102" fmla="*/ 232 w 400"/>
              <a:gd name="T103" fmla="*/ 0 h 1272"/>
              <a:gd name="T104" fmla="*/ 183 w 400"/>
              <a:gd name="T105" fmla="*/ 8 h 1272"/>
              <a:gd name="T106" fmla="*/ 159 w 400"/>
              <a:gd name="T107" fmla="*/ 42 h 1272"/>
              <a:gd name="T108" fmla="*/ 140 w 400"/>
              <a:gd name="T109" fmla="*/ 65 h 1272"/>
              <a:gd name="T110" fmla="*/ 96 w 400"/>
              <a:gd name="T111" fmla="*/ 389 h 1272"/>
              <a:gd name="T112" fmla="*/ 105 w 400"/>
              <a:gd name="T113" fmla="*/ 424 h 1272"/>
              <a:gd name="T114" fmla="*/ 104 w 400"/>
              <a:gd name="T115" fmla="*/ 492 h 1272"/>
              <a:gd name="T116" fmla="*/ 58 w 400"/>
              <a:gd name="T117" fmla="*/ 432 h 1272"/>
              <a:gd name="T118" fmla="*/ 69 w 400"/>
              <a:gd name="T119" fmla="*/ 406 h 1272"/>
              <a:gd name="T120" fmla="*/ 84 w 400"/>
              <a:gd name="T121" fmla="*/ 398 h 1272"/>
              <a:gd name="T122" fmla="*/ 96 w 400"/>
              <a:gd name="T123" fmla="*/ 389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0" h="1272">
                <a:moveTo>
                  <a:pt x="138" y="68"/>
                </a:moveTo>
                <a:lnTo>
                  <a:pt x="138" y="68"/>
                </a:lnTo>
                <a:lnTo>
                  <a:pt x="141" y="69"/>
                </a:lnTo>
                <a:lnTo>
                  <a:pt x="149" y="71"/>
                </a:lnTo>
                <a:lnTo>
                  <a:pt x="160" y="73"/>
                </a:lnTo>
                <a:lnTo>
                  <a:pt x="160" y="73"/>
                </a:lnTo>
                <a:lnTo>
                  <a:pt x="160" y="73"/>
                </a:lnTo>
                <a:lnTo>
                  <a:pt x="160" y="73"/>
                </a:lnTo>
                <a:lnTo>
                  <a:pt x="160" y="73"/>
                </a:lnTo>
                <a:lnTo>
                  <a:pt x="160" y="91"/>
                </a:lnTo>
                <a:lnTo>
                  <a:pt x="161" y="111"/>
                </a:lnTo>
                <a:lnTo>
                  <a:pt x="161" y="111"/>
                </a:lnTo>
                <a:lnTo>
                  <a:pt x="163" y="121"/>
                </a:lnTo>
                <a:lnTo>
                  <a:pt x="164" y="128"/>
                </a:lnTo>
                <a:lnTo>
                  <a:pt x="164" y="128"/>
                </a:lnTo>
                <a:lnTo>
                  <a:pt x="170" y="143"/>
                </a:lnTo>
                <a:lnTo>
                  <a:pt x="174" y="151"/>
                </a:lnTo>
                <a:lnTo>
                  <a:pt x="176" y="155"/>
                </a:lnTo>
                <a:lnTo>
                  <a:pt x="176" y="155"/>
                </a:lnTo>
                <a:lnTo>
                  <a:pt x="176" y="155"/>
                </a:lnTo>
                <a:lnTo>
                  <a:pt x="175" y="158"/>
                </a:lnTo>
                <a:lnTo>
                  <a:pt x="168" y="162"/>
                </a:lnTo>
                <a:lnTo>
                  <a:pt x="161" y="166"/>
                </a:lnTo>
                <a:lnTo>
                  <a:pt x="157" y="167"/>
                </a:lnTo>
                <a:lnTo>
                  <a:pt x="157" y="167"/>
                </a:lnTo>
                <a:lnTo>
                  <a:pt x="146" y="173"/>
                </a:lnTo>
                <a:lnTo>
                  <a:pt x="123" y="185"/>
                </a:lnTo>
                <a:lnTo>
                  <a:pt x="86" y="206"/>
                </a:lnTo>
                <a:lnTo>
                  <a:pt x="86" y="206"/>
                </a:lnTo>
                <a:lnTo>
                  <a:pt x="75" y="215"/>
                </a:lnTo>
                <a:lnTo>
                  <a:pt x="69" y="222"/>
                </a:lnTo>
                <a:lnTo>
                  <a:pt x="62" y="230"/>
                </a:lnTo>
                <a:lnTo>
                  <a:pt x="62" y="230"/>
                </a:lnTo>
                <a:lnTo>
                  <a:pt x="59" y="237"/>
                </a:lnTo>
                <a:lnTo>
                  <a:pt x="54" y="249"/>
                </a:lnTo>
                <a:lnTo>
                  <a:pt x="43" y="281"/>
                </a:lnTo>
                <a:lnTo>
                  <a:pt x="26" y="327"/>
                </a:lnTo>
                <a:lnTo>
                  <a:pt x="26" y="327"/>
                </a:lnTo>
                <a:lnTo>
                  <a:pt x="22" y="333"/>
                </a:lnTo>
                <a:lnTo>
                  <a:pt x="21" y="335"/>
                </a:lnTo>
                <a:lnTo>
                  <a:pt x="24" y="339"/>
                </a:lnTo>
                <a:lnTo>
                  <a:pt x="24" y="339"/>
                </a:lnTo>
                <a:lnTo>
                  <a:pt x="26" y="344"/>
                </a:lnTo>
                <a:lnTo>
                  <a:pt x="26" y="348"/>
                </a:lnTo>
                <a:lnTo>
                  <a:pt x="26" y="349"/>
                </a:lnTo>
                <a:lnTo>
                  <a:pt x="26" y="349"/>
                </a:lnTo>
                <a:lnTo>
                  <a:pt x="14" y="380"/>
                </a:lnTo>
                <a:lnTo>
                  <a:pt x="6" y="404"/>
                </a:lnTo>
                <a:lnTo>
                  <a:pt x="2" y="420"/>
                </a:lnTo>
                <a:lnTo>
                  <a:pt x="2" y="420"/>
                </a:lnTo>
                <a:lnTo>
                  <a:pt x="0" y="430"/>
                </a:lnTo>
                <a:lnTo>
                  <a:pt x="0" y="438"/>
                </a:lnTo>
                <a:lnTo>
                  <a:pt x="2" y="446"/>
                </a:lnTo>
                <a:lnTo>
                  <a:pt x="3" y="450"/>
                </a:lnTo>
                <a:lnTo>
                  <a:pt x="6" y="454"/>
                </a:lnTo>
                <a:lnTo>
                  <a:pt x="6" y="454"/>
                </a:lnTo>
                <a:lnTo>
                  <a:pt x="50" y="495"/>
                </a:lnTo>
                <a:lnTo>
                  <a:pt x="86" y="529"/>
                </a:lnTo>
                <a:lnTo>
                  <a:pt x="86" y="529"/>
                </a:lnTo>
                <a:lnTo>
                  <a:pt x="90" y="540"/>
                </a:lnTo>
                <a:lnTo>
                  <a:pt x="92" y="551"/>
                </a:lnTo>
                <a:lnTo>
                  <a:pt x="92" y="556"/>
                </a:lnTo>
                <a:lnTo>
                  <a:pt x="92" y="563"/>
                </a:lnTo>
                <a:lnTo>
                  <a:pt x="92" y="563"/>
                </a:lnTo>
                <a:lnTo>
                  <a:pt x="90" y="573"/>
                </a:lnTo>
                <a:lnTo>
                  <a:pt x="90" y="581"/>
                </a:lnTo>
                <a:lnTo>
                  <a:pt x="89" y="588"/>
                </a:lnTo>
                <a:lnTo>
                  <a:pt x="86" y="595"/>
                </a:lnTo>
                <a:lnTo>
                  <a:pt x="86" y="595"/>
                </a:lnTo>
                <a:lnTo>
                  <a:pt x="84" y="600"/>
                </a:lnTo>
                <a:lnTo>
                  <a:pt x="81" y="603"/>
                </a:lnTo>
                <a:lnTo>
                  <a:pt x="81" y="607"/>
                </a:lnTo>
                <a:lnTo>
                  <a:pt x="84" y="611"/>
                </a:lnTo>
                <a:lnTo>
                  <a:pt x="84" y="611"/>
                </a:lnTo>
                <a:lnTo>
                  <a:pt x="89" y="617"/>
                </a:lnTo>
                <a:lnTo>
                  <a:pt x="92" y="619"/>
                </a:lnTo>
                <a:lnTo>
                  <a:pt x="96" y="621"/>
                </a:lnTo>
                <a:lnTo>
                  <a:pt x="96" y="621"/>
                </a:lnTo>
                <a:lnTo>
                  <a:pt x="100" y="682"/>
                </a:lnTo>
                <a:lnTo>
                  <a:pt x="103" y="726"/>
                </a:lnTo>
                <a:lnTo>
                  <a:pt x="104" y="741"/>
                </a:lnTo>
                <a:lnTo>
                  <a:pt x="105" y="748"/>
                </a:lnTo>
                <a:lnTo>
                  <a:pt x="105" y="748"/>
                </a:lnTo>
                <a:lnTo>
                  <a:pt x="111" y="753"/>
                </a:lnTo>
                <a:lnTo>
                  <a:pt x="114" y="754"/>
                </a:lnTo>
                <a:lnTo>
                  <a:pt x="114" y="754"/>
                </a:lnTo>
                <a:lnTo>
                  <a:pt x="114" y="768"/>
                </a:lnTo>
                <a:lnTo>
                  <a:pt x="115" y="798"/>
                </a:lnTo>
                <a:lnTo>
                  <a:pt x="119" y="834"/>
                </a:lnTo>
                <a:lnTo>
                  <a:pt x="122" y="849"/>
                </a:lnTo>
                <a:lnTo>
                  <a:pt x="126" y="860"/>
                </a:lnTo>
                <a:lnTo>
                  <a:pt x="126" y="860"/>
                </a:lnTo>
                <a:lnTo>
                  <a:pt x="142" y="898"/>
                </a:lnTo>
                <a:lnTo>
                  <a:pt x="151" y="914"/>
                </a:lnTo>
                <a:lnTo>
                  <a:pt x="157" y="926"/>
                </a:lnTo>
                <a:lnTo>
                  <a:pt x="157" y="926"/>
                </a:lnTo>
                <a:lnTo>
                  <a:pt x="160" y="932"/>
                </a:lnTo>
                <a:lnTo>
                  <a:pt x="161" y="937"/>
                </a:lnTo>
                <a:lnTo>
                  <a:pt x="166" y="951"/>
                </a:lnTo>
                <a:lnTo>
                  <a:pt x="168" y="956"/>
                </a:lnTo>
                <a:lnTo>
                  <a:pt x="171" y="962"/>
                </a:lnTo>
                <a:lnTo>
                  <a:pt x="175" y="965"/>
                </a:lnTo>
                <a:lnTo>
                  <a:pt x="182" y="966"/>
                </a:lnTo>
                <a:lnTo>
                  <a:pt x="182" y="966"/>
                </a:lnTo>
                <a:lnTo>
                  <a:pt x="194" y="963"/>
                </a:lnTo>
                <a:lnTo>
                  <a:pt x="206" y="959"/>
                </a:lnTo>
                <a:lnTo>
                  <a:pt x="217" y="954"/>
                </a:lnTo>
                <a:lnTo>
                  <a:pt x="217" y="954"/>
                </a:lnTo>
                <a:lnTo>
                  <a:pt x="220" y="1025"/>
                </a:lnTo>
                <a:lnTo>
                  <a:pt x="220" y="1079"/>
                </a:lnTo>
                <a:lnTo>
                  <a:pt x="220" y="1116"/>
                </a:lnTo>
                <a:lnTo>
                  <a:pt x="220" y="1116"/>
                </a:lnTo>
                <a:lnTo>
                  <a:pt x="217" y="1154"/>
                </a:lnTo>
                <a:lnTo>
                  <a:pt x="216" y="1175"/>
                </a:lnTo>
                <a:lnTo>
                  <a:pt x="216" y="1175"/>
                </a:lnTo>
                <a:lnTo>
                  <a:pt x="208" y="1191"/>
                </a:lnTo>
                <a:lnTo>
                  <a:pt x="208" y="1191"/>
                </a:lnTo>
                <a:lnTo>
                  <a:pt x="204" y="1203"/>
                </a:lnTo>
                <a:lnTo>
                  <a:pt x="198" y="1228"/>
                </a:lnTo>
                <a:lnTo>
                  <a:pt x="196" y="1240"/>
                </a:lnTo>
                <a:lnTo>
                  <a:pt x="196" y="1253"/>
                </a:lnTo>
                <a:lnTo>
                  <a:pt x="197" y="1261"/>
                </a:lnTo>
                <a:lnTo>
                  <a:pt x="198" y="1265"/>
                </a:lnTo>
                <a:lnTo>
                  <a:pt x="201" y="1266"/>
                </a:lnTo>
                <a:lnTo>
                  <a:pt x="201" y="1266"/>
                </a:lnTo>
                <a:lnTo>
                  <a:pt x="209" y="1269"/>
                </a:lnTo>
                <a:lnTo>
                  <a:pt x="219" y="1270"/>
                </a:lnTo>
                <a:lnTo>
                  <a:pt x="245" y="1272"/>
                </a:lnTo>
                <a:lnTo>
                  <a:pt x="268" y="1270"/>
                </a:lnTo>
                <a:lnTo>
                  <a:pt x="276" y="1269"/>
                </a:lnTo>
                <a:lnTo>
                  <a:pt x="279" y="1266"/>
                </a:lnTo>
                <a:lnTo>
                  <a:pt x="279" y="1266"/>
                </a:lnTo>
                <a:lnTo>
                  <a:pt x="279" y="1262"/>
                </a:lnTo>
                <a:lnTo>
                  <a:pt x="277" y="1255"/>
                </a:lnTo>
                <a:lnTo>
                  <a:pt x="272" y="1238"/>
                </a:lnTo>
                <a:lnTo>
                  <a:pt x="264" y="1210"/>
                </a:lnTo>
                <a:lnTo>
                  <a:pt x="264" y="1210"/>
                </a:lnTo>
                <a:lnTo>
                  <a:pt x="260" y="1190"/>
                </a:lnTo>
                <a:lnTo>
                  <a:pt x="254" y="1163"/>
                </a:lnTo>
                <a:lnTo>
                  <a:pt x="254" y="1163"/>
                </a:lnTo>
                <a:lnTo>
                  <a:pt x="256" y="1154"/>
                </a:lnTo>
                <a:lnTo>
                  <a:pt x="258" y="1141"/>
                </a:lnTo>
                <a:lnTo>
                  <a:pt x="271" y="1104"/>
                </a:lnTo>
                <a:lnTo>
                  <a:pt x="283" y="1066"/>
                </a:lnTo>
                <a:lnTo>
                  <a:pt x="291" y="1038"/>
                </a:lnTo>
                <a:lnTo>
                  <a:pt x="291" y="1038"/>
                </a:lnTo>
                <a:lnTo>
                  <a:pt x="292" y="1026"/>
                </a:lnTo>
                <a:lnTo>
                  <a:pt x="295" y="1010"/>
                </a:lnTo>
                <a:lnTo>
                  <a:pt x="298" y="965"/>
                </a:lnTo>
                <a:lnTo>
                  <a:pt x="301" y="898"/>
                </a:lnTo>
                <a:lnTo>
                  <a:pt x="301" y="898"/>
                </a:lnTo>
                <a:lnTo>
                  <a:pt x="301" y="869"/>
                </a:lnTo>
                <a:lnTo>
                  <a:pt x="301" y="851"/>
                </a:lnTo>
                <a:lnTo>
                  <a:pt x="303" y="839"/>
                </a:lnTo>
                <a:lnTo>
                  <a:pt x="303" y="839"/>
                </a:lnTo>
                <a:lnTo>
                  <a:pt x="317" y="786"/>
                </a:lnTo>
                <a:lnTo>
                  <a:pt x="325" y="752"/>
                </a:lnTo>
                <a:lnTo>
                  <a:pt x="329" y="730"/>
                </a:lnTo>
                <a:lnTo>
                  <a:pt x="329" y="730"/>
                </a:lnTo>
                <a:lnTo>
                  <a:pt x="332" y="696"/>
                </a:lnTo>
                <a:lnTo>
                  <a:pt x="332" y="696"/>
                </a:lnTo>
                <a:lnTo>
                  <a:pt x="342" y="690"/>
                </a:lnTo>
                <a:lnTo>
                  <a:pt x="351" y="682"/>
                </a:lnTo>
                <a:lnTo>
                  <a:pt x="361" y="672"/>
                </a:lnTo>
                <a:lnTo>
                  <a:pt x="361" y="672"/>
                </a:lnTo>
                <a:lnTo>
                  <a:pt x="365" y="667"/>
                </a:lnTo>
                <a:lnTo>
                  <a:pt x="368" y="662"/>
                </a:lnTo>
                <a:lnTo>
                  <a:pt x="368" y="656"/>
                </a:lnTo>
                <a:lnTo>
                  <a:pt x="368" y="652"/>
                </a:lnTo>
                <a:lnTo>
                  <a:pt x="366" y="642"/>
                </a:lnTo>
                <a:lnTo>
                  <a:pt x="363" y="636"/>
                </a:lnTo>
                <a:lnTo>
                  <a:pt x="363" y="636"/>
                </a:lnTo>
                <a:lnTo>
                  <a:pt x="361" y="625"/>
                </a:lnTo>
                <a:lnTo>
                  <a:pt x="354" y="611"/>
                </a:lnTo>
                <a:lnTo>
                  <a:pt x="344" y="595"/>
                </a:lnTo>
                <a:lnTo>
                  <a:pt x="344" y="595"/>
                </a:lnTo>
                <a:lnTo>
                  <a:pt x="346" y="595"/>
                </a:lnTo>
                <a:lnTo>
                  <a:pt x="348" y="593"/>
                </a:lnTo>
                <a:lnTo>
                  <a:pt x="351" y="591"/>
                </a:lnTo>
                <a:lnTo>
                  <a:pt x="351" y="588"/>
                </a:lnTo>
                <a:lnTo>
                  <a:pt x="351" y="585"/>
                </a:lnTo>
                <a:lnTo>
                  <a:pt x="351" y="585"/>
                </a:lnTo>
                <a:lnTo>
                  <a:pt x="347" y="571"/>
                </a:lnTo>
                <a:lnTo>
                  <a:pt x="346" y="565"/>
                </a:lnTo>
                <a:lnTo>
                  <a:pt x="344" y="558"/>
                </a:lnTo>
                <a:lnTo>
                  <a:pt x="344" y="558"/>
                </a:lnTo>
                <a:lnTo>
                  <a:pt x="344" y="510"/>
                </a:lnTo>
                <a:lnTo>
                  <a:pt x="344" y="510"/>
                </a:lnTo>
                <a:lnTo>
                  <a:pt x="350" y="513"/>
                </a:lnTo>
                <a:lnTo>
                  <a:pt x="362" y="518"/>
                </a:lnTo>
                <a:lnTo>
                  <a:pt x="376" y="522"/>
                </a:lnTo>
                <a:lnTo>
                  <a:pt x="381" y="522"/>
                </a:lnTo>
                <a:lnTo>
                  <a:pt x="385" y="521"/>
                </a:lnTo>
                <a:lnTo>
                  <a:pt x="385" y="521"/>
                </a:lnTo>
                <a:lnTo>
                  <a:pt x="388" y="517"/>
                </a:lnTo>
                <a:lnTo>
                  <a:pt x="389" y="509"/>
                </a:lnTo>
                <a:lnTo>
                  <a:pt x="392" y="483"/>
                </a:lnTo>
                <a:lnTo>
                  <a:pt x="393" y="454"/>
                </a:lnTo>
                <a:lnTo>
                  <a:pt x="395" y="430"/>
                </a:lnTo>
                <a:lnTo>
                  <a:pt x="395" y="430"/>
                </a:lnTo>
                <a:lnTo>
                  <a:pt x="396" y="410"/>
                </a:lnTo>
                <a:lnTo>
                  <a:pt x="395" y="395"/>
                </a:lnTo>
                <a:lnTo>
                  <a:pt x="393" y="380"/>
                </a:lnTo>
                <a:lnTo>
                  <a:pt x="393" y="380"/>
                </a:lnTo>
                <a:lnTo>
                  <a:pt x="396" y="379"/>
                </a:lnTo>
                <a:lnTo>
                  <a:pt x="399" y="378"/>
                </a:lnTo>
                <a:lnTo>
                  <a:pt x="400" y="376"/>
                </a:lnTo>
                <a:lnTo>
                  <a:pt x="400" y="376"/>
                </a:lnTo>
                <a:lnTo>
                  <a:pt x="400" y="372"/>
                </a:lnTo>
                <a:lnTo>
                  <a:pt x="398" y="365"/>
                </a:lnTo>
                <a:lnTo>
                  <a:pt x="395" y="356"/>
                </a:lnTo>
                <a:lnTo>
                  <a:pt x="393" y="345"/>
                </a:lnTo>
                <a:lnTo>
                  <a:pt x="393" y="345"/>
                </a:lnTo>
                <a:lnTo>
                  <a:pt x="389" y="296"/>
                </a:lnTo>
                <a:lnTo>
                  <a:pt x="387" y="267"/>
                </a:lnTo>
                <a:lnTo>
                  <a:pt x="384" y="255"/>
                </a:lnTo>
                <a:lnTo>
                  <a:pt x="381" y="248"/>
                </a:lnTo>
                <a:lnTo>
                  <a:pt x="381" y="248"/>
                </a:lnTo>
                <a:lnTo>
                  <a:pt x="368" y="226"/>
                </a:lnTo>
                <a:lnTo>
                  <a:pt x="358" y="217"/>
                </a:lnTo>
                <a:lnTo>
                  <a:pt x="354" y="212"/>
                </a:lnTo>
                <a:lnTo>
                  <a:pt x="347" y="208"/>
                </a:lnTo>
                <a:lnTo>
                  <a:pt x="347" y="208"/>
                </a:lnTo>
                <a:lnTo>
                  <a:pt x="313" y="192"/>
                </a:lnTo>
                <a:lnTo>
                  <a:pt x="313" y="192"/>
                </a:lnTo>
                <a:lnTo>
                  <a:pt x="267" y="167"/>
                </a:lnTo>
                <a:lnTo>
                  <a:pt x="267" y="167"/>
                </a:lnTo>
                <a:lnTo>
                  <a:pt x="265" y="165"/>
                </a:lnTo>
                <a:lnTo>
                  <a:pt x="265" y="161"/>
                </a:lnTo>
                <a:lnTo>
                  <a:pt x="264" y="155"/>
                </a:lnTo>
                <a:lnTo>
                  <a:pt x="264" y="155"/>
                </a:lnTo>
                <a:lnTo>
                  <a:pt x="267" y="140"/>
                </a:lnTo>
                <a:lnTo>
                  <a:pt x="269" y="124"/>
                </a:lnTo>
                <a:lnTo>
                  <a:pt x="269" y="124"/>
                </a:lnTo>
                <a:lnTo>
                  <a:pt x="271" y="122"/>
                </a:lnTo>
                <a:lnTo>
                  <a:pt x="273" y="121"/>
                </a:lnTo>
                <a:lnTo>
                  <a:pt x="276" y="120"/>
                </a:lnTo>
                <a:lnTo>
                  <a:pt x="279" y="117"/>
                </a:lnTo>
                <a:lnTo>
                  <a:pt x="279" y="117"/>
                </a:lnTo>
                <a:lnTo>
                  <a:pt x="283" y="109"/>
                </a:lnTo>
                <a:lnTo>
                  <a:pt x="283" y="106"/>
                </a:lnTo>
                <a:lnTo>
                  <a:pt x="283" y="102"/>
                </a:lnTo>
                <a:lnTo>
                  <a:pt x="283" y="102"/>
                </a:lnTo>
                <a:lnTo>
                  <a:pt x="284" y="96"/>
                </a:lnTo>
                <a:lnTo>
                  <a:pt x="284" y="91"/>
                </a:lnTo>
                <a:lnTo>
                  <a:pt x="286" y="84"/>
                </a:lnTo>
                <a:lnTo>
                  <a:pt x="286" y="84"/>
                </a:lnTo>
                <a:lnTo>
                  <a:pt x="286" y="65"/>
                </a:lnTo>
                <a:lnTo>
                  <a:pt x="283" y="47"/>
                </a:lnTo>
                <a:lnTo>
                  <a:pt x="282" y="40"/>
                </a:lnTo>
                <a:lnTo>
                  <a:pt x="279" y="34"/>
                </a:lnTo>
                <a:lnTo>
                  <a:pt x="279" y="34"/>
                </a:lnTo>
                <a:lnTo>
                  <a:pt x="272" y="24"/>
                </a:lnTo>
                <a:lnTo>
                  <a:pt x="265" y="17"/>
                </a:lnTo>
                <a:lnTo>
                  <a:pt x="258" y="12"/>
                </a:lnTo>
                <a:lnTo>
                  <a:pt x="250" y="8"/>
                </a:lnTo>
                <a:lnTo>
                  <a:pt x="250" y="8"/>
                </a:lnTo>
                <a:lnTo>
                  <a:pt x="243" y="4"/>
                </a:lnTo>
                <a:lnTo>
                  <a:pt x="239" y="1"/>
                </a:lnTo>
                <a:lnTo>
                  <a:pt x="232" y="0"/>
                </a:lnTo>
                <a:lnTo>
                  <a:pt x="220" y="0"/>
                </a:lnTo>
                <a:lnTo>
                  <a:pt x="220" y="0"/>
                </a:lnTo>
                <a:lnTo>
                  <a:pt x="196" y="2"/>
                </a:lnTo>
                <a:lnTo>
                  <a:pt x="189" y="4"/>
                </a:lnTo>
                <a:lnTo>
                  <a:pt x="183" y="8"/>
                </a:lnTo>
                <a:lnTo>
                  <a:pt x="183" y="8"/>
                </a:lnTo>
                <a:lnTo>
                  <a:pt x="172" y="23"/>
                </a:lnTo>
                <a:lnTo>
                  <a:pt x="161" y="36"/>
                </a:lnTo>
                <a:lnTo>
                  <a:pt x="161" y="36"/>
                </a:lnTo>
                <a:lnTo>
                  <a:pt x="159" y="42"/>
                </a:lnTo>
                <a:lnTo>
                  <a:pt x="157" y="49"/>
                </a:lnTo>
                <a:lnTo>
                  <a:pt x="155" y="58"/>
                </a:lnTo>
                <a:lnTo>
                  <a:pt x="155" y="58"/>
                </a:lnTo>
                <a:lnTo>
                  <a:pt x="145" y="62"/>
                </a:lnTo>
                <a:lnTo>
                  <a:pt x="140" y="65"/>
                </a:lnTo>
                <a:lnTo>
                  <a:pt x="138" y="66"/>
                </a:lnTo>
                <a:lnTo>
                  <a:pt x="138" y="68"/>
                </a:lnTo>
                <a:lnTo>
                  <a:pt x="138" y="68"/>
                </a:lnTo>
                <a:close/>
                <a:moveTo>
                  <a:pt x="96" y="389"/>
                </a:moveTo>
                <a:lnTo>
                  <a:pt x="96" y="389"/>
                </a:lnTo>
                <a:lnTo>
                  <a:pt x="99" y="398"/>
                </a:lnTo>
                <a:lnTo>
                  <a:pt x="99" y="398"/>
                </a:lnTo>
                <a:lnTo>
                  <a:pt x="104" y="417"/>
                </a:lnTo>
                <a:lnTo>
                  <a:pt x="104" y="417"/>
                </a:lnTo>
                <a:lnTo>
                  <a:pt x="105" y="424"/>
                </a:lnTo>
                <a:lnTo>
                  <a:pt x="105" y="428"/>
                </a:lnTo>
                <a:lnTo>
                  <a:pt x="104" y="445"/>
                </a:lnTo>
                <a:lnTo>
                  <a:pt x="104" y="445"/>
                </a:lnTo>
                <a:lnTo>
                  <a:pt x="103" y="475"/>
                </a:lnTo>
                <a:lnTo>
                  <a:pt x="104" y="492"/>
                </a:lnTo>
                <a:lnTo>
                  <a:pt x="104" y="492"/>
                </a:lnTo>
                <a:lnTo>
                  <a:pt x="95" y="484"/>
                </a:lnTo>
                <a:lnTo>
                  <a:pt x="82" y="470"/>
                </a:lnTo>
                <a:lnTo>
                  <a:pt x="82" y="470"/>
                </a:lnTo>
                <a:lnTo>
                  <a:pt x="58" y="432"/>
                </a:lnTo>
                <a:lnTo>
                  <a:pt x="58" y="432"/>
                </a:lnTo>
                <a:lnTo>
                  <a:pt x="62" y="417"/>
                </a:lnTo>
                <a:lnTo>
                  <a:pt x="62" y="417"/>
                </a:lnTo>
                <a:lnTo>
                  <a:pt x="65" y="412"/>
                </a:lnTo>
                <a:lnTo>
                  <a:pt x="69" y="406"/>
                </a:lnTo>
                <a:lnTo>
                  <a:pt x="74" y="398"/>
                </a:lnTo>
                <a:lnTo>
                  <a:pt x="74" y="398"/>
                </a:lnTo>
                <a:lnTo>
                  <a:pt x="77" y="398"/>
                </a:lnTo>
                <a:lnTo>
                  <a:pt x="80" y="398"/>
                </a:lnTo>
                <a:lnTo>
                  <a:pt x="84" y="398"/>
                </a:lnTo>
                <a:lnTo>
                  <a:pt x="84" y="398"/>
                </a:lnTo>
                <a:lnTo>
                  <a:pt x="89" y="395"/>
                </a:lnTo>
                <a:lnTo>
                  <a:pt x="92" y="393"/>
                </a:lnTo>
                <a:lnTo>
                  <a:pt x="96" y="389"/>
                </a:lnTo>
                <a:lnTo>
                  <a:pt x="96" y="3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>
            <a:off x="4660573" y="4661849"/>
            <a:ext cx="659269" cy="1776723"/>
          </a:xfrm>
          <a:custGeom>
            <a:avLst/>
            <a:gdLst>
              <a:gd name="T0" fmla="*/ 101 w 459"/>
              <a:gd name="T1" fmla="*/ 172 h 1237"/>
              <a:gd name="T2" fmla="*/ 63 w 459"/>
              <a:gd name="T3" fmla="*/ 205 h 1237"/>
              <a:gd name="T4" fmla="*/ 34 w 459"/>
              <a:gd name="T5" fmla="*/ 286 h 1237"/>
              <a:gd name="T6" fmla="*/ 44 w 459"/>
              <a:gd name="T7" fmla="*/ 313 h 1237"/>
              <a:gd name="T8" fmla="*/ 6 w 459"/>
              <a:gd name="T9" fmla="*/ 357 h 1237"/>
              <a:gd name="T10" fmla="*/ 3 w 459"/>
              <a:gd name="T11" fmla="*/ 393 h 1237"/>
              <a:gd name="T12" fmla="*/ 37 w 459"/>
              <a:gd name="T13" fmla="*/ 407 h 1237"/>
              <a:gd name="T14" fmla="*/ 100 w 459"/>
              <a:gd name="T15" fmla="*/ 380 h 1237"/>
              <a:gd name="T16" fmla="*/ 111 w 459"/>
              <a:gd name="T17" fmla="*/ 444 h 1237"/>
              <a:gd name="T18" fmla="*/ 126 w 459"/>
              <a:gd name="T19" fmla="*/ 501 h 1237"/>
              <a:gd name="T20" fmla="*/ 111 w 459"/>
              <a:gd name="T21" fmla="*/ 568 h 1237"/>
              <a:gd name="T22" fmla="*/ 137 w 459"/>
              <a:gd name="T23" fmla="*/ 664 h 1237"/>
              <a:gd name="T24" fmla="*/ 159 w 459"/>
              <a:gd name="T25" fmla="*/ 713 h 1237"/>
              <a:gd name="T26" fmla="*/ 178 w 459"/>
              <a:gd name="T27" fmla="*/ 788 h 1237"/>
              <a:gd name="T28" fmla="*/ 219 w 459"/>
              <a:gd name="T29" fmla="*/ 903 h 1237"/>
              <a:gd name="T30" fmla="*/ 240 w 459"/>
              <a:gd name="T31" fmla="*/ 1004 h 1237"/>
              <a:gd name="T32" fmla="*/ 236 w 459"/>
              <a:gd name="T33" fmla="*/ 1137 h 1237"/>
              <a:gd name="T34" fmla="*/ 223 w 459"/>
              <a:gd name="T35" fmla="*/ 1152 h 1237"/>
              <a:gd name="T36" fmla="*/ 204 w 459"/>
              <a:gd name="T37" fmla="*/ 1163 h 1237"/>
              <a:gd name="T38" fmla="*/ 189 w 459"/>
              <a:gd name="T39" fmla="*/ 1192 h 1237"/>
              <a:gd name="T40" fmla="*/ 224 w 459"/>
              <a:gd name="T41" fmla="*/ 1227 h 1237"/>
              <a:gd name="T42" fmla="*/ 253 w 459"/>
              <a:gd name="T43" fmla="*/ 1234 h 1237"/>
              <a:gd name="T44" fmla="*/ 273 w 459"/>
              <a:gd name="T45" fmla="*/ 1222 h 1237"/>
              <a:gd name="T46" fmla="*/ 277 w 459"/>
              <a:gd name="T47" fmla="*/ 1174 h 1237"/>
              <a:gd name="T48" fmla="*/ 280 w 459"/>
              <a:gd name="T49" fmla="*/ 1113 h 1237"/>
              <a:gd name="T50" fmla="*/ 298 w 459"/>
              <a:gd name="T51" fmla="*/ 1121 h 1237"/>
              <a:gd name="T52" fmla="*/ 325 w 459"/>
              <a:gd name="T53" fmla="*/ 1136 h 1237"/>
              <a:gd name="T54" fmla="*/ 343 w 459"/>
              <a:gd name="T55" fmla="*/ 1111 h 1237"/>
              <a:gd name="T56" fmla="*/ 344 w 459"/>
              <a:gd name="T57" fmla="*/ 1010 h 1237"/>
              <a:gd name="T58" fmla="*/ 333 w 459"/>
              <a:gd name="T59" fmla="*/ 963 h 1237"/>
              <a:gd name="T60" fmla="*/ 305 w 459"/>
              <a:gd name="T61" fmla="*/ 907 h 1237"/>
              <a:gd name="T62" fmla="*/ 309 w 459"/>
              <a:gd name="T63" fmla="*/ 804 h 1237"/>
              <a:gd name="T64" fmla="*/ 339 w 459"/>
              <a:gd name="T65" fmla="*/ 728 h 1237"/>
              <a:gd name="T66" fmla="*/ 347 w 459"/>
              <a:gd name="T67" fmla="*/ 654 h 1237"/>
              <a:gd name="T68" fmla="*/ 355 w 459"/>
              <a:gd name="T69" fmla="*/ 606 h 1237"/>
              <a:gd name="T70" fmla="*/ 348 w 459"/>
              <a:gd name="T71" fmla="*/ 441 h 1237"/>
              <a:gd name="T72" fmla="*/ 347 w 459"/>
              <a:gd name="T73" fmla="*/ 302 h 1237"/>
              <a:gd name="T74" fmla="*/ 374 w 459"/>
              <a:gd name="T75" fmla="*/ 305 h 1237"/>
              <a:gd name="T76" fmla="*/ 396 w 459"/>
              <a:gd name="T77" fmla="*/ 407 h 1237"/>
              <a:gd name="T78" fmla="*/ 397 w 459"/>
              <a:gd name="T79" fmla="*/ 466 h 1237"/>
              <a:gd name="T80" fmla="*/ 403 w 459"/>
              <a:gd name="T81" fmla="*/ 490 h 1237"/>
              <a:gd name="T82" fmla="*/ 434 w 459"/>
              <a:gd name="T83" fmla="*/ 514 h 1237"/>
              <a:gd name="T84" fmla="*/ 456 w 459"/>
              <a:gd name="T85" fmla="*/ 509 h 1237"/>
              <a:gd name="T86" fmla="*/ 452 w 459"/>
              <a:gd name="T87" fmla="*/ 488 h 1237"/>
              <a:gd name="T88" fmla="*/ 442 w 459"/>
              <a:gd name="T89" fmla="*/ 410 h 1237"/>
              <a:gd name="T90" fmla="*/ 438 w 459"/>
              <a:gd name="T91" fmla="*/ 325 h 1237"/>
              <a:gd name="T92" fmla="*/ 406 w 459"/>
              <a:gd name="T93" fmla="*/ 276 h 1237"/>
              <a:gd name="T94" fmla="*/ 387 w 459"/>
              <a:gd name="T95" fmla="*/ 191 h 1237"/>
              <a:gd name="T96" fmla="*/ 355 w 459"/>
              <a:gd name="T97" fmla="*/ 167 h 1237"/>
              <a:gd name="T98" fmla="*/ 280 w 459"/>
              <a:gd name="T99" fmla="*/ 155 h 1237"/>
              <a:gd name="T100" fmla="*/ 270 w 459"/>
              <a:gd name="T101" fmla="*/ 135 h 1237"/>
              <a:gd name="T102" fmla="*/ 286 w 459"/>
              <a:gd name="T103" fmla="*/ 118 h 1237"/>
              <a:gd name="T104" fmla="*/ 292 w 459"/>
              <a:gd name="T105" fmla="*/ 88 h 1237"/>
              <a:gd name="T106" fmla="*/ 295 w 459"/>
              <a:gd name="T107" fmla="*/ 69 h 1237"/>
              <a:gd name="T108" fmla="*/ 283 w 459"/>
              <a:gd name="T109" fmla="*/ 21 h 1237"/>
              <a:gd name="T110" fmla="*/ 238 w 459"/>
              <a:gd name="T111" fmla="*/ 2 h 1237"/>
              <a:gd name="T112" fmla="*/ 180 w 459"/>
              <a:gd name="T113" fmla="*/ 10 h 1237"/>
              <a:gd name="T114" fmla="*/ 160 w 459"/>
              <a:gd name="T115" fmla="*/ 48 h 1237"/>
              <a:gd name="T116" fmla="*/ 144 w 459"/>
              <a:gd name="T117" fmla="*/ 77 h 1237"/>
              <a:gd name="T118" fmla="*/ 161 w 459"/>
              <a:gd name="T119" fmla="*/ 96 h 1237"/>
              <a:gd name="T120" fmla="*/ 171 w 459"/>
              <a:gd name="T121" fmla="*/ 105 h 1237"/>
              <a:gd name="T122" fmla="*/ 175 w 459"/>
              <a:gd name="T123" fmla="*/ 129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9" h="1237">
                <a:moveTo>
                  <a:pt x="174" y="148"/>
                </a:moveTo>
                <a:lnTo>
                  <a:pt x="174" y="148"/>
                </a:lnTo>
                <a:lnTo>
                  <a:pt x="161" y="150"/>
                </a:lnTo>
                <a:lnTo>
                  <a:pt x="133" y="160"/>
                </a:lnTo>
                <a:lnTo>
                  <a:pt x="116" y="165"/>
                </a:lnTo>
                <a:lnTo>
                  <a:pt x="101" y="172"/>
                </a:lnTo>
                <a:lnTo>
                  <a:pt x="89" y="178"/>
                </a:lnTo>
                <a:lnTo>
                  <a:pt x="81" y="183"/>
                </a:lnTo>
                <a:lnTo>
                  <a:pt x="81" y="183"/>
                </a:lnTo>
                <a:lnTo>
                  <a:pt x="73" y="193"/>
                </a:lnTo>
                <a:lnTo>
                  <a:pt x="67" y="198"/>
                </a:lnTo>
                <a:lnTo>
                  <a:pt x="63" y="205"/>
                </a:lnTo>
                <a:lnTo>
                  <a:pt x="62" y="216"/>
                </a:lnTo>
                <a:lnTo>
                  <a:pt x="62" y="216"/>
                </a:lnTo>
                <a:lnTo>
                  <a:pt x="59" y="224"/>
                </a:lnTo>
                <a:lnTo>
                  <a:pt x="55" y="235"/>
                </a:lnTo>
                <a:lnTo>
                  <a:pt x="44" y="261"/>
                </a:lnTo>
                <a:lnTo>
                  <a:pt x="34" y="286"/>
                </a:lnTo>
                <a:lnTo>
                  <a:pt x="32" y="294"/>
                </a:lnTo>
                <a:lnTo>
                  <a:pt x="32" y="297"/>
                </a:lnTo>
                <a:lnTo>
                  <a:pt x="32" y="298"/>
                </a:lnTo>
                <a:lnTo>
                  <a:pt x="32" y="298"/>
                </a:lnTo>
                <a:lnTo>
                  <a:pt x="41" y="307"/>
                </a:lnTo>
                <a:lnTo>
                  <a:pt x="44" y="313"/>
                </a:lnTo>
                <a:lnTo>
                  <a:pt x="44" y="313"/>
                </a:lnTo>
                <a:lnTo>
                  <a:pt x="38" y="317"/>
                </a:lnTo>
                <a:lnTo>
                  <a:pt x="25" y="329"/>
                </a:lnTo>
                <a:lnTo>
                  <a:pt x="11" y="344"/>
                </a:lnTo>
                <a:lnTo>
                  <a:pt x="7" y="351"/>
                </a:lnTo>
                <a:lnTo>
                  <a:pt x="6" y="357"/>
                </a:lnTo>
                <a:lnTo>
                  <a:pt x="6" y="357"/>
                </a:lnTo>
                <a:lnTo>
                  <a:pt x="3" y="366"/>
                </a:lnTo>
                <a:lnTo>
                  <a:pt x="0" y="377"/>
                </a:lnTo>
                <a:lnTo>
                  <a:pt x="0" y="383"/>
                </a:lnTo>
                <a:lnTo>
                  <a:pt x="2" y="388"/>
                </a:lnTo>
                <a:lnTo>
                  <a:pt x="3" y="393"/>
                </a:lnTo>
                <a:lnTo>
                  <a:pt x="8" y="398"/>
                </a:lnTo>
                <a:lnTo>
                  <a:pt x="8" y="398"/>
                </a:lnTo>
                <a:lnTo>
                  <a:pt x="15" y="403"/>
                </a:lnTo>
                <a:lnTo>
                  <a:pt x="21" y="404"/>
                </a:lnTo>
                <a:lnTo>
                  <a:pt x="37" y="407"/>
                </a:lnTo>
                <a:lnTo>
                  <a:pt x="37" y="407"/>
                </a:lnTo>
                <a:lnTo>
                  <a:pt x="45" y="407"/>
                </a:lnTo>
                <a:lnTo>
                  <a:pt x="55" y="404"/>
                </a:lnTo>
                <a:lnTo>
                  <a:pt x="66" y="400"/>
                </a:lnTo>
                <a:lnTo>
                  <a:pt x="77" y="395"/>
                </a:lnTo>
                <a:lnTo>
                  <a:pt x="93" y="385"/>
                </a:lnTo>
                <a:lnTo>
                  <a:pt x="100" y="380"/>
                </a:lnTo>
                <a:lnTo>
                  <a:pt x="100" y="380"/>
                </a:lnTo>
                <a:lnTo>
                  <a:pt x="107" y="396"/>
                </a:lnTo>
                <a:lnTo>
                  <a:pt x="111" y="410"/>
                </a:lnTo>
                <a:lnTo>
                  <a:pt x="112" y="422"/>
                </a:lnTo>
                <a:lnTo>
                  <a:pt x="112" y="422"/>
                </a:lnTo>
                <a:lnTo>
                  <a:pt x="111" y="444"/>
                </a:lnTo>
                <a:lnTo>
                  <a:pt x="112" y="458"/>
                </a:lnTo>
                <a:lnTo>
                  <a:pt x="114" y="466"/>
                </a:lnTo>
                <a:lnTo>
                  <a:pt x="118" y="475"/>
                </a:lnTo>
                <a:lnTo>
                  <a:pt x="118" y="475"/>
                </a:lnTo>
                <a:lnTo>
                  <a:pt x="123" y="490"/>
                </a:lnTo>
                <a:lnTo>
                  <a:pt x="126" y="501"/>
                </a:lnTo>
                <a:lnTo>
                  <a:pt x="126" y="509"/>
                </a:lnTo>
                <a:lnTo>
                  <a:pt x="124" y="522"/>
                </a:lnTo>
                <a:lnTo>
                  <a:pt x="124" y="522"/>
                </a:lnTo>
                <a:lnTo>
                  <a:pt x="120" y="537"/>
                </a:lnTo>
                <a:lnTo>
                  <a:pt x="114" y="557"/>
                </a:lnTo>
                <a:lnTo>
                  <a:pt x="111" y="568"/>
                </a:lnTo>
                <a:lnTo>
                  <a:pt x="111" y="579"/>
                </a:lnTo>
                <a:lnTo>
                  <a:pt x="111" y="590"/>
                </a:lnTo>
                <a:lnTo>
                  <a:pt x="115" y="601"/>
                </a:lnTo>
                <a:lnTo>
                  <a:pt x="115" y="601"/>
                </a:lnTo>
                <a:lnTo>
                  <a:pt x="126" y="630"/>
                </a:lnTo>
                <a:lnTo>
                  <a:pt x="137" y="664"/>
                </a:lnTo>
                <a:lnTo>
                  <a:pt x="146" y="694"/>
                </a:lnTo>
                <a:lnTo>
                  <a:pt x="149" y="706"/>
                </a:lnTo>
                <a:lnTo>
                  <a:pt x="149" y="706"/>
                </a:lnTo>
                <a:lnTo>
                  <a:pt x="150" y="707"/>
                </a:lnTo>
                <a:lnTo>
                  <a:pt x="153" y="709"/>
                </a:lnTo>
                <a:lnTo>
                  <a:pt x="159" y="713"/>
                </a:lnTo>
                <a:lnTo>
                  <a:pt x="159" y="713"/>
                </a:lnTo>
                <a:lnTo>
                  <a:pt x="164" y="742"/>
                </a:lnTo>
                <a:lnTo>
                  <a:pt x="169" y="766"/>
                </a:lnTo>
                <a:lnTo>
                  <a:pt x="174" y="778"/>
                </a:lnTo>
                <a:lnTo>
                  <a:pt x="178" y="788"/>
                </a:lnTo>
                <a:lnTo>
                  <a:pt x="178" y="788"/>
                </a:lnTo>
                <a:lnTo>
                  <a:pt x="187" y="810"/>
                </a:lnTo>
                <a:lnTo>
                  <a:pt x="197" y="837"/>
                </a:lnTo>
                <a:lnTo>
                  <a:pt x="209" y="878"/>
                </a:lnTo>
                <a:lnTo>
                  <a:pt x="209" y="878"/>
                </a:lnTo>
                <a:lnTo>
                  <a:pt x="213" y="889"/>
                </a:lnTo>
                <a:lnTo>
                  <a:pt x="219" y="903"/>
                </a:lnTo>
                <a:lnTo>
                  <a:pt x="227" y="922"/>
                </a:lnTo>
                <a:lnTo>
                  <a:pt x="227" y="922"/>
                </a:lnTo>
                <a:lnTo>
                  <a:pt x="232" y="934"/>
                </a:lnTo>
                <a:lnTo>
                  <a:pt x="236" y="944"/>
                </a:lnTo>
                <a:lnTo>
                  <a:pt x="236" y="944"/>
                </a:lnTo>
                <a:lnTo>
                  <a:pt x="240" y="1004"/>
                </a:lnTo>
                <a:lnTo>
                  <a:pt x="242" y="1051"/>
                </a:lnTo>
                <a:lnTo>
                  <a:pt x="242" y="1072"/>
                </a:lnTo>
                <a:lnTo>
                  <a:pt x="242" y="1087"/>
                </a:lnTo>
                <a:lnTo>
                  <a:pt x="242" y="1087"/>
                </a:lnTo>
                <a:lnTo>
                  <a:pt x="236" y="1137"/>
                </a:lnTo>
                <a:lnTo>
                  <a:pt x="236" y="1137"/>
                </a:lnTo>
                <a:lnTo>
                  <a:pt x="228" y="1137"/>
                </a:lnTo>
                <a:lnTo>
                  <a:pt x="224" y="1139"/>
                </a:lnTo>
                <a:lnTo>
                  <a:pt x="223" y="1140"/>
                </a:lnTo>
                <a:lnTo>
                  <a:pt x="221" y="1143"/>
                </a:lnTo>
                <a:lnTo>
                  <a:pt x="221" y="1143"/>
                </a:lnTo>
                <a:lnTo>
                  <a:pt x="223" y="1152"/>
                </a:lnTo>
                <a:lnTo>
                  <a:pt x="223" y="1156"/>
                </a:lnTo>
                <a:lnTo>
                  <a:pt x="221" y="1159"/>
                </a:lnTo>
                <a:lnTo>
                  <a:pt x="221" y="1159"/>
                </a:lnTo>
                <a:lnTo>
                  <a:pt x="217" y="1161"/>
                </a:lnTo>
                <a:lnTo>
                  <a:pt x="210" y="1161"/>
                </a:lnTo>
                <a:lnTo>
                  <a:pt x="204" y="1163"/>
                </a:lnTo>
                <a:lnTo>
                  <a:pt x="200" y="1166"/>
                </a:lnTo>
                <a:lnTo>
                  <a:pt x="197" y="1169"/>
                </a:lnTo>
                <a:lnTo>
                  <a:pt x="197" y="1169"/>
                </a:lnTo>
                <a:lnTo>
                  <a:pt x="194" y="1177"/>
                </a:lnTo>
                <a:lnTo>
                  <a:pt x="190" y="1184"/>
                </a:lnTo>
                <a:lnTo>
                  <a:pt x="189" y="1192"/>
                </a:lnTo>
                <a:lnTo>
                  <a:pt x="190" y="1200"/>
                </a:lnTo>
                <a:lnTo>
                  <a:pt x="190" y="1200"/>
                </a:lnTo>
                <a:lnTo>
                  <a:pt x="193" y="1204"/>
                </a:lnTo>
                <a:lnTo>
                  <a:pt x="195" y="1208"/>
                </a:lnTo>
                <a:lnTo>
                  <a:pt x="204" y="1215"/>
                </a:lnTo>
                <a:lnTo>
                  <a:pt x="224" y="1227"/>
                </a:lnTo>
                <a:lnTo>
                  <a:pt x="224" y="1227"/>
                </a:lnTo>
                <a:lnTo>
                  <a:pt x="232" y="1233"/>
                </a:lnTo>
                <a:lnTo>
                  <a:pt x="238" y="1236"/>
                </a:lnTo>
                <a:lnTo>
                  <a:pt x="245" y="1237"/>
                </a:lnTo>
                <a:lnTo>
                  <a:pt x="253" y="1234"/>
                </a:lnTo>
                <a:lnTo>
                  <a:pt x="253" y="1234"/>
                </a:lnTo>
                <a:lnTo>
                  <a:pt x="258" y="1233"/>
                </a:lnTo>
                <a:lnTo>
                  <a:pt x="262" y="1233"/>
                </a:lnTo>
                <a:lnTo>
                  <a:pt x="266" y="1233"/>
                </a:lnTo>
                <a:lnTo>
                  <a:pt x="268" y="1233"/>
                </a:lnTo>
                <a:lnTo>
                  <a:pt x="269" y="1232"/>
                </a:lnTo>
                <a:lnTo>
                  <a:pt x="273" y="1222"/>
                </a:lnTo>
                <a:lnTo>
                  <a:pt x="273" y="1222"/>
                </a:lnTo>
                <a:lnTo>
                  <a:pt x="276" y="1211"/>
                </a:lnTo>
                <a:lnTo>
                  <a:pt x="277" y="1202"/>
                </a:lnTo>
                <a:lnTo>
                  <a:pt x="277" y="1188"/>
                </a:lnTo>
                <a:lnTo>
                  <a:pt x="277" y="1188"/>
                </a:lnTo>
                <a:lnTo>
                  <a:pt x="277" y="1174"/>
                </a:lnTo>
                <a:lnTo>
                  <a:pt x="277" y="1165"/>
                </a:lnTo>
                <a:lnTo>
                  <a:pt x="277" y="1165"/>
                </a:lnTo>
                <a:lnTo>
                  <a:pt x="277" y="1158"/>
                </a:lnTo>
                <a:lnTo>
                  <a:pt x="277" y="1147"/>
                </a:lnTo>
                <a:lnTo>
                  <a:pt x="277" y="1147"/>
                </a:lnTo>
                <a:lnTo>
                  <a:pt x="280" y="1113"/>
                </a:lnTo>
                <a:lnTo>
                  <a:pt x="281" y="1092"/>
                </a:lnTo>
                <a:lnTo>
                  <a:pt x="283" y="1084"/>
                </a:lnTo>
                <a:lnTo>
                  <a:pt x="283" y="1084"/>
                </a:lnTo>
                <a:lnTo>
                  <a:pt x="286" y="1094"/>
                </a:lnTo>
                <a:lnTo>
                  <a:pt x="294" y="1111"/>
                </a:lnTo>
                <a:lnTo>
                  <a:pt x="298" y="1121"/>
                </a:lnTo>
                <a:lnTo>
                  <a:pt x="303" y="1129"/>
                </a:lnTo>
                <a:lnTo>
                  <a:pt x="309" y="1136"/>
                </a:lnTo>
                <a:lnTo>
                  <a:pt x="311" y="1137"/>
                </a:lnTo>
                <a:lnTo>
                  <a:pt x="314" y="1137"/>
                </a:lnTo>
                <a:lnTo>
                  <a:pt x="314" y="1137"/>
                </a:lnTo>
                <a:lnTo>
                  <a:pt x="325" y="1136"/>
                </a:lnTo>
                <a:lnTo>
                  <a:pt x="329" y="1135"/>
                </a:lnTo>
                <a:lnTo>
                  <a:pt x="335" y="1132"/>
                </a:lnTo>
                <a:lnTo>
                  <a:pt x="337" y="1129"/>
                </a:lnTo>
                <a:lnTo>
                  <a:pt x="341" y="1124"/>
                </a:lnTo>
                <a:lnTo>
                  <a:pt x="343" y="1118"/>
                </a:lnTo>
                <a:lnTo>
                  <a:pt x="343" y="1111"/>
                </a:lnTo>
                <a:lnTo>
                  <a:pt x="343" y="1111"/>
                </a:lnTo>
                <a:lnTo>
                  <a:pt x="343" y="1077"/>
                </a:lnTo>
                <a:lnTo>
                  <a:pt x="343" y="1050"/>
                </a:lnTo>
                <a:lnTo>
                  <a:pt x="343" y="1050"/>
                </a:lnTo>
                <a:lnTo>
                  <a:pt x="344" y="1034"/>
                </a:lnTo>
                <a:lnTo>
                  <a:pt x="344" y="1010"/>
                </a:lnTo>
                <a:lnTo>
                  <a:pt x="344" y="987"/>
                </a:lnTo>
                <a:lnTo>
                  <a:pt x="343" y="978"/>
                </a:lnTo>
                <a:lnTo>
                  <a:pt x="341" y="969"/>
                </a:lnTo>
                <a:lnTo>
                  <a:pt x="341" y="969"/>
                </a:lnTo>
                <a:lnTo>
                  <a:pt x="337" y="965"/>
                </a:lnTo>
                <a:lnTo>
                  <a:pt x="333" y="963"/>
                </a:lnTo>
                <a:lnTo>
                  <a:pt x="329" y="960"/>
                </a:lnTo>
                <a:lnTo>
                  <a:pt x="325" y="960"/>
                </a:lnTo>
                <a:lnTo>
                  <a:pt x="317" y="960"/>
                </a:lnTo>
                <a:lnTo>
                  <a:pt x="314" y="960"/>
                </a:lnTo>
                <a:lnTo>
                  <a:pt x="314" y="960"/>
                </a:lnTo>
                <a:lnTo>
                  <a:pt x="305" y="907"/>
                </a:lnTo>
                <a:lnTo>
                  <a:pt x="305" y="907"/>
                </a:lnTo>
                <a:lnTo>
                  <a:pt x="305" y="864"/>
                </a:lnTo>
                <a:lnTo>
                  <a:pt x="305" y="834"/>
                </a:lnTo>
                <a:lnTo>
                  <a:pt x="307" y="812"/>
                </a:lnTo>
                <a:lnTo>
                  <a:pt x="307" y="812"/>
                </a:lnTo>
                <a:lnTo>
                  <a:pt x="309" y="804"/>
                </a:lnTo>
                <a:lnTo>
                  <a:pt x="313" y="796"/>
                </a:lnTo>
                <a:lnTo>
                  <a:pt x="322" y="774"/>
                </a:lnTo>
                <a:lnTo>
                  <a:pt x="333" y="751"/>
                </a:lnTo>
                <a:lnTo>
                  <a:pt x="336" y="739"/>
                </a:lnTo>
                <a:lnTo>
                  <a:pt x="339" y="728"/>
                </a:lnTo>
                <a:lnTo>
                  <a:pt x="339" y="728"/>
                </a:lnTo>
                <a:lnTo>
                  <a:pt x="343" y="690"/>
                </a:lnTo>
                <a:lnTo>
                  <a:pt x="343" y="679"/>
                </a:lnTo>
                <a:lnTo>
                  <a:pt x="343" y="675"/>
                </a:lnTo>
                <a:lnTo>
                  <a:pt x="343" y="675"/>
                </a:lnTo>
                <a:lnTo>
                  <a:pt x="344" y="666"/>
                </a:lnTo>
                <a:lnTo>
                  <a:pt x="347" y="654"/>
                </a:lnTo>
                <a:lnTo>
                  <a:pt x="350" y="642"/>
                </a:lnTo>
                <a:lnTo>
                  <a:pt x="351" y="635"/>
                </a:lnTo>
                <a:lnTo>
                  <a:pt x="351" y="635"/>
                </a:lnTo>
                <a:lnTo>
                  <a:pt x="351" y="631"/>
                </a:lnTo>
                <a:lnTo>
                  <a:pt x="352" y="621"/>
                </a:lnTo>
                <a:lnTo>
                  <a:pt x="355" y="606"/>
                </a:lnTo>
                <a:lnTo>
                  <a:pt x="355" y="606"/>
                </a:lnTo>
                <a:lnTo>
                  <a:pt x="355" y="583"/>
                </a:lnTo>
                <a:lnTo>
                  <a:pt x="354" y="537"/>
                </a:lnTo>
                <a:lnTo>
                  <a:pt x="348" y="458"/>
                </a:lnTo>
                <a:lnTo>
                  <a:pt x="348" y="458"/>
                </a:lnTo>
                <a:lnTo>
                  <a:pt x="348" y="441"/>
                </a:lnTo>
                <a:lnTo>
                  <a:pt x="348" y="419"/>
                </a:lnTo>
                <a:lnTo>
                  <a:pt x="348" y="398"/>
                </a:lnTo>
                <a:lnTo>
                  <a:pt x="348" y="378"/>
                </a:lnTo>
                <a:lnTo>
                  <a:pt x="348" y="378"/>
                </a:lnTo>
                <a:lnTo>
                  <a:pt x="347" y="327"/>
                </a:lnTo>
                <a:lnTo>
                  <a:pt x="347" y="302"/>
                </a:lnTo>
                <a:lnTo>
                  <a:pt x="347" y="295"/>
                </a:lnTo>
                <a:lnTo>
                  <a:pt x="348" y="292"/>
                </a:lnTo>
                <a:lnTo>
                  <a:pt x="348" y="292"/>
                </a:lnTo>
                <a:lnTo>
                  <a:pt x="370" y="305"/>
                </a:lnTo>
                <a:lnTo>
                  <a:pt x="374" y="305"/>
                </a:lnTo>
                <a:lnTo>
                  <a:pt x="374" y="305"/>
                </a:lnTo>
                <a:lnTo>
                  <a:pt x="385" y="340"/>
                </a:lnTo>
                <a:lnTo>
                  <a:pt x="397" y="380"/>
                </a:lnTo>
                <a:lnTo>
                  <a:pt x="397" y="380"/>
                </a:lnTo>
                <a:lnTo>
                  <a:pt x="397" y="385"/>
                </a:lnTo>
                <a:lnTo>
                  <a:pt x="397" y="391"/>
                </a:lnTo>
                <a:lnTo>
                  <a:pt x="396" y="407"/>
                </a:lnTo>
                <a:lnTo>
                  <a:pt x="395" y="423"/>
                </a:lnTo>
                <a:lnTo>
                  <a:pt x="395" y="434"/>
                </a:lnTo>
                <a:lnTo>
                  <a:pt x="395" y="434"/>
                </a:lnTo>
                <a:lnTo>
                  <a:pt x="396" y="452"/>
                </a:lnTo>
                <a:lnTo>
                  <a:pt x="397" y="466"/>
                </a:lnTo>
                <a:lnTo>
                  <a:pt x="397" y="466"/>
                </a:lnTo>
                <a:lnTo>
                  <a:pt x="395" y="473"/>
                </a:lnTo>
                <a:lnTo>
                  <a:pt x="395" y="478"/>
                </a:lnTo>
                <a:lnTo>
                  <a:pt x="395" y="482"/>
                </a:lnTo>
                <a:lnTo>
                  <a:pt x="397" y="485"/>
                </a:lnTo>
                <a:lnTo>
                  <a:pt x="397" y="485"/>
                </a:lnTo>
                <a:lnTo>
                  <a:pt x="403" y="490"/>
                </a:lnTo>
                <a:lnTo>
                  <a:pt x="411" y="496"/>
                </a:lnTo>
                <a:lnTo>
                  <a:pt x="419" y="500"/>
                </a:lnTo>
                <a:lnTo>
                  <a:pt x="423" y="504"/>
                </a:lnTo>
                <a:lnTo>
                  <a:pt x="423" y="504"/>
                </a:lnTo>
                <a:lnTo>
                  <a:pt x="427" y="508"/>
                </a:lnTo>
                <a:lnTo>
                  <a:pt x="434" y="514"/>
                </a:lnTo>
                <a:lnTo>
                  <a:pt x="438" y="515"/>
                </a:lnTo>
                <a:lnTo>
                  <a:pt x="442" y="516"/>
                </a:lnTo>
                <a:lnTo>
                  <a:pt x="447" y="516"/>
                </a:lnTo>
                <a:lnTo>
                  <a:pt x="451" y="514"/>
                </a:lnTo>
                <a:lnTo>
                  <a:pt x="451" y="514"/>
                </a:lnTo>
                <a:lnTo>
                  <a:pt x="456" y="509"/>
                </a:lnTo>
                <a:lnTo>
                  <a:pt x="457" y="508"/>
                </a:lnTo>
                <a:lnTo>
                  <a:pt x="459" y="505"/>
                </a:lnTo>
                <a:lnTo>
                  <a:pt x="459" y="503"/>
                </a:lnTo>
                <a:lnTo>
                  <a:pt x="459" y="499"/>
                </a:lnTo>
                <a:lnTo>
                  <a:pt x="452" y="488"/>
                </a:lnTo>
                <a:lnTo>
                  <a:pt x="452" y="488"/>
                </a:lnTo>
                <a:lnTo>
                  <a:pt x="445" y="475"/>
                </a:lnTo>
                <a:lnTo>
                  <a:pt x="440" y="466"/>
                </a:lnTo>
                <a:lnTo>
                  <a:pt x="438" y="458"/>
                </a:lnTo>
                <a:lnTo>
                  <a:pt x="438" y="445"/>
                </a:lnTo>
                <a:lnTo>
                  <a:pt x="438" y="445"/>
                </a:lnTo>
                <a:lnTo>
                  <a:pt x="442" y="410"/>
                </a:lnTo>
                <a:lnTo>
                  <a:pt x="445" y="389"/>
                </a:lnTo>
                <a:lnTo>
                  <a:pt x="445" y="373"/>
                </a:lnTo>
                <a:lnTo>
                  <a:pt x="445" y="373"/>
                </a:lnTo>
                <a:lnTo>
                  <a:pt x="442" y="346"/>
                </a:lnTo>
                <a:lnTo>
                  <a:pt x="441" y="333"/>
                </a:lnTo>
                <a:lnTo>
                  <a:pt x="438" y="325"/>
                </a:lnTo>
                <a:lnTo>
                  <a:pt x="438" y="325"/>
                </a:lnTo>
                <a:lnTo>
                  <a:pt x="432" y="314"/>
                </a:lnTo>
                <a:lnTo>
                  <a:pt x="421" y="302"/>
                </a:lnTo>
                <a:lnTo>
                  <a:pt x="407" y="286"/>
                </a:lnTo>
                <a:lnTo>
                  <a:pt x="407" y="286"/>
                </a:lnTo>
                <a:lnTo>
                  <a:pt x="406" y="276"/>
                </a:lnTo>
                <a:lnTo>
                  <a:pt x="404" y="264"/>
                </a:lnTo>
                <a:lnTo>
                  <a:pt x="402" y="247"/>
                </a:lnTo>
                <a:lnTo>
                  <a:pt x="402" y="247"/>
                </a:lnTo>
                <a:lnTo>
                  <a:pt x="395" y="216"/>
                </a:lnTo>
                <a:lnTo>
                  <a:pt x="391" y="202"/>
                </a:lnTo>
                <a:lnTo>
                  <a:pt x="387" y="191"/>
                </a:lnTo>
                <a:lnTo>
                  <a:pt x="387" y="191"/>
                </a:lnTo>
                <a:lnTo>
                  <a:pt x="382" y="182"/>
                </a:lnTo>
                <a:lnTo>
                  <a:pt x="376" y="175"/>
                </a:lnTo>
                <a:lnTo>
                  <a:pt x="367" y="171"/>
                </a:lnTo>
                <a:lnTo>
                  <a:pt x="355" y="167"/>
                </a:lnTo>
                <a:lnTo>
                  <a:pt x="355" y="167"/>
                </a:lnTo>
                <a:lnTo>
                  <a:pt x="337" y="164"/>
                </a:lnTo>
                <a:lnTo>
                  <a:pt x="316" y="160"/>
                </a:lnTo>
                <a:lnTo>
                  <a:pt x="286" y="157"/>
                </a:lnTo>
                <a:lnTo>
                  <a:pt x="286" y="157"/>
                </a:lnTo>
                <a:lnTo>
                  <a:pt x="283" y="156"/>
                </a:lnTo>
                <a:lnTo>
                  <a:pt x="280" y="155"/>
                </a:lnTo>
                <a:lnTo>
                  <a:pt x="275" y="150"/>
                </a:lnTo>
                <a:lnTo>
                  <a:pt x="268" y="145"/>
                </a:lnTo>
                <a:lnTo>
                  <a:pt x="268" y="145"/>
                </a:lnTo>
                <a:lnTo>
                  <a:pt x="269" y="142"/>
                </a:lnTo>
                <a:lnTo>
                  <a:pt x="270" y="135"/>
                </a:lnTo>
                <a:lnTo>
                  <a:pt x="270" y="135"/>
                </a:lnTo>
                <a:lnTo>
                  <a:pt x="275" y="120"/>
                </a:lnTo>
                <a:lnTo>
                  <a:pt x="275" y="120"/>
                </a:lnTo>
                <a:lnTo>
                  <a:pt x="279" y="122"/>
                </a:lnTo>
                <a:lnTo>
                  <a:pt x="281" y="120"/>
                </a:lnTo>
                <a:lnTo>
                  <a:pt x="286" y="118"/>
                </a:lnTo>
                <a:lnTo>
                  <a:pt x="286" y="118"/>
                </a:lnTo>
                <a:lnTo>
                  <a:pt x="291" y="111"/>
                </a:lnTo>
                <a:lnTo>
                  <a:pt x="294" y="105"/>
                </a:lnTo>
                <a:lnTo>
                  <a:pt x="295" y="99"/>
                </a:lnTo>
                <a:lnTo>
                  <a:pt x="295" y="99"/>
                </a:lnTo>
                <a:lnTo>
                  <a:pt x="294" y="92"/>
                </a:lnTo>
                <a:lnTo>
                  <a:pt x="292" y="88"/>
                </a:lnTo>
                <a:lnTo>
                  <a:pt x="290" y="85"/>
                </a:lnTo>
                <a:lnTo>
                  <a:pt x="290" y="85"/>
                </a:lnTo>
                <a:lnTo>
                  <a:pt x="291" y="81"/>
                </a:lnTo>
                <a:lnTo>
                  <a:pt x="295" y="73"/>
                </a:lnTo>
                <a:lnTo>
                  <a:pt x="295" y="73"/>
                </a:lnTo>
                <a:lnTo>
                  <a:pt x="295" y="69"/>
                </a:lnTo>
                <a:lnTo>
                  <a:pt x="295" y="66"/>
                </a:lnTo>
                <a:lnTo>
                  <a:pt x="292" y="60"/>
                </a:lnTo>
                <a:lnTo>
                  <a:pt x="287" y="55"/>
                </a:lnTo>
                <a:lnTo>
                  <a:pt x="287" y="55"/>
                </a:lnTo>
                <a:lnTo>
                  <a:pt x="286" y="36"/>
                </a:lnTo>
                <a:lnTo>
                  <a:pt x="283" y="21"/>
                </a:lnTo>
                <a:lnTo>
                  <a:pt x="280" y="15"/>
                </a:lnTo>
                <a:lnTo>
                  <a:pt x="277" y="11"/>
                </a:lnTo>
                <a:lnTo>
                  <a:pt x="277" y="11"/>
                </a:lnTo>
                <a:lnTo>
                  <a:pt x="272" y="8"/>
                </a:lnTo>
                <a:lnTo>
                  <a:pt x="264" y="6"/>
                </a:lnTo>
                <a:lnTo>
                  <a:pt x="238" y="2"/>
                </a:lnTo>
                <a:lnTo>
                  <a:pt x="212" y="0"/>
                </a:lnTo>
                <a:lnTo>
                  <a:pt x="201" y="0"/>
                </a:lnTo>
                <a:lnTo>
                  <a:pt x="193" y="2"/>
                </a:lnTo>
                <a:lnTo>
                  <a:pt x="193" y="2"/>
                </a:lnTo>
                <a:lnTo>
                  <a:pt x="186" y="4"/>
                </a:lnTo>
                <a:lnTo>
                  <a:pt x="180" y="10"/>
                </a:lnTo>
                <a:lnTo>
                  <a:pt x="175" y="15"/>
                </a:lnTo>
                <a:lnTo>
                  <a:pt x="171" y="22"/>
                </a:lnTo>
                <a:lnTo>
                  <a:pt x="164" y="34"/>
                </a:lnTo>
                <a:lnTo>
                  <a:pt x="161" y="43"/>
                </a:lnTo>
                <a:lnTo>
                  <a:pt x="161" y="43"/>
                </a:lnTo>
                <a:lnTo>
                  <a:pt x="160" y="48"/>
                </a:lnTo>
                <a:lnTo>
                  <a:pt x="157" y="54"/>
                </a:lnTo>
                <a:lnTo>
                  <a:pt x="153" y="60"/>
                </a:lnTo>
                <a:lnTo>
                  <a:pt x="153" y="60"/>
                </a:lnTo>
                <a:lnTo>
                  <a:pt x="148" y="67"/>
                </a:lnTo>
                <a:lnTo>
                  <a:pt x="145" y="73"/>
                </a:lnTo>
                <a:lnTo>
                  <a:pt x="144" y="77"/>
                </a:lnTo>
                <a:lnTo>
                  <a:pt x="144" y="79"/>
                </a:lnTo>
                <a:lnTo>
                  <a:pt x="144" y="79"/>
                </a:lnTo>
                <a:lnTo>
                  <a:pt x="148" y="85"/>
                </a:lnTo>
                <a:lnTo>
                  <a:pt x="153" y="92"/>
                </a:lnTo>
                <a:lnTo>
                  <a:pt x="159" y="96"/>
                </a:lnTo>
                <a:lnTo>
                  <a:pt x="161" y="96"/>
                </a:lnTo>
                <a:lnTo>
                  <a:pt x="161" y="96"/>
                </a:lnTo>
                <a:lnTo>
                  <a:pt x="163" y="97"/>
                </a:lnTo>
                <a:lnTo>
                  <a:pt x="167" y="99"/>
                </a:lnTo>
                <a:lnTo>
                  <a:pt x="174" y="101"/>
                </a:lnTo>
                <a:lnTo>
                  <a:pt x="174" y="101"/>
                </a:lnTo>
                <a:lnTo>
                  <a:pt x="171" y="105"/>
                </a:lnTo>
                <a:lnTo>
                  <a:pt x="168" y="110"/>
                </a:lnTo>
                <a:lnTo>
                  <a:pt x="168" y="114"/>
                </a:lnTo>
                <a:lnTo>
                  <a:pt x="168" y="114"/>
                </a:lnTo>
                <a:lnTo>
                  <a:pt x="169" y="118"/>
                </a:lnTo>
                <a:lnTo>
                  <a:pt x="172" y="123"/>
                </a:lnTo>
                <a:lnTo>
                  <a:pt x="175" y="129"/>
                </a:lnTo>
                <a:lnTo>
                  <a:pt x="180" y="135"/>
                </a:lnTo>
                <a:lnTo>
                  <a:pt x="178" y="148"/>
                </a:lnTo>
                <a:lnTo>
                  <a:pt x="174" y="1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6562986" y="4615590"/>
            <a:ext cx="690656" cy="1767180"/>
          </a:xfrm>
          <a:custGeom>
            <a:avLst/>
            <a:gdLst>
              <a:gd name="T0" fmla="*/ 230 w 707"/>
              <a:gd name="T1" fmla="*/ 28 h 1809"/>
              <a:gd name="T2" fmla="*/ 203 w 707"/>
              <a:gd name="T3" fmla="*/ 60 h 1809"/>
              <a:gd name="T4" fmla="*/ 166 w 707"/>
              <a:gd name="T5" fmla="*/ 110 h 1809"/>
              <a:gd name="T6" fmla="*/ 179 w 707"/>
              <a:gd name="T7" fmla="*/ 142 h 1809"/>
              <a:gd name="T8" fmla="*/ 189 w 707"/>
              <a:gd name="T9" fmla="*/ 198 h 1809"/>
              <a:gd name="T10" fmla="*/ 209 w 707"/>
              <a:gd name="T11" fmla="*/ 223 h 1809"/>
              <a:gd name="T12" fmla="*/ 238 w 707"/>
              <a:gd name="T13" fmla="*/ 259 h 1809"/>
              <a:gd name="T14" fmla="*/ 253 w 707"/>
              <a:gd name="T15" fmla="*/ 259 h 1809"/>
              <a:gd name="T16" fmla="*/ 232 w 707"/>
              <a:gd name="T17" fmla="*/ 307 h 1809"/>
              <a:gd name="T18" fmla="*/ 212 w 707"/>
              <a:gd name="T19" fmla="*/ 355 h 1809"/>
              <a:gd name="T20" fmla="*/ 107 w 707"/>
              <a:gd name="T21" fmla="*/ 395 h 1809"/>
              <a:gd name="T22" fmla="*/ 43 w 707"/>
              <a:gd name="T23" fmla="*/ 504 h 1809"/>
              <a:gd name="T24" fmla="*/ 5 w 707"/>
              <a:gd name="T25" fmla="*/ 665 h 1809"/>
              <a:gd name="T26" fmla="*/ 5 w 707"/>
              <a:gd name="T27" fmla="*/ 761 h 1809"/>
              <a:gd name="T28" fmla="*/ 73 w 707"/>
              <a:gd name="T29" fmla="*/ 859 h 1809"/>
              <a:gd name="T30" fmla="*/ 112 w 707"/>
              <a:gd name="T31" fmla="*/ 946 h 1809"/>
              <a:gd name="T32" fmla="*/ 124 w 707"/>
              <a:gd name="T33" fmla="*/ 931 h 1809"/>
              <a:gd name="T34" fmla="*/ 126 w 707"/>
              <a:gd name="T35" fmla="*/ 901 h 1809"/>
              <a:gd name="T36" fmla="*/ 148 w 707"/>
              <a:gd name="T37" fmla="*/ 857 h 1809"/>
              <a:gd name="T38" fmla="*/ 128 w 707"/>
              <a:gd name="T39" fmla="*/ 834 h 1809"/>
              <a:gd name="T40" fmla="*/ 83 w 707"/>
              <a:gd name="T41" fmla="*/ 720 h 1809"/>
              <a:gd name="T42" fmla="*/ 111 w 707"/>
              <a:gd name="T43" fmla="*/ 615 h 1809"/>
              <a:gd name="T44" fmla="*/ 153 w 707"/>
              <a:gd name="T45" fmla="*/ 599 h 1809"/>
              <a:gd name="T46" fmla="*/ 182 w 707"/>
              <a:gd name="T47" fmla="*/ 795 h 1809"/>
              <a:gd name="T48" fmla="*/ 168 w 707"/>
              <a:gd name="T49" fmla="*/ 1058 h 1809"/>
              <a:gd name="T50" fmla="*/ 173 w 707"/>
              <a:gd name="T51" fmla="*/ 1148 h 1809"/>
              <a:gd name="T52" fmla="*/ 213 w 707"/>
              <a:gd name="T53" fmla="*/ 1238 h 1809"/>
              <a:gd name="T54" fmla="*/ 258 w 707"/>
              <a:gd name="T55" fmla="*/ 1483 h 1809"/>
              <a:gd name="T56" fmla="*/ 361 w 707"/>
              <a:gd name="T57" fmla="*/ 1676 h 1809"/>
              <a:gd name="T58" fmla="*/ 357 w 707"/>
              <a:gd name="T59" fmla="*/ 1787 h 1809"/>
              <a:gd name="T60" fmla="*/ 400 w 707"/>
              <a:gd name="T61" fmla="*/ 1807 h 1809"/>
              <a:gd name="T62" fmla="*/ 440 w 707"/>
              <a:gd name="T63" fmla="*/ 1787 h 1809"/>
              <a:gd name="T64" fmla="*/ 443 w 707"/>
              <a:gd name="T65" fmla="*/ 1714 h 1809"/>
              <a:gd name="T66" fmla="*/ 408 w 707"/>
              <a:gd name="T67" fmla="*/ 1613 h 1809"/>
              <a:gd name="T68" fmla="*/ 368 w 707"/>
              <a:gd name="T69" fmla="*/ 1403 h 1809"/>
              <a:gd name="T70" fmla="*/ 420 w 707"/>
              <a:gd name="T71" fmla="*/ 1455 h 1809"/>
              <a:gd name="T72" fmla="*/ 469 w 707"/>
              <a:gd name="T73" fmla="*/ 1447 h 1809"/>
              <a:gd name="T74" fmla="*/ 488 w 707"/>
              <a:gd name="T75" fmla="*/ 1398 h 1809"/>
              <a:gd name="T76" fmla="*/ 509 w 707"/>
              <a:gd name="T77" fmla="*/ 1267 h 1809"/>
              <a:gd name="T78" fmla="*/ 537 w 707"/>
              <a:gd name="T79" fmla="*/ 1152 h 1809"/>
              <a:gd name="T80" fmla="*/ 606 w 707"/>
              <a:gd name="T81" fmla="*/ 809 h 1809"/>
              <a:gd name="T82" fmla="*/ 656 w 707"/>
              <a:gd name="T83" fmla="*/ 775 h 1809"/>
              <a:gd name="T84" fmla="*/ 707 w 707"/>
              <a:gd name="T85" fmla="*/ 724 h 1809"/>
              <a:gd name="T86" fmla="*/ 660 w 707"/>
              <a:gd name="T87" fmla="*/ 614 h 1809"/>
              <a:gd name="T88" fmla="*/ 626 w 707"/>
              <a:gd name="T89" fmla="*/ 459 h 1809"/>
              <a:gd name="T90" fmla="*/ 521 w 707"/>
              <a:gd name="T91" fmla="*/ 327 h 1809"/>
              <a:gd name="T92" fmla="*/ 463 w 707"/>
              <a:gd name="T93" fmla="*/ 319 h 1809"/>
              <a:gd name="T94" fmla="*/ 463 w 707"/>
              <a:gd name="T95" fmla="*/ 294 h 1809"/>
              <a:gd name="T96" fmla="*/ 378 w 707"/>
              <a:gd name="T97" fmla="*/ 244 h 1809"/>
              <a:gd name="T98" fmla="*/ 413 w 707"/>
              <a:gd name="T99" fmla="*/ 199 h 1809"/>
              <a:gd name="T100" fmla="*/ 411 w 707"/>
              <a:gd name="T101" fmla="*/ 114 h 1809"/>
              <a:gd name="T102" fmla="*/ 340 w 707"/>
              <a:gd name="T103" fmla="*/ 13 h 1809"/>
              <a:gd name="T104" fmla="*/ 268 w 707"/>
              <a:gd name="T105" fmla="*/ 5 h 1809"/>
              <a:gd name="T106" fmla="*/ 580 w 707"/>
              <a:gd name="T107" fmla="*/ 660 h 1809"/>
              <a:gd name="T108" fmla="*/ 542 w 707"/>
              <a:gd name="T109" fmla="*/ 799 h 1809"/>
              <a:gd name="T110" fmla="*/ 539 w 707"/>
              <a:gd name="T111" fmla="*/ 698 h 1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7" h="1809">
                <a:moveTo>
                  <a:pt x="268" y="5"/>
                </a:moveTo>
                <a:lnTo>
                  <a:pt x="238" y="15"/>
                </a:lnTo>
                <a:lnTo>
                  <a:pt x="238" y="15"/>
                </a:lnTo>
                <a:lnTo>
                  <a:pt x="237" y="16"/>
                </a:lnTo>
                <a:lnTo>
                  <a:pt x="235" y="17"/>
                </a:lnTo>
                <a:lnTo>
                  <a:pt x="233" y="22"/>
                </a:lnTo>
                <a:lnTo>
                  <a:pt x="230" y="28"/>
                </a:lnTo>
                <a:lnTo>
                  <a:pt x="228" y="35"/>
                </a:lnTo>
                <a:lnTo>
                  <a:pt x="228" y="35"/>
                </a:lnTo>
                <a:lnTo>
                  <a:pt x="222" y="41"/>
                </a:lnTo>
                <a:lnTo>
                  <a:pt x="214" y="47"/>
                </a:lnTo>
                <a:lnTo>
                  <a:pt x="207" y="53"/>
                </a:lnTo>
                <a:lnTo>
                  <a:pt x="204" y="57"/>
                </a:lnTo>
                <a:lnTo>
                  <a:pt x="203" y="60"/>
                </a:lnTo>
                <a:lnTo>
                  <a:pt x="203" y="60"/>
                </a:lnTo>
                <a:lnTo>
                  <a:pt x="198" y="77"/>
                </a:lnTo>
                <a:lnTo>
                  <a:pt x="193" y="90"/>
                </a:lnTo>
                <a:lnTo>
                  <a:pt x="178" y="114"/>
                </a:lnTo>
                <a:lnTo>
                  <a:pt x="178" y="114"/>
                </a:lnTo>
                <a:lnTo>
                  <a:pt x="174" y="112"/>
                </a:lnTo>
                <a:lnTo>
                  <a:pt x="166" y="110"/>
                </a:lnTo>
                <a:lnTo>
                  <a:pt x="163" y="111"/>
                </a:lnTo>
                <a:lnTo>
                  <a:pt x="162" y="111"/>
                </a:lnTo>
                <a:lnTo>
                  <a:pt x="162" y="112"/>
                </a:lnTo>
                <a:lnTo>
                  <a:pt x="163" y="117"/>
                </a:lnTo>
                <a:lnTo>
                  <a:pt x="168" y="124"/>
                </a:lnTo>
                <a:lnTo>
                  <a:pt x="168" y="124"/>
                </a:lnTo>
                <a:lnTo>
                  <a:pt x="179" y="142"/>
                </a:lnTo>
                <a:lnTo>
                  <a:pt x="187" y="156"/>
                </a:lnTo>
                <a:lnTo>
                  <a:pt x="191" y="168"/>
                </a:lnTo>
                <a:lnTo>
                  <a:pt x="193" y="179"/>
                </a:lnTo>
                <a:lnTo>
                  <a:pt x="193" y="179"/>
                </a:lnTo>
                <a:lnTo>
                  <a:pt x="193" y="184"/>
                </a:lnTo>
                <a:lnTo>
                  <a:pt x="193" y="189"/>
                </a:lnTo>
                <a:lnTo>
                  <a:pt x="189" y="198"/>
                </a:lnTo>
                <a:lnTo>
                  <a:pt x="188" y="203"/>
                </a:lnTo>
                <a:lnTo>
                  <a:pt x="188" y="207"/>
                </a:lnTo>
                <a:lnTo>
                  <a:pt x="189" y="211"/>
                </a:lnTo>
                <a:lnTo>
                  <a:pt x="193" y="214"/>
                </a:lnTo>
                <a:lnTo>
                  <a:pt x="193" y="214"/>
                </a:lnTo>
                <a:lnTo>
                  <a:pt x="202" y="219"/>
                </a:lnTo>
                <a:lnTo>
                  <a:pt x="209" y="223"/>
                </a:lnTo>
                <a:lnTo>
                  <a:pt x="214" y="226"/>
                </a:lnTo>
                <a:lnTo>
                  <a:pt x="218" y="229"/>
                </a:lnTo>
                <a:lnTo>
                  <a:pt x="218" y="229"/>
                </a:lnTo>
                <a:lnTo>
                  <a:pt x="228" y="247"/>
                </a:lnTo>
                <a:lnTo>
                  <a:pt x="234" y="256"/>
                </a:lnTo>
                <a:lnTo>
                  <a:pt x="237" y="258"/>
                </a:lnTo>
                <a:lnTo>
                  <a:pt x="238" y="259"/>
                </a:lnTo>
                <a:lnTo>
                  <a:pt x="238" y="259"/>
                </a:lnTo>
                <a:lnTo>
                  <a:pt x="242" y="258"/>
                </a:lnTo>
                <a:lnTo>
                  <a:pt x="248" y="256"/>
                </a:lnTo>
                <a:lnTo>
                  <a:pt x="252" y="256"/>
                </a:lnTo>
                <a:lnTo>
                  <a:pt x="253" y="257"/>
                </a:lnTo>
                <a:lnTo>
                  <a:pt x="253" y="259"/>
                </a:lnTo>
                <a:lnTo>
                  <a:pt x="253" y="259"/>
                </a:lnTo>
                <a:lnTo>
                  <a:pt x="253" y="268"/>
                </a:lnTo>
                <a:lnTo>
                  <a:pt x="255" y="281"/>
                </a:lnTo>
                <a:lnTo>
                  <a:pt x="258" y="294"/>
                </a:lnTo>
                <a:lnTo>
                  <a:pt x="258" y="294"/>
                </a:lnTo>
                <a:lnTo>
                  <a:pt x="253" y="296"/>
                </a:lnTo>
                <a:lnTo>
                  <a:pt x="243" y="301"/>
                </a:lnTo>
                <a:lnTo>
                  <a:pt x="232" y="307"/>
                </a:lnTo>
                <a:lnTo>
                  <a:pt x="227" y="311"/>
                </a:lnTo>
                <a:lnTo>
                  <a:pt x="223" y="314"/>
                </a:lnTo>
                <a:lnTo>
                  <a:pt x="223" y="314"/>
                </a:lnTo>
                <a:lnTo>
                  <a:pt x="221" y="319"/>
                </a:lnTo>
                <a:lnTo>
                  <a:pt x="219" y="327"/>
                </a:lnTo>
                <a:lnTo>
                  <a:pt x="216" y="342"/>
                </a:lnTo>
                <a:lnTo>
                  <a:pt x="212" y="355"/>
                </a:lnTo>
                <a:lnTo>
                  <a:pt x="211" y="362"/>
                </a:lnTo>
                <a:lnTo>
                  <a:pt x="208" y="364"/>
                </a:lnTo>
                <a:lnTo>
                  <a:pt x="208" y="364"/>
                </a:lnTo>
                <a:lnTo>
                  <a:pt x="201" y="367"/>
                </a:lnTo>
                <a:lnTo>
                  <a:pt x="187" y="372"/>
                </a:lnTo>
                <a:lnTo>
                  <a:pt x="147" y="384"/>
                </a:lnTo>
                <a:lnTo>
                  <a:pt x="107" y="395"/>
                </a:lnTo>
                <a:lnTo>
                  <a:pt x="94" y="400"/>
                </a:lnTo>
                <a:lnTo>
                  <a:pt x="89" y="403"/>
                </a:lnTo>
                <a:lnTo>
                  <a:pt x="88" y="404"/>
                </a:lnTo>
                <a:lnTo>
                  <a:pt x="88" y="404"/>
                </a:lnTo>
                <a:lnTo>
                  <a:pt x="66" y="450"/>
                </a:lnTo>
                <a:lnTo>
                  <a:pt x="50" y="487"/>
                </a:lnTo>
                <a:lnTo>
                  <a:pt x="43" y="504"/>
                </a:lnTo>
                <a:lnTo>
                  <a:pt x="38" y="519"/>
                </a:lnTo>
                <a:lnTo>
                  <a:pt x="38" y="519"/>
                </a:lnTo>
                <a:lnTo>
                  <a:pt x="20" y="589"/>
                </a:lnTo>
                <a:lnTo>
                  <a:pt x="12" y="623"/>
                </a:lnTo>
                <a:lnTo>
                  <a:pt x="8" y="644"/>
                </a:lnTo>
                <a:lnTo>
                  <a:pt x="8" y="644"/>
                </a:lnTo>
                <a:lnTo>
                  <a:pt x="5" y="665"/>
                </a:lnTo>
                <a:lnTo>
                  <a:pt x="2" y="681"/>
                </a:lnTo>
                <a:lnTo>
                  <a:pt x="1" y="699"/>
                </a:lnTo>
                <a:lnTo>
                  <a:pt x="0" y="719"/>
                </a:lnTo>
                <a:lnTo>
                  <a:pt x="0" y="736"/>
                </a:lnTo>
                <a:lnTo>
                  <a:pt x="1" y="746"/>
                </a:lnTo>
                <a:lnTo>
                  <a:pt x="2" y="754"/>
                </a:lnTo>
                <a:lnTo>
                  <a:pt x="5" y="761"/>
                </a:lnTo>
                <a:lnTo>
                  <a:pt x="8" y="769"/>
                </a:lnTo>
                <a:lnTo>
                  <a:pt x="8" y="769"/>
                </a:lnTo>
                <a:lnTo>
                  <a:pt x="17" y="782"/>
                </a:lnTo>
                <a:lnTo>
                  <a:pt x="27" y="797"/>
                </a:lnTo>
                <a:lnTo>
                  <a:pt x="48" y="826"/>
                </a:lnTo>
                <a:lnTo>
                  <a:pt x="73" y="859"/>
                </a:lnTo>
                <a:lnTo>
                  <a:pt x="73" y="859"/>
                </a:lnTo>
                <a:lnTo>
                  <a:pt x="83" y="924"/>
                </a:lnTo>
                <a:lnTo>
                  <a:pt x="83" y="924"/>
                </a:lnTo>
                <a:lnTo>
                  <a:pt x="84" y="927"/>
                </a:lnTo>
                <a:lnTo>
                  <a:pt x="89" y="932"/>
                </a:lnTo>
                <a:lnTo>
                  <a:pt x="94" y="936"/>
                </a:lnTo>
                <a:lnTo>
                  <a:pt x="99" y="940"/>
                </a:lnTo>
                <a:lnTo>
                  <a:pt x="112" y="946"/>
                </a:lnTo>
                <a:lnTo>
                  <a:pt x="118" y="948"/>
                </a:lnTo>
                <a:lnTo>
                  <a:pt x="118" y="948"/>
                </a:lnTo>
                <a:lnTo>
                  <a:pt x="119" y="948"/>
                </a:lnTo>
                <a:lnTo>
                  <a:pt x="121" y="946"/>
                </a:lnTo>
                <a:lnTo>
                  <a:pt x="123" y="940"/>
                </a:lnTo>
                <a:lnTo>
                  <a:pt x="124" y="934"/>
                </a:lnTo>
                <a:lnTo>
                  <a:pt x="124" y="931"/>
                </a:lnTo>
                <a:lnTo>
                  <a:pt x="123" y="929"/>
                </a:lnTo>
                <a:lnTo>
                  <a:pt x="123" y="929"/>
                </a:lnTo>
                <a:lnTo>
                  <a:pt x="122" y="926"/>
                </a:lnTo>
                <a:lnTo>
                  <a:pt x="122" y="924"/>
                </a:lnTo>
                <a:lnTo>
                  <a:pt x="121" y="915"/>
                </a:lnTo>
                <a:lnTo>
                  <a:pt x="123" y="906"/>
                </a:lnTo>
                <a:lnTo>
                  <a:pt x="126" y="901"/>
                </a:lnTo>
                <a:lnTo>
                  <a:pt x="128" y="899"/>
                </a:lnTo>
                <a:lnTo>
                  <a:pt x="128" y="899"/>
                </a:lnTo>
                <a:lnTo>
                  <a:pt x="132" y="895"/>
                </a:lnTo>
                <a:lnTo>
                  <a:pt x="136" y="890"/>
                </a:lnTo>
                <a:lnTo>
                  <a:pt x="142" y="876"/>
                </a:lnTo>
                <a:lnTo>
                  <a:pt x="147" y="862"/>
                </a:lnTo>
                <a:lnTo>
                  <a:pt x="148" y="857"/>
                </a:lnTo>
                <a:lnTo>
                  <a:pt x="148" y="854"/>
                </a:lnTo>
                <a:lnTo>
                  <a:pt x="148" y="854"/>
                </a:lnTo>
                <a:lnTo>
                  <a:pt x="147" y="851"/>
                </a:lnTo>
                <a:lnTo>
                  <a:pt x="144" y="847"/>
                </a:lnTo>
                <a:lnTo>
                  <a:pt x="138" y="841"/>
                </a:lnTo>
                <a:lnTo>
                  <a:pt x="128" y="834"/>
                </a:lnTo>
                <a:lnTo>
                  <a:pt x="128" y="834"/>
                </a:lnTo>
                <a:lnTo>
                  <a:pt x="108" y="804"/>
                </a:lnTo>
                <a:lnTo>
                  <a:pt x="96" y="780"/>
                </a:lnTo>
                <a:lnTo>
                  <a:pt x="91" y="770"/>
                </a:lnTo>
                <a:lnTo>
                  <a:pt x="88" y="764"/>
                </a:lnTo>
                <a:lnTo>
                  <a:pt x="88" y="764"/>
                </a:lnTo>
                <a:lnTo>
                  <a:pt x="86" y="746"/>
                </a:lnTo>
                <a:lnTo>
                  <a:pt x="83" y="720"/>
                </a:lnTo>
                <a:lnTo>
                  <a:pt x="82" y="691"/>
                </a:lnTo>
                <a:lnTo>
                  <a:pt x="82" y="679"/>
                </a:lnTo>
                <a:lnTo>
                  <a:pt x="83" y="669"/>
                </a:lnTo>
                <a:lnTo>
                  <a:pt x="83" y="669"/>
                </a:lnTo>
                <a:lnTo>
                  <a:pt x="87" y="659"/>
                </a:lnTo>
                <a:lnTo>
                  <a:pt x="93" y="645"/>
                </a:lnTo>
                <a:lnTo>
                  <a:pt x="111" y="615"/>
                </a:lnTo>
                <a:lnTo>
                  <a:pt x="126" y="590"/>
                </a:lnTo>
                <a:lnTo>
                  <a:pt x="133" y="579"/>
                </a:lnTo>
                <a:lnTo>
                  <a:pt x="133" y="579"/>
                </a:lnTo>
                <a:lnTo>
                  <a:pt x="143" y="585"/>
                </a:lnTo>
                <a:lnTo>
                  <a:pt x="151" y="593"/>
                </a:lnTo>
                <a:lnTo>
                  <a:pt x="153" y="595"/>
                </a:lnTo>
                <a:lnTo>
                  <a:pt x="153" y="599"/>
                </a:lnTo>
                <a:lnTo>
                  <a:pt x="153" y="599"/>
                </a:lnTo>
                <a:lnTo>
                  <a:pt x="154" y="608"/>
                </a:lnTo>
                <a:lnTo>
                  <a:pt x="157" y="626"/>
                </a:lnTo>
                <a:lnTo>
                  <a:pt x="168" y="685"/>
                </a:lnTo>
                <a:lnTo>
                  <a:pt x="173" y="721"/>
                </a:lnTo>
                <a:lnTo>
                  <a:pt x="178" y="759"/>
                </a:lnTo>
                <a:lnTo>
                  <a:pt x="182" y="795"/>
                </a:lnTo>
                <a:lnTo>
                  <a:pt x="183" y="829"/>
                </a:lnTo>
                <a:lnTo>
                  <a:pt x="183" y="829"/>
                </a:lnTo>
                <a:lnTo>
                  <a:pt x="183" y="861"/>
                </a:lnTo>
                <a:lnTo>
                  <a:pt x="182" y="895"/>
                </a:lnTo>
                <a:lnTo>
                  <a:pt x="178" y="963"/>
                </a:lnTo>
                <a:lnTo>
                  <a:pt x="173" y="1021"/>
                </a:lnTo>
                <a:lnTo>
                  <a:pt x="168" y="1058"/>
                </a:lnTo>
                <a:lnTo>
                  <a:pt x="168" y="1058"/>
                </a:lnTo>
                <a:lnTo>
                  <a:pt x="167" y="1071"/>
                </a:lnTo>
                <a:lnTo>
                  <a:pt x="167" y="1083"/>
                </a:lnTo>
                <a:lnTo>
                  <a:pt x="169" y="1108"/>
                </a:lnTo>
                <a:lnTo>
                  <a:pt x="172" y="1132"/>
                </a:lnTo>
                <a:lnTo>
                  <a:pt x="173" y="1148"/>
                </a:lnTo>
                <a:lnTo>
                  <a:pt x="173" y="1148"/>
                </a:lnTo>
                <a:lnTo>
                  <a:pt x="174" y="1157"/>
                </a:lnTo>
                <a:lnTo>
                  <a:pt x="178" y="1168"/>
                </a:lnTo>
                <a:lnTo>
                  <a:pt x="191" y="1197"/>
                </a:lnTo>
                <a:lnTo>
                  <a:pt x="208" y="1233"/>
                </a:lnTo>
                <a:lnTo>
                  <a:pt x="208" y="1233"/>
                </a:lnTo>
                <a:lnTo>
                  <a:pt x="209" y="1234"/>
                </a:lnTo>
                <a:lnTo>
                  <a:pt x="213" y="1238"/>
                </a:lnTo>
                <a:lnTo>
                  <a:pt x="216" y="1247"/>
                </a:lnTo>
                <a:lnTo>
                  <a:pt x="218" y="1258"/>
                </a:lnTo>
                <a:lnTo>
                  <a:pt x="218" y="1258"/>
                </a:lnTo>
                <a:lnTo>
                  <a:pt x="224" y="1299"/>
                </a:lnTo>
                <a:lnTo>
                  <a:pt x="237" y="1372"/>
                </a:lnTo>
                <a:lnTo>
                  <a:pt x="258" y="1483"/>
                </a:lnTo>
                <a:lnTo>
                  <a:pt x="258" y="1483"/>
                </a:lnTo>
                <a:lnTo>
                  <a:pt x="263" y="1494"/>
                </a:lnTo>
                <a:lnTo>
                  <a:pt x="275" y="1517"/>
                </a:lnTo>
                <a:lnTo>
                  <a:pt x="313" y="1580"/>
                </a:lnTo>
                <a:lnTo>
                  <a:pt x="332" y="1614"/>
                </a:lnTo>
                <a:lnTo>
                  <a:pt x="348" y="1644"/>
                </a:lnTo>
                <a:lnTo>
                  <a:pt x="359" y="1669"/>
                </a:lnTo>
                <a:lnTo>
                  <a:pt x="361" y="1676"/>
                </a:lnTo>
                <a:lnTo>
                  <a:pt x="363" y="1683"/>
                </a:lnTo>
                <a:lnTo>
                  <a:pt x="363" y="1683"/>
                </a:lnTo>
                <a:lnTo>
                  <a:pt x="361" y="1733"/>
                </a:lnTo>
                <a:lnTo>
                  <a:pt x="360" y="1759"/>
                </a:lnTo>
                <a:lnTo>
                  <a:pt x="358" y="1778"/>
                </a:lnTo>
                <a:lnTo>
                  <a:pt x="358" y="1778"/>
                </a:lnTo>
                <a:lnTo>
                  <a:pt x="357" y="1787"/>
                </a:lnTo>
                <a:lnTo>
                  <a:pt x="357" y="1796"/>
                </a:lnTo>
                <a:lnTo>
                  <a:pt x="359" y="1804"/>
                </a:lnTo>
                <a:lnTo>
                  <a:pt x="363" y="1807"/>
                </a:lnTo>
                <a:lnTo>
                  <a:pt x="363" y="1807"/>
                </a:lnTo>
                <a:lnTo>
                  <a:pt x="368" y="1809"/>
                </a:lnTo>
                <a:lnTo>
                  <a:pt x="376" y="1809"/>
                </a:lnTo>
                <a:lnTo>
                  <a:pt x="400" y="1807"/>
                </a:lnTo>
                <a:lnTo>
                  <a:pt x="413" y="1806"/>
                </a:lnTo>
                <a:lnTo>
                  <a:pt x="425" y="1805"/>
                </a:lnTo>
                <a:lnTo>
                  <a:pt x="433" y="1801"/>
                </a:lnTo>
                <a:lnTo>
                  <a:pt x="436" y="1800"/>
                </a:lnTo>
                <a:lnTo>
                  <a:pt x="438" y="1797"/>
                </a:lnTo>
                <a:lnTo>
                  <a:pt x="438" y="1797"/>
                </a:lnTo>
                <a:lnTo>
                  <a:pt x="440" y="1787"/>
                </a:lnTo>
                <a:lnTo>
                  <a:pt x="443" y="1778"/>
                </a:lnTo>
                <a:lnTo>
                  <a:pt x="443" y="1768"/>
                </a:lnTo>
                <a:lnTo>
                  <a:pt x="443" y="1763"/>
                </a:lnTo>
                <a:lnTo>
                  <a:pt x="443" y="1763"/>
                </a:lnTo>
                <a:lnTo>
                  <a:pt x="443" y="1754"/>
                </a:lnTo>
                <a:lnTo>
                  <a:pt x="444" y="1736"/>
                </a:lnTo>
                <a:lnTo>
                  <a:pt x="443" y="1714"/>
                </a:lnTo>
                <a:lnTo>
                  <a:pt x="440" y="1701"/>
                </a:lnTo>
                <a:lnTo>
                  <a:pt x="438" y="1688"/>
                </a:lnTo>
                <a:lnTo>
                  <a:pt x="438" y="1688"/>
                </a:lnTo>
                <a:lnTo>
                  <a:pt x="434" y="1674"/>
                </a:lnTo>
                <a:lnTo>
                  <a:pt x="428" y="1661"/>
                </a:lnTo>
                <a:lnTo>
                  <a:pt x="416" y="1635"/>
                </a:lnTo>
                <a:lnTo>
                  <a:pt x="408" y="1613"/>
                </a:lnTo>
                <a:lnTo>
                  <a:pt x="404" y="1604"/>
                </a:lnTo>
                <a:lnTo>
                  <a:pt x="403" y="1598"/>
                </a:lnTo>
                <a:lnTo>
                  <a:pt x="403" y="1598"/>
                </a:lnTo>
                <a:lnTo>
                  <a:pt x="396" y="1540"/>
                </a:lnTo>
                <a:lnTo>
                  <a:pt x="391" y="1504"/>
                </a:lnTo>
                <a:lnTo>
                  <a:pt x="388" y="1483"/>
                </a:lnTo>
                <a:lnTo>
                  <a:pt x="368" y="1403"/>
                </a:lnTo>
                <a:lnTo>
                  <a:pt x="368" y="1403"/>
                </a:lnTo>
                <a:lnTo>
                  <a:pt x="375" y="1414"/>
                </a:lnTo>
                <a:lnTo>
                  <a:pt x="384" y="1424"/>
                </a:lnTo>
                <a:lnTo>
                  <a:pt x="395" y="1435"/>
                </a:lnTo>
                <a:lnTo>
                  <a:pt x="406" y="1447"/>
                </a:lnTo>
                <a:lnTo>
                  <a:pt x="414" y="1452"/>
                </a:lnTo>
                <a:lnTo>
                  <a:pt x="420" y="1455"/>
                </a:lnTo>
                <a:lnTo>
                  <a:pt x="428" y="1458"/>
                </a:lnTo>
                <a:lnTo>
                  <a:pt x="434" y="1460"/>
                </a:lnTo>
                <a:lnTo>
                  <a:pt x="441" y="1459"/>
                </a:lnTo>
                <a:lnTo>
                  <a:pt x="448" y="1458"/>
                </a:lnTo>
                <a:lnTo>
                  <a:pt x="448" y="1458"/>
                </a:lnTo>
                <a:lnTo>
                  <a:pt x="459" y="1453"/>
                </a:lnTo>
                <a:lnTo>
                  <a:pt x="469" y="1447"/>
                </a:lnTo>
                <a:lnTo>
                  <a:pt x="476" y="1440"/>
                </a:lnTo>
                <a:lnTo>
                  <a:pt x="481" y="1434"/>
                </a:lnTo>
                <a:lnTo>
                  <a:pt x="485" y="1427"/>
                </a:lnTo>
                <a:lnTo>
                  <a:pt x="486" y="1418"/>
                </a:lnTo>
                <a:lnTo>
                  <a:pt x="488" y="1409"/>
                </a:lnTo>
                <a:lnTo>
                  <a:pt x="488" y="1398"/>
                </a:lnTo>
                <a:lnTo>
                  <a:pt x="488" y="1398"/>
                </a:lnTo>
                <a:lnTo>
                  <a:pt x="488" y="1384"/>
                </a:lnTo>
                <a:lnTo>
                  <a:pt x="489" y="1365"/>
                </a:lnTo>
                <a:lnTo>
                  <a:pt x="493" y="1327"/>
                </a:lnTo>
                <a:lnTo>
                  <a:pt x="498" y="1278"/>
                </a:lnTo>
                <a:lnTo>
                  <a:pt x="498" y="1278"/>
                </a:lnTo>
                <a:lnTo>
                  <a:pt x="502" y="1273"/>
                </a:lnTo>
                <a:lnTo>
                  <a:pt x="509" y="1267"/>
                </a:lnTo>
                <a:lnTo>
                  <a:pt x="515" y="1259"/>
                </a:lnTo>
                <a:lnTo>
                  <a:pt x="521" y="1249"/>
                </a:lnTo>
                <a:lnTo>
                  <a:pt x="526" y="1237"/>
                </a:lnTo>
                <a:lnTo>
                  <a:pt x="530" y="1223"/>
                </a:lnTo>
                <a:lnTo>
                  <a:pt x="532" y="1208"/>
                </a:lnTo>
                <a:lnTo>
                  <a:pt x="532" y="1208"/>
                </a:lnTo>
                <a:lnTo>
                  <a:pt x="537" y="1152"/>
                </a:lnTo>
                <a:lnTo>
                  <a:pt x="545" y="1072"/>
                </a:lnTo>
                <a:lnTo>
                  <a:pt x="557" y="968"/>
                </a:lnTo>
                <a:lnTo>
                  <a:pt x="567" y="854"/>
                </a:lnTo>
                <a:lnTo>
                  <a:pt x="567" y="854"/>
                </a:lnTo>
                <a:lnTo>
                  <a:pt x="597" y="819"/>
                </a:lnTo>
                <a:lnTo>
                  <a:pt x="597" y="819"/>
                </a:lnTo>
                <a:lnTo>
                  <a:pt x="606" y="809"/>
                </a:lnTo>
                <a:lnTo>
                  <a:pt x="615" y="799"/>
                </a:lnTo>
                <a:lnTo>
                  <a:pt x="625" y="790"/>
                </a:lnTo>
                <a:lnTo>
                  <a:pt x="631" y="786"/>
                </a:lnTo>
                <a:lnTo>
                  <a:pt x="637" y="784"/>
                </a:lnTo>
                <a:lnTo>
                  <a:pt x="637" y="784"/>
                </a:lnTo>
                <a:lnTo>
                  <a:pt x="646" y="780"/>
                </a:lnTo>
                <a:lnTo>
                  <a:pt x="656" y="775"/>
                </a:lnTo>
                <a:lnTo>
                  <a:pt x="667" y="767"/>
                </a:lnTo>
                <a:lnTo>
                  <a:pt x="680" y="759"/>
                </a:lnTo>
                <a:lnTo>
                  <a:pt x="690" y="750"/>
                </a:lnTo>
                <a:lnTo>
                  <a:pt x="698" y="741"/>
                </a:lnTo>
                <a:lnTo>
                  <a:pt x="705" y="733"/>
                </a:lnTo>
                <a:lnTo>
                  <a:pt x="707" y="728"/>
                </a:lnTo>
                <a:lnTo>
                  <a:pt x="707" y="724"/>
                </a:lnTo>
                <a:lnTo>
                  <a:pt x="707" y="724"/>
                </a:lnTo>
                <a:lnTo>
                  <a:pt x="707" y="719"/>
                </a:lnTo>
                <a:lnTo>
                  <a:pt x="705" y="713"/>
                </a:lnTo>
                <a:lnTo>
                  <a:pt x="698" y="696"/>
                </a:lnTo>
                <a:lnTo>
                  <a:pt x="690" y="676"/>
                </a:lnTo>
                <a:lnTo>
                  <a:pt x="680" y="654"/>
                </a:lnTo>
                <a:lnTo>
                  <a:pt x="660" y="614"/>
                </a:lnTo>
                <a:lnTo>
                  <a:pt x="647" y="589"/>
                </a:lnTo>
                <a:lnTo>
                  <a:pt x="647" y="589"/>
                </a:lnTo>
                <a:lnTo>
                  <a:pt x="645" y="578"/>
                </a:lnTo>
                <a:lnTo>
                  <a:pt x="642" y="560"/>
                </a:lnTo>
                <a:lnTo>
                  <a:pt x="636" y="512"/>
                </a:lnTo>
                <a:lnTo>
                  <a:pt x="631" y="484"/>
                </a:lnTo>
                <a:lnTo>
                  <a:pt x="626" y="459"/>
                </a:lnTo>
                <a:lnTo>
                  <a:pt x="620" y="439"/>
                </a:lnTo>
                <a:lnTo>
                  <a:pt x="616" y="430"/>
                </a:lnTo>
                <a:lnTo>
                  <a:pt x="612" y="424"/>
                </a:lnTo>
                <a:lnTo>
                  <a:pt x="612" y="424"/>
                </a:lnTo>
                <a:lnTo>
                  <a:pt x="542" y="334"/>
                </a:lnTo>
                <a:lnTo>
                  <a:pt x="542" y="334"/>
                </a:lnTo>
                <a:lnTo>
                  <a:pt x="521" y="327"/>
                </a:lnTo>
                <a:lnTo>
                  <a:pt x="502" y="320"/>
                </a:lnTo>
                <a:lnTo>
                  <a:pt x="494" y="319"/>
                </a:lnTo>
                <a:lnTo>
                  <a:pt x="488" y="319"/>
                </a:lnTo>
                <a:lnTo>
                  <a:pt x="488" y="319"/>
                </a:lnTo>
                <a:lnTo>
                  <a:pt x="478" y="320"/>
                </a:lnTo>
                <a:lnTo>
                  <a:pt x="470" y="319"/>
                </a:lnTo>
                <a:lnTo>
                  <a:pt x="463" y="319"/>
                </a:lnTo>
                <a:lnTo>
                  <a:pt x="463" y="319"/>
                </a:lnTo>
                <a:lnTo>
                  <a:pt x="464" y="317"/>
                </a:lnTo>
                <a:lnTo>
                  <a:pt x="466" y="309"/>
                </a:lnTo>
                <a:lnTo>
                  <a:pt x="466" y="306"/>
                </a:lnTo>
                <a:lnTo>
                  <a:pt x="466" y="301"/>
                </a:lnTo>
                <a:lnTo>
                  <a:pt x="465" y="297"/>
                </a:lnTo>
                <a:lnTo>
                  <a:pt x="463" y="294"/>
                </a:lnTo>
                <a:lnTo>
                  <a:pt x="463" y="294"/>
                </a:lnTo>
                <a:lnTo>
                  <a:pt x="454" y="289"/>
                </a:lnTo>
                <a:lnTo>
                  <a:pt x="444" y="284"/>
                </a:lnTo>
                <a:lnTo>
                  <a:pt x="433" y="279"/>
                </a:lnTo>
                <a:lnTo>
                  <a:pt x="403" y="274"/>
                </a:lnTo>
                <a:lnTo>
                  <a:pt x="378" y="244"/>
                </a:lnTo>
                <a:lnTo>
                  <a:pt x="378" y="244"/>
                </a:lnTo>
                <a:lnTo>
                  <a:pt x="383" y="241"/>
                </a:lnTo>
                <a:lnTo>
                  <a:pt x="395" y="229"/>
                </a:lnTo>
                <a:lnTo>
                  <a:pt x="401" y="223"/>
                </a:lnTo>
                <a:lnTo>
                  <a:pt x="406" y="216"/>
                </a:lnTo>
                <a:lnTo>
                  <a:pt x="410" y="208"/>
                </a:lnTo>
                <a:lnTo>
                  <a:pt x="413" y="199"/>
                </a:lnTo>
                <a:lnTo>
                  <a:pt x="413" y="199"/>
                </a:lnTo>
                <a:lnTo>
                  <a:pt x="413" y="182"/>
                </a:lnTo>
                <a:lnTo>
                  <a:pt x="413" y="164"/>
                </a:lnTo>
                <a:lnTo>
                  <a:pt x="413" y="148"/>
                </a:lnTo>
                <a:lnTo>
                  <a:pt x="413" y="134"/>
                </a:lnTo>
                <a:lnTo>
                  <a:pt x="413" y="134"/>
                </a:lnTo>
                <a:lnTo>
                  <a:pt x="413" y="127"/>
                </a:lnTo>
                <a:lnTo>
                  <a:pt x="411" y="114"/>
                </a:lnTo>
                <a:lnTo>
                  <a:pt x="408" y="86"/>
                </a:lnTo>
                <a:lnTo>
                  <a:pt x="403" y="50"/>
                </a:lnTo>
                <a:lnTo>
                  <a:pt x="393" y="40"/>
                </a:lnTo>
                <a:lnTo>
                  <a:pt x="378" y="30"/>
                </a:lnTo>
                <a:lnTo>
                  <a:pt x="348" y="15"/>
                </a:lnTo>
                <a:lnTo>
                  <a:pt x="348" y="15"/>
                </a:lnTo>
                <a:lnTo>
                  <a:pt x="340" y="13"/>
                </a:lnTo>
                <a:lnTo>
                  <a:pt x="329" y="12"/>
                </a:lnTo>
                <a:lnTo>
                  <a:pt x="313" y="10"/>
                </a:lnTo>
                <a:lnTo>
                  <a:pt x="293" y="0"/>
                </a:lnTo>
                <a:lnTo>
                  <a:pt x="293" y="0"/>
                </a:lnTo>
                <a:lnTo>
                  <a:pt x="283" y="2"/>
                </a:lnTo>
                <a:lnTo>
                  <a:pt x="268" y="5"/>
                </a:lnTo>
                <a:lnTo>
                  <a:pt x="268" y="5"/>
                </a:lnTo>
                <a:close/>
                <a:moveTo>
                  <a:pt x="517" y="564"/>
                </a:moveTo>
                <a:lnTo>
                  <a:pt x="562" y="594"/>
                </a:lnTo>
                <a:lnTo>
                  <a:pt x="562" y="594"/>
                </a:lnTo>
                <a:lnTo>
                  <a:pt x="566" y="604"/>
                </a:lnTo>
                <a:lnTo>
                  <a:pt x="572" y="630"/>
                </a:lnTo>
                <a:lnTo>
                  <a:pt x="577" y="645"/>
                </a:lnTo>
                <a:lnTo>
                  <a:pt x="580" y="660"/>
                </a:lnTo>
                <a:lnTo>
                  <a:pt x="582" y="675"/>
                </a:lnTo>
                <a:lnTo>
                  <a:pt x="582" y="689"/>
                </a:lnTo>
                <a:lnTo>
                  <a:pt x="582" y="689"/>
                </a:lnTo>
                <a:lnTo>
                  <a:pt x="580" y="715"/>
                </a:lnTo>
                <a:lnTo>
                  <a:pt x="577" y="742"/>
                </a:lnTo>
                <a:lnTo>
                  <a:pt x="572" y="774"/>
                </a:lnTo>
                <a:lnTo>
                  <a:pt x="542" y="799"/>
                </a:lnTo>
                <a:lnTo>
                  <a:pt x="542" y="799"/>
                </a:lnTo>
                <a:lnTo>
                  <a:pt x="542" y="780"/>
                </a:lnTo>
                <a:lnTo>
                  <a:pt x="541" y="761"/>
                </a:lnTo>
                <a:lnTo>
                  <a:pt x="542" y="739"/>
                </a:lnTo>
                <a:lnTo>
                  <a:pt x="542" y="739"/>
                </a:lnTo>
                <a:lnTo>
                  <a:pt x="542" y="723"/>
                </a:lnTo>
                <a:lnTo>
                  <a:pt x="539" y="698"/>
                </a:lnTo>
                <a:lnTo>
                  <a:pt x="530" y="640"/>
                </a:lnTo>
                <a:lnTo>
                  <a:pt x="517" y="564"/>
                </a:lnTo>
                <a:lnTo>
                  <a:pt x="517" y="5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/>
          </p:cNvSpPr>
          <p:nvPr/>
        </p:nvSpPr>
        <p:spPr bwMode="auto">
          <a:xfrm>
            <a:off x="2761946" y="585388"/>
            <a:ext cx="654278" cy="1968181"/>
          </a:xfrm>
          <a:custGeom>
            <a:avLst/>
            <a:gdLst>
              <a:gd name="T0" fmla="*/ 132 w 367"/>
              <a:gd name="T1" fmla="*/ 86 h 1104"/>
              <a:gd name="T2" fmla="*/ 138 w 367"/>
              <a:gd name="T3" fmla="*/ 35 h 1104"/>
              <a:gd name="T4" fmla="*/ 140 w 367"/>
              <a:gd name="T5" fmla="*/ 31 h 1104"/>
              <a:gd name="T6" fmla="*/ 157 w 367"/>
              <a:gd name="T7" fmla="*/ 1 h 1104"/>
              <a:gd name="T8" fmla="*/ 192 w 367"/>
              <a:gd name="T9" fmla="*/ 1 h 1104"/>
              <a:gd name="T10" fmla="*/ 207 w 367"/>
              <a:gd name="T11" fmla="*/ 10 h 1104"/>
              <a:gd name="T12" fmla="*/ 230 w 367"/>
              <a:gd name="T13" fmla="*/ 19 h 1104"/>
              <a:gd name="T14" fmla="*/ 241 w 367"/>
              <a:gd name="T15" fmla="*/ 31 h 1104"/>
              <a:gd name="T16" fmla="*/ 251 w 367"/>
              <a:gd name="T17" fmla="*/ 56 h 1104"/>
              <a:gd name="T18" fmla="*/ 240 w 367"/>
              <a:gd name="T19" fmla="*/ 72 h 1104"/>
              <a:gd name="T20" fmla="*/ 246 w 367"/>
              <a:gd name="T21" fmla="*/ 80 h 1104"/>
              <a:gd name="T22" fmla="*/ 236 w 367"/>
              <a:gd name="T23" fmla="*/ 110 h 1104"/>
              <a:gd name="T24" fmla="*/ 320 w 367"/>
              <a:gd name="T25" fmla="*/ 190 h 1104"/>
              <a:gd name="T26" fmla="*/ 344 w 367"/>
              <a:gd name="T27" fmla="*/ 222 h 1104"/>
              <a:gd name="T28" fmla="*/ 364 w 367"/>
              <a:gd name="T29" fmla="*/ 311 h 1104"/>
              <a:gd name="T30" fmla="*/ 364 w 367"/>
              <a:gd name="T31" fmla="*/ 518 h 1104"/>
              <a:gd name="T32" fmla="*/ 365 w 367"/>
              <a:gd name="T33" fmla="*/ 572 h 1104"/>
              <a:gd name="T34" fmla="*/ 349 w 367"/>
              <a:gd name="T35" fmla="*/ 621 h 1104"/>
              <a:gd name="T36" fmla="*/ 344 w 367"/>
              <a:gd name="T37" fmla="*/ 646 h 1104"/>
              <a:gd name="T38" fmla="*/ 310 w 367"/>
              <a:gd name="T39" fmla="*/ 651 h 1104"/>
              <a:gd name="T40" fmla="*/ 305 w 367"/>
              <a:gd name="T41" fmla="*/ 621 h 1104"/>
              <a:gd name="T42" fmla="*/ 310 w 367"/>
              <a:gd name="T43" fmla="*/ 607 h 1104"/>
              <a:gd name="T44" fmla="*/ 320 w 367"/>
              <a:gd name="T45" fmla="*/ 552 h 1104"/>
              <a:gd name="T46" fmla="*/ 295 w 367"/>
              <a:gd name="T47" fmla="*/ 548 h 1104"/>
              <a:gd name="T48" fmla="*/ 271 w 367"/>
              <a:gd name="T49" fmla="*/ 612 h 1104"/>
              <a:gd name="T50" fmla="*/ 252 w 367"/>
              <a:gd name="T51" fmla="*/ 700 h 1104"/>
              <a:gd name="T52" fmla="*/ 266 w 367"/>
              <a:gd name="T53" fmla="*/ 720 h 1104"/>
              <a:gd name="T54" fmla="*/ 285 w 367"/>
              <a:gd name="T55" fmla="*/ 730 h 1104"/>
              <a:gd name="T56" fmla="*/ 282 w 367"/>
              <a:gd name="T57" fmla="*/ 792 h 1104"/>
              <a:gd name="T58" fmla="*/ 290 w 367"/>
              <a:gd name="T59" fmla="*/ 838 h 1104"/>
              <a:gd name="T60" fmla="*/ 268 w 367"/>
              <a:gd name="T61" fmla="*/ 877 h 1104"/>
              <a:gd name="T62" fmla="*/ 242 w 367"/>
              <a:gd name="T63" fmla="*/ 861 h 1104"/>
              <a:gd name="T64" fmla="*/ 230 w 367"/>
              <a:gd name="T65" fmla="*/ 817 h 1104"/>
              <a:gd name="T66" fmla="*/ 207 w 367"/>
              <a:gd name="T67" fmla="*/ 862 h 1104"/>
              <a:gd name="T68" fmla="*/ 152 w 367"/>
              <a:gd name="T69" fmla="*/ 1020 h 1104"/>
              <a:gd name="T70" fmla="*/ 133 w 367"/>
              <a:gd name="T71" fmla="*/ 1079 h 1104"/>
              <a:gd name="T72" fmla="*/ 118 w 367"/>
              <a:gd name="T73" fmla="*/ 1104 h 1104"/>
              <a:gd name="T74" fmla="*/ 89 w 367"/>
              <a:gd name="T75" fmla="*/ 1069 h 1104"/>
              <a:gd name="T76" fmla="*/ 58 w 367"/>
              <a:gd name="T77" fmla="*/ 1045 h 1104"/>
              <a:gd name="T78" fmla="*/ 60 w 367"/>
              <a:gd name="T79" fmla="*/ 1019 h 1104"/>
              <a:gd name="T80" fmla="*/ 84 w 367"/>
              <a:gd name="T81" fmla="*/ 1005 h 1104"/>
              <a:gd name="T82" fmla="*/ 107 w 367"/>
              <a:gd name="T83" fmla="*/ 930 h 1104"/>
              <a:gd name="T84" fmla="*/ 119 w 367"/>
              <a:gd name="T85" fmla="*/ 849 h 1104"/>
              <a:gd name="T86" fmla="*/ 96 w 367"/>
              <a:gd name="T87" fmla="*/ 725 h 1104"/>
              <a:gd name="T88" fmla="*/ 84 w 367"/>
              <a:gd name="T89" fmla="*/ 607 h 1104"/>
              <a:gd name="T90" fmla="*/ 66 w 367"/>
              <a:gd name="T91" fmla="*/ 570 h 1104"/>
              <a:gd name="T92" fmla="*/ 73 w 367"/>
              <a:gd name="T93" fmla="*/ 530 h 1104"/>
              <a:gd name="T94" fmla="*/ 63 w 367"/>
              <a:gd name="T95" fmla="*/ 505 h 1104"/>
              <a:gd name="T96" fmla="*/ 65 w 367"/>
              <a:gd name="T97" fmla="*/ 453 h 1104"/>
              <a:gd name="T98" fmla="*/ 49 w 367"/>
              <a:gd name="T99" fmla="*/ 438 h 1104"/>
              <a:gd name="T100" fmla="*/ 28 w 367"/>
              <a:gd name="T101" fmla="*/ 417 h 1104"/>
              <a:gd name="T102" fmla="*/ 11 w 367"/>
              <a:gd name="T103" fmla="*/ 405 h 1104"/>
              <a:gd name="T104" fmla="*/ 0 w 367"/>
              <a:gd name="T105" fmla="*/ 362 h 1104"/>
              <a:gd name="T106" fmla="*/ 21 w 367"/>
              <a:gd name="T107" fmla="*/ 236 h 1104"/>
              <a:gd name="T108" fmla="*/ 58 w 367"/>
              <a:gd name="T109" fmla="*/ 202 h 1104"/>
              <a:gd name="T110" fmla="*/ 84 w 367"/>
              <a:gd name="T111" fmla="*/ 172 h 1104"/>
              <a:gd name="T112" fmla="*/ 108 w 367"/>
              <a:gd name="T113" fmla="*/ 149 h 1104"/>
              <a:gd name="T114" fmla="*/ 138 w 367"/>
              <a:gd name="T115" fmla="*/ 134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7" h="1104">
                <a:moveTo>
                  <a:pt x="138" y="134"/>
                </a:moveTo>
                <a:lnTo>
                  <a:pt x="138" y="134"/>
                </a:lnTo>
                <a:lnTo>
                  <a:pt x="136" y="118"/>
                </a:lnTo>
                <a:lnTo>
                  <a:pt x="133" y="95"/>
                </a:lnTo>
                <a:lnTo>
                  <a:pt x="133" y="95"/>
                </a:lnTo>
                <a:lnTo>
                  <a:pt x="132" y="86"/>
                </a:lnTo>
                <a:lnTo>
                  <a:pt x="133" y="75"/>
                </a:lnTo>
                <a:lnTo>
                  <a:pt x="133" y="60"/>
                </a:lnTo>
                <a:lnTo>
                  <a:pt x="133" y="60"/>
                </a:lnTo>
                <a:lnTo>
                  <a:pt x="134" y="54"/>
                </a:lnTo>
                <a:lnTo>
                  <a:pt x="135" y="44"/>
                </a:lnTo>
                <a:lnTo>
                  <a:pt x="138" y="35"/>
                </a:lnTo>
                <a:lnTo>
                  <a:pt x="138" y="31"/>
                </a:lnTo>
                <a:lnTo>
                  <a:pt x="138" y="31"/>
                </a:lnTo>
                <a:lnTo>
                  <a:pt x="138" y="31"/>
                </a:lnTo>
                <a:lnTo>
                  <a:pt x="139" y="32"/>
                </a:lnTo>
                <a:lnTo>
                  <a:pt x="140" y="32"/>
                </a:lnTo>
                <a:lnTo>
                  <a:pt x="140" y="31"/>
                </a:lnTo>
                <a:lnTo>
                  <a:pt x="143" y="26"/>
                </a:lnTo>
                <a:lnTo>
                  <a:pt x="143" y="26"/>
                </a:lnTo>
                <a:lnTo>
                  <a:pt x="144" y="21"/>
                </a:lnTo>
                <a:lnTo>
                  <a:pt x="146" y="17"/>
                </a:lnTo>
                <a:lnTo>
                  <a:pt x="152" y="9"/>
                </a:lnTo>
                <a:lnTo>
                  <a:pt x="157" y="1"/>
                </a:lnTo>
                <a:lnTo>
                  <a:pt x="157" y="1"/>
                </a:lnTo>
                <a:lnTo>
                  <a:pt x="162" y="1"/>
                </a:lnTo>
                <a:lnTo>
                  <a:pt x="175" y="0"/>
                </a:lnTo>
                <a:lnTo>
                  <a:pt x="187" y="0"/>
                </a:lnTo>
                <a:lnTo>
                  <a:pt x="191" y="0"/>
                </a:lnTo>
                <a:lnTo>
                  <a:pt x="192" y="1"/>
                </a:lnTo>
                <a:lnTo>
                  <a:pt x="192" y="1"/>
                </a:lnTo>
                <a:lnTo>
                  <a:pt x="192" y="1"/>
                </a:lnTo>
                <a:lnTo>
                  <a:pt x="192" y="3"/>
                </a:lnTo>
                <a:lnTo>
                  <a:pt x="193" y="4"/>
                </a:lnTo>
                <a:lnTo>
                  <a:pt x="198" y="8"/>
                </a:lnTo>
                <a:lnTo>
                  <a:pt x="207" y="10"/>
                </a:lnTo>
                <a:lnTo>
                  <a:pt x="216" y="11"/>
                </a:lnTo>
                <a:lnTo>
                  <a:pt x="216" y="11"/>
                </a:lnTo>
                <a:lnTo>
                  <a:pt x="221" y="11"/>
                </a:lnTo>
                <a:lnTo>
                  <a:pt x="224" y="12"/>
                </a:lnTo>
                <a:lnTo>
                  <a:pt x="228" y="16"/>
                </a:lnTo>
                <a:lnTo>
                  <a:pt x="230" y="19"/>
                </a:lnTo>
                <a:lnTo>
                  <a:pt x="231" y="21"/>
                </a:lnTo>
                <a:lnTo>
                  <a:pt x="231" y="21"/>
                </a:lnTo>
                <a:lnTo>
                  <a:pt x="237" y="26"/>
                </a:lnTo>
                <a:lnTo>
                  <a:pt x="240" y="28"/>
                </a:lnTo>
                <a:lnTo>
                  <a:pt x="241" y="31"/>
                </a:lnTo>
                <a:lnTo>
                  <a:pt x="241" y="31"/>
                </a:lnTo>
                <a:lnTo>
                  <a:pt x="231" y="46"/>
                </a:lnTo>
                <a:lnTo>
                  <a:pt x="231" y="46"/>
                </a:lnTo>
                <a:lnTo>
                  <a:pt x="235" y="47"/>
                </a:lnTo>
                <a:lnTo>
                  <a:pt x="241" y="51"/>
                </a:lnTo>
                <a:lnTo>
                  <a:pt x="251" y="56"/>
                </a:lnTo>
                <a:lnTo>
                  <a:pt x="251" y="56"/>
                </a:lnTo>
                <a:lnTo>
                  <a:pt x="251" y="62"/>
                </a:lnTo>
                <a:lnTo>
                  <a:pt x="250" y="67"/>
                </a:lnTo>
                <a:lnTo>
                  <a:pt x="247" y="69"/>
                </a:lnTo>
                <a:lnTo>
                  <a:pt x="246" y="70"/>
                </a:lnTo>
                <a:lnTo>
                  <a:pt x="246" y="70"/>
                </a:lnTo>
                <a:lnTo>
                  <a:pt x="240" y="72"/>
                </a:lnTo>
                <a:lnTo>
                  <a:pt x="239" y="73"/>
                </a:lnTo>
                <a:lnTo>
                  <a:pt x="241" y="75"/>
                </a:lnTo>
                <a:lnTo>
                  <a:pt x="241" y="75"/>
                </a:lnTo>
                <a:lnTo>
                  <a:pt x="244" y="78"/>
                </a:lnTo>
                <a:lnTo>
                  <a:pt x="246" y="79"/>
                </a:lnTo>
                <a:lnTo>
                  <a:pt x="246" y="80"/>
                </a:lnTo>
                <a:lnTo>
                  <a:pt x="246" y="85"/>
                </a:lnTo>
                <a:lnTo>
                  <a:pt x="246" y="85"/>
                </a:lnTo>
                <a:lnTo>
                  <a:pt x="244" y="92"/>
                </a:lnTo>
                <a:lnTo>
                  <a:pt x="240" y="100"/>
                </a:lnTo>
                <a:lnTo>
                  <a:pt x="237" y="106"/>
                </a:lnTo>
                <a:lnTo>
                  <a:pt x="236" y="110"/>
                </a:lnTo>
                <a:lnTo>
                  <a:pt x="246" y="124"/>
                </a:lnTo>
                <a:lnTo>
                  <a:pt x="236" y="129"/>
                </a:lnTo>
                <a:lnTo>
                  <a:pt x="236" y="129"/>
                </a:lnTo>
                <a:lnTo>
                  <a:pt x="251" y="139"/>
                </a:lnTo>
                <a:lnTo>
                  <a:pt x="285" y="163"/>
                </a:lnTo>
                <a:lnTo>
                  <a:pt x="320" y="190"/>
                </a:lnTo>
                <a:lnTo>
                  <a:pt x="333" y="201"/>
                </a:lnTo>
                <a:lnTo>
                  <a:pt x="337" y="204"/>
                </a:lnTo>
                <a:lnTo>
                  <a:pt x="339" y="208"/>
                </a:lnTo>
                <a:lnTo>
                  <a:pt x="339" y="208"/>
                </a:lnTo>
                <a:lnTo>
                  <a:pt x="342" y="214"/>
                </a:lnTo>
                <a:lnTo>
                  <a:pt x="344" y="222"/>
                </a:lnTo>
                <a:lnTo>
                  <a:pt x="348" y="238"/>
                </a:lnTo>
                <a:lnTo>
                  <a:pt x="354" y="267"/>
                </a:lnTo>
                <a:lnTo>
                  <a:pt x="354" y="267"/>
                </a:lnTo>
                <a:lnTo>
                  <a:pt x="359" y="292"/>
                </a:lnTo>
                <a:lnTo>
                  <a:pt x="364" y="311"/>
                </a:lnTo>
                <a:lnTo>
                  <a:pt x="364" y="311"/>
                </a:lnTo>
                <a:lnTo>
                  <a:pt x="365" y="322"/>
                </a:lnTo>
                <a:lnTo>
                  <a:pt x="365" y="345"/>
                </a:lnTo>
                <a:lnTo>
                  <a:pt x="367" y="411"/>
                </a:lnTo>
                <a:lnTo>
                  <a:pt x="365" y="479"/>
                </a:lnTo>
                <a:lnTo>
                  <a:pt x="365" y="505"/>
                </a:lnTo>
                <a:lnTo>
                  <a:pt x="364" y="518"/>
                </a:lnTo>
                <a:lnTo>
                  <a:pt x="364" y="518"/>
                </a:lnTo>
                <a:lnTo>
                  <a:pt x="363" y="525"/>
                </a:lnTo>
                <a:lnTo>
                  <a:pt x="363" y="534"/>
                </a:lnTo>
                <a:lnTo>
                  <a:pt x="364" y="550"/>
                </a:lnTo>
                <a:lnTo>
                  <a:pt x="365" y="566"/>
                </a:lnTo>
                <a:lnTo>
                  <a:pt x="365" y="572"/>
                </a:lnTo>
                <a:lnTo>
                  <a:pt x="364" y="577"/>
                </a:lnTo>
                <a:lnTo>
                  <a:pt x="364" y="577"/>
                </a:lnTo>
                <a:lnTo>
                  <a:pt x="355" y="604"/>
                </a:lnTo>
                <a:lnTo>
                  <a:pt x="349" y="621"/>
                </a:lnTo>
                <a:lnTo>
                  <a:pt x="349" y="621"/>
                </a:lnTo>
                <a:lnTo>
                  <a:pt x="349" y="621"/>
                </a:lnTo>
                <a:lnTo>
                  <a:pt x="351" y="624"/>
                </a:lnTo>
                <a:lnTo>
                  <a:pt x="351" y="630"/>
                </a:lnTo>
                <a:lnTo>
                  <a:pt x="348" y="639"/>
                </a:lnTo>
                <a:lnTo>
                  <a:pt x="347" y="642"/>
                </a:lnTo>
                <a:lnTo>
                  <a:pt x="344" y="646"/>
                </a:lnTo>
                <a:lnTo>
                  <a:pt x="344" y="646"/>
                </a:lnTo>
                <a:lnTo>
                  <a:pt x="337" y="651"/>
                </a:lnTo>
                <a:lnTo>
                  <a:pt x="327" y="655"/>
                </a:lnTo>
                <a:lnTo>
                  <a:pt x="322" y="655"/>
                </a:lnTo>
                <a:lnTo>
                  <a:pt x="317" y="655"/>
                </a:lnTo>
                <a:lnTo>
                  <a:pt x="314" y="653"/>
                </a:lnTo>
                <a:lnTo>
                  <a:pt x="310" y="651"/>
                </a:lnTo>
                <a:lnTo>
                  <a:pt x="310" y="651"/>
                </a:lnTo>
                <a:lnTo>
                  <a:pt x="307" y="647"/>
                </a:lnTo>
                <a:lnTo>
                  <a:pt x="305" y="642"/>
                </a:lnTo>
                <a:lnTo>
                  <a:pt x="304" y="634"/>
                </a:lnTo>
                <a:lnTo>
                  <a:pt x="304" y="626"/>
                </a:lnTo>
                <a:lnTo>
                  <a:pt x="305" y="621"/>
                </a:lnTo>
                <a:lnTo>
                  <a:pt x="305" y="621"/>
                </a:lnTo>
                <a:lnTo>
                  <a:pt x="306" y="619"/>
                </a:lnTo>
                <a:lnTo>
                  <a:pt x="306" y="616"/>
                </a:lnTo>
                <a:lnTo>
                  <a:pt x="307" y="613"/>
                </a:lnTo>
                <a:lnTo>
                  <a:pt x="310" y="607"/>
                </a:lnTo>
                <a:lnTo>
                  <a:pt x="310" y="607"/>
                </a:lnTo>
                <a:lnTo>
                  <a:pt x="312" y="602"/>
                </a:lnTo>
                <a:lnTo>
                  <a:pt x="314" y="594"/>
                </a:lnTo>
                <a:lnTo>
                  <a:pt x="317" y="577"/>
                </a:lnTo>
                <a:lnTo>
                  <a:pt x="320" y="561"/>
                </a:lnTo>
                <a:lnTo>
                  <a:pt x="320" y="552"/>
                </a:lnTo>
                <a:lnTo>
                  <a:pt x="320" y="552"/>
                </a:lnTo>
                <a:lnTo>
                  <a:pt x="317" y="540"/>
                </a:lnTo>
                <a:lnTo>
                  <a:pt x="314" y="518"/>
                </a:lnTo>
                <a:lnTo>
                  <a:pt x="311" y="495"/>
                </a:lnTo>
                <a:lnTo>
                  <a:pt x="310" y="484"/>
                </a:lnTo>
                <a:lnTo>
                  <a:pt x="310" y="484"/>
                </a:lnTo>
                <a:lnTo>
                  <a:pt x="295" y="548"/>
                </a:lnTo>
                <a:lnTo>
                  <a:pt x="295" y="548"/>
                </a:lnTo>
                <a:lnTo>
                  <a:pt x="290" y="564"/>
                </a:lnTo>
                <a:lnTo>
                  <a:pt x="284" y="583"/>
                </a:lnTo>
                <a:lnTo>
                  <a:pt x="277" y="602"/>
                </a:lnTo>
                <a:lnTo>
                  <a:pt x="271" y="612"/>
                </a:lnTo>
                <a:lnTo>
                  <a:pt x="271" y="612"/>
                </a:lnTo>
                <a:lnTo>
                  <a:pt x="268" y="618"/>
                </a:lnTo>
                <a:lnTo>
                  <a:pt x="264" y="628"/>
                </a:lnTo>
                <a:lnTo>
                  <a:pt x="256" y="658"/>
                </a:lnTo>
                <a:lnTo>
                  <a:pt x="246" y="700"/>
                </a:lnTo>
                <a:lnTo>
                  <a:pt x="246" y="700"/>
                </a:lnTo>
                <a:lnTo>
                  <a:pt x="252" y="700"/>
                </a:lnTo>
                <a:lnTo>
                  <a:pt x="257" y="701"/>
                </a:lnTo>
                <a:lnTo>
                  <a:pt x="260" y="703"/>
                </a:lnTo>
                <a:lnTo>
                  <a:pt x="261" y="705"/>
                </a:lnTo>
                <a:lnTo>
                  <a:pt x="261" y="705"/>
                </a:lnTo>
                <a:lnTo>
                  <a:pt x="264" y="715"/>
                </a:lnTo>
                <a:lnTo>
                  <a:pt x="266" y="720"/>
                </a:lnTo>
                <a:lnTo>
                  <a:pt x="266" y="720"/>
                </a:lnTo>
                <a:lnTo>
                  <a:pt x="276" y="722"/>
                </a:lnTo>
                <a:lnTo>
                  <a:pt x="283" y="726"/>
                </a:lnTo>
                <a:lnTo>
                  <a:pt x="284" y="727"/>
                </a:lnTo>
                <a:lnTo>
                  <a:pt x="285" y="730"/>
                </a:lnTo>
                <a:lnTo>
                  <a:pt x="285" y="730"/>
                </a:lnTo>
                <a:lnTo>
                  <a:pt x="284" y="755"/>
                </a:lnTo>
                <a:lnTo>
                  <a:pt x="282" y="773"/>
                </a:lnTo>
                <a:lnTo>
                  <a:pt x="280" y="784"/>
                </a:lnTo>
                <a:lnTo>
                  <a:pt x="280" y="784"/>
                </a:lnTo>
                <a:lnTo>
                  <a:pt x="280" y="787"/>
                </a:lnTo>
                <a:lnTo>
                  <a:pt x="282" y="792"/>
                </a:lnTo>
                <a:lnTo>
                  <a:pt x="287" y="805"/>
                </a:lnTo>
                <a:lnTo>
                  <a:pt x="289" y="811"/>
                </a:lnTo>
                <a:lnTo>
                  <a:pt x="290" y="819"/>
                </a:lnTo>
                <a:lnTo>
                  <a:pt x="292" y="828"/>
                </a:lnTo>
                <a:lnTo>
                  <a:pt x="290" y="838"/>
                </a:lnTo>
                <a:lnTo>
                  <a:pt x="290" y="838"/>
                </a:lnTo>
                <a:lnTo>
                  <a:pt x="287" y="855"/>
                </a:lnTo>
                <a:lnTo>
                  <a:pt x="284" y="862"/>
                </a:lnTo>
                <a:lnTo>
                  <a:pt x="282" y="869"/>
                </a:lnTo>
                <a:lnTo>
                  <a:pt x="278" y="872"/>
                </a:lnTo>
                <a:lnTo>
                  <a:pt x="273" y="876"/>
                </a:lnTo>
                <a:lnTo>
                  <a:pt x="268" y="877"/>
                </a:lnTo>
                <a:lnTo>
                  <a:pt x="261" y="877"/>
                </a:lnTo>
                <a:lnTo>
                  <a:pt x="261" y="877"/>
                </a:lnTo>
                <a:lnTo>
                  <a:pt x="257" y="876"/>
                </a:lnTo>
                <a:lnTo>
                  <a:pt x="253" y="875"/>
                </a:lnTo>
                <a:lnTo>
                  <a:pt x="247" y="870"/>
                </a:lnTo>
                <a:lnTo>
                  <a:pt x="242" y="861"/>
                </a:lnTo>
                <a:lnTo>
                  <a:pt x="239" y="853"/>
                </a:lnTo>
                <a:lnTo>
                  <a:pt x="235" y="844"/>
                </a:lnTo>
                <a:lnTo>
                  <a:pt x="234" y="835"/>
                </a:lnTo>
                <a:lnTo>
                  <a:pt x="231" y="823"/>
                </a:lnTo>
                <a:lnTo>
                  <a:pt x="231" y="823"/>
                </a:lnTo>
                <a:lnTo>
                  <a:pt x="230" y="817"/>
                </a:lnTo>
                <a:lnTo>
                  <a:pt x="229" y="810"/>
                </a:lnTo>
                <a:lnTo>
                  <a:pt x="226" y="803"/>
                </a:lnTo>
                <a:lnTo>
                  <a:pt x="212" y="813"/>
                </a:lnTo>
                <a:lnTo>
                  <a:pt x="212" y="813"/>
                </a:lnTo>
                <a:lnTo>
                  <a:pt x="209" y="839"/>
                </a:lnTo>
                <a:lnTo>
                  <a:pt x="207" y="862"/>
                </a:lnTo>
                <a:lnTo>
                  <a:pt x="202" y="887"/>
                </a:lnTo>
                <a:lnTo>
                  <a:pt x="202" y="887"/>
                </a:lnTo>
                <a:lnTo>
                  <a:pt x="192" y="918"/>
                </a:lnTo>
                <a:lnTo>
                  <a:pt x="177" y="958"/>
                </a:lnTo>
                <a:lnTo>
                  <a:pt x="162" y="997"/>
                </a:lnTo>
                <a:lnTo>
                  <a:pt x="152" y="1020"/>
                </a:lnTo>
                <a:lnTo>
                  <a:pt x="152" y="1020"/>
                </a:lnTo>
                <a:lnTo>
                  <a:pt x="146" y="1035"/>
                </a:lnTo>
                <a:lnTo>
                  <a:pt x="140" y="1053"/>
                </a:lnTo>
                <a:lnTo>
                  <a:pt x="133" y="1074"/>
                </a:lnTo>
                <a:lnTo>
                  <a:pt x="133" y="1074"/>
                </a:lnTo>
                <a:lnTo>
                  <a:pt x="133" y="1079"/>
                </a:lnTo>
                <a:lnTo>
                  <a:pt x="130" y="1088"/>
                </a:lnTo>
                <a:lnTo>
                  <a:pt x="129" y="1094"/>
                </a:lnTo>
                <a:lnTo>
                  <a:pt x="127" y="1099"/>
                </a:lnTo>
                <a:lnTo>
                  <a:pt x="123" y="1102"/>
                </a:lnTo>
                <a:lnTo>
                  <a:pt x="118" y="1104"/>
                </a:lnTo>
                <a:lnTo>
                  <a:pt x="118" y="1104"/>
                </a:lnTo>
                <a:lnTo>
                  <a:pt x="113" y="1102"/>
                </a:lnTo>
                <a:lnTo>
                  <a:pt x="108" y="1100"/>
                </a:lnTo>
                <a:lnTo>
                  <a:pt x="105" y="1095"/>
                </a:lnTo>
                <a:lnTo>
                  <a:pt x="101" y="1090"/>
                </a:lnTo>
                <a:lnTo>
                  <a:pt x="93" y="1078"/>
                </a:lnTo>
                <a:lnTo>
                  <a:pt x="89" y="1069"/>
                </a:lnTo>
                <a:lnTo>
                  <a:pt x="89" y="1069"/>
                </a:lnTo>
                <a:lnTo>
                  <a:pt x="85" y="1065"/>
                </a:lnTo>
                <a:lnTo>
                  <a:pt x="80" y="1062"/>
                </a:lnTo>
                <a:lnTo>
                  <a:pt x="69" y="1054"/>
                </a:lnTo>
                <a:lnTo>
                  <a:pt x="63" y="1049"/>
                </a:lnTo>
                <a:lnTo>
                  <a:pt x="58" y="1045"/>
                </a:lnTo>
                <a:lnTo>
                  <a:pt x="55" y="1040"/>
                </a:lnTo>
                <a:lnTo>
                  <a:pt x="54" y="1035"/>
                </a:lnTo>
                <a:lnTo>
                  <a:pt x="54" y="1035"/>
                </a:lnTo>
                <a:lnTo>
                  <a:pt x="55" y="1030"/>
                </a:lnTo>
                <a:lnTo>
                  <a:pt x="58" y="1024"/>
                </a:lnTo>
                <a:lnTo>
                  <a:pt x="60" y="1019"/>
                </a:lnTo>
                <a:lnTo>
                  <a:pt x="65" y="1014"/>
                </a:lnTo>
                <a:lnTo>
                  <a:pt x="69" y="1010"/>
                </a:lnTo>
                <a:lnTo>
                  <a:pt x="74" y="1008"/>
                </a:lnTo>
                <a:lnTo>
                  <a:pt x="79" y="1005"/>
                </a:lnTo>
                <a:lnTo>
                  <a:pt x="84" y="1005"/>
                </a:lnTo>
                <a:lnTo>
                  <a:pt x="84" y="1005"/>
                </a:lnTo>
                <a:lnTo>
                  <a:pt x="96" y="1005"/>
                </a:lnTo>
                <a:lnTo>
                  <a:pt x="98" y="1005"/>
                </a:lnTo>
                <a:lnTo>
                  <a:pt x="98" y="951"/>
                </a:lnTo>
                <a:lnTo>
                  <a:pt x="98" y="951"/>
                </a:lnTo>
                <a:lnTo>
                  <a:pt x="101" y="945"/>
                </a:lnTo>
                <a:lnTo>
                  <a:pt x="107" y="930"/>
                </a:lnTo>
                <a:lnTo>
                  <a:pt x="113" y="908"/>
                </a:lnTo>
                <a:lnTo>
                  <a:pt x="116" y="896"/>
                </a:lnTo>
                <a:lnTo>
                  <a:pt x="118" y="882"/>
                </a:lnTo>
                <a:lnTo>
                  <a:pt x="118" y="882"/>
                </a:lnTo>
                <a:lnTo>
                  <a:pt x="119" y="867"/>
                </a:lnTo>
                <a:lnTo>
                  <a:pt x="119" y="849"/>
                </a:lnTo>
                <a:lnTo>
                  <a:pt x="117" y="812"/>
                </a:lnTo>
                <a:lnTo>
                  <a:pt x="113" y="769"/>
                </a:lnTo>
                <a:lnTo>
                  <a:pt x="113" y="769"/>
                </a:lnTo>
                <a:lnTo>
                  <a:pt x="105" y="752"/>
                </a:lnTo>
                <a:lnTo>
                  <a:pt x="98" y="735"/>
                </a:lnTo>
                <a:lnTo>
                  <a:pt x="96" y="725"/>
                </a:lnTo>
                <a:lnTo>
                  <a:pt x="93" y="715"/>
                </a:lnTo>
                <a:lnTo>
                  <a:pt x="93" y="715"/>
                </a:lnTo>
                <a:lnTo>
                  <a:pt x="90" y="688"/>
                </a:lnTo>
                <a:lnTo>
                  <a:pt x="87" y="651"/>
                </a:lnTo>
                <a:lnTo>
                  <a:pt x="84" y="607"/>
                </a:lnTo>
                <a:lnTo>
                  <a:pt x="84" y="607"/>
                </a:lnTo>
                <a:lnTo>
                  <a:pt x="74" y="594"/>
                </a:lnTo>
                <a:lnTo>
                  <a:pt x="66" y="584"/>
                </a:lnTo>
                <a:lnTo>
                  <a:pt x="64" y="581"/>
                </a:lnTo>
                <a:lnTo>
                  <a:pt x="64" y="577"/>
                </a:lnTo>
                <a:lnTo>
                  <a:pt x="64" y="577"/>
                </a:lnTo>
                <a:lnTo>
                  <a:pt x="66" y="570"/>
                </a:lnTo>
                <a:lnTo>
                  <a:pt x="70" y="559"/>
                </a:lnTo>
                <a:lnTo>
                  <a:pt x="73" y="548"/>
                </a:lnTo>
                <a:lnTo>
                  <a:pt x="74" y="543"/>
                </a:lnTo>
                <a:lnTo>
                  <a:pt x="74" y="538"/>
                </a:lnTo>
                <a:lnTo>
                  <a:pt x="74" y="538"/>
                </a:lnTo>
                <a:lnTo>
                  <a:pt x="73" y="530"/>
                </a:lnTo>
                <a:lnTo>
                  <a:pt x="70" y="527"/>
                </a:lnTo>
                <a:lnTo>
                  <a:pt x="66" y="523"/>
                </a:lnTo>
                <a:lnTo>
                  <a:pt x="64" y="518"/>
                </a:lnTo>
                <a:lnTo>
                  <a:pt x="64" y="518"/>
                </a:lnTo>
                <a:lnTo>
                  <a:pt x="63" y="513"/>
                </a:lnTo>
                <a:lnTo>
                  <a:pt x="63" y="505"/>
                </a:lnTo>
                <a:lnTo>
                  <a:pt x="61" y="484"/>
                </a:lnTo>
                <a:lnTo>
                  <a:pt x="63" y="463"/>
                </a:lnTo>
                <a:lnTo>
                  <a:pt x="64" y="454"/>
                </a:lnTo>
                <a:lnTo>
                  <a:pt x="64" y="454"/>
                </a:lnTo>
                <a:lnTo>
                  <a:pt x="65" y="454"/>
                </a:lnTo>
                <a:lnTo>
                  <a:pt x="65" y="453"/>
                </a:lnTo>
                <a:lnTo>
                  <a:pt x="59" y="449"/>
                </a:lnTo>
                <a:lnTo>
                  <a:pt x="59" y="449"/>
                </a:lnTo>
                <a:lnTo>
                  <a:pt x="52" y="442"/>
                </a:lnTo>
                <a:lnTo>
                  <a:pt x="49" y="439"/>
                </a:lnTo>
                <a:lnTo>
                  <a:pt x="49" y="439"/>
                </a:lnTo>
                <a:lnTo>
                  <a:pt x="49" y="438"/>
                </a:lnTo>
                <a:lnTo>
                  <a:pt x="48" y="437"/>
                </a:lnTo>
                <a:lnTo>
                  <a:pt x="44" y="434"/>
                </a:lnTo>
                <a:lnTo>
                  <a:pt x="44" y="434"/>
                </a:lnTo>
                <a:lnTo>
                  <a:pt x="39" y="429"/>
                </a:lnTo>
                <a:lnTo>
                  <a:pt x="33" y="423"/>
                </a:lnTo>
                <a:lnTo>
                  <a:pt x="28" y="417"/>
                </a:lnTo>
                <a:lnTo>
                  <a:pt x="27" y="416"/>
                </a:lnTo>
                <a:lnTo>
                  <a:pt x="25" y="415"/>
                </a:lnTo>
                <a:lnTo>
                  <a:pt x="25" y="415"/>
                </a:lnTo>
                <a:lnTo>
                  <a:pt x="22" y="413"/>
                </a:lnTo>
                <a:lnTo>
                  <a:pt x="18" y="412"/>
                </a:lnTo>
                <a:lnTo>
                  <a:pt x="11" y="405"/>
                </a:lnTo>
                <a:lnTo>
                  <a:pt x="4" y="396"/>
                </a:lnTo>
                <a:lnTo>
                  <a:pt x="1" y="390"/>
                </a:lnTo>
                <a:lnTo>
                  <a:pt x="0" y="385"/>
                </a:lnTo>
                <a:lnTo>
                  <a:pt x="0" y="385"/>
                </a:lnTo>
                <a:lnTo>
                  <a:pt x="0" y="377"/>
                </a:lnTo>
                <a:lnTo>
                  <a:pt x="0" y="362"/>
                </a:lnTo>
                <a:lnTo>
                  <a:pt x="4" y="324"/>
                </a:lnTo>
                <a:lnTo>
                  <a:pt x="7" y="288"/>
                </a:lnTo>
                <a:lnTo>
                  <a:pt x="10" y="272"/>
                </a:lnTo>
                <a:lnTo>
                  <a:pt x="10" y="272"/>
                </a:lnTo>
                <a:lnTo>
                  <a:pt x="16" y="252"/>
                </a:lnTo>
                <a:lnTo>
                  <a:pt x="21" y="236"/>
                </a:lnTo>
                <a:lnTo>
                  <a:pt x="25" y="229"/>
                </a:lnTo>
                <a:lnTo>
                  <a:pt x="29" y="223"/>
                </a:lnTo>
                <a:lnTo>
                  <a:pt x="29" y="223"/>
                </a:lnTo>
                <a:lnTo>
                  <a:pt x="36" y="217"/>
                </a:lnTo>
                <a:lnTo>
                  <a:pt x="42" y="212"/>
                </a:lnTo>
                <a:lnTo>
                  <a:pt x="58" y="202"/>
                </a:lnTo>
                <a:lnTo>
                  <a:pt x="71" y="195"/>
                </a:lnTo>
                <a:lnTo>
                  <a:pt x="76" y="191"/>
                </a:lnTo>
                <a:lnTo>
                  <a:pt x="79" y="188"/>
                </a:lnTo>
                <a:lnTo>
                  <a:pt x="79" y="188"/>
                </a:lnTo>
                <a:lnTo>
                  <a:pt x="81" y="180"/>
                </a:lnTo>
                <a:lnTo>
                  <a:pt x="84" y="172"/>
                </a:lnTo>
                <a:lnTo>
                  <a:pt x="89" y="164"/>
                </a:lnTo>
                <a:lnTo>
                  <a:pt x="89" y="164"/>
                </a:lnTo>
                <a:lnTo>
                  <a:pt x="92" y="159"/>
                </a:lnTo>
                <a:lnTo>
                  <a:pt x="97" y="155"/>
                </a:lnTo>
                <a:lnTo>
                  <a:pt x="103" y="151"/>
                </a:lnTo>
                <a:lnTo>
                  <a:pt x="108" y="149"/>
                </a:lnTo>
                <a:lnTo>
                  <a:pt x="118" y="147"/>
                </a:lnTo>
                <a:lnTo>
                  <a:pt x="123" y="144"/>
                </a:lnTo>
                <a:lnTo>
                  <a:pt x="123" y="144"/>
                </a:lnTo>
                <a:lnTo>
                  <a:pt x="132" y="138"/>
                </a:lnTo>
                <a:lnTo>
                  <a:pt x="138" y="134"/>
                </a:lnTo>
                <a:lnTo>
                  <a:pt x="138" y="13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0"/>
          <p:cNvSpPr>
            <a:spLocks/>
          </p:cNvSpPr>
          <p:nvPr/>
        </p:nvSpPr>
        <p:spPr bwMode="auto">
          <a:xfrm>
            <a:off x="767535" y="619420"/>
            <a:ext cx="857955" cy="1819471"/>
          </a:xfrm>
          <a:custGeom>
            <a:avLst/>
            <a:gdLst>
              <a:gd name="T0" fmla="*/ 191 w 903"/>
              <a:gd name="T1" fmla="*/ 301 h 1915"/>
              <a:gd name="T2" fmla="*/ 210 w 903"/>
              <a:gd name="T3" fmla="*/ 336 h 1915"/>
              <a:gd name="T4" fmla="*/ 229 w 903"/>
              <a:gd name="T5" fmla="*/ 380 h 1915"/>
              <a:gd name="T6" fmla="*/ 221 w 903"/>
              <a:gd name="T7" fmla="*/ 406 h 1915"/>
              <a:gd name="T8" fmla="*/ 181 w 903"/>
              <a:gd name="T9" fmla="*/ 444 h 1915"/>
              <a:gd name="T10" fmla="*/ 146 w 903"/>
              <a:gd name="T11" fmla="*/ 660 h 1915"/>
              <a:gd name="T12" fmla="*/ 121 w 903"/>
              <a:gd name="T13" fmla="*/ 670 h 1915"/>
              <a:gd name="T14" fmla="*/ 112 w 903"/>
              <a:gd name="T15" fmla="*/ 710 h 1915"/>
              <a:gd name="T16" fmla="*/ 117 w 903"/>
              <a:gd name="T17" fmla="*/ 739 h 1915"/>
              <a:gd name="T18" fmla="*/ 161 w 903"/>
              <a:gd name="T19" fmla="*/ 749 h 1915"/>
              <a:gd name="T20" fmla="*/ 203 w 903"/>
              <a:gd name="T21" fmla="*/ 762 h 1915"/>
              <a:gd name="T22" fmla="*/ 230 w 903"/>
              <a:gd name="T23" fmla="*/ 759 h 1915"/>
              <a:gd name="T24" fmla="*/ 235 w 903"/>
              <a:gd name="T25" fmla="*/ 1181 h 1915"/>
              <a:gd name="T26" fmla="*/ 171 w 903"/>
              <a:gd name="T27" fmla="*/ 1310 h 1915"/>
              <a:gd name="T28" fmla="*/ 156 w 903"/>
              <a:gd name="T29" fmla="*/ 1453 h 1915"/>
              <a:gd name="T30" fmla="*/ 106 w 903"/>
              <a:gd name="T31" fmla="*/ 1817 h 1915"/>
              <a:gd name="T32" fmla="*/ 44 w 903"/>
              <a:gd name="T33" fmla="*/ 1840 h 1915"/>
              <a:gd name="T34" fmla="*/ 14 w 903"/>
              <a:gd name="T35" fmla="*/ 1846 h 1915"/>
              <a:gd name="T36" fmla="*/ 4 w 903"/>
              <a:gd name="T37" fmla="*/ 1876 h 1915"/>
              <a:gd name="T38" fmla="*/ 53 w 903"/>
              <a:gd name="T39" fmla="*/ 1905 h 1915"/>
              <a:gd name="T40" fmla="*/ 138 w 903"/>
              <a:gd name="T41" fmla="*/ 1915 h 1915"/>
              <a:gd name="T42" fmla="*/ 267 w 903"/>
              <a:gd name="T43" fmla="*/ 1898 h 1915"/>
              <a:gd name="T44" fmla="*/ 269 w 903"/>
              <a:gd name="T45" fmla="*/ 1822 h 1915"/>
              <a:gd name="T46" fmla="*/ 333 w 903"/>
              <a:gd name="T47" fmla="*/ 1654 h 1915"/>
              <a:gd name="T48" fmla="*/ 358 w 903"/>
              <a:gd name="T49" fmla="*/ 1438 h 1915"/>
              <a:gd name="T50" fmla="*/ 333 w 903"/>
              <a:gd name="T51" fmla="*/ 1398 h 1915"/>
              <a:gd name="T52" fmla="*/ 333 w 903"/>
              <a:gd name="T53" fmla="*/ 1364 h 1915"/>
              <a:gd name="T54" fmla="*/ 341 w 903"/>
              <a:gd name="T55" fmla="*/ 1322 h 1915"/>
              <a:gd name="T56" fmla="*/ 471 w 903"/>
              <a:gd name="T57" fmla="*/ 1354 h 1915"/>
              <a:gd name="T58" fmla="*/ 568 w 903"/>
              <a:gd name="T59" fmla="*/ 1434 h 1915"/>
              <a:gd name="T60" fmla="*/ 752 w 903"/>
              <a:gd name="T61" fmla="*/ 1723 h 1915"/>
              <a:gd name="T62" fmla="*/ 747 w 903"/>
              <a:gd name="T63" fmla="*/ 1782 h 1915"/>
              <a:gd name="T64" fmla="*/ 753 w 903"/>
              <a:gd name="T65" fmla="*/ 1849 h 1915"/>
              <a:gd name="T66" fmla="*/ 792 w 903"/>
              <a:gd name="T67" fmla="*/ 1862 h 1915"/>
              <a:gd name="T68" fmla="*/ 865 w 903"/>
              <a:gd name="T69" fmla="*/ 1786 h 1915"/>
              <a:gd name="T70" fmla="*/ 875 w 903"/>
              <a:gd name="T71" fmla="*/ 1694 h 1915"/>
              <a:gd name="T72" fmla="*/ 903 w 903"/>
              <a:gd name="T73" fmla="*/ 1621 h 1915"/>
              <a:gd name="T74" fmla="*/ 894 w 903"/>
              <a:gd name="T75" fmla="*/ 1580 h 1915"/>
              <a:gd name="T76" fmla="*/ 848 w 903"/>
              <a:gd name="T77" fmla="*/ 1574 h 1915"/>
              <a:gd name="T78" fmla="*/ 753 w 903"/>
              <a:gd name="T79" fmla="*/ 1456 h 1915"/>
              <a:gd name="T80" fmla="*/ 695 w 903"/>
              <a:gd name="T81" fmla="*/ 1395 h 1915"/>
              <a:gd name="T82" fmla="*/ 678 w 903"/>
              <a:gd name="T83" fmla="*/ 1365 h 1915"/>
              <a:gd name="T84" fmla="*/ 619 w 903"/>
              <a:gd name="T85" fmla="*/ 1280 h 1915"/>
              <a:gd name="T86" fmla="*/ 578 w 903"/>
              <a:gd name="T87" fmla="*/ 1209 h 1915"/>
              <a:gd name="T88" fmla="*/ 545 w 903"/>
              <a:gd name="T89" fmla="*/ 1060 h 1915"/>
              <a:gd name="T90" fmla="*/ 556 w 903"/>
              <a:gd name="T91" fmla="*/ 1013 h 1915"/>
              <a:gd name="T92" fmla="*/ 584 w 903"/>
              <a:gd name="T93" fmla="*/ 793 h 1915"/>
              <a:gd name="T94" fmla="*/ 689 w 903"/>
              <a:gd name="T95" fmla="*/ 689 h 1915"/>
              <a:gd name="T96" fmla="*/ 704 w 903"/>
              <a:gd name="T97" fmla="*/ 642 h 1915"/>
              <a:gd name="T98" fmla="*/ 575 w 903"/>
              <a:gd name="T99" fmla="*/ 365 h 1915"/>
              <a:gd name="T100" fmla="*/ 469 w 903"/>
              <a:gd name="T101" fmla="*/ 279 h 1915"/>
              <a:gd name="T102" fmla="*/ 442 w 903"/>
              <a:gd name="T103" fmla="*/ 232 h 1915"/>
              <a:gd name="T104" fmla="*/ 433 w 903"/>
              <a:gd name="T105" fmla="*/ 136 h 1915"/>
              <a:gd name="T106" fmla="*/ 422 w 903"/>
              <a:gd name="T107" fmla="*/ 82 h 1915"/>
              <a:gd name="T108" fmla="*/ 373 w 903"/>
              <a:gd name="T109" fmla="*/ 40 h 1915"/>
              <a:gd name="T110" fmla="*/ 324 w 903"/>
              <a:gd name="T111" fmla="*/ 1 h 1915"/>
              <a:gd name="T112" fmla="*/ 260 w 903"/>
              <a:gd name="T113" fmla="*/ 1 h 1915"/>
              <a:gd name="T114" fmla="*/ 235 w 903"/>
              <a:gd name="T115" fmla="*/ 1 h 1915"/>
              <a:gd name="T116" fmla="*/ 240 w 903"/>
              <a:gd name="T117" fmla="*/ 55 h 1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3" h="1915">
                <a:moveTo>
                  <a:pt x="206" y="95"/>
                </a:moveTo>
                <a:lnTo>
                  <a:pt x="186" y="154"/>
                </a:lnTo>
                <a:lnTo>
                  <a:pt x="186" y="178"/>
                </a:lnTo>
                <a:lnTo>
                  <a:pt x="171" y="213"/>
                </a:lnTo>
                <a:lnTo>
                  <a:pt x="191" y="242"/>
                </a:lnTo>
                <a:lnTo>
                  <a:pt x="191" y="301"/>
                </a:lnTo>
                <a:lnTo>
                  <a:pt x="191" y="301"/>
                </a:lnTo>
                <a:lnTo>
                  <a:pt x="193" y="309"/>
                </a:lnTo>
                <a:lnTo>
                  <a:pt x="198" y="318"/>
                </a:lnTo>
                <a:lnTo>
                  <a:pt x="204" y="330"/>
                </a:lnTo>
                <a:lnTo>
                  <a:pt x="210" y="336"/>
                </a:lnTo>
                <a:lnTo>
                  <a:pt x="210" y="336"/>
                </a:lnTo>
                <a:lnTo>
                  <a:pt x="235" y="355"/>
                </a:lnTo>
                <a:lnTo>
                  <a:pt x="235" y="355"/>
                </a:lnTo>
                <a:lnTo>
                  <a:pt x="234" y="358"/>
                </a:lnTo>
                <a:lnTo>
                  <a:pt x="231" y="364"/>
                </a:lnTo>
                <a:lnTo>
                  <a:pt x="229" y="374"/>
                </a:lnTo>
                <a:lnTo>
                  <a:pt x="229" y="380"/>
                </a:lnTo>
                <a:lnTo>
                  <a:pt x="230" y="385"/>
                </a:lnTo>
                <a:lnTo>
                  <a:pt x="230" y="385"/>
                </a:lnTo>
                <a:lnTo>
                  <a:pt x="230" y="391"/>
                </a:lnTo>
                <a:lnTo>
                  <a:pt x="229" y="396"/>
                </a:lnTo>
                <a:lnTo>
                  <a:pt x="225" y="401"/>
                </a:lnTo>
                <a:lnTo>
                  <a:pt x="221" y="406"/>
                </a:lnTo>
                <a:lnTo>
                  <a:pt x="213" y="414"/>
                </a:lnTo>
                <a:lnTo>
                  <a:pt x="206" y="419"/>
                </a:lnTo>
                <a:lnTo>
                  <a:pt x="206" y="419"/>
                </a:lnTo>
                <a:lnTo>
                  <a:pt x="198" y="424"/>
                </a:lnTo>
                <a:lnTo>
                  <a:pt x="190" y="434"/>
                </a:lnTo>
                <a:lnTo>
                  <a:pt x="181" y="444"/>
                </a:lnTo>
                <a:lnTo>
                  <a:pt x="178" y="449"/>
                </a:lnTo>
                <a:lnTo>
                  <a:pt x="176" y="454"/>
                </a:lnTo>
                <a:lnTo>
                  <a:pt x="176" y="454"/>
                </a:lnTo>
                <a:lnTo>
                  <a:pt x="170" y="491"/>
                </a:lnTo>
                <a:lnTo>
                  <a:pt x="160" y="561"/>
                </a:lnTo>
                <a:lnTo>
                  <a:pt x="146" y="660"/>
                </a:lnTo>
                <a:lnTo>
                  <a:pt x="146" y="660"/>
                </a:lnTo>
                <a:lnTo>
                  <a:pt x="143" y="660"/>
                </a:lnTo>
                <a:lnTo>
                  <a:pt x="134" y="662"/>
                </a:lnTo>
                <a:lnTo>
                  <a:pt x="129" y="663"/>
                </a:lnTo>
                <a:lnTo>
                  <a:pt x="124" y="667"/>
                </a:lnTo>
                <a:lnTo>
                  <a:pt x="121" y="670"/>
                </a:lnTo>
                <a:lnTo>
                  <a:pt x="117" y="675"/>
                </a:lnTo>
                <a:lnTo>
                  <a:pt x="117" y="675"/>
                </a:lnTo>
                <a:lnTo>
                  <a:pt x="113" y="685"/>
                </a:lnTo>
                <a:lnTo>
                  <a:pt x="112" y="694"/>
                </a:lnTo>
                <a:lnTo>
                  <a:pt x="112" y="710"/>
                </a:lnTo>
                <a:lnTo>
                  <a:pt x="112" y="710"/>
                </a:lnTo>
                <a:lnTo>
                  <a:pt x="111" y="718"/>
                </a:lnTo>
                <a:lnTo>
                  <a:pt x="110" y="726"/>
                </a:lnTo>
                <a:lnTo>
                  <a:pt x="110" y="728"/>
                </a:lnTo>
                <a:lnTo>
                  <a:pt x="111" y="732"/>
                </a:lnTo>
                <a:lnTo>
                  <a:pt x="113" y="735"/>
                </a:lnTo>
                <a:lnTo>
                  <a:pt x="117" y="739"/>
                </a:lnTo>
                <a:lnTo>
                  <a:pt x="117" y="739"/>
                </a:lnTo>
                <a:lnTo>
                  <a:pt x="127" y="746"/>
                </a:lnTo>
                <a:lnTo>
                  <a:pt x="135" y="751"/>
                </a:lnTo>
                <a:lnTo>
                  <a:pt x="142" y="754"/>
                </a:lnTo>
                <a:lnTo>
                  <a:pt x="146" y="754"/>
                </a:lnTo>
                <a:lnTo>
                  <a:pt x="161" y="749"/>
                </a:lnTo>
                <a:lnTo>
                  <a:pt x="161" y="749"/>
                </a:lnTo>
                <a:lnTo>
                  <a:pt x="164" y="749"/>
                </a:lnTo>
                <a:lnTo>
                  <a:pt x="169" y="750"/>
                </a:lnTo>
                <a:lnTo>
                  <a:pt x="181" y="756"/>
                </a:lnTo>
                <a:lnTo>
                  <a:pt x="196" y="761"/>
                </a:lnTo>
                <a:lnTo>
                  <a:pt x="203" y="762"/>
                </a:lnTo>
                <a:lnTo>
                  <a:pt x="210" y="764"/>
                </a:lnTo>
                <a:lnTo>
                  <a:pt x="210" y="764"/>
                </a:lnTo>
                <a:lnTo>
                  <a:pt x="221" y="762"/>
                </a:lnTo>
                <a:lnTo>
                  <a:pt x="228" y="761"/>
                </a:lnTo>
                <a:lnTo>
                  <a:pt x="230" y="760"/>
                </a:lnTo>
                <a:lnTo>
                  <a:pt x="230" y="759"/>
                </a:lnTo>
                <a:lnTo>
                  <a:pt x="260" y="872"/>
                </a:lnTo>
                <a:lnTo>
                  <a:pt x="255" y="946"/>
                </a:lnTo>
                <a:lnTo>
                  <a:pt x="284" y="995"/>
                </a:lnTo>
                <a:lnTo>
                  <a:pt x="299" y="1064"/>
                </a:lnTo>
                <a:lnTo>
                  <a:pt x="299" y="1064"/>
                </a:lnTo>
                <a:lnTo>
                  <a:pt x="235" y="1181"/>
                </a:lnTo>
                <a:lnTo>
                  <a:pt x="191" y="1264"/>
                </a:lnTo>
                <a:lnTo>
                  <a:pt x="176" y="1293"/>
                </a:lnTo>
                <a:lnTo>
                  <a:pt x="172" y="1301"/>
                </a:lnTo>
                <a:lnTo>
                  <a:pt x="171" y="1305"/>
                </a:lnTo>
                <a:lnTo>
                  <a:pt x="171" y="1305"/>
                </a:lnTo>
                <a:lnTo>
                  <a:pt x="171" y="1310"/>
                </a:lnTo>
                <a:lnTo>
                  <a:pt x="170" y="1316"/>
                </a:lnTo>
                <a:lnTo>
                  <a:pt x="164" y="1336"/>
                </a:lnTo>
                <a:lnTo>
                  <a:pt x="159" y="1360"/>
                </a:lnTo>
                <a:lnTo>
                  <a:pt x="158" y="1375"/>
                </a:lnTo>
                <a:lnTo>
                  <a:pt x="156" y="1389"/>
                </a:lnTo>
                <a:lnTo>
                  <a:pt x="156" y="1453"/>
                </a:lnTo>
                <a:lnTo>
                  <a:pt x="171" y="1708"/>
                </a:lnTo>
                <a:lnTo>
                  <a:pt x="186" y="1743"/>
                </a:lnTo>
                <a:lnTo>
                  <a:pt x="186" y="1743"/>
                </a:lnTo>
                <a:lnTo>
                  <a:pt x="148" y="1780"/>
                </a:lnTo>
                <a:lnTo>
                  <a:pt x="117" y="1807"/>
                </a:lnTo>
                <a:lnTo>
                  <a:pt x="106" y="1817"/>
                </a:lnTo>
                <a:lnTo>
                  <a:pt x="97" y="1822"/>
                </a:lnTo>
                <a:lnTo>
                  <a:pt x="97" y="1822"/>
                </a:lnTo>
                <a:lnTo>
                  <a:pt x="68" y="1833"/>
                </a:lnTo>
                <a:lnTo>
                  <a:pt x="48" y="1841"/>
                </a:lnTo>
                <a:lnTo>
                  <a:pt x="48" y="1841"/>
                </a:lnTo>
                <a:lnTo>
                  <a:pt x="44" y="1840"/>
                </a:lnTo>
                <a:lnTo>
                  <a:pt x="34" y="1840"/>
                </a:lnTo>
                <a:lnTo>
                  <a:pt x="28" y="1840"/>
                </a:lnTo>
                <a:lnTo>
                  <a:pt x="22" y="1841"/>
                </a:lnTo>
                <a:lnTo>
                  <a:pt x="17" y="1844"/>
                </a:lnTo>
                <a:lnTo>
                  <a:pt x="14" y="1846"/>
                </a:lnTo>
                <a:lnTo>
                  <a:pt x="14" y="1846"/>
                </a:lnTo>
                <a:lnTo>
                  <a:pt x="7" y="1852"/>
                </a:lnTo>
                <a:lnTo>
                  <a:pt x="3" y="1858"/>
                </a:lnTo>
                <a:lnTo>
                  <a:pt x="1" y="1862"/>
                </a:lnTo>
                <a:lnTo>
                  <a:pt x="0" y="1866"/>
                </a:lnTo>
                <a:lnTo>
                  <a:pt x="1" y="1871"/>
                </a:lnTo>
                <a:lnTo>
                  <a:pt x="4" y="1876"/>
                </a:lnTo>
                <a:lnTo>
                  <a:pt x="4" y="1876"/>
                </a:lnTo>
                <a:lnTo>
                  <a:pt x="9" y="1882"/>
                </a:lnTo>
                <a:lnTo>
                  <a:pt x="16" y="1888"/>
                </a:lnTo>
                <a:lnTo>
                  <a:pt x="27" y="1894"/>
                </a:lnTo>
                <a:lnTo>
                  <a:pt x="39" y="1899"/>
                </a:lnTo>
                <a:lnTo>
                  <a:pt x="53" y="1905"/>
                </a:lnTo>
                <a:lnTo>
                  <a:pt x="68" y="1910"/>
                </a:lnTo>
                <a:lnTo>
                  <a:pt x="82" y="1913"/>
                </a:lnTo>
                <a:lnTo>
                  <a:pt x="97" y="1915"/>
                </a:lnTo>
                <a:lnTo>
                  <a:pt x="97" y="1915"/>
                </a:lnTo>
                <a:lnTo>
                  <a:pt x="114" y="1915"/>
                </a:lnTo>
                <a:lnTo>
                  <a:pt x="138" y="1915"/>
                </a:lnTo>
                <a:lnTo>
                  <a:pt x="191" y="1911"/>
                </a:lnTo>
                <a:lnTo>
                  <a:pt x="239" y="1905"/>
                </a:lnTo>
                <a:lnTo>
                  <a:pt x="255" y="1903"/>
                </a:lnTo>
                <a:lnTo>
                  <a:pt x="265" y="1900"/>
                </a:lnTo>
                <a:lnTo>
                  <a:pt x="265" y="1900"/>
                </a:lnTo>
                <a:lnTo>
                  <a:pt x="267" y="1898"/>
                </a:lnTo>
                <a:lnTo>
                  <a:pt x="268" y="1895"/>
                </a:lnTo>
                <a:lnTo>
                  <a:pt x="271" y="1886"/>
                </a:lnTo>
                <a:lnTo>
                  <a:pt x="272" y="1872"/>
                </a:lnTo>
                <a:lnTo>
                  <a:pt x="272" y="1858"/>
                </a:lnTo>
                <a:lnTo>
                  <a:pt x="271" y="1833"/>
                </a:lnTo>
                <a:lnTo>
                  <a:pt x="269" y="1822"/>
                </a:lnTo>
                <a:lnTo>
                  <a:pt x="284" y="1797"/>
                </a:lnTo>
                <a:lnTo>
                  <a:pt x="304" y="1718"/>
                </a:lnTo>
                <a:lnTo>
                  <a:pt x="304" y="1718"/>
                </a:lnTo>
                <a:lnTo>
                  <a:pt x="309" y="1706"/>
                </a:lnTo>
                <a:lnTo>
                  <a:pt x="319" y="1684"/>
                </a:lnTo>
                <a:lnTo>
                  <a:pt x="333" y="1654"/>
                </a:lnTo>
                <a:lnTo>
                  <a:pt x="343" y="1467"/>
                </a:lnTo>
                <a:lnTo>
                  <a:pt x="343" y="1467"/>
                </a:lnTo>
                <a:lnTo>
                  <a:pt x="351" y="1454"/>
                </a:lnTo>
                <a:lnTo>
                  <a:pt x="357" y="1444"/>
                </a:lnTo>
                <a:lnTo>
                  <a:pt x="358" y="1440"/>
                </a:lnTo>
                <a:lnTo>
                  <a:pt x="358" y="1438"/>
                </a:lnTo>
                <a:lnTo>
                  <a:pt x="358" y="1438"/>
                </a:lnTo>
                <a:lnTo>
                  <a:pt x="353" y="1430"/>
                </a:lnTo>
                <a:lnTo>
                  <a:pt x="345" y="1418"/>
                </a:lnTo>
                <a:lnTo>
                  <a:pt x="336" y="1406"/>
                </a:lnTo>
                <a:lnTo>
                  <a:pt x="333" y="1401"/>
                </a:lnTo>
                <a:lnTo>
                  <a:pt x="333" y="1398"/>
                </a:lnTo>
                <a:lnTo>
                  <a:pt x="333" y="1398"/>
                </a:lnTo>
                <a:lnTo>
                  <a:pt x="333" y="1394"/>
                </a:lnTo>
                <a:lnTo>
                  <a:pt x="332" y="1386"/>
                </a:lnTo>
                <a:lnTo>
                  <a:pt x="331" y="1376"/>
                </a:lnTo>
                <a:lnTo>
                  <a:pt x="332" y="1370"/>
                </a:lnTo>
                <a:lnTo>
                  <a:pt x="333" y="1364"/>
                </a:lnTo>
                <a:lnTo>
                  <a:pt x="333" y="1364"/>
                </a:lnTo>
                <a:lnTo>
                  <a:pt x="336" y="1357"/>
                </a:lnTo>
                <a:lnTo>
                  <a:pt x="337" y="1350"/>
                </a:lnTo>
                <a:lnTo>
                  <a:pt x="338" y="1337"/>
                </a:lnTo>
                <a:lnTo>
                  <a:pt x="340" y="1327"/>
                </a:lnTo>
                <a:lnTo>
                  <a:pt x="341" y="1322"/>
                </a:lnTo>
                <a:lnTo>
                  <a:pt x="343" y="1320"/>
                </a:lnTo>
                <a:lnTo>
                  <a:pt x="343" y="1320"/>
                </a:lnTo>
                <a:lnTo>
                  <a:pt x="378" y="1278"/>
                </a:lnTo>
                <a:lnTo>
                  <a:pt x="407" y="1241"/>
                </a:lnTo>
                <a:lnTo>
                  <a:pt x="471" y="1354"/>
                </a:lnTo>
                <a:lnTo>
                  <a:pt x="471" y="1354"/>
                </a:lnTo>
                <a:lnTo>
                  <a:pt x="516" y="1384"/>
                </a:lnTo>
                <a:lnTo>
                  <a:pt x="545" y="1406"/>
                </a:lnTo>
                <a:lnTo>
                  <a:pt x="556" y="1414"/>
                </a:lnTo>
                <a:lnTo>
                  <a:pt x="560" y="1418"/>
                </a:lnTo>
                <a:lnTo>
                  <a:pt x="560" y="1418"/>
                </a:lnTo>
                <a:lnTo>
                  <a:pt x="568" y="1434"/>
                </a:lnTo>
                <a:lnTo>
                  <a:pt x="587" y="1464"/>
                </a:lnTo>
                <a:lnTo>
                  <a:pt x="614" y="1507"/>
                </a:lnTo>
                <a:lnTo>
                  <a:pt x="717" y="1654"/>
                </a:lnTo>
                <a:lnTo>
                  <a:pt x="747" y="1664"/>
                </a:lnTo>
                <a:lnTo>
                  <a:pt x="747" y="1664"/>
                </a:lnTo>
                <a:lnTo>
                  <a:pt x="752" y="1723"/>
                </a:lnTo>
                <a:lnTo>
                  <a:pt x="752" y="1723"/>
                </a:lnTo>
                <a:lnTo>
                  <a:pt x="747" y="1732"/>
                </a:lnTo>
                <a:lnTo>
                  <a:pt x="735" y="1749"/>
                </a:lnTo>
                <a:lnTo>
                  <a:pt x="717" y="1772"/>
                </a:lnTo>
                <a:lnTo>
                  <a:pt x="747" y="1782"/>
                </a:lnTo>
                <a:lnTo>
                  <a:pt x="747" y="1782"/>
                </a:lnTo>
                <a:lnTo>
                  <a:pt x="746" y="1792"/>
                </a:lnTo>
                <a:lnTo>
                  <a:pt x="744" y="1813"/>
                </a:lnTo>
                <a:lnTo>
                  <a:pt x="746" y="1825"/>
                </a:lnTo>
                <a:lnTo>
                  <a:pt x="748" y="1836"/>
                </a:lnTo>
                <a:lnTo>
                  <a:pt x="751" y="1845"/>
                </a:lnTo>
                <a:lnTo>
                  <a:pt x="753" y="1849"/>
                </a:lnTo>
                <a:lnTo>
                  <a:pt x="757" y="1851"/>
                </a:lnTo>
                <a:lnTo>
                  <a:pt x="757" y="1851"/>
                </a:lnTo>
                <a:lnTo>
                  <a:pt x="769" y="1857"/>
                </a:lnTo>
                <a:lnTo>
                  <a:pt x="779" y="1861"/>
                </a:lnTo>
                <a:lnTo>
                  <a:pt x="787" y="1863"/>
                </a:lnTo>
                <a:lnTo>
                  <a:pt x="792" y="1862"/>
                </a:lnTo>
                <a:lnTo>
                  <a:pt x="796" y="1861"/>
                </a:lnTo>
                <a:lnTo>
                  <a:pt x="796" y="1861"/>
                </a:lnTo>
                <a:lnTo>
                  <a:pt x="802" y="1856"/>
                </a:lnTo>
                <a:lnTo>
                  <a:pt x="813" y="1845"/>
                </a:lnTo>
                <a:lnTo>
                  <a:pt x="840" y="1814"/>
                </a:lnTo>
                <a:lnTo>
                  <a:pt x="865" y="1786"/>
                </a:lnTo>
                <a:lnTo>
                  <a:pt x="875" y="1772"/>
                </a:lnTo>
                <a:lnTo>
                  <a:pt x="875" y="1772"/>
                </a:lnTo>
                <a:lnTo>
                  <a:pt x="874" y="1760"/>
                </a:lnTo>
                <a:lnTo>
                  <a:pt x="875" y="1733"/>
                </a:lnTo>
                <a:lnTo>
                  <a:pt x="875" y="1694"/>
                </a:lnTo>
                <a:lnTo>
                  <a:pt x="875" y="1694"/>
                </a:lnTo>
                <a:lnTo>
                  <a:pt x="877" y="1690"/>
                </a:lnTo>
                <a:lnTo>
                  <a:pt x="883" y="1679"/>
                </a:lnTo>
                <a:lnTo>
                  <a:pt x="891" y="1662"/>
                </a:lnTo>
                <a:lnTo>
                  <a:pt x="899" y="1635"/>
                </a:lnTo>
                <a:lnTo>
                  <a:pt x="899" y="1635"/>
                </a:lnTo>
                <a:lnTo>
                  <a:pt x="903" y="1621"/>
                </a:lnTo>
                <a:lnTo>
                  <a:pt x="903" y="1609"/>
                </a:lnTo>
                <a:lnTo>
                  <a:pt x="903" y="1599"/>
                </a:lnTo>
                <a:lnTo>
                  <a:pt x="901" y="1593"/>
                </a:lnTo>
                <a:lnTo>
                  <a:pt x="899" y="1587"/>
                </a:lnTo>
                <a:lnTo>
                  <a:pt x="897" y="1583"/>
                </a:lnTo>
                <a:lnTo>
                  <a:pt x="894" y="1580"/>
                </a:lnTo>
                <a:lnTo>
                  <a:pt x="894" y="1580"/>
                </a:lnTo>
                <a:lnTo>
                  <a:pt x="888" y="1580"/>
                </a:lnTo>
                <a:lnTo>
                  <a:pt x="875" y="1579"/>
                </a:lnTo>
                <a:lnTo>
                  <a:pt x="865" y="1579"/>
                </a:lnTo>
                <a:lnTo>
                  <a:pt x="856" y="1577"/>
                </a:lnTo>
                <a:lnTo>
                  <a:pt x="848" y="1574"/>
                </a:lnTo>
                <a:lnTo>
                  <a:pt x="840" y="1571"/>
                </a:lnTo>
                <a:lnTo>
                  <a:pt x="840" y="1571"/>
                </a:lnTo>
                <a:lnTo>
                  <a:pt x="796" y="1541"/>
                </a:lnTo>
                <a:lnTo>
                  <a:pt x="796" y="1541"/>
                </a:lnTo>
                <a:lnTo>
                  <a:pt x="771" y="1492"/>
                </a:lnTo>
                <a:lnTo>
                  <a:pt x="753" y="1456"/>
                </a:lnTo>
                <a:lnTo>
                  <a:pt x="746" y="1444"/>
                </a:lnTo>
                <a:lnTo>
                  <a:pt x="742" y="1438"/>
                </a:lnTo>
                <a:lnTo>
                  <a:pt x="742" y="1438"/>
                </a:lnTo>
                <a:lnTo>
                  <a:pt x="728" y="1427"/>
                </a:lnTo>
                <a:lnTo>
                  <a:pt x="706" y="1406"/>
                </a:lnTo>
                <a:lnTo>
                  <a:pt x="695" y="1395"/>
                </a:lnTo>
                <a:lnTo>
                  <a:pt x="685" y="1385"/>
                </a:lnTo>
                <a:lnTo>
                  <a:pt x="679" y="1375"/>
                </a:lnTo>
                <a:lnTo>
                  <a:pt x="678" y="1371"/>
                </a:lnTo>
                <a:lnTo>
                  <a:pt x="678" y="1369"/>
                </a:lnTo>
                <a:lnTo>
                  <a:pt x="678" y="1369"/>
                </a:lnTo>
                <a:lnTo>
                  <a:pt x="678" y="1365"/>
                </a:lnTo>
                <a:lnTo>
                  <a:pt x="677" y="1362"/>
                </a:lnTo>
                <a:lnTo>
                  <a:pt x="671" y="1349"/>
                </a:lnTo>
                <a:lnTo>
                  <a:pt x="661" y="1336"/>
                </a:lnTo>
                <a:lnTo>
                  <a:pt x="650" y="1320"/>
                </a:lnTo>
                <a:lnTo>
                  <a:pt x="629" y="1293"/>
                </a:lnTo>
                <a:lnTo>
                  <a:pt x="619" y="1280"/>
                </a:lnTo>
                <a:lnTo>
                  <a:pt x="619" y="1280"/>
                </a:lnTo>
                <a:lnTo>
                  <a:pt x="607" y="1262"/>
                </a:lnTo>
                <a:lnTo>
                  <a:pt x="599" y="1250"/>
                </a:lnTo>
                <a:lnTo>
                  <a:pt x="594" y="1241"/>
                </a:lnTo>
                <a:lnTo>
                  <a:pt x="594" y="1241"/>
                </a:lnTo>
                <a:lnTo>
                  <a:pt x="578" y="1209"/>
                </a:lnTo>
                <a:lnTo>
                  <a:pt x="566" y="1187"/>
                </a:lnTo>
                <a:lnTo>
                  <a:pt x="560" y="1172"/>
                </a:lnTo>
                <a:lnTo>
                  <a:pt x="560" y="1172"/>
                </a:lnTo>
                <a:lnTo>
                  <a:pt x="535" y="1093"/>
                </a:lnTo>
                <a:lnTo>
                  <a:pt x="535" y="1093"/>
                </a:lnTo>
                <a:lnTo>
                  <a:pt x="545" y="1060"/>
                </a:lnTo>
                <a:lnTo>
                  <a:pt x="552" y="1037"/>
                </a:lnTo>
                <a:lnTo>
                  <a:pt x="555" y="1029"/>
                </a:lnTo>
                <a:lnTo>
                  <a:pt x="555" y="1024"/>
                </a:lnTo>
                <a:lnTo>
                  <a:pt x="555" y="1024"/>
                </a:lnTo>
                <a:lnTo>
                  <a:pt x="555" y="1021"/>
                </a:lnTo>
                <a:lnTo>
                  <a:pt x="556" y="1013"/>
                </a:lnTo>
                <a:lnTo>
                  <a:pt x="560" y="993"/>
                </a:lnTo>
                <a:lnTo>
                  <a:pt x="565" y="965"/>
                </a:lnTo>
                <a:lnTo>
                  <a:pt x="584" y="926"/>
                </a:lnTo>
                <a:lnTo>
                  <a:pt x="579" y="847"/>
                </a:lnTo>
                <a:lnTo>
                  <a:pt x="584" y="793"/>
                </a:lnTo>
                <a:lnTo>
                  <a:pt x="584" y="793"/>
                </a:lnTo>
                <a:lnTo>
                  <a:pt x="602" y="778"/>
                </a:lnTo>
                <a:lnTo>
                  <a:pt x="620" y="762"/>
                </a:lnTo>
                <a:lnTo>
                  <a:pt x="640" y="743"/>
                </a:lnTo>
                <a:lnTo>
                  <a:pt x="662" y="722"/>
                </a:lnTo>
                <a:lnTo>
                  <a:pt x="680" y="700"/>
                </a:lnTo>
                <a:lnTo>
                  <a:pt x="689" y="689"/>
                </a:lnTo>
                <a:lnTo>
                  <a:pt x="695" y="679"/>
                </a:lnTo>
                <a:lnTo>
                  <a:pt x="700" y="669"/>
                </a:lnTo>
                <a:lnTo>
                  <a:pt x="703" y="660"/>
                </a:lnTo>
                <a:lnTo>
                  <a:pt x="703" y="660"/>
                </a:lnTo>
                <a:lnTo>
                  <a:pt x="704" y="652"/>
                </a:lnTo>
                <a:lnTo>
                  <a:pt x="704" y="642"/>
                </a:lnTo>
                <a:lnTo>
                  <a:pt x="703" y="620"/>
                </a:lnTo>
                <a:lnTo>
                  <a:pt x="699" y="595"/>
                </a:lnTo>
                <a:lnTo>
                  <a:pt x="694" y="572"/>
                </a:lnTo>
                <a:lnTo>
                  <a:pt x="683" y="534"/>
                </a:lnTo>
                <a:lnTo>
                  <a:pt x="678" y="518"/>
                </a:lnTo>
                <a:lnTo>
                  <a:pt x="575" y="365"/>
                </a:lnTo>
                <a:lnTo>
                  <a:pt x="525" y="331"/>
                </a:lnTo>
                <a:lnTo>
                  <a:pt x="501" y="291"/>
                </a:lnTo>
                <a:lnTo>
                  <a:pt x="501" y="291"/>
                </a:lnTo>
                <a:lnTo>
                  <a:pt x="484" y="286"/>
                </a:lnTo>
                <a:lnTo>
                  <a:pt x="472" y="282"/>
                </a:lnTo>
                <a:lnTo>
                  <a:pt x="469" y="279"/>
                </a:lnTo>
                <a:lnTo>
                  <a:pt x="466" y="277"/>
                </a:lnTo>
                <a:lnTo>
                  <a:pt x="466" y="277"/>
                </a:lnTo>
                <a:lnTo>
                  <a:pt x="461" y="267"/>
                </a:lnTo>
                <a:lnTo>
                  <a:pt x="454" y="252"/>
                </a:lnTo>
                <a:lnTo>
                  <a:pt x="442" y="232"/>
                </a:lnTo>
                <a:lnTo>
                  <a:pt x="442" y="232"/>
                </a:lnTo>
                <a:lnTo>
                  <a:pt x="432" y="193"/>
                </a:lnTo>
                <a:lnTo>
                  <a:pt x="432" y="193"/>
                </a:lnTo>
                <a:lnTo>
                  <a:pt x="432" y="182"/>
                </a:lnTo>
                <a:lnTo>
                  <a:pt x="433" y="163"/>
                </a:lnTo>
                <a:lnTo>
                  <a:pt x="433" y="145"/>
                </a:lnTo>
                <a:lnTo>
                  <a:pt x="433" y="136"/>
                </a:lnTo>
                <a:lnTo>
                  <a:pt x="432" y="129"/>
                </a:lnTo>
                <a:lnTo>
                  <a:pt x="432" y="129"/>
                </a:lnTo>
                <a:lnTo>
                  <a:pt x="429" y="114"/>
                </a:lnTo>
                <a:lnTo>
                  <a:pt x="428" y="98"/>
                </a:lnTo>
                <a:lnTo>
                  <a:pt x="426" y="90"/>
                </a:lnTo>
                <a:lnTo>
                  <a:pt x="422" y="82"/>
                </a:lnTo>
                <a:lnTo>
                  <a:pt x="418" y="76"/>
                </a:lnTo>
                <a:lnTo>
                  <a:pt x="412" y="70"/>
                </a:lnTo>
                <a:lnTo>
                  <a:pt x="412" y="70"/>
                </a:lnTo>
                <a:lnTo>
                  <a:pt x="389" y="53"/>
                </a:lnTo>
                <a:lnTo>
                  <a:pt x="373" y="40"/>
                </a:lnTo>
                <a:lnTo>
                  <a:pt x="373" y="40"/>
                </a:lnTo>
                <a:lnTo>
                  <a:pt x="363" y="36"/>
                </a:lnTo>
                <a:lnTo>
                  <a:pt x="352" y="31"/>
                </a:lnTo>
                <a:lnTo>
                  <a:pt x="338" y="26"/>
                </a:lnTo>
                <a:lnTo>
                  <a:pt x="324" y="1"/>
                </a:lnTo>
                <a:lnTo>
                  <a:pt x="324" y="1"/>
                </a:lnTo>
                <a:lnTo>
                  <a:pt x="324" y="1"/>
                </a:lnTo>
                <a:lnTo>
                  <a:pt x="321" y="1"/>
                </a:lnTo>
                <a:lnTo>
                  <a:pt x="304" y="1"/>
                </a:lnTo>
                <a:lnTo>
                  <a:pt x="304" y="1"/>
                </a:lnTo>
                <a:lnTo>
                  <a:pt x="288" y="2"/>
                </a:lnTo>
                <a:lnTo>
                  <a:pt x="274" y="1"/>
                </a:lnTo>
                <a:lnTo>
                  <a:pt x="260" y="1"/>
                </a:lnTo>
                <a:lnTo>
                  <a:pt x="260" y="1"/>
                </a:lnTo>
                <a:lnTo>
                  <a:pt x="247" y="0"/>
                </a:lnTo>
                <a:lnTo>
                  <a:pt x="240" y="0"/>
                </a:lnTo>
                <a:lnTo>
                  <a:pt x="236" y="0"/>
                </a:lnTo>
                <a:lnTo>
                  <a:pt x="235" y="1"/>
                </a:lnTo>
                <a:lnTo>
                  <a:pt x="235" y="1"/>
                </a:lnTo>
                <a:lnTo>
                  <a:pt x="235" y="4"/>
                </a:lnTo>
                <a:lnTo>
                  <a:pt x="237" y="7"/>
                </a:lnTo>
                <a:lnTo>
                  <a:pt x="245" y="17"/>
                </a:lnTo>
                <a:lnTo>
                  <a:pt x="255" y="31"/>
                </a:lnTo>
                <a:lnTo>
                  <a:pt x="215" y="31"/>
                </a:lnTo>
                <a:lnTo>
                  <a:pt x="240" y="55"/>
                </a:lnTo>
                <a:lnTo>
                  <a:pt x="206" y="70"/>
                </a:lnTo>
                <a:lnTo>
                  <a:pt x="206" y="9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4535770" y="606239"/>
            <a:ext cx="930822" cy="1855234"/>
          </a:xfrm>
          <a:custGeom>
            <a:avLst/>
            <a:gdLst>
              <a:gd name="T0" fmla="*/ 472 w 726"/>
              <a:gd name="T1" fmla="*/ 9 h 1447"/>
              <a:gd name="T2" fmla="*/ 442 w 726"/>
              <a:gd name="T3" fmla="*/ 43 h 1447"/>
              <a:gd name="T4" fmla="*/ 428 w 726"/>
              <a:gd name="T5" fmla="*/ 72 h 1447"/>
              <a:gd name="T6" fmla="*/ 428 w 726"/>
              <a:gd name="T7" fmla="*/ 102 h 1447"/>
              <a:gd name="T8" fmla="*/ 432 w 726"/>
              <a:gd name="T9" fmla="*/ 132 h 1447"/>
              <a:gd name="T10" fmla="*/ 424 w 726"/>
              <a:gd name="T11" fmla="*/ 162 h 1447"/>
              <a:gd name="T12" fmla="*/ 387 w 726"/>
              <a:gd name="T13" fmla="*/ 216 h 1447"/>
              <a:gd name="T14" fmla="*/ 232 w 726"/>
              <a:gd name="T15" fmla="*/ 359 h 1447"/>
              <a:gd name="T16" fmla="*/ 223 w 726"/>
              <a:gd name="T17" fmla="*/ 388 h 1447"/>
              <a:gd name="T18" fmla="*/ 284 w 726"/>
              <a:gd name="T19" fmla="*/ 428 h 1447"/>
              <a:gd name="T20" fmla="*/ 322 w 726"/>
              <a:gd name="T21" fmla="*/ 559 h 1447"/>
              <a:gd name="T22" fmla="*/ 291 w 726"/>
              <a:gd name="T23" fmla="*/ 720 h 1447"/>
              <a:gd name="T24" fmla="*/ 305 w 726"/>
              <a:gd name="T25" fmla="*/ 797 h 1447"/>
              <a:gd name="T26" fmla="*/ 287 w 726"/>
              <a:gd name="T27" fmla="*/ 838 h 1447"/>
              <a:gd name="T28" fmla="*/ 176 w 726"/>
              <a:gd name="T29" fmla="*/ 1016 h 1447"/>
              <a:gd name="T30" fmla="*/ 85 w 726"/>
              <a:gd name="T31" fmla="*/ 1184 h 1447"/>
              <a:gd name="T32" fmla="*/ 84 w 726"/>
              <a:gd name="T33" fmla="*/ 1210 h 1447"/>
              <a:gd name="T34" fmla="*/ 49 w 726"/>
              <a:gd name="T35" fmla="*/ 1245 h 1447"/>
              <a:gd name="T36" fmla="*/ 3 w 726"/>
              <a:gd name="T37" fmla="*/ 1265 h 1447"/>
              <a:gd name="T38" fmla="*/ 26 w 726"/>
              <a:gd name="T39" fmla="*/ 1328 h 1447"/>
              <a:gd name="T40" fmla="*/ 76 w 726"/>
              <a:gd name="T41" fmla="*/ 1405 h 1447"/>
              <a:gd name="T42" fmla="*/ 133 w 726"/>
              <a:gd name="T43" fmla="*/ 1431 h 1447"/>
              <a:gd name="T44" fmla="*/ 152 w 726"/>
              <a:gd name="T45" fmla="*/ 1406 h 1447"/>
              <a:gd name="T46" fmla="*/ 129 w 726"/>
              <a:gd name="T47" fmla="*/ 1325 h 1447"/>
              <a:gd name="T48" fmla="*/ 147 w 726"/>
              <a:gd name="T49" fmla="*/ 1329 h 1447"/>
              <a:gd name="T50" fmla="*/ 186 w 726"/>
              <a:gd name="T51" fmla="*/ 1216 h 1447"/>
              <a:gd name="T52" fmla="*/ 304 w 726"/>
              <a:gd name="T53" fmla="*/ 1100 h 1447"/>
              <a:gd name="T54" fmla="*/ 396 w 726"/>
              <a:gd name="T55" fmla="*/ 940 h 1447"/>
              <a:gd name="T56" fmla="*/ 460 w 726"/>
              <a:gd name="T57" fmla="*/ 1173 h 1447"/>
              <a:gd name="T58" fmla="*/ 510 w 726"/>
              <a:gd name="T59" fmla="*/ 1322 h 1447"/>
              <a:gd name="T60" fmla="*/ 502 w 726"/>
              <a:gd name="T61" fmla="*/ 1369 h 1447"/>
              <a:gd name="T62" fmla="*/ 499 w 726"/>
              <a:gd name="T63" fmla="*/ 1407 h 1447"/>
              <a:gd name="T64" fmla="*/ 523 w 726"/>
              <a:gd name="T65" fmla="*/ 1447 h 1447"/>
              <a:gd name="T66" fmla="*/ 595 w 726"/>
              <a:gd name="T67" fmla="*/ 1423 h 1447"/>
              <a:gd name="T68" fmla="*/ 676 w 726"/>
              <a:gd name="T69" fmla="*/ 1414 h 1447"/>
              <a:gd name="T70" fmla="*/ 726 w 726"/>
              <a:gd name="T71" fmla="*/ 1372 h 1447"/>
              <a:gd name="T72" fmla="*/ 703 w 726"/>
              <a:gd name="T73" fmla="*/ 1358 h 1447"/>
              <a:gd name="T74" fmla="*/ 613 w 726"/>
              <a:gd name="T75" fmla="*/ 1342 h 1447"/>
              <a:gd name="T76" fmla="*/ 579 w 726"/>
              <a:gd name="T77" fmla="*/ 1269 h 1447"/>
              <a:gd name="T78" fmla="*/ 572 w 726"/>
              <a:gd name="T79" fmla="*/ 1140 h 1447"/>
              <a:gd name="T80" fmla="*/ 561 w 726"/>
              <a:gd name="T81" fmla="*/ 1060 h 1447"/>
              <a:gd name="T82" fmla="*/ 570 w 726"/>
              <a:gd name="T83" fmla="*/ 932 h 1447"/>
              <a:gd name="T84" fmla="*/ 540 w 726"/>
              <a:gd name="T85" fmla="*/ 762 h 1447"/>
              <a:gd name="T86" fmla="*/ 523 w 726"/>
              <a:gd name="T87" fmla="*/ 635 h 1447"/>
              <a:gd name="T88" fmla="*/ 528 w 726"/>
              <a:gd name="T89" fmla="*/ 532 h 1447"/>
              <a:gd name="T90" fmla="*/ 659 w 726"/>
              <a:gd name="T91" fmla="*/ 481 h 1447"/>
              <a:gd name="T92" fmla="*/ 676 w 726"/>
              <a:gd name="T93" fmla="*/ 443 h 1447"/>
              <a:gd name="T94" fmla="*/ 658 w 726"/>
              <a:gd name="T95" fmla="*/ 409 h 1447"/>
              <a:gd name="T96" fmla="*/ 620 w 726"/>
              <a:gd name="T97" fmla="*/ 415 h 1447"/>
              <a:gd name="T98" fmla="*/ 575 w 726"/>
              <a:gd name="T99" fmla="*/ 457 h 1447"/>
              <a:gd name="T100" fmla="*/ 537 w 726"/>
              <a:gd name="T101" fmla="*/ 384 h 1447"/>
              <a:gd name="T102" fmla="*/ 525 w 726"/>
              <a:gd name="T103" fmla="*/ 275 h 1447"/>
              <a:gd name="T104" fmla="*/ 557 w 726"/>
              <a:gd name="T105" fmla="*/ 223 h 1447"/>
              <a:gd name="T106" fmla="*/ 580 w 726"/>
              <a:gd name="T107" fmla="*/ 187 h 1447"/>
              <a:gd name="T108" fmla="*/ 586 w 726"/>
              <a:gd name="T109" fmla="*/ 172 h 1447"/>
              <a:gd name="T110" fmla="*/ 597 w 726"/>
              <a:gd name="T111" fmla="*/ 169 h 1447"/>
              <a:gd name="T112" fmla="*/ 603 w 726"/>
              <a:gd name="T113" fmla="*/ 119 h 1447"/>
              <a:gd name="T114" fmla="*/ 603 w 726"/>
              <a:gd name="T115" fmla="*/ 47 h 1447"/>
              <a:gd name="T116" fmla="*/ 583 w 726"/>
              <a:gd name="T117" fmla="*/ 24 h 1447"/>
              <a:gd name="T118" fmla="*/ 559 w 726"/>
              <a:gd name="T119" fmla="*/ 9 h 1447"/>
              <a:gd name="T120" fmla="*/ 538 w 726"/>
              <a:gd name="T121" fmla="*/ 0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6" h="1447">
                <a:moveTo>
                  <a:pt x="516" y="3"/>
                </a:moveTo>
                <a:lnTo>
                  <a:pt x="516" y="3"/>
                </a:lnTo>
                <a:lnTo>
                  <a:pt x="511" y="3"/>
                </a:lnTo>
                <a:lnTo>
                  <a:pt x="498" y="3"/>
                </a:lnTo>
                <a:lnTo>
                  <a:pt x="483" y="4"/>
                </a:lnTo>
                <a:lnTo>
                  <a:pt x="477" y="7"/>
                </a:lnTo>
                <a:lnTo>
                  <a:pt x="472" y="9"/>
                </a:lnTo>
                <a:lnTo>
                  <a:pt x="472" y="9"/>
                </a:lnTo>
                <a:lnTo>
                  <a:pt x="464" y="16"/>
                </a:lnTo>
                <a:lnTo>
                  <a:pt x="459" y="21"/>
                </a:lnTo>
                <a:lnTo>
                  <a:pt x="453" y="28"/>
                </a:lnTo>
                <a:lnTo>
                  <a:pt x="453" y="28"/>
                </a:lnTo>
                <a:lnTo>
                  <a:pt x="442" y="43"/>
                </a:lnTo>
                <a:lnTo>
                  <a:pt x="442" y="43"/>
                </a:lnTo>
                <a:lnTo>
                  <a:pt x="435" y="47"/>
                </a:lnTo>
                <a:lnTo>
                  <a:pt x="431" y="52"/>
                </a:lnTo>
                <a:lnTo>
                  <a:pt x="428" y="56"/>
                </a:lnTo>
                <a:lnTo>
                  <a:pt x="428" y="56"/>
                </a:lnTo>
                <a:lnTo>
                  <a:pt x="427" y="62"/>
                </a:lnTo>
                <a:lnTo>
                  <a:pt x="427" y="67"/>
                </a:lnTo>
                <a:lnTo>
                  <a:pt x="428" y="72"/>
                </a:lnTo>
                <a:lnTo>
                  <a:pt x="428" y="72"/>
                </a:lnTo>
                <a:lnTo>
                  <a:pt x="423" y="81"/>
                </a:lnTo>
                <a:lnTo>
                  <a:pt x="417" y="90"/>
                </a:lnTo>
                <a:lnTo>
                  <a:pt x="417" y="90"/>
                </a:lnTo>
                <a:lnTo>
                  <a:pt x="422" y="97"/>
                </a:lnTo>
                <a:lnTo>
                  <a:pt x="426" y="101"/>
                </a:lnTo>
                <a:lnTo>
                  <a:pt x="428" y="102"/>
                </a:lnTo>
                <a:lnTo>
                  <a:pt x="428" y="102"/>
                </a:lnTo>
                <a:lnTo>
                  <a:pt x="430" y="104"/>
                </a:lnTo>
                <a:lnTo>
                  <a:pt x="432" y="109"/>
                </a:lnTo>
                <a:lnTo>
                  <a:pt x="435" y="119"/>
                </a:lnTo>
                <a:lnTo>
                  <a:pt x="435" y="119"/>
                </a:lnTo>
                <a:lnTo>
                  <a:pt x="435" y="124"/>
                </a:lnTo>
                <a:lnTo>
                  <a:pt x="432" y="132"/>
                </a:lnTo>
                <a:lnTo>
                  <a:pt x="431" y="140"/>
                </a:lnTo>
                <a:lnTo>
                  <a:pt x="435" y="149"/>
                </a:lnTo>
                <a:lnTo>
                  <a:pt x="428" y="165"/>
                </a:lnTo>
                <a:lnTo>
                  <a:pt x="428" y="165"/>
                </a:lnTo>
                <a:lnTo>
                  <a:pt x="427" y="164"/>
                </a:lnTo>
                <a:lnTo>
                  <a:pt x="426" y="162"/>
                </a:lnTo>
                <a:lnTo>
                  <a:pt x="424" y="162"/>
                </a:lnTo>
                <a:lnTo>
                  <a:pt x="422" y="164"/>
                </a:lnTo>
                <a:lnTo>
                  <a:pt x="419" y="169"/>
                </a:lnTo>
                <a:lnTo>
                  <a:pt x="419" y="169"/>
                </a:lnTo>
                <a:lnTo>
                  <a:pt x="407" y="196"/>
                </a:lnTo>
                <a:lnTo>
                  <a:pt x="407" y="196"/>
                </a:lnTo>
                <a:lnTo>
                  <a:pt x="401" y="203"/>
                </a:lnTo>
                <a:lnTo>
                  <a:pt x="387" y="216"/>
                </a:lnTo>
                <a:lnTo>
                  <a:pt x="358" y="241"/>
                </a:lnTo>
                <a:lnTo>
                  <a:pt x="358" y="241"/>
                </a:lnTo>
                <a:lnTo>
                  <a:pt x="343" y="255"/>
                </a:lnTo>
                <a:lnTo>
                  <a:pt x="324" y="279"/>
                </a:lnTo>
                <a:lnTo>
                  <a:pt x="294" y="313"/>
                </a:lnTo>
                <a:lnTo>
                  <a:pt x="294" y="313"/>
                </a:lnTo>
                <a:lnTo>
                  <a:pt x="232" y="359"/>
                </a:lnTo>
                <a:lnTo>
                  <a:pt x="232" y="363"/>
                </a:lnTo>
                <a:lnTo>
                  <a:pt x="232" y="363"/>
                </a:lnTo>
                <a:lnTo>
                  <a:pt x="229" y="365"/>
                </a:lnTo>
                <a:lnTo>
                  <a:pt x="225" y="373"/>
                </a:lnTo>
                <a:lnTo>
                  <a:pt x="224" y="377"/>
                </a:lnTo>
                <a:lnTo>
                  <a:pt x="223" y="382"/>
                </a:lnTo>
                <a:lnTo>
                  <a:pt x="223" y="388"/>
                </a:lnTo>
                <a:lnTo>
                  <a:pt x="225" y="392"/>
                </a:lnTo>
                <a:lnTo>
                  <a:pt x="225" y="392"/>
                </a:lnTo>
                <a:lnTo>
                  <a:pt x="231" y="397"/>
                </a:lnTo>
                <a:lnTo>
                  <a:pt x="239" y="403"/>
                </a:lnTo>
                <a:lnTo>
                  <a:pt x="258" y="415"/>
                </a:lnTo>
                <a:lnTo>
                  <a:pt x="284" y="428"/>
                </a:lnTo>
                <a:lnTo>
                  <a:pt x="284" y="428"/>
                </a:lnTo>
                <a:lnTo>
                  <a:pt x="309" y="534"/>
                </a:lnTo>
                <a:lnTo>
                  <a:pt x="309" y="534"/>
                </a:lnTo>
                <a:lnTo>
                  <a:pt x="312" y="541"/>
                </a:lnTo>
                <a:lnTo>
                  <a:pt x="317" y="547"/>
                </a:lnTo>
                <a:lnTo>
                  <a:pt x="321" y="554"/>
                </a:lnTo>
                <a:lnTo>
                  <a:pt x="322" y="556"/>
                </a:lnTo>
                <a:lnTo>
                  <a:pt x="322" y="559"/>
                </a:lnTo>
                <a:lnTo>
                  <a:pt x="322" y="559"/>
                </a:lnTo>
                <a:lnTo>
                  <a:pt x="309" y="604"/>
                </a:lnTo>
                <a:lnTo>
                  <a:pt x="297" y="647"/>
                </a:lnTo>
                <a:lnTo>
                  <a:pt x="297" y="647"/>
                </a:lnTo>
                <a:lnTo>
                  <a:pt x="291" y="714"/>
                </a:lnTo>
                <a:lnTo>
                  <a:pt x="291" y="714"/>
                </a:lnTo>
                <a:lnTo>
                  <a:pt x="291" y="720"/>
                </a:lnTo>
                <a:lnTo>
                  <a:pt x="292" y="727"/>
                </a:lnTo>
                <a:lnTo>
                  <a:pt x="296" y="742"/>
                </a:lnTo>
                <a:lnTo>
                  <a:pt x="301" y="759"/>
                </a:lnTo>
                <a:lnTo>
                  <a:pt x="303" y="770"/>
                </a:lnTo>
                <a:lnTo>
                  <a:pt x="304" y="779"/>
                </a:lnTo>
                <a:lnTo>
                  <a:pt x="304" y="779"/>
                </a:lnTo>
                <a:lnTo>
                  <a:pt x="305" y="797"/>
                </a:lnTo>
                <a:lnTo>
                  <a:pt x="304" y="812"/>
                </a:lnTo>
                <a:lnTo>
                  <a:pt x="303" y="817"/>
                </a:lnTo>
                <a:lnTo>
                  <a:pt x="300" y="822"/>
                </a:lnTo>
                <a:lnTo>
                  <a:pt x="296" y="827"/>
                </a:lnTo>
                <a:lnTo>
                  <a:pt x="294" y="831"/>
                </a:lnTo>
                <a:lnTo>
                  <a:pt x="294" y="831"/>
                </a:lnTo>
                <a:lnTo>
                  <a:pt x="287" y="838"/>
                </a:lnTo>
                <a:lnTo>
                  <a:pt x="279" y="850"/>
                </a:lnTo>
                <a:lnTo>
                  <a:pt x="258" y="880"/>
                </a:lnTo>
                <a:lnTo>
                  <a:pt x="220" y="940"/>
                </a:lnTo>
                <a:lnTo>
                  <a:pt x="220" y="940"/>
                </a:lnTo>
                <a:lnTo>
                  <a:pt x="193" y="986"/>
                </a:lnTo>
                <a:lnTo>
                  <a:pt x="181" y="1007"/>
                </a:lnTo>
                <a:lnTo>
                  <a:pt x="176" y="1016"/>
                </a:lnTo>
                <a:lnTo>
                  <a:pt x="176" y="1016"/>
                </a:lnTo>
                <a:lnTo>
                  <a:pt x="164" y="1040"/>
                </a:lnTo>
                <a:lnTo>
                  <a:pt x="136" y="1088"/>
                </a:lnTo>
                <a:lnTo>
                  <a:pt x="97" y="1160"/>
                </a:lnTo>
                <a:lnTo>
                  <a:pt x="97" y="1160"/>
                </a:lnTo>
                <a:lnTo>
                  <a:pt x="89" y="1174"/>
                </a:lnTo>
                <a:lnTo>
                  <a:pt x="85" y="1184"/>
                </a:lnTo>
                <a:lnTo>
                  <a:pt x="84" y="1187"/>
                </a:lnTo>
                <a:lnTo>
                  <a:pt x="84" y="1189"/>
                </a:lnTo>
                <a:lnTo>
                  <a:pt x="84" y="1189"/>
                </a:lnTo>
                <a:lnTo>
                  <a:pt x="84" y="1194"/>
                </a:lnTo>
                <a:lnTo>
                  <a:pt x="84" y="1201"/>
                </a:lnTo>
                <a:lnTo>
                  <a:pt x="84" y="1210"/>
                </a:lnTo>
                <a:lnTo>
                  <a:pt x="84" y="1210"/>
                </a:lnTo>
                <a:lnTo>
                  <a:pt x="78" y="1228"/>
                </a:lnTo>
                <a:lnTo>
                  <a:pt x="74" y="1240"/>
                </a:lnTo>
                <a:lnTo>
                  <a:pt x="71" y="1244"/>
                </a:lnTo>
                <a:lnTo>
                  <a:pt x="70" y="1245"/>
                </a:lnTo>
                <a:lnTo>
                  <a:pt x="70" y="1245"/>
                </a:lnTo>
                <a:lnTo>
                  <a:pt x="63" y="1245"/>
                </a:lnTo>
                <a:lnTo>
                  <a:pt x="49" y="1245"/>
                </a:lnTo>
                <a:lnTo>
                  <a:pt x="40" y="1246"/>
                </a:lnTo>
                <a:lnTo>
                  <a:pt x="30" y="1248"/>
                </a:lnTo>
                <a:lnTo>
                  <a:pt x="23" y="1250"/>
                </a:lnTo>
                <a:lnTo>
                  <a:pt x="16" y="1254"/>
                </a:lnTo>
                <a:lnTo>
                  <a:pt x="16" y="1254"/>
                </a:lnTo>
                <a:lnTo>
                  <a:pt x="6" y="1262"/>
                </a:lnTo>
                <a:lnTo>
                  <a:pt x="3" y="1265"/>
                </a:lnTo>
                <a:lnTo>
                  <a:pt x="0" y="1267"/>
                </a:lnTo>
                <a:lnTo>
                  <a:pt x="0" y="1271"/>
                </a:lnTo>
                <a:lnTo>
                  <a:pt x="0" y="1275"/>
                </a:lnTo>
                <a:lnTo>
                  <a:pt x="4" y="1288"/>
                </a:lnTo>
                <a:lnTo>
                  <a:pt x="4" y="1288"/>
                </a:lnTo>
                <a:lnTo>
                  <a:pt x="13" y="1308"/>
                </a:lnTo>
                <a:lnTo>
                  <a:pt x="26" y="1328"/>
                </a:lnTo>
                <a:lnTo>
                  <a:pt x="45" y="1356"/>
                </a:lnTo>
                <a:lnTo>
                  <a:pt x="45" y="1356"/>
                </a:lnTo>
                <a:lnTo>
                  <a:pt x="50" y="1365"/>
                </a:lnTo>
                <a:lnTo>
                  <a:pt x="57" y="1380"/>
                </a:lnTo>
                <a:lnTo>
                  <a:pt x="62" y="1388"/>
                </a:lnTo>
                <a:lnTo>
                  <a:pt x="68" y="1397"/>
                </a:lnTo>
                <a:lnTo>
                  <a:pt x="76" y="1405"/>
                </a:lnTo>
                <a:lnTo>
                  <a:pt x="85" y="1413"/>
                </a:lnTo>
                <a:lnTo>
                  <a:pt x="85" y="1413"/>
                </a:lnTo>
                <a:lnTo>
                  <a:pt x="96" y="1419"/>
                </a:lnTo>
                <a:lnTo>
                  <a:pt x="106" y="1424"/>
                </a:lnTo>
                <a:lnTo>
                  <a:pt x="117" y="1427"/>
                </a:lnTo>
                <a:lnTo>
                  <a:pt x="125" y="1430"/>
                </a:lnTo>
                <a:lnTo>
                  <a:pt x="133" y="1431"/>
                </a:lnTo>
                <a:lnTo>
                  <a:pt x="140" y="1430"/>
                </a:lnTo>
                <a:lnTo>
                  <a:pt x="146" y="1427"/>
                </a:lnTo>
                <a:lnTo>
                  <a:pt x="151" y="1423"/>
                </a:lnTo>
                <a:lnTo>
                  <a:pt x="151" y="1423"/>
                </a:lnTo>
                <a:lnTo>
                  <a:pt x="153" y="1418"/>
                </a:lnTo>
                <a:lnTo>
                  <a:pt x="153" y="1413"/>
                </a:lnTo>
                <a:lnTo>
                  <a:pt x="152" y="1406"/>
                </a:lnTo>
                <a:lnTo>
                  <a:pt x="150" y="1398"/>
                </a:lnTo>
                <a:lnTo>
                  <a:pt x="142" y="1384"/>
                </a:lnTo>
                <a:lnTo>
                  <a:pt x="135" y="1372"/>
                </a:lnTo>
                <a:lnTo>
                  <a:pt x="135" y="1372"/>
                </a:lnTo>
                <a:lnTo>
                  <a:pt x="133" y="1359"/>
                </a:lnTo>
                <a:lnTo>
                  <a:pt x="130" y="1343"/>
                </a:lnTo>
                <a:lnTo>
                  <a:pt x="129" y="1325"/>
                </a:lnTo>
                <a:lnTo>
                  <a:pt x="129" y="1325"/>
                </a:lnTo>
                <a:lnTo>
                  <a:pt x="130" y="1326"/>
                </a:lnTo>
                <a:lnTo>
                  <a:pt x="135" y="1330"/>
                </a:lnTo>
                <a:lnTo>
                  <a:pt x="138" y="1333"/>
                </a:lnTo>
                <a:lnTo>
                  <a:pt x="142" y="1333"/>
                </a:lnTo>
                <a:lnTo>
                  <a:pt x="144" y="1331"/>
                </a:lnTo>
                <a:lnTo>
                  <a:pt x="147" y="1329"/>
                </a:lnTo>
                <a:lnTo>
                  <a:pt x="147" y="1329"/>
                </a:lnTo>
                <a:lnTo>
                  <a:pt x="150" y="1321"/>
                </a:lnTo>
                <a:lnTo>
                  <a:pt x="153" y="1308"/>
                </a:lnTo>
                <a:lnTo>
                  <a:pt x="165" y="1270"/>
                </a:lnTo>
                <a:lnTo>
                  <a:pt x="172" y="1249"/>
                </a:lnTo>
                <a:lnTo>
                  <a:pt x="180" y="1231"/>
                </a:lnTo>
                <a:lnTo>
                  <a:pt x="186" y="1216"/>
                </a:lnTo>
                <a:lnTo>
                  <a:pt x="190" y="1211"/>
                </a:lnTo>
                <a:lnTo>
                  <a:pt x="194" y="1207"/>
                </a:lnTo>
                <a:lnTo>
                  <a:pt x="194" y="1207"/>
                </a:lnTo>
                <a:lnTo>
                  <a:pt x="205" y="1198"/>
                </a:lnTo>
                <a:lnTo>
                  <a:pt x="222" y="1184"/>
                </a:lnTo>
                <a:lnTo>
                  <a:pt x="263" y="1142"/>
                </a:lnTo>
                <a:lnTo>
                  <a:pt x="304" y="1100"/>
                </a:lnTo>
                <a:lnTo>
                  <a:pt x="326" y="1075"/>
                </a:lnTo>
                <a:lnTo>
                  <a:pt x="326" y="1075"/>
                </a:lnTo>
                <a:lnTo>
                  <a:pt x="334" y="1063"/>
                </a:lnTo>
                <a:lnTo>
                  <a:pt x="343" y="1045"/>
                </a:lnTo>
                <a:lnTo>
                  <a:pt x="367" y="998"/>
                </a:lnTo>
                <a:lnTo>
                  <a:pt x="389" y="953"/>
                </a:lnTo>
                <a:lnTo>
                  <a:pt x="396" y="940"/>
                </a:lnTo>
                <a:lnTo>
                  <a:pt x="398" y="937"/>
                </a:lnTo>
                <a:lnTo>
                  <a:pt x="398" y="937"/>
                </a:lnTo>
                <a:lnTo>
                  <a:pt x="398" y="937"/>
                </a:lnTo>
                <a:lnTo>
                  <a:pt x="426" y="1040"/>
                </a:lnTo>
                <a:lnTo>
                  <a:pt x="445" y="1117"/>
                </a:lnTo>
                <a:lnTo>
                  <a:pt x="460" y="1173"/>
                </a:lnTo>
                <a:lnTo>
                  <a:pt x="460" y="1173"/>
                </a:lnTo>
                <a:lnTo>
                  <a:pt x="465" y="1193"/>
                </a:lnTo>
                <a:lnTo>
                  <a:pt x="472" y="1215"/>
                </a:lnTo>
                <a:lnTo>
                  <a:pt x="487" y="1259"/>
                </a:lnTo>
                <a:lnTo>
                  <a:pt x="502" y="1297"/>
                </a:lnTo>
                <a:lnTo>
                  <a:pt x="507" y="1312"/>
                </a:lnTo>
                <a:lnTo>
                  <a:pt x="510" y="1322"/>
                </a:lnTo>
                <a:lnTo>
                  <a:pt x="510" y="1322"/>
                </a:lnTo>
                <a:lnTo>
                  <a:pt x="510" y="1330"/>
                </a:lnTo>
                <a:lnTo>
                  <a:pt x="510" y="1338"/>
                </a:lnTo>
                <a:lnTo>
                  <a:pt x="507" y="1352"/>
                </a:lnTo>
                <a:lnTo>
                  <a:pt x="504" y="1364"/>
                </a:lnTo>
                <a:lnTo>
                  <a:pt x="503" y="1369"/>
                </a:lnTo>
                <a:lnTo>
                  <a:pt x="503" y="1369"/>
                </a:lnTo>
                <a:lnTo>
                  <a:pt x="502" y="1369"/>
                </a:lnTo>
                <a:lnTo>
                  <a:pt x="500" y="1369"/>
                </a:lnTo>
                <a:lnTo>
                  <a:pt x="499" y="1369"/>
                </a:lnTo>
                <a:lnTo>
                  <a:pt x="498" y="1371"/>
                </a:lnTo>
                <a:lnTo>
                  <a:pt x="498" y="1373"/>
                </a:lnTo>
                <a:lnTo>
                  <a:pt x="498" y="1388"/>
                </a:lnTo>
                <a:lnTo>
                  <a:pt x="498" y="1388"/>
                </a:lnTo>
                <a:lnTo>
                  <a:pt x="499" y="1407"/>
                </a:lnTo>
                <a:lnTo>
                  <a:pt x="500" y="1424"/>
                </a:lnTo>
                <a:lnTo>
                  <a:pt x="503" y="1432"/>
                </a:lnTo>
                <a:lnTo>
                  <a:pt x="506" y="1439"/>
                </a:lnTo>
                <a:lnTo>
                  <a:pt x="510" y="1443"/>
                </a:lnTo>
                <a:lnTo>
                  <a:pt x="516" y="1447"/>
                </a:lnTo>
                <a:lnTo>
                  <a:pt x="516" y="1447"/>
                </a:lnTo>
                <a:lnTo>
                  <a:pt x="523" y="1447"/>
                </a:lnTo>
                <a:lnTo>
                  <a:pt x="531" y="1445"/>
                </a:lnTo>
                <a:lnTo>
                  <a:pt x="546" y="1437"/>
                </a:lnTo>
                <a:lnTo>
                  <a:pt x="555" y="1434"/>
                </a:lnTo>
                <a:lnTo>
                  <a:pt x="567" y="1430"/>
                </a:lnTo>
                <a:lnTo>
                  <a:pt x="580" y="1426"/>
                </a:lnTo>
                <a:lnTo>
                  <a:pt x="595" y="1423"/>
                </a:lnTo>
                <a:lnTo>
                  <a:pt x="595" y="1423"/>
                </a:lnTo>
                <a:lnTo>
                  <a:pt x="623" y="1422"/>
                </a:lnTo>
                <a:lnTo>
                  <a:pt x="644" y="1422"/>
                </a:lnTo>
                <a:lnTo>
                  <a:pt x="654" y="1422"/>
                </a:lnTo>
                <a:lnTo>
                  <a:pt x="661" y="1420"/>
                </a:lnTo>
                <a:lnTo>
                  <a:pt x="669" y="1418"/>
                </a:lnTo>
                <a:lnTo>
                  <a:pt x="676" y="1414"/>
                </a:lnTo>
                <a:lnTo>
                  <a:pt x="676" y="1414"/>
                </a:lnTo>
                <a:lnTo>
                  <a:pt x="692" y="1405"/>
                </a:lnTo>
                <a:lnTo>
                  <a:pt x="707" y="1394"/>
                </a:lnTo>
                <a:lnTo>
                  <a:pt x="715" y="1388"/>
                </a:lnTo>
                <a:lnTo>
                  <a:pt x="720" y="1383"/>
                </a:lnTo>
                <a:lnTo>
                  <a:pt x="724" y="1377"/>
                </a:lnTo>
                <a:lnTo>
                  <a:pt x="726" y="1372"/>
                </a:lnTo>
                <a:lnTo>
                  <a:pt x="726" y="1372"/>
                </a:lnTo>
                <a:lnTo>
                  <a:pt x="726" y="1367"/>
                </a:lnTo>
                <a:lnTo>
                  <a:pt x="724" y="1364"/>
                </a:lnTo>
                <a:lnTo>
                  <a:pt x="722" y="1362"/>
                </a:lnTo>
                <a:lnTo>
                  <a:pt x="719" y="1359"/>
                </a:lnTo>
                <a:lnTo>
                  <a:pt x="713" y="1358"/>
                </a:lnTo>
                <a:lnTo>
                  <a:pt x="703" y="1358"/>
                </a:lnTo>
                <a:lnTo>
                  <a:pt x="703" y="1358"/>
                </a:lnTo>
                <a:lnTo>
                  <a:pt x="690" y="1359"/>
                </a:lnTo>
                <a:lnTo>
                  <a:pt x="676" y="1360"/>
                </a:lnTo>
                <a:lnTo>
                  <a:pt x="656" y="1360"/>
                </a:lnTo>
                <a:lnTo>
                  <a:pt x="656" y="1360"/>
                </a:lnTo>
                <a:lnTo>
                  <a:pt x="647" y="1358"/>
                </a:lnTo>
                <a:lnTo>
                  <a:pt x="630" y="1350"/>
                </a:lnTo>
                <a:lnTo>
                  <a:pt x="613" y="1342"/>
                </a:lnTo>
                <a:lnTo>
                  <a:pt x="604" y="1335"/>
                </a:lnTo>
                <a:lnTo>
                  <a:pt x="604" y="1335"/>
                </a:lnTo>
                <a:lnTo>
                  <a:pt x="601" y="1333"/>
                </a:lnTo>
                <a:lnTo>
                  <a:pt x="596" y="1329"/>
                </a:lnTo>
                <a:lnTo>
                  <a:pt x="591" y="1325"/>
                </a:lnTo>
                <a:lnTo>
                  <a:pt x="591" y="1325"/>
                </a:lnTo>
                <a:lnTo>
                  <a:pt x="579" y="1269"/>
                </a:lnTo>
                <a:lnTo>
                  <a:pt x="571" y="1227"/>
                </a:lnTo>
                <a:lnTo>
                  <a:pt x="569" y="1211"/>
                </a:lnTo>
                <a:lnTo>
                  <a:pt x="569" y="1201"/>
                </a:lnTo>
                <a:lnTo>
                  <a:pt x="569" y="1201"/>
                </a:lnTo>
                <a:lnTo>
                  <a:pt x="569" y="1185"/>
                </a:lnTo>
                <a:lnTo>
                  <a:pt x="571" y="1163"/>
                </a:lnTo>
                <a:lnTo>
                  <a:pt x="572" y="1140"/>
                </a:lnTo>
                <a:lnTo>
                  <a:pt x="571" y="1130"/>
                </a:lnTo>
                <a:lnTo>
                  <a:pt x="570" y="1122"/>
                </a:lnTo>
                <a:lnTo>
                  <a:pt x="570" y="1122"/>
                </a:lnTo>
                <a:lnTo>
                  <a:pt x="567" y="1104"/>
                </a:lnTo>
                <a:lnTo>
                  <a:pt x="563" y="1084"/>
                </a:lnTo>
                <a:lnTo>
                  <a:pt x="561" y="1060"/>
                </a:lnTo>
                <a:lnTo>
                  <a:pt x="561" y="1060"/>
                </a:lnTo>
                <a:lnTo>
                  <a:pt x="565" y="1050"/>
                </a:lnTo>
                <a:lnTo>
                  <a:pt x="571" y="1026"/>
                </a:lnTo>
                <a:lnTo>
                  <a:pt x="576" y="998"/>
                </a:lnTo>
                <a:lnTo>
                  <a:pt x="578" y="985"/>
                </a:lnTo>
                <a:lnTo>
                  <a:pt x="576" y="975"/>
                </a:lnTo>
                <a:lnTo>
                  <a:pt x="576" y="975"/>
                </a:lnTo>
                <a:lnTo>
                  <a:pt x="570" y="932"/>
                </a:lnTo>
                <a:lnTo>
                  <a:pt x="566" y="903"/>
                </a:lnTo>
                <a:lnTo>
                  <a:pt x="566" y="903"/>
                </a:lnTo>
                <a:lnTo>
                  <a:pt x="557" y="843"/>
                </a:lnTo>
                <a:lnTo>
                  <a:pt x="550" y="800"/>
                </a:lnTo>
                <a:lnTo>
                  <a:pt x="545" y="775"/>
                </a:lnTo>
                <a:lnTo>
                  <a:pt x="545" y="775"/>
                </a:lnTo>
                <a:lnTo>
                  <a:pt x="540" y="762"/>
                </a:lnTo>
                <a:lnTo>
                  <a:pt x="533" y="746"/>
                </a:lnTo>
                <a:lnTo>
                  <a:pt x="523" y="728"/>
                </a:lnTo>
                <a:lnTo>
                  <a:pt x="523" y="728"/>
                </a:lnTo>
                <a:lnTo>
                  <a:pt x="521" y="687"/>
                </a:lnTo>
                <a:lnTo>
                  <a:pt x="521" y="657"/>
                </a:lnTo>
                <a:lnTo>
                  <a:pt x="523" y="635"/>
                </a:lnTo>
                <a:lnTo>
                  <a:pt x="523" y="635"/>
                </a:lnTo>
                <a:lnTo>
                  <a:pt x="525" y="608"/>
                </a:lnTo>
                <a:lnTo>
                  <a:pt x="525" y="579"/>
                </a:lnTo>
                <a:lnTo>
                  <a:pt x="525" y="579"/>
                </a:lnTo>
                <a:lnTo>
                  <a:pt x="525" y="549"/>
                </a:lnTo>
                <a:lnTo>
                  <a:pt x="527" y="537"/>
                </a:lnTo>
                <a:lnTo>
                  <a:pt x="528" y="532"/>
                </a:lnTo>
                <a:lnTo>
                  <a:pt x="528" y="532"/>
                </a:lnTo>
                <a:lnTo>
                  <a:pt x="578" y="511"/>
                </a:lnTo>
                <a:lnTo>
                  <a:pt x="626" y="488"/>
                </a:lnTo>
                <a:lnTo>
                  <a:pt x="626" y="488"/>
                </a:lnTo>
                <a:lnTo>
                  <a:pt x="633" y="488"/>
                </a:lnTo>
                <a:lnTo>
                  <a:pt x="650" y="484"/>
                </a:lnTo>
                <a:lnTo>
                  <a:pt x="650" y="484"/>
                </a:lnTo>
                <a:lnTo>
                  <a:pt x="659" y="481"/>
                </a:lnTo>
                <a:lnTo>
                  <a:pt x="668" y="477"/>
                </a:lnTo>
                <a:lnTo>
                  <a:pt x="675" y="471"/>
                </a:lnTo>
                <a:lnTo>
                  <a:pt x="677" y="469"/>
                </a:lnTo>
                <a:lnTo>
                  <a:pt x="678" y="466"/>
                </a:lnTo>
                <a:lnTo>
                  <a:pt x="678" y="466"/>
                </a:lnTo>
                <a:lnTo>
                  <a:pt x="678" y="457"/>
                </a:lnTo>
                <a:lnTo>
                  <a:pt x="676" y="443"/>
                </a:lnTo>
                <a:lnTo>
                  <a:pt x="672" y="428"/>
                </a:lnTo>
                <a:lnTo>
                  <a:pt x="669" y="423"/>
                </a:lnTo>
                <a:lnTo>
                  <a:pt x="667" y="419"/>
                </a:lnTo>
                <a:lnTo>
                  <a:pt x="667" y="419"/>
                </a:lnTo>
                <a:lnTo>
                  <a:pt x="663" y="414"/>
                </a:lnTo>
                <a:lnTo>
                  <a:pt x="660" y="410"/>
                </a:lnTo>
                <a:lnTo>
                  <a:pt x="658" y="409"/>
                </a:lnTo>
                <a:lnTo>
                  <a:pt x="651" y="409"/>
                </a:lnTo>
                <a:lnTo>
                  <a:pt x="651" y="409"/>
                </a:lnTo>
                <a:lnTo>
                  <a:pt x="634" y="410"/>
                </a:lnTo>
                <a:lnTo>
                  <a:pt x="627" y="411"/>
                </a:lnTo>
                <a:lnTo>
                  <a:pt x="622" y="412"/>
                </a:lnTo>
                <a:lnTo>
                  <a:pt x="622" y="412"/>
                </a:lnTo>
                <a:lnTo>
                  <a:pt x="620" y="415"/>
                </a:lnTo>
                <a:lnTo>
                  <a:pt x="618" y="418"/>
                </a:lnTo>
                <a:lnTo>
                  <a:pt x="614" y="427"/>
                </a:lnTo>
                <a:lnTo>
                  <a:pt x="610" y="440"/>
                </a:lnTo>
                <a:lnTo>
                  <a:pt x="610" y="440"/>
                </a:lnTo>
                <a:lnTo>
                  <a:pt x="593" y="448"/>
                </a:lnTo>
                <a:lnTo>
                  <a:pt x="575" y="457"/>
                </a:lnTo>
                <a:lnTo>
                  <a:pt x="575" y="457"/>
                </a:lnTo>
                <a:lnTo>
                  <a:pt x="555" y="464"/>
                </a:lnTo>
                <a:lnTo>
                  <a:pt x="536" y="469"/>
                </a:lnTo>
                <a:lnTo>
                  <a:pt x="536" y="469"/>
                </a:lnTo>
                <a:lnTo>
                  <a:pt x="537" y="444"/>
                </a:lnTo>
                <a:lnTo>
                  <a:pt x="538" y="406"/>
                </a:lnTo>
                <a:lnTo>
                  <a:pt x="538" y="406"/>
                </a:lnTo>
                <a:lnTo>
                  <a:pt x="537" y="384"/>
                </a:lnTo>
                <a:lnTo>
                  <a:pt x="533" y="351"/>
                </a:lnTo>
                <a:lnTo>
                  <a:pt x="528" y="306"/>
                </a:lnTo>
                <a:lnTo>
                  <a:pt x="528" y="306"/>
                </a:lnTo>
                <a:lnTo>
                  <a:pt x="527" y="301"/>
                </a:lnTo>
                <a:lnTo>
                  <a:pt x="527" y="291"/>
                </a:lnTo>
                <a:lnTo>
                  <a:pt x="525" y="275"/>
                </a:lnTo>
                <a:lnTo>
                  <a:pt x="525" y="275"/>
                </a:lnTo>
                <a:lnTo>
                  <a:pt x="517" y="257"/>
                </a:lnTo>
                <a:lnTo>
                  <a:pt x="510" y="241"/>
                </a:lnTo>
                <a:lnTo>
                  <a:pt x="525" y="228"/>
                </a:lnTo>
                <a:lnTo>
                  <a:pt x="525" y="228"/>
                </a:lnTo>
                <a:lnTo>
                  <a:pt x="541" y="227"/>
                </a:lnTo>
                <a:lnTo>
                  <a:pt x="551" y="224"/>
                </a:lnTo>
                <a:lnTo>
                  <a:pt x="557" y="223"/>
                </a:lnTo>
                <a:lnTo>
                  <a:pt x="559" y="221"/>
                </a:lnTo>
                <a:lnTo>
                  <a:pt x="559" y="221"/>
                </a:lnTo>
                <a:lnTo>
                  <a:pt x="566" y="207"/>
                </a:lnTo>
                <a:lnTo>
                  <a:pt x="570" y="199"/>
                </a:lnTo>
                <a:lnTo>
                  <a:pt x="576" y="187"/>
                </a:lnTo>
                <a:lnTo>
                  <a:pt x="576" y="187"/>
                </a:lnTo>
                <a:lnTo>
                  <a:pt x="580" y="187"/>
                </a:lnTo>
                <a:lnTo>
                  <a:pt x="583" y="187"/>
                </a:lnTo>
                <a:lnTo>
                  <a:pt x="584" y="186"/>
                </a:lnTo>
                <a:lnTo>
                  <a:pt x="584" y="185"/>
                </a:lnTo>
                <a:lnTo>
                  <a:pt x="584" y="185"/>
                </a:lnTo>
                <a:lnTo>
                  <a:pt x="584" y="181"/>
                </a:lnTo>
                <a:lnTo>
                  <a:pt x="584" y="177"/>
                </a:lnTo>
                <a:lnTo>
                  <a:pt x="586" y="172"/>
                </a:lnTo>
                <a:lnTo>
                  <a:pt x="586" y="172"/>
                </a:lnTo>
                <a:lnTo>
                  <a:pt x="587" y="173"/>
                </a:lnTo>
                <a:lnTo>
                  <a:pt x="589" y="176"/>
                </a:lnTo>
                <a:lnTo>
                  <a:pt x="591" y="176"/>
                </a:lnTo>
                <a:lnTo>
                  <a:pt x="593" y="176"/>
                </a:lnTo>
                <a:lnTo>
                  <a:pt x="595" y="173"/>
                </a:lnTo>
                <a:lnTo>
                  <a:pt x="597" y="169"/>
                </a:lnTo>
                <a:lnTo>
                  <a:pt x="597" y="169"/>
                </a:lnTo>
                <a:lnTo>
                  <a:pt x="599" y="164"/>
                </a:lnTo>
                <a:lnTo>
                  <a:pt x="600" y="157"/>
                </a:lnTo>
                <a:lnTo>
                  <a:pt x="601" y="145"/>
                </a:lnTo>
                <a:lnTo>
                  <a:pt x="600" y="131"/>
                </a:lnTo>
                <a:lnTo>
                  <a:pt x="600" y="131"/>
                </a:lnTo>
                <a:lnTo>
                  <a:pt x="603" y="119"/>
                </a:lnTo>
                <a:lnTo>
                  <a:pt x="605" y="109"/>
                </a:lnTo>
                <a:lnTo>
                  <a:pt x="606" y="102"/>
                </a:lnTo>
                <a:lnTo>
                  <a:pt x="606" y="102"/>
                </a:lnTo>
                <a:lnTo>
                  <a:pt x="605" y="84"/>
                </a:lnTo>
                <a:lnTo>
                  <a:pt x="604" y="63"/>
                </a:lnTo>
                <a:lnTo>
                  <a:pt x="604" y="63"/>
                </a:lnTo>
                <a:lnTo>
                  <a:pt x="603" y="47"/>
                </a:lnTo>
                <a:lnTo>
                  <a:pt x="600" y="41"/>
                </a:lnTo>
                <a:lnTo>
                  <a:pt x="597" y="38"/>
                </a:lnTo>
                <a:lnTo>
                  <a:pt x="595" y="37"/>
                </a:lnTo>
                <a:lnTo>
                  <a:pt x="595" y="37"/>
                </a:lnTo>
                <a:lnTo>
                  <a:pt x="592" y="34"/>
                </a:lnTo>
                <a:lnTo>
                  <a:pt x="588" y="32"/>
                </a:lnTo>
                <a:lnTo>
                  <a:pt x="583" y="24"/>
                </a:lnTo>
                <a:lnTo>
                  <a:pt x="579" y="17"/>
                </a:lnTo>
                <a:lnTo>
                  <a:pt x="576" y="14"/>
                </a:lnTo>
                <a:lnTo>
                  <a:pt x="575" y="13"/>
                </a:lnTo>
                <a:lnTo>
                  <a:pt x="575" y="13"/>
                </a:lnTo>
                <a:lnTo>
                  <a:pt x="570" y="13"/>
                </a:lnTo>
                <a:lnTo>
                  <a:pt x="566" y="12"/>
                </a:lnTo>
                <a:lnTo>
                  <a:pt x="559" y="9"/>
                </a:lnTo>
                <a:lnTo>
                  <a:pt x="559" y="9"/>
                </a:lnTo>
                <a:lnTo>
                  <a:pt x="558" y="8"/>
                </a:lnTo>
                <a:lnTo>
                  <a:pt x="558" y="5"/>
                </a:lnTo>
                <a:lnTo>
                  <a:pt x="555" y="1"/>
                </a:lnTo>
                <a:lnTo>
                  <a:pt x="553" y="0"/>
                </a:lnTo>
                <a:lnTo>
                  <a:pt x="553" y="0"/>
                </a:lnTo>
                <a:lnTo>
                  <a:pt x="538" y="0"/>
                </a:lnTo>
                <a:lnTo>
                  <a:pt x="529" y="0"/>
                </a:lnTo>
                <a:lnTo>
                  <a:pt x="516" y="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8228342" y="656496"/>
            <a:ext cx="645520" cy="1813706"/>
          </a:xfrm>
          <a:custGeom>
            <a:avLst/>
            <a:gdLst>
              <a:gd name="T0" fmla="*/ 314 w 599"/>
              <a:gd name="T1" fmla="*/ 1264 h 1683"/>
              <a:gd name="T2" fmla="*/ 329 w 599"/>
              <a:gd name="T3" fmla="*/ 1254 h 1683"/>
              <a:gd name="T4" fmla="*/ 330 w 599"/>
              <a:gd name="T5" fmla="*/ 1160 h 1683"/>
              <a:gd name="T6" fmla="*/ 344 w 599"/>
              <a:gd name="T7" fmla="*/ 1109 h 1683"/>
              <a:gd name="T8" fmla="*/ 350 w 599"/>
              <a:gd name="T9" fmla="*/ 1213 h 1683"/>
              <a:gd name="T10" fmla="*/ 374 w 599"/>
              <a:gd name="T11" fmla="*/ 1382 h 1683"/>
              <a:gd name="T12" fmla="*/ 367 w 599"/>
              <a:gd name="T13" fmla="*/ 1496 h 1683"/>
              <a:gd name="T14" fmla="*/ 379 w 599"/>
              <a:gd name="T15" fmla="*/ 1586 h 1683"/>
              <a:gd name="T16" fmla="*/ 415 w 599"/>
              <a:gd name="T17" fmla="*/ 1670 h 1683"/>
              <a:gd name="T18" fmla="*/ 474 w 599"/>
              <a:gd name="T19" fmla="*/ 1643 h 1683"/>
              <a:gd name="T20" fmla="*/ 481 w 599"/>
              <a:gd name="T21" fmla="*/ 1530 h 1683"/>
              <a:gd name="T22" fmla="*/ 459 w 599"/>
              <a:gd name="T23" fmla="*/ 1409 h 1683"/>
              <a:gd name="T24" fmla="*/ 484 w 599"/>
              <a:gd name="T25" fmla="*/ 1329 h 1683"/>
              <a:gd name="T26" fmla="*/ 484 w 599"/>
              <a:gd name="T27" fmla="*/ 1244 h 1683"/>
              <a:gd name="T28" fmla="*/ 501 w 599"/>
              <a:gd name="T29" fmla="*/ 1064 h 1683"/>
              <a:gd name="T30" fmla="*/ 515 w 599"/>
              <a:gd name="T31" fmla="*/ 864 h 1683"/>
              <a:gd name="T32" fmla="*/ 524 w 599"/>
              <a:gd name="T33" fmla="*/ 799 h 1683"/>
              <a:gd name="T34" fmla="*/ 529 w 599"/>
              <a:gd name="T35" fmla="*/ 784 h 1683"/>
              <a:gd name="T36" fmla="*/ 499 w 599"/>
              <a:gd name="T37" fmla="*/ 610 h 1683"/>
              <a:gd name="T38" fmla="*/ 574 w 599"/>
              <a:gd name="T39" fmla="*/ 583 h 1683"/>
              <a:gd name="T40" fmla="*/ 584 w 599"/>
              <a:gd name="T41" fmla="*/ 455 h 1683"/>
              <a:gd name="T42" fmla="*/ 592 w 599"/>
              <a:gd name="T43" fmla="*/ 444 h 1683"/>
              <a:gd name="T44" fmla="*/ 539 w 599"/>
              <a:gd name="T45" fmla="*/ 335 h 1683"/>
              <a:gd name="T46" fmla="*/ 509 w 599"/>
              <a:gd name="T47" fmla="*/ 257 h 1683"/>
              <a:gd name="T48" fmla="*/ 439 w 599"/>
              <a:gd name="T49" fmla="*/ 245 h 1683"/>
              <a:gd name="T50" fmla="*/ 399 w 599"/>
              <a:gd name="T51" fmla="*/ 185 h 1683"/>
              <a:gd name="T52" fmla="*/ 424 w 599"/>
              <a:gd name="T53" fmla="*/ 123 h 1683"/>
              <a:gd name="T54" fmla="*/ 394 w 599"/>
              <a:gd name="T55" fmla="*/ 64 h 1683"/>
              <a:gd name="T56" fmla="*/ 364 w 599"/>
              <a:gd name="T57" fmla="*/ 18 h 1683"/>
              <a:gd name="T58" fmla="*/ 319 w 599"/>
              <a:gd name="T59" fmla="*/ 5 h 1683"/>
              <a:gd name="T60" fmla="*/ 259 w 599"/>
              <a:gd name="T61" fmla="*/ 27 h 1683"/>
              <a:gd name="T62" fmla="*/ 229 w 599"/>
              <a:gd name="T63" fmla="*/ 45 h 1683"/>
              <a:gd name="T64" fmla="*/ 212 w 599"/>
              <a:gd name="T65" fmla="*/ 115 h 1683"/>
              <a:gd name="T66" fmla="*/ 244 w 599"/>
              <a:gd name="T67" fmla="*/ 210 h 1683"/>
              <a:gd name="T68" fmla="*/ 95 w 599"/>
              <a:gd name="T69" fmla="*/ 265 h 1683"/>
              <a:gd name="T70" fmla="*/ 0 w 599"/>
              <a:gd name="T71" fmla="*/ 560 h 1683"/>
              <a:gd name="T72" fmla="*/ 31 w 599"/>
              <a:gd name="T73" fmla="*/ 660 h 1683"/>
              <a:gd name="T74" fmla="*/ 45 w 599"/>
              <a:gd name="T75" fmla="*/ 729 h 1683"/>
              <a:gd name="T76" fmla="*/ 75 w 599"/>
              <a:gd name="T77" fmla="*/ 729 h 1683"/>
              <a:gd name="T78" fmla="*/ 90 w 599"/>
              <a:gd name="T79" fmla="*/ 727 h 1683"/>
              <a:gd name="T80" fmla="*/ 100 w 599"/>
              <a:gd name="T81" fmla="*/ 709 h 1683"/>
              <a:gd name="T82" fmla="*/ 105 w 599"/>
              <a:gd name="T83" fmla="*/ 668 h 1683"/>
              <a:gd name="T84" fmla="*/ 65 w 599"/>
              <a:gd name="T85" fmla="*/ 580 h 1683"/>
              <a:gd name="T86" fmla="*/ 106 w 599"/>
              <a:gd name="T87" fmla="*/ 501 h 1683"/>
              <a:gd name="T88" fmla="*/ 130 w 599"/>
              <a:gd name="T89" fmla="*/ 475 h 1683"/>
              <a:gd name="T90" fmla="*/ 160 w 599"/>
              <a:gd name="T91" fmla="*/ 655 h 1683"/>
              <a:gd name="T92" fmla="*/ 130 w 599"/>
              <a:gd name="T93" fmla="*/ 823 h 1683"/>
              <a:gd name="T94" fmla="*/ 145 w 599"/>
              <a:gd name="T95" fmla="*/ 859 h 1683"/>
              <a:gd name="T96" fmla="*/ 194 w 599"/>
              <a:gd name="T97" fmla="*/ 1234 h 1683"/>
              <a:gd name="T98" fmla="*/ 227 w 599"/>
              <a:gd name="T99" fmla="*/ 1396 h 1683"/>
              <a:gd name="T100" fmla="*/ 279 w 599"/>
              <a:gd name="T101" fmla="*/ 1513 h 1683"/>
              <a:gd name="T102" fmla="*/ 244 w 599"/>
              <a:gd name="T103" fmla="*/ 1653 h 1683"/>
              <a:gd name="T104" fmla="*/ 274 w 599"/>
              <a:gd name="T105" fmla="*/ 1678 h 1683"/>
              <a:gd name="T106" fmla="*/ 359 w 599"/>
              <a:gd name="T107" fmla="*/ 1673 h 1683"/>
              <a:gd name="T108" fmla="*/ 359 w 599"/>
              <a:gd name="T109" fmla="*/ 1583 h 1683"/>
              <a:gd name="T110" fmla="*/ 349 w 599"/>
              <a:gd name="T111" fmla="*/ 1533 h 1683"/>
              <a:gd name="T112" fmla="*/ 334 w 599"/>
              <a:gd name="T113" fmla="*/ 1354 h 1683"/>
              <a:gd name="T114" fmla="*/ 504 w 599"/>
              <a:gd name="T115" fmla="*/ 480 h 1683"/>
              <a:gd name="T116" fmla="*/ 484 w 599"/>
              <a:gd name="T117" fmla="*/ 445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9" h="1683">
                <a:moveTo>
                  <a:pt x="334" y="1354"/>
                </a:moveTo>
                <a:lnTo>
                  <a:pt x="334" y="1354"/>
                </a:lnTo>
                <a:lnTo>
                  <a:pt x="325" y="1307"/>
                </a:lnTo>
                <a:lnTo>
                  <a:pt x="320" y="1283"/>
                </a:lnTo>
                <a:lnTo>
                  <a:pt x="315" y="1266"/>
                </a:lnTo>
                <a:lnTo>
                  <a:pt x="315" y="1266"/>
                </a:lnTo>
                <a:lnTo>
                  <a:pt x="314" y="1265"/>
                </a:lnTo>
                <a:lnTo>
                  <a:pt x="314" y="1264"/>
                </a:lnTo>
                <a:lnTo>
                  <a:pt x="314" y="1264"/>
                </a:lnTo>
                <a:lnTo>
                  <a:pt x="315" y="1266"/>
                </a:lnTo>
                <a:lnTo>
                  <a:pt x="315" y="1266"/>
                </a:lnTo>
                <a:lnTo>
                  <a:pt x="318" y="1268"/>
                </a:lnTo>
                <a:lnTo>
                  <a:pt x="320" y="1269"/>
                </a:lnTo>
                <a:lnTo>
                  <a:pt x="322" y="1268"/>
                </a:lnTo>
                <a:lnTo>
                  <a:pt x="324" y="1266"/>
                </a:lnTo>
                <a:lnTo>
                  <a:pt x="325" y="1264"/>
                </a:lnTo>
                <a:lnTo>
                  <a:pt x="329" y="1254"/>
                </a:lnTo>
                <a:lnTo>
                  <a:pt x="329" y="1254"/>
                </a:lnTo>
                <a:lnTo>
                  <a:pt x="334" y="1236"/>
                </a:lnTo>
                <a:lnTo>
                  <a:pt x="339" y="1221"/>
                </a:lnTo>
                <a:lnTo>
                  <a:pt x="340" y="1215"/>
                </a:lnTo>
                <a:lnTo>
                  <a:pt x="342" y="1208"/>
                </a:lnTo>
                <a:lnTo>
                  <a:pt x="340" y="1201"/>
                </a:lnTo>
                <a:lnTo>
                  <a:pt x="339" y="1194"/>
                </a:lnTo>
                <a:lnTo>
                  <a:pt x="339" y="1194"/>
                </a:lnTo>
                <a:lnTo>
                  <a:pt x="332" y="1170"/>
                </a:lnTo>
                <a:lnTo>
                  <a:pt x="330" y="1160"/>
                </a:lnTo>
                <a:lnTo>
                  <a:pt x="329" y="1149"/>
                </a:lnTo>
                <a:lnTo>
                  <a:pt x="329" y="1149"/>
                </a:lnTo>
                <a:lnTo>
                  <a:pt x="329" y="1126"/>
                </a:lnTo>
                <a:lnTo>
                  <a:pt x="332" y="1090"/>
                </a:lnTo>
                <a:lnTo>
                  <a:pt x="334" y="1044"/>
                </a:lnTo>
                <a:lnTo>
                  <a:pt x="334" y="1044"/>
                </a:lnTo>
                <a:lnTo>
                  <a:pt x="339" y="1073"/>
                </a:lnTo>
                <a:lnTo>
                  <a:pt x="343" y="1098"/>
                </a:lnTo>
                <a:lnTo>
                  <a:pt x="344" y="1109"/>
                </a:lnTo>
                <a:lnTo>
                  <a:pt x="344" y="1119"/>
                </a:lnTo>
                <a:lnTo>
                  <a:pt x="344" y="1119"/>
                </a:lnTo>
                <a:lnTo>
                  <a:pt x="344" y="1128"/>
                </a:lnTo>
                <a:lnTo>
                  <a:pt x="345" y="1138"/>
                </a:lnTo>
                <a:lnTo>
                  <a:pt x="349" y="1156"/>
                </a:lnTo>
                <a:lnTo>
                  <a:pt x="353" y="1171"/>
                </a:lnTo>
                <a:lnTo>
                  <a:pt x="354" y="1179"/>
                </a:lnTo>
                <a:lnTo>
                  <a:pt x="354" y="1179"/>
                </a:lnTo>
                <a:lnTo>
                  <a:pt x="350" y="1213"/>
                </a:lnTo>
                <a:lnTo>
                  <a:pt x="349" y="1238"/>
                </a:lnTo>
                <a:lnTo>
                  <a:pt x="349" y="1259"/>
                </a:lnTo>
                <a:lnTo>
                  <a:pt x="349" y="1259"/>
                </a:lnTo>
                <a:lnTo>
                  <a:pt x="352" y="1291"/>
                </a:lnTo>
                <a:lnTo>
                  <a:pt x="354" y="1309"/>
                </a:lnTo>
                <a:lnTo>
                  <a:pt x="354" y="1309"/>
                </a:lnTo>
                <a:lnTo>
                  <a:pt x="365" y="1345"/>
                </a:lnTo>
                <a:lnTo>
                  <a:pt x="373" y="1371"/>
                </a:lnTo>
                <a:lnTo>
                  <a:pt x="374" y="1382"/>
                </a:lnTo>
                <a:lnTo>
                  <a:pt x="374" y="1389"/>
                </a:lnTo>
                <a:lnTo>
                  <a:pt x="374" y="1389"/>
                </a:lnTo>
                <a:lnTo>
                  <a:pt x="370" y="1406"/>
                </a:lnTo>
                <a:lnTo>
                  <a:pt x="365" y="1434"/>
                </a:lnTo>
                <a:lnTo>
                  <a:pt x="363" y="1465"/>
                </a:lnTo>
                <a:lnTo>
                  <a:pt x="363" y="1479"/>
                </a:lnTo>
                <a:lnTo>
                  <a:pt x="364" y="1489"/>
                </a:lnTo>
                <a:lnTo>
                  <a:pt x="364" y="1489"/>
                </a:lnTo>
                <a:lnTo>
                  <a:pt x="367" y="1496"/>
                </a:lnTo>
                <a:lnTo>
                  <a:pt x="369" y="1502"/>
                </a:lnTo>
                <a:lnTo>
                  <a:pt x="374" y="1513"/>
                </a:lnTo>
                <a:lnTo>
                  <a:pt x="377" y="1518"/>
                </a:lnTo>
                <a:lnTo>
                  <a:pt x="378" y="1526"/>
                </a:lnTo>
                <a:lnTo>
                  <a:pt x="379" y="1533"/>
                </a:lnTo>
                <a:lnTo>
                  <a:pt x="379" y="1543"/>
                </a:lnTo>
                <a:lnTo>
                  <a:pt x="379" y="1543"/>
                </a:lnTo>
                <a:lnTo>
                  <a:pt x="379" y="1570"/>
                </a:lnTo>
                <a:lnTo>
                  <a:pt x="379" y="1586"/>
                </a:lnTo>
                <a:lnTo>
                  <a:pt x="382" y="1601"/>
                </a:lnTo>
                <a:lnTo>
                  <a:pt x="384" y="1617"/>
                </a:lnTo>
                <a:lnTo>
                  <a:pt x="388" y="1631"/>
                </a:lnTo>
                <a:lnTo>
                  <a:pt x="393" y="1643"/>
                </a:lnTo>
                <a:lnTo>
                  <a:pt x="395" y="1648"/>
                </a:lnTo>
                <a:lnTo>
                  <a:pt x="399" y="1653"/>
                </a:lnTo>
                <a:lnTo>
                  <a:pt x="399" y="1653"/>
                </a:lnTo>
                <a:lnTo>
                  <a:pt x="410" y="1666"/>
                </a:lnTo>
                <a:lnTo>
                  <a:pt x="415" y="1670"/>
                </a:lnTo>
                <a:lnTo>
                  <a:pt x="419" y="1672"/>
                </a:lnTo>
                <a:lnTo>
                  <a:pt x="423" y="1672"/>
                </a:lnTo>
                <a:lnTo>
                  <a:pt x="427" y="1672"/>
                </a:lnTo>
                <a:lnTo>
                  <a:pt x="439" y="1668"/>
                </a:lnTo>
                <a:lnTo>
                  <a:pt x="439" y="1668"/>
                </a:lnTo>
                <a:lnTo>
                  <a:pt x="448" y="1665"/>
                </a:lnTo>
                <a:lnTo>
                  <a:pt x="456" y="1660"/>
                </a:lnTo>
                <a:lnTo>
                  <a:pt x="465" y="1652"/>
                </a:lnTo>
                <a:lnTo>
                  <a:pt x="474" y="1643"/>
                </a:lnTo>
                <a:lnTo>
                  <a:pt x="480" y="1633"/>
                </a:lnTo>
                <a:lnTo>
                  <a:pt x="486" y="1620"/>
                </a:lnTo>
                <a:lnTo>
                  <a:pt x="488" y="1613"/>
                </a:lnTo>
                <a:lnTo>
                  <a:pt x="489" y="1605"/>
                </a:lnTo>
                <a:lnTo>
                  <a:pt x="489" y="1597"/>
                </a:lnTo>
                <a:lnTo>
                  <a:pt x="489" y="1588"/>
                </a:lnTo>
                <a:lnTo>
                  <a:pt x="489" y="1588"/>
                </a:lnTo>
                <a:lnTo>
                  <a:pt x="485" y="1556"/>
                </a:lnTo>
                <a:lnTo>
                  <a:pt x="481" y="1530"/>
                </a:lnTo>
                <a:lnTo>
                  <a:pt x="475" y="1506"/>
                </a:lnTo>
                <a:lnTo>
                  <a:pt x="469" y="1484"/>
                </a:lnTo>
                <a:lnTo>
                  <a:pt x="469" y="1484"/>
                </a:lnTo>
                <a:lnTo>
                  <a:pt x="465" y="1471"/>
                </a:lnTo>
                <a:lnTo>
                  <a:pt x="464" y="1460"/>
                </a:lnTo>
                <a:lnTo>
                  <a:pt x="460" y="1436"/>
                </a:lnTo>
                <a:lnTo>
                  <a:pt x="460" y="1417"/>
                </a:lnTo>
                <a:lnTo>
                  <a:pt x="459" y="1409"/>
                </a:lnTo>
                <a:lnTo>
                  <a:pt x="459" y="1409"/>
                </a:lnTo>
                <a:lnTo>
                  <a:pt x="458" y="1401"/>
                </a:lnTo>
                <a:lnTo>
                  <a:pt x="459" y="1394"/>
                </a:lnTo>
                <a:lnTo>
                  <a:pt x="459" y="1394"/>
                </a:lnTo>
                <a:lnTo>
                  <a:pt x="470" y="1371"/>
                </a:lnTo>
                <a:lnTo>
                  <a:pt x="475" y="1362"/>
                </a:lnTo>
                <a:lnTo>
                  <a:pt x="479" y="1352"/>
                </a:lnTo>
                <a:lnTo>
                  <a:pt x="481" y="1341"/>
                </a:lnTo>
                <a:lnTo>
                  <a:pt x="484" y="1329"/>
                </a:lnTo>
                <a:lnTo>
                  <a:pt x="484" y="1329"/>
                </a:lnTo>
                <a:lnTo>
                  <a:pt x="485" y="1316"/>
                </a:lnTo>
                <a:lnTo>
                  <a:pt x="485" y="1302"/>
                </a:lnTo>
                <a:lnTo>
                  <a:pt x="483" y="1276"/>
                </a:lnTo>
                <a:lnTo>
                  <a:pt x="479" y="1249"/>
                </a:lnTo>
                <a:lnTo>
                  <a:pt x="479" y="1249"/>
                </a:lnTo>
                <a:lnTo>
                  <a:pt x="481" y="1249"/>
                </a:lnTo>
                <a:lnTo>
                  <a:pt x="484" y="1248"/>
                </a:lnTo>
                <a:lnTo>
                  <a:pt x="484" y="1244"/>
                </a:lnTo>
                <a:lnTo>
                  <a:pt x="484" y="1244"/>
                </a:lnTo>
                <a:lnTo>
                  <a:pt x="480" y="1225"/>
                </a:lnTo>
                <a:lnTo>
                  <a:pt x="478" y="1213"/>
                </a:lnTo>
                <a:lnTo>
                  <a:pt x="478" y="1208"/>
                </a:lnTo>
                <a:lnTo>
                  <a:pt x="479" y="1204"/>
                </a:lnTo>
                <a:lnTo>
                  <a:pt x="479" y="1204"/>
                </a:lnTo>
                <a:lnTo>
                  <a:pt x="483" y="1179"/>
                </a:lnTo>
                <a:lnTo>
                  <a:pt x="490" y="1131"/>
                </a:lnTo>
                <a:lnTo>
                  <a:pt x="498" y="1083"/>
                </a:lnTo>
                <a:lnTo>
                  <a:pt x="501" y="1064"/>
                </a:lnTo>
                <a:lnTo>
                  <a:pt x="504" y="1054"/>
                </a:lnTo>
                <a:lnTo>
                  <a:pt x="504" y="1054"/>
                </a:lnTo>
                <a:lnTo>
                  <a:pt x="505" y="1049"/>
                </a:lnTo>
                <a:lnTo>
                  <a:pt x="506" y="1042"/>
                </a:lnTo>
                <a:lnTo>
                  <a:pt x="509" y="1018"/>
                </a:lnTo>
                <a:lnTo>
                  <a:pt x="511" y="953"/>
                </a:lnTo>
                <a:lnTo>
                  <a:pt x="514" y="864"/>
                </a:lnTo>
                <a:lnTo>
                  <a:pt x="514" y="864"/>
                </a:lnTo>
                <a:lnTo>
                  <a:pt x="515" y="864"/>
                </a:lnTo>
                <a:lnTo>
                  <a:pt x="519" y="863"/>
                </a:lnTo>
                <a:lnTo>
                  <a:pt x="521" y="863"/>
                </a:lnTo>
                <a:lnTo>
                  <a:pt x="523" y="861"/>
                </a:lnTo>
                <a:lnTo>
                  <a:pt x="524" y="858"/>
                </a:lnTo>
                <a:lnTo>
                  <a:pt x="524" y="854"/>
                </a:lnTo>
                <a:lnTo>
                  <a:pt x="524" y="854"/>
                </a:lnTo>
                <a:lnTo>
                  <a:pt x="524" y="841"/>
                </a:lnTo>
                <a:lnTo>
                  <a:pt x="524" y="823"/>
                </a:lnTo>
                <a:lnTo>
                  <a:pt x="524" y="799"/>
                </a:lnTo>
                <a:lnTo>
                  <a:pt x="524" y="799"/>
                </a:lnTo>
                <a:lnTo>
                  <a:pt x="524" y="799"/>
                </a:lnTo>
                <a:lnTo>
                  <a:pt x="525" y="799"/>
                </a:lnTo>
                <a:lnTo>
                  <a:pt x="529" y="799"/>
                </a:lnTo>
                <a:lnTo>
                  <a:pt x="531" y="798"/>
                </a:lnTo>
                <a:lnTo>
                  <a:pt x="531" y="796"/>
                </a:lnTo>
                <a:lnTo>
                  <a:pt x="531" y="791"/>
                </a:lnTo>
                <a:lnTo>
                  <a:pt x="529" y="784"/>
                </a:lnTo>
                <a:lnTo>
                  <a:pt x="529" y="784"/>
                </a:lnTo>
                <a:lnTo>
                  <a:pt x="521" y="771"/>
                </a:lnTo>
                <a:lnTo>
                  <a:pt x="515" y="759"/>
                </a:lnTo>
                <a:lnTo>
                  <a:pt x="510" y="751"/>
                </a:lnTo>
                <a:lnTo>
                  <a:pt x="509" y="747"/>
                </a:lnTo>
                <a:lnTo>
                  <a:pt x="509" y="744"/>
                </a:lnTo>
                <a:lnTo>
                  <a:pt x="509" y="744"/>
                </a:lnTo>
                <a:lnTo>
                  <a:pt x="508" y="721"/>
                </a:lnTo>
                <a:lnTo>
                  <a:pt x="504" y="674"/>
                </a:lnTo>
                <a:lnTo>
                  <a:pt x="499" y="610"/>
                </a:lnTo>
                <a:lnTo>
                  <a:pt x="499" y="610"/>
                </a:lnTo>
                <a:lnTo>
                  <a:pt x="505" y="610"/>
                </a:lnTo>
                <a:lnTo>
                  <a:pt x="521" y="608"/>
                </a:lnTo>
                <a:lnTo>
                  <a:pt x="531" y="606"/>
                </a:lnTo>
                <a:lnTo>
                  <a:pt x="541" y="603"/>
                </a:lnTo>
                <a:lnTo>
                  <a:pt x="551" y="600"/>
                </a:lnTo>
                <a:lnTo>
                  <a:pt x="559" y="595"/>
                </a:lnTo>
                <a:lnTo>
                  <a:pt x="559" y="595"/>
                </a:lnTo>
                <a:lnTo>
                  <a:pt x="574" y="583"/>
                </a:lnTo>
                <a:lnTo>
                  <a:pt x="586" y="571"/>
                </a:lnTo>
                <a:lnTo>
                  <a:pt x="591" y="565"/>
                </a:lnTo>
                <a:lnTo>
                  <a:pt x="595" y="558"/>
                </a:lnTo>
                <a:lnTo>
                  <a:pt x="597" y="552"/>
                </a:lnTo>
                <a:lnTo>
                  <a:pt x="599" y="545"/>
                </a:lnTo>
                <a:lnTo>
                  <a:pt x="599" y="545"/>
                </a:lnTo>
                <a:lnTo>
                  <a:pt x="596" y="522"/>
                </a:lnTo>
                <a:lnTo>
                  <a:pt x="591" y="492"/>
                </a:lnTo>
                <a:lnTo>
                  <a:pt x="584" y="455"/>
                </a:lnTo>
                <a:lnTo>
                  <a:pt x="584" y="455"/>
                </a:lnTo>
                <a:lnTo>
                  <a:pt x="585" y="456"/>
                </a:lnTo>
                <a:lnTo>
                  <a:pt x="589" y="456"/>
                </a:lnTo>
                <a:lnTo>
                  <a:pt x="590" y="456"/>
                </a:lnTo>
                <a:lnTo>
                  <a:pt x="592" y="456"/>
                </a:lnTo>
                <a:lnTo>
                  <a:pt x="594" y="453"/>
                </a:lnTo>
                <a:lnTo>
                  <a:pt x="594" y="450"/>
                </a:lnTo>
                <a:lnTo>
                  <a:pt x="594" y="450"/>
                </a:lnTo>
                <a:lnTo>
                  <a:pt x="592" y="444"/>
                </a:lnTo>
                <a:lnTo>
                  <a:pt x="589" y="437"/>
                </a:lnTo>
                <a:lnTo>
                  <a:pt x="581" y="427"/>
                </a:lnTo>
                <a:lnTo>
                  <a:pt x="569" y="410"/>
                </a:lnTo>
                <a:lnTo>
                  <a:pt x="569" y="410"/>
                </a:lnTo>
                <a:lnTo>
                  <a:pt x="561" y="397"/>
                </a:lnTo>
                <a:lnTo>
                  <a:pt x="555" y="386"/>
                </a:lnTo>
                <a:lnTo>
                  <a:pt x="546" y="364"/>
                </a:lnTo>
                <a:lnTo>
                  <a:pt x="540" y="346"/>
                </a:lnTo>
                <a:lnTo>
                  <a:pt x="539" y="335"/>
                </a:lnTo>
                <a:lnTo>
                  <a:pt x="539" y="335"/>
                </a:lnTo>
                <a:lnTo>
                  <a:pt x="538" y="320"/>
                </a:lnTo>
                <a:lnTo>
                  <a:pt x="535" y="309"/>
                </a:lnTo>
                <a:lnTo>
                  <a:pt x="531" y="295"/>
                </a:lnTo>
                <a:lnTo>
                  <a:pt x="526" y="282"/>
                </a:lnTo>
                <a:lnTo>
                  <a:pt x="520" y="270"/>
                </a:lnTo>
                <a:lnTo>
                  <a:pt x="518" y="265"/>
                </a:lnTo>
                <a:lnTo>
                  <a:pt x="513" y="261"/>
                </a:lnTo>
                <a:lnTo>
                  <a:pt x="509" y="257"/>
                </a:lnTo>
                <a:lnTo>
                  <a:pt x="504" y="255"/>
                </a:lnTo>
                <a:lnTo>
                  <a:pt x="504" y="255"/>
                </a:lnTo>
                <a:lnTo>
                  <a:pt x="494" y="252"/>
                </a:lnTo>
                <a:lnTo>
                  <a:pt x="483" y="250"/>
                </a:lnTo>
                <a:lnTo>
                  <a:pt x="461" y="247"/>
                </a:lnTo>
                <a:lnTo>
                  <a:pt x="445" y="246"/>
                </a:lnTo>
                <a:lnTo>
                  <a:pt x="441" y="246"/>
                </a:lnTo>
                <a:lnTo>
                  <a:pt x="439" y="245"/>
                </a:lnTo>
                <a:lnTo>
                  <a:pt x="439" y="245"/>
                </a:lnTo>
                <a:lnTo>
                  <a:pt x="437" y="243"/>
                </a:lnTo>
                <a:lnTo>
                  <a:pt x="432" y="239"/>
                </a:lnTo>
                <a:lnTo>
                  <a:pt x="417" y="229"/>
                </a:lnTo>
                <a:lnTo>
                  <a:pt x="394" y="215"/>
                </a:lnTo>
                <a:lnTo>
                  <a:pt x="394" y="215"/>
                </a:lnTo>
                <a:lnTo>
                  <a:pt x="395" y="201"/>
                </a:lnTo>
                <a:lnTo>
                  <a:pt x="398" y="191"/>
                </a:lnTo>
                <a:lnTo>
                  <a:pt x="399" y="185"/>
                </a:lnTo>
                <a:lnTo>
                  <a:pt x="399" y="185"/>
                </a:lnTo>
                <a:lnTo>
                  <a:pt x="409" y="174"/>
                </a:lnTo>
                <a:lnTo>
                  <a:pt x="415" y="166"/>
                </a:lnTo>
                <a:lnTo>
                  <a:pt x="419" y="160"/>
                </a:lnTo>
                <a:lnTo>
                  <a:pt x="419" y="160"/>
                </a:lnTo>
                <a:lnTo>
                  <a:pt x="420" y="155"/>
                </a:lnTo>
                <a:lnTo>
                  <a:pt x="422" y="149"/>
                </a:lnTo>
                <a:lnTo>
                  <a:pt x="424" y="130"/>
                </a:lnTo>
                <a:lnTo>
                  <a:pt x="424" y="130"/>
                </a:lnTo>
                <a:lnTo>
                  <a:pt x="424" y="123"/>
                </a:lnTo>
                <a:lnTo>
                  <a:pt x="423" y="114"/>
                </a:lnTo>
                <a:lnTo>
                  <a:pt x="419" y="93"/>
                </a:lnTo>
                <a:lnTo>
                  <a:pt x="413" y="74"/>
                </a:lnTo>
                <a:lnTo>
                  <a:pt x="410" y="68"/>
                </a:lnTo>
                <a:lnTo>
                  <a:pt x="409" y="65"/>
                </a:lnTo>
                <a:lnTo>
                  <a:pt x="409" y="65"/>
                </a:lnTo>
                <a:lnTo>
                  <a:pt x="405" y="64"/>
                </a:lnTo>
                <a:lnTo>
                  <a:pt x="399" y="65"/>
                </a:lnTo>
                <a:lnTo>
                  <a:pt x="394" y="64"/>
                </a:lnTo>
                <a:lnTo>
                  <a:pt x="392" y="63"/>
                </a:lnTo>
                <a:lnTo>
                  <a:pt x="389" y="60"/>
                </a:lnTo>
                <a:lnTo>
                  <a:pt x="389" y="60"/>
                </a:lnTo>
                <a:lnTo>
                  <a:pt x="385" y="51"/>
                </a:lnTo>
                <a:lnTo>
                  <a:pt x="383" y="39"/>
                </a:lnTo>
                <a:lnTo>
                  <a:pt x="379" y="25"/>
                </a:lnTo>
                <a:lnTo>
                  <a:pt x="379" y="25"/>
                </a:lnTo>
                <a:lnTo>
                  <a:pt x="372" y="20"/>
                </a:lnTo>
                <a:lnTo>
                  <a:pt x="364" y="18"/>
                </a:lnTo>
                <a:lnTo>
                  <a:pt x="359" y="15"/>
                </a:lnTo>
                <a:lnTo>
                  <a:pt x="359" y="15"/>
                </a:lnTo>
                <a:lnTo>
                  <a:pt x="345" y="10"/>
                </a:lnTo>
                <a:lnTo>
                  <a:pt x="334" y="5"/>
                </a:lnTo>
                <a:lnTo>
                  <a:pt x="334" y="5"/>
                </a:lnTo>
                <a:lnTo>
                  <a:pt x="327" y="7"/>
                </a:lnTo>
                <a:lnTo>
                  <a:pt x="322" y="7"/>
                </a:lnTo>
                <a:lnTo>
                  <a:pt x="320" y="7"/>
                </a:lnTo>
                <a:lnTo>
                  <a:pt x="319" y="5"/>
                </a:lnTo>
                <a:lnTo>
                  <a:pt x="319" y="5"/>
                </a:lnTo>
                <a:lnTo>
                  <a:pt x="318" y="4"/>
                </a:lnTo>
                <a:lnTo>
                  <a:pt x="317" y="4"/>
                </a:lnTo>
                <a:lnTo>
                  <a:pt x="309" y="2"/>
                </a:lnTo>
                <a:lnTo>
                  <a:pt x="299" y="0"/>
                </a:lnTo>
                <a:lnTo>
                  <a:pt x="289" y="0"/>
                </a:lnTo>
                <a:lnTo>
                  <a:pt x="264" y="20"/>
                </a:lnTo>
                <a:lnTo>
                  <a:pt x="264" y="20"/>
                </a:lnTo>
                <a:lnTo>
                  <a:pt x="259" y="27"/>
                </a:lnTo>
                <a:lnTo>
                  <a:pt x="254" y="32"/>
                </a:lnTo>
                <a:lnTo>
                  <a:pt x="249" y="35"/>
                </a:lnTo>
                <a:lnTo>
                  <a:pt x="249" y="35"/>
                </a:lnTo>
                <a:lnTo>
                  <a:pt x="243" y="38"/>
                </a:lnTo>
                <a:lnTo>
                  <a:pt x="237" y="39"/>
                </a:lnTo>
                <a:lnTo>
                  <a:pt x="231" y="41"/>
                </a:lnTo>
                <a:lnTo>
                  <a:pt x="229" y="43"/>
                </a:lnTo>
                <a:lnTo>
                  <a:pt x="229" y="45"/>
                </a:lnTo>
                <a:lnTo>
                  <a:pt x="229" y="45"/>
                </a:lnTo>
                <a:lnTo>
                  <a:pt x="228" y="56"/>
                </a:lnTo>
                <a:lnTo>
                  <a:pt x="224" y="73"/>
                </a:lnTo>
                <a:lnTo>
                  <a:pt x="219" y="95"/>
                </a:lnTo>
                <a:lnTo>
                  <a:pt x="219" y="95"/>
                </a:lnTo>
                <a:lnTo>
                  <a:pt x="214" y="101"/>
                </a:lnTo>
                <a:lnTo>
                  <a:pt x="211" y="106"/>
                </a:lnTo>
                <a:lnTo>
                  <a:pt x="209" y="110"/>
                </a:lnTo>
                <a:lnTo>
                  <a:pt x="209" y="110"/>
                </a:lnTo>
                <a:lnTo>
                  <a:pt x="212" y="115"/>
                </a:lnTo>
                <a:lnTo>
                  <a:pt x="216" y="121"/>
                </a:lnTo>
                <a:lnTo>
                  <a:pt x="221" y="130"/>
                </a:lnTo>
                <a:lnTo>
                  <a:pt x="224" y="140"/>
                </a:lnTo>
                <a:lnTo>
                  <a:pt x="224" y="140"/>
                </a:lnTo>
                <a:lnTo>
                  <a:pt x="228" y="151"/>
                </a:lnTo>
                <a:lnTo>
                  <a:pt x="233" y="163"/>
                </a:lnTo>
                <a:lnTo>
                  <a:pt x="239" y="175"/>
                </a:lnTo>
                <a:lnTo>
                  <a:pt x="244" y="195"/>
                </a:lnTo>
                <a:lnTo>
                  <a:pt x="244" y="210"/>
                </a:lnTo>
                <a:lnTo>
                  <a:pt x="140" y="250"/>
                </a:lnTo>
                <a:lnTo>
                  <a:pt x="140" y="250"/>
                </a:lnTo>
                <a:lnTo>
                  <a:pt x="133" y="250"/>
                </a:lnTo>
                <a:lnTo>
                  <a:pt x="120" y="252"/>
                </a:lnTo>
                <a:lnTo>
                  <a:pt x="111" y="255"/>
                </a:lnTo>
                <a:lnTo>
                  <a:pt x="103" y="257"/>
                </a:lnTo>
                <a:lnTo>
                  <a:pt x="98" y="261"/>
                </a:lnTo>
                <a:lnTo>
                  <a:pt x="95" y="265"/>
                </a:lnTo>
                <a:lnTo>
                  <a:pt x="95" y="265"/>
                </a:lnTo>
                <a:lnTo>
                  <a:pt x="58" y="347"/>
                </a:lnTo>
                <a:lnTo>
                  <a:pt x="25" y="420"/>
                </a:lnTo>
                <a:lnTo>
                  <a:pt x="15" y="460"/>
                </a:lnTo>
                <a:lnTo>
                  <a:pt x="25" y="465"/>
                </a:lnTo>
                <a:lnTo>
                  <a:pt x="25" y="465"/>
                </a:lnTo>
                <a:lnTo>
                  <a:pt x="14" y="505"/>
                </a:lnTo>
                <a:lnTo>
                  <a:pt x="5" y="536"/>
                </a:lnTo>
                <a:lnTo>
                  <a:pt x="0" y="560"/>
                </a:lnTo>
                <a:lnTo>
                  <a:pt x="0" y="560"/>
                </a:lnTo>
                <a:lnTo>
                  <a:pt x="0" y="563"/>
                </a:lnTo>
                <a:lnTo>
                  <a:pt x="1" y="568"/>
                </a:lnTo>
                <a:lnTo>
                  <a:pt x="5" y="581"/>
                </a:lnTo>
                <a:lnTo>
                  <a:pt x="10" y="593"/>
                </a:lnTo>
                <a:lnTo>
                  <a:pt x="16" y="607"/>
                </a:lnTo>
                <a:lnTo>
                  <a:pt x="28" y="630"/>
                </a:lnTo>
                <a:lnTo>
                  <a:pt x="35" y="640"/>
                </a:lnTo>
                <a:lnTo>
                  <a:pt x="35" y="640"/>
                </a:lnTo>
                <a:lnTo>
                  <a:pt x="31" y="660"/>
                </a:lnTo>
                <a:lnTo>
                  <a:pt x="25" y="694"/>
                </a:lnTo>
                <a:lnTo>
                  <a:pt x="25" y="694"/>
                </a:lnTo>
                <a:lnTo>
                  <a:pt x="25" y="702"/>
                </a:lnTo>
                <a:lnTo>
                  <a:pt x="26" y="708"/>
                </a:lnTo>
                <a:lnTo>
                  <a:pt x="30" y="714"/>
                </a:lnTo>
                <a:lnTo>
                  <a:pt x="33" y="719"/>
                </a:lnTo>
                <a:lnTo>
                  <a:pt x="40" y="726"/>
                </a:lnTo>
                <a:lnTo>
                  <a:pt x="45" y="729"/>
                </a:lnTo>
                <a:lnTo>
                  <a:pt x="45" y="729"/>
                </a:lnTo>
                <a:lnTo>
                  <a:pt x="53" y="736"/>
                </a:lnTo>
                <a:lnTo>
                  <a:pt x="60" y="738"/>
                </a:lnTo>
                <a:lnTo>
                  <a:pt x="65" y="739"/>
                </a:lnTo>
                <a:lnTo>
                  <a:pt x="65" y="739"/>
                </a:lnTo>
                <a:lnTo>
                  <a:pt x="70" y="738"/>
                </a:lnTo>
                <a:lnTo>
                  <a:pt x="73" y="734"/>
                </a:lnTo>
                <a:lnTo>
                  <a:pt x="75" y="732"/>
                </a:lnTo>
                <a:lnTo>
                  <a:pt x="76" y="731"/>
                </a:lnTo>
                <a:lnTo>
                  <a:pt x="75" y="729"/>
                </a:lnTo>
                <a:lnTo>
                  <a:pt x="75" y="729"/>
                </a:lnTo>
                <a:lnTo>
                  <a:pt x="75" y="729"/>
                </a:lnTo>
                <a:lnTo>
                  <a:pt x="76" y="729"/>
                </a:lnTo>
                <a:lnTo>
                  <a:pt x="80" y="731"/>
                </a:lnTo>
                <a:lnTo>
                  <a:pt x="86" y="731"/>
                </a:lnTo>
                <a:lnTo>
                  <a:pt x="88" y="731"/>
                </a:lnTo>
                <a:lnTo>
                  <a:pt x="90" y="729"/>
                </a:lnTo>
                <a:lnTo>
                  <a:pt x="90" y="729"/>
                </a:lnTo>
                <a:lnTo>
                  <a:pt x="90" y="727"/>
                </a:lnTo>
                <a:lnTo>
                  <a:pt x="90" y="723"/>
                </a:lnTo>
                <a:lnTo>
                  <a:pt x="88" y="716"/>
                </a:lnTo>
                <a:lnTo>
                  <a:pt x="85" y="704"/>
                </a:lnTo>
                <a:lnTo>
                  <a:pt x="85" y="704"/>
                </a:lnTo>
                <a:lnTo>
                  <a:pt x="92" y="708"/>
                </a:lnTo>
                <a:lnTo>
                  <a:pt x="97" y="711"/>
                </a:lnTo>
                <a:lnTo>
                  <a:pt x="98" y="711"/>
                </a:lnTo>
                <a:lnTo>
                  <a:pt x="100" y="709"/>
                </a:lnTo>
                <a:lnTo>
                  <a:pt x="100" y="709"/>
                </a:lnTo>
                <a:lnTo>
                  <a:pt x="100" y="703"/>
                </a:lnTo>
                <a:lnTo>
                  <a:pt x="97" y="693"/>
                </a:lnTo>
                <a:lnTo>
                  <a:pt x="95" y="679"/>
                </a:lnTo>
                <a:lnTo>
                  <a:pt x="95" y="679"/>
                </a:lnTo>
                <a:lnTo>
                  <a:pt x="97" y="678"/>
                </a:lnTo>
                <a:lnTo>
                  <a:pt x="101" y="676"/>
                </a:lnTo>
                <a:lnTo>
                  <a:pt x="102" y="674"/>
                </a:lnTo>
                <a:lnTo>
                  <a:pt x="105" y="672"/>
                </a:lnTo>
                <a:lnTo>
                  <a:pt x="105" y="668"/>
                </a:lnTo>
                <a:lnTo>
                  <a:pt x="105" y="664"/>
                </a:lnTo>
                <a:lnTo>
                  <a:pt x="105" y="664"/>
                </a:lnTo>
                <a:lnTo>
                  <a:pt x="97" y="642"/>
                </a:lnTo>
                <a:lnTo>
                  <a:pt x="93" y="631"/>
                </a:lnTo>
                <a:lnTo>
                  <a:pt x="90" y="625"/>
                </a:lnTo>
                <a:lnTo>
                  <a:pt x="90" y="625"/>
                </a:lnTo>
                <a:lnTo>
                  <a:pt x="85" y="616"/>
                </a:lnTo>
                <a:lnTo>
                  <a:pt x="76" y="601"/>
                </a:lnTo>
                <a:lnTo>
                  <a:pt x="65" y="580"/>
                </a:lnTo>
                <a:lnTo>
                  <a:pt x="65" y="580"/>
                </a:lnTo>
                <a:lnTo>
                  <a:pt x="72" y="565"/>
                </a:lnTo>
                <a:lnTo>
                  <a:pt x="80" y="551"/>
                </a:lnTo>
                <a:lnTo>
                  <a:pt x="85" y="535"/>
                </a:lnTo>
                <a:lnTo>
                  <a:pt x="85" y="535"/>
                </a:lnTo>
                <a:lnTo>
                  <a:pt x="95" y="495"/>
                </a:lnTo>
                <a:lnTo>
                  <a:pt x="95" y="495"/>
                </a:lnTo>
                <a:lnTo>
                  <a:pt x="101" y="498"/>
                </a:lnTo>
                <a:lnTo>
                  <a:pt x="106" y="501"/>
                </a:lnTo>
                <a:lnTo>
                  <a:pt x="107" y="501"/>
                </a:lnTo>
                <a:lnTo>
                  <a:pt x="110" y="500"/>
                </a:lnTo>
                <a:lnTo>
                  <a:pt x="110" y="500"/>
                </a:lnTo>
                <a:lnTo>
                  <a:pt x="113" y="495"/>
                </a:lnTo>
                <a:lnTo>
                  <a:pt x="120" y="486"/>
                </a:lnTo>
                <a:lnTo>
                  <a:pt x="126" y="477"/>
                </a:lnTo>
                <a:lnTo>
                  <a:pt x="127" y="476"/>
                </a:lnTo>
                <a:lnTo>
                  <a:pt x="130" y="475"/>
                </a:lnTo>
                <a:lnTo>
                  <a:pt x="130" y="475"/>
                </a:lnTo>
                <a:lnTo>
                  <a:pt x="131" y="478"/>
                </a:lnTo>
                <a:lnTo>
                  <a:pt x="133" y="490"/>
                </a:lnTo>
                <a:lnTo>
                  <a:pt x="138" y="525"/>
                </a:lnTo>
                <a:lnTo>
                  <a:pt x="145" y="590"/>
                </a:lnTo>
                <a:lnTo>
                  <a:pt x="145" y="590"/>
                </a:lnTo>
                <a:lnTo>
                  <a:pt x="148" y="607"/>
                </a:lnTo>
                <a:lnTo>
                  <a:pt x="153" y="625"/>
                </a:lnTo>
                <a:lnTo>
                  <a:pt x="157" y="641"/>
                </a:lnTo>
                <a:lnTo>
                  <a:pt x="160" y="655"/>
                </a:lnTo>
                <a:lnTo>
                  <a:pt x="160" y="655"/>
                </a:lnTo>
                <a:lnTo>
                  <a:pt x="158" y="673"/>
                </a:lnTo>
                <a:lnTo>
                  <a:pt x="153" y="703"/>
                </a:lnTo>
                <a:lnTo>
                  <a:pt x="147" y="736"/>
                </a:lnTo>
                <a:lnTo>
                  <a:pt x="140" y="764"/>
                </a:lnTo>
                <a:lnTo>
                  <a:pt x="140" y="764"/>
                </a:lnTo>
                <a:lnTo>
                  <a:pt x="133" y="788"/>
                </a:lnTo>
                <a:lnTo>
                  <a:pt x="131" y="808"/>
                </a:lnTo>
                <a:lnTo>
                  <a:pt x="130" y="823"/>
                </a:lnTo>
                <a:lnTo>
                  <a:pt x="130" y="834"/>
                </a:lnTo>
                <a:lnTo>
                  <a:pt x="130" y="834"/>
                </a:lnTo>
                <a:lnTo>
                  <a:pt x="132" y="842"/>
                </a:lnTo>
                <a:lnTo>
                  <a:pt x="135" y="851"/>
                </a:lnTo>
                <a:lnTo>
                  <a:pt x="140" y="859"/>
                </a:lnTo>
                <a:lnTo>
                  <a:pt x="140" y="859"/>
                </a:lnTo>
                <a:lnTo>
                  <a:pt x="141" y="861"/>
                </a:lnTo>
                <a:lnTo>
                  <a:pt x="143" y="861"/>
                </a:lnTo>
                <a:lnTo>
                  <a:pt x="145" y="859"/>
                </a:lnTo>
                <a:lnTo>
                  <a:pt x="145" y="859"/>
                </a:lnTo>
                <a:lnTo>
                  <a:pt x="156" y="954"/>
                </a:lnTo>
                <a:lnTo>
                  <a:pt x="164" y="1029"/>
                </a:lnTo>
                <a:lnTo>
                  <a:pt x="169" y="1084"/>
                </a:lnTo>
                <a:lnTo>
                  <a:pt x="169" y="1084"/>
                </a:lnTo>
                <a:lnTo>
                  <a:pt x="172" y="1104"/>
                </a:lnTo>
                <a:lnTo>
                  <a:pt x="174" y="1126"/>
                </a:lnTo>
                <a:lnTo>
                  <a:pt x="183" y="1174"/>
                </a:lnTo>
                <a:lnTo>
                  <a:pt x="194" y="1234"/>
                </a:lnTo>
                <a:lnTo>
                  <a:pt x="194" y="1234"/>
                </a:lnTo>
                <a:lnTo>
                  <a:pt x="197" y="1251"/>
                </a:lnTo>
                <a:lnTo>
                  <a:pt x="199" y="1269"/>
                </a:lnTo>
                <a:lnTo>
                  <a:pt x="199" y="1269"/>
                </a:lnTo>
                <a:lnTo>
                  <a:pt x="204" y="1319"/>
                </a:lnTo>
                <a:lnTo>
                  <a:pt x="204" y="1319"/>
                </a:lnTo>
                <a:lnTo>
                  <a:pt x="207" y="1332"/>
                </a:lnTo>
                <a:lnTo>
                  <a:pt x="216" y="1362"/>
                </a:lnTo>
                <a:lnTo>
                  <a:pt x="227" y="1396"/>
                </a:lnTo>
                <a:lnTo>
                  <a:pt x="233" y="1411"/>
                </a:lnTo>
                <a:lnTo>
                  <a:pt x="239" y="1424"/>
                </a:lnTo>
                <a:lnTo>
                  <a:pt x="239" y="1424"/>
                </a:lnTo>
                <a:lnTo>
                  <a:pt x="252" y="1444"/>
                </a:lnTo>
                <a:lnTo>
                  <a:pt x="263" y="1465"/>
                </a:lnTo>
                <a:lnTo>
                  <a:pt x="268" y="1476"/>
                </a:lnTo>
                <a:lnTo>
                  <a:pt x="273" y="1487"/>
                </a:lnTo>
                <a:lnTo>
                  <a:pt x="277" y="1500"/>
                </a:lnTo>
                <a:lnTo>
                  <a:pt x="279" y="1513"/>
                </a:lnTo>
                <a:lnTo>
                  <a:pt x="279" y="1513"/>
                </a:lnTo>
                <a:lnTo>
                  <a:pt x="287" y="1565"/>
                </a:lnTo>
                <a:lnTo>
                  <a:pt x="289" y="1588"/>
                </a:lnTo>
                <a:lnTo>
                  <a:pt x="254" y="1633"/>
                </a:lnTo>
                <a:lnTo>
                  <a:pt x="254" y="1633"/>
                </a:lnTo>
                <a:lnTo>
                  <a:pt x="249" y="1640"/>
                </a:lnTo>
                <a:lnTo>
                  <a:pt x="246" y="1646"/>
                </a:lnTo>
                <a:lnTo>
                  <a:pt x="244" y="1653"/>
                </a:lnTo>
                <a:lnTo>
                  <a:pt x="244" y="1653"/>
                </a:lnTo>
                <a:lnTo>
                  <a:pt x="244" y="1661"/>
                </a:lnTo>
                <a:lnTo>
                  <a:pt x="247" y="1666"/>
                </a:lnTo>
                <a:lnTo>
                  <a:pt x="251" y="1671"/>
                </a:lnTo>
                <a:lnTo>
                  <a:pt x="254" y="1673"/>
                </a:lnTo>
                <a:lnTo>
                  <a:pt x="254" y="1673"/>
                </a:lnTo>
                <a:lnTo>
                  <a:pt x="259" y="1676"/>
                </a:lnTo>
                <a:lnTo>
                  <a:pt x="266" y="1677"/>
                </a:lnTo>
                <a:lnTo>
                  <a:pt x="274" y="1678"/>
                </a:lnTo>
                <a:lnTo>
                  <a:pt x="274" y="1678"/>
                </a:lnTo>
                <a:lnTo>
                  <a:pt x="279" y="1681"/>
                </a:lnTo>
                <a:lnTo>
                  <a:pt x="284" y="1683"/>
                </a:lnTo>
                <a:lnTo>
                  <a:pt x="294" y="1683"/>
                </a:lnTo>
                <a:lnTo>
                  <a:pt x="294" y="1683"/>
                </a:lnTo>
                <a:lnTo>
                  <a:pt x="310" y="1682"/>
                </a:lnTo>
                <a:lnTo>
                  <a:pt x="332" y="1680"/>
                </a:lnTo>
                <a:lnTo>
                  <a:pt x="350" y="1677"/>
                </a:lnTo>
                <a:lnTo>
                  <a:pt x="357" y="1675"/>
                </a:lnTo>
                <a:lnTo>
                  <a:pt x="359" y="1673"/>
                </a:lnTo>
                <a:lnTo>
                  <a:pt x="359" y="1673"/>
                </a:lnTo>
                <a:lnTo>
                  <a:pt x="363" y="1662"/>
                </a:lnTo>
                <a:lnTo>
                  <a:pt x="364" y="1655"/>
                </a:lnTo>
                <a:lnTo>
                  <a:pt x="364" y="1643"/>
                </a:lnTo>
                <a:lnTo>
                  <a:pt x="364" y="1643"/>
                </a:lnTo>
                <a:lnTo>
                  <a:pt x="363" y="1627"/>
                </a:lnTo>
                <a:lnTo>
                  <a:pt x="360" y="1607"/>
                </a:lnTo>
                <a:lnTo>
                  <a:pt x="359" y="1591"/>
                </a:lnTo>
                <a:lnTo>
                  <a:pt x="359" y="1583"/>
                </a:lnTo>
                <a:lnTo>
                  <a:pt x="359" y="1583"/>
                </a:lnTo>
                <a:lnTo>
                  <a:pt x="359" y="1582"/>
                </a:lnTo>
                <a:lnTo>
                  <a:pt x="358" y="1578"/>
                </a:lnTo>
                <a:lnTo>
                  <a:pt x="354" y="1573"/>
                </a:lnTo>
                <a:lnTo>
                  <a:pt x="354" y="1573"/>
                </a:lnTo>
                <a:lnTo>
                  <a:pt x="354" y="1561"/>
                </a:lnTo>
                <a:lnTo>
                  <a:pt x="353" y="1548"/>
                </a:lnTo>
                <a:lnTo>
                  <a:pt x="349" y="1533"/>
                </a:lnTo>
                <a:lnTo>
                  <a:pt x="349" y="1533"/>
                </a:lnTo>
                <a:lnTo>
                  <a:pt x="344" y="1508"/>
                </a:lnTo>
                <a:lnTo>
                  <a:pt x="340" y="1472"/>
                </a:lnTo>
                <a:lnTo>
                  <a:pt x="334" y="1409"/>
                </a:lnTo>
                <a:lnTo>
                  <a:pt x="334" y="1409"/>
                </a:lnTo>
                <a:lnTo>
                  <a:pt x="334" y="1394"/>
                </a:lnTo>
                <a:lnTo>
                  <a:pt x="335" y="1381"/>
                </a:lnTo>
                <a:lnTo>
                  <a:pt x="335" y="1369"/>
                </a:lnTo>
                <a:lnTo>
                  <a:pt x="334" y="1354"/>
                </a:lnTo>
                <a:lnTo>
                  <a:pt x="334" y="1354"/>
                </a:lnTo>
                <a:close/>
                <a:moveTo>
                  <a:pt x="484" y="445"/>
                </a:moveTo>
                <a:lnTo>
                  <a:pt x="484" y="445"/>
                </a:lnTo>
                <a:lnTo>
                  <a:pt x="486" y="462"/>
                </a:lnTo>
                <a:lnTo>
                  <a:pt x="490" y="473"/>
                </a:lnTo>
                <a:lnTo>
                  <a:pt x="491" y="478"/>
                </a:lnTo>
                <a:lnTo>
                  <a:pt x="494" y="480"/>
                </a:lnTo>
                <a:lnTo>
                  <a:pt x="494" y="480"/>
                </a:lnTo>
                <a:lnTo>
                  <a:pt x="501" y="480"/>
                </a:lnTo>
                <a:lnTo>
                  <a:pt x="504" y="480"/>
                </a:lnTo>
                <a:lnTo>
                  <a:pt x="509" y="525"/>
                </a:lnTo>
                <a:lnTo>
                  <a:pt x="504" y="555"/>
                </a:lnTo>
                <a:lnTo>
                  <a:pt x="494" y="560"/>
                </a:lnTo>
                <a:lnTo>
                  <a:pt x="484" y="530"/>
                </a:lnTo>
                <a:lnTo>
                  <a:pt x="484" y="530"/>
                </a:lnTo>
                <a:lnTo>
                  <a:pt x="483" y="522"/>
                </a:lnTo>
                <a:lnTo>
                  <a:pt x="481" y="510"/>
                </a:lnTo>
                <a:lnTo>
                  <a:pt x="483" y="481"/>
                </a:lnTo>
                <a:lnTo>
                  <a:pt x="484" y="445"/>
                </a:lnTo>
                <a:lnTo>
                  <a:pt x="484" y="4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6570793" y="751187"/>
            <a:ext cx="727535" cy="1774056"/>
          </a:xfrm>
          <a:custGeom>
            <a:avLst/>
            <a:gdLst>
              <a:gd name="T0" fmla="*/ 282 w 926"/>
              <a:gd name="T1" fmla="*/ 86 h 2258"/>
              <a:gd name="T2" fmla="*/ 252 w 926"/>
              <a:gd name="T3" fmla="*/ 116 h 2258"/>
              <a:gd name="T4" fmla="*/ 270 w 926"/>
              <a:gd name="T5" fmla="*/ 229 h 2258"/>
              <a:gd name="T6" fmla="*/ 308 w 926"/>
              <a:gd name="T7" fmla="*/ 297 h 2258"/>
              <a:gd name="T8" fmla="*/ 361 w 926"/>
              <a:gd name="T9" fmla="*/ 386 h 2258"/>
              <a:gd name="T10" fmla="*/ 318 w 926"/>
              <a:gd name="T11" fmla="*/ 382 h 2258"/>
              <a:gd name="T12" fmla="*/ 285 w 926"/>
              <a:gd name="T13" fmla="*/ 439 h 2258"/>
              <a:gd name="T14" fmla="*/ 200 w 926"/>
              <a:gd name="T15" fmla="*/ 494 h 2258"/>
              <a:gd name="T16" fmla="*/ 53 w 926"/>
              <a:gd name="T17" fmla="*/ 726 h 2258"/>
              <a:gd name="T18" fmla="*/ 0 w 926"/>
              <a:gd name="T19" fmla="*/ 883 h 2258"/>
              <a:gd name="T20" fmla="*/ 101 w 926"/>
              <a:gd name="T21" fmla="*/ 1044 h 2258"/>
              <a:gd name="T22" fmla="*/ 142 w 926"/>
              <a:gd name="T23" fmla="*/ 1120 h 2258"/>
              <a:gd name="T24" fmla="*/ 187 w 926"/>
              <a:gd name="T25" fmla="*/ 1155 h 2258"/>
              <a:gd name="T26" fmla="*/ 215 w 926"/>
              <a:gd name="T27" fmla="*/ 1497 h 2258"/>
              <a:gd name="T28" fmla="*/ 260 w 926"/>
              <a:gd name="T29" fmla="*/ 1585 h 2258"/>
              <a:gd name="T30" fmla="*/ 245 w 926"/>
              <a:gd name="T31" fmla="*/ 1632 h 2258"/>
              <a:gd name="T32" fmla="*/ 220 w 926"/>
              <a:gd name="T33" fmla="*/ 1726 h 2258"/>
              <a:gd name="T34" fmla="*/ 216 w 926"/>
              <a:gd name="T35" fmla="*/ 1906 h 2258"/>
              <a:gd name="T36" fmla="*/ 270 w 926"/>
              <a:gd name="T37" fmla="*/ 2000 h 2258"/>
              <a:gd name="T38" fmla="*/ 323 w 926"/>
              <a:gd name="T39" fmla="*/ 1998 h 2258"/>
              <a:gd name="T40" fmla="*/ 361 w 926"/>
              <a:gd name="T41" fmla="*/ 1852 h 2258"/>
              <a:gd name="T42" fmla="*/ 382 w 926"/>
              <a:gd name="T43" fmla="*/ 1731 h 2258"/>
              <a:gd name="T44" fmla="*/ 402 w 926"/>
              <a:gd name="T45" fmla="*/ 1555 h 2258"/>
              <a:gd name="T46" fmla="*/ 432 w 926"/>
              <a:gd name="T47" fmla="*/ 1500 h 2258"/>
              <a:gd name="T48" fmla="*/ 418 w 926"/>
              <a:gd name="T49" fmla="*/ 1764 h 2258"/>
              <a:gd name="T50" fmla="*/ 360 w 926"/>
              <a:gd name="T51" fmla="*/ 2020 h 2258"/>
              <a:gd name="T52" fmla="*/ 327 w 926"/>
              <a:gd name="T53" fmla="*/ 2204 h 2258"/>
              <a:gd name="T54" fmla="*/ 347 w 926"/>
              <a:gd name="T55" fmla="*/ 2254 h 2258"/>
              <a:gd name="T56" fmla="*/ 471 w 926"/>
              <a:gd name="T57" fmla="*/ 2238 h 2258"/>
              <a:gd name="T58" fmla="*/ 507 w 926"/>
              <a:gd name="T59" fmla="*/ 2189 h 2258"/>
              <a:gd name="T60" fmla="*/ 473 w 926"/>
              <a:gd name="T61" fmla="*/ 2064 h 2258"/>
              <a:gd name="T62" fmla="*/ 540 w 926"/>
              <a:gd name="T63" fmla="*/ 1832 h 2258"/>
              <a:gd name="T64" fmla="*/ 597 w 926"/>
              <a:gd name="T65" fmla="*/ 1516 h 2258"/>
              <a:gd name="T66" fmla="*/ 652 w 926"/>
              <a:gd name="T67" fmla="*/ 1350 h 2258"/>
              <a:gd name="T68" fmla="*/ 619 w 926"/>
              <a:gd name="T69" fmla="*/ 1098 h 2258"/>
              <a:gd name="T70" fmla="*/ 605 w 926"/>
              <a:gd name="T71" fmla="*/ 896 h 2258"/>
              <a:gd name="T72" fmla="*/ 643 w 926"/>
              <a:gd name="T73" fmla="*/ 737 h 2258"/>
              <a:gd name="T74" fmla="*/ 708 w 926"/>
              <a:gd name="T75" fmla="*/ 812 h 2258"/>
              <a:gd name="T76" fmla="*/ 816 w 926"/>
              <a:gd name="T77" fmla="*/ 1035 h 2258"/>
              <a:gd name="T78" fmla="*/ 887 w 926"/>
              <a:gd name="T79" fmla="*/ 1039 h 2258"/>
              <a:gd name="T80" fmla="*/ 926 w 926"/>
              <a:gd name="T81" fmla="*/ 990 h 2258"/>
              <a:gd name="T82" fmla="*/ 890 w 926"/>
              <a:gd name="T83" fmla="*/ 964 h 2258"/>
              <a:gd name="T84" fmla="*/ 862 w 926"/>
              <a:gd name="T85" fmla="*/ 889 h 2258"/>
              <a:gd name="T86" fmla="*/ 806 w 926"/>
              <a:gd name="T87" fmla="*/ 818 h 2258"/>
              <a:gd name="T88" fmla="*/ 724 w 926"/>
              <a:gd name="T89" fmla="*/ 570 h 2258"/>
              <a:gd name="T90" fmla="*/ 643 w 926"/>
              <a:gd name="T91" fmla="*/ 471 h 2258"/>
              <a:gd name="T92" fmla="*/ 558 w 926"/>
              <a:gd name="T93" fmla="*/ 431 h 2258"/>
              <a:gd name="T94" fmla="*/ 525 w 926"/>
              <a:gd name="T95" fmla="*/ 391 h 2258"/>
              <a:gd name="T96" fmla="*/ 562 w 926"/>
              <a:gd name="T97" fmla="*/ 231 h 2258"/>
              <a:gd name="T98" fmla="*/ 567 w 926"/>
              <a:gd name="T99" fmla="*/ 140 h 2258"/>
              <a:gd name="T100" fmla="*/ 524 w 926"/>
              <a:gd name="T101" fmla="*/ 68 h 2258"/>
              <a:gd name="T102" fmla="*/ 489 w 926"/>
              <a:gd name="T103" fmla="*/ 32 h 2258"/>
              <a:gd name="T104" fmla="*/ 432 w 926"/>
              <a:gd name="T105" fmla="*/ 13 h 2258"/>
              <a:gd name="T106" fmla="*/ 365 w 926"/>
              <a:gd name="T107" fmla="*/ 18 h 2258"/>
              <a:gd name="T108" fmla="*/ 187 w 926"/>
              <a:gd name="T109" fmla="*/ 886 h 2258"/>
              <a:gd name="T110" fmla="*/ 136 w 926"/>
              <a:gd name="T111" fmla="*/ 985 h 2258"/>
              <a:gd name="T112" fmla="*/ 98 w 926"/>
              <a:gd name="T113" fmla="*/ 892 h 2258"/>
              <a:gd name="T114" fmla="*/ 177 w 926"/>
              <a:gd name="T115" fmla="*/ 731 h 2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26" h="2258">
                <a:moveTo>
                  <a:pt x="347" y="37"/>
                </a:moveTo>
                <a:lnTo>
                  <a:pt x="347" y="37"/>
                </a:lnTo>
                <a:lnTo>
                  <a:pt x="342" y="43"/>
                </a:lnTo>
                <a:lnTo>
                  <a:pt x="333" y="49"/>
                </a:lnTo>
                <a:lnTo>
                  <a:pt x="312" y="63"/>
                </a:lnTo>
                <a:lnTo>
                  <a:pt x="291" y="77"/>
                </a:lnTo>
                <a:lnTo>
                  <a:pt x="285" y="82"/>
                </a:lnTo>
                <a:lnTo>
                  <a:pt x="283" y="84"/>
                </a:lnTo>
                <a:lnTo>
                  <a:pt x="282" y="86"/>
                </a:lnTo>
                <a:lnTo>
                  <a:pt x="282" y="86"/>
                </a:lnTo>
                <a:lnTo>
                  <a:pt x="281" y="90"/>
                </a:lnTo>
                <a:lnTo>
                  <a:pt x="277" y="91"/>
                </a:lnTo>
                <a:lnTo>
                  <a:pt x="267" y="95"/>
                </a:lnTo>
                <a:lnTo>
                  <a:pt x="262" y="99"/>
                </a:lnTo>
                <a:lnTo>
                  <a:pt x="257" y="103"/>
                </a:lnTo>
                <a:lnTo>
                  <a:pt x="253" y="109"/>
                </a:lnTo>
                <a:lnTo>
                  <a:pt x="252" y="116"/>
                </a:lnTo>
                <a:lnTo>
                  <a:pt x="252" y="116"/>
                </a:lnTo>
                <a:lnTo>
                  <a:pt x="252" y="126"/>
                </a:lnTo>
                <a:lnTo>
                  <a:pt x="255" y="138"/>
                </a:lnTo>
                <a:lnTo>
                  <a:pt x="258" y="161"/>
                </a:lnTo>
                <a:lnTo>
                  <a:pt x="267" y="196"/>
                </a:lnTo>
                <a:lnTo>
                  <a:pt x="267" y="196"/>
                </a:lnTo>
                <a:lnTo>
                  <a:pt x="268" y="204"/>
                </a:lnTo>
                <a:lnTo>
                  <a:pt x="268" y="213"/>
                </a:lnTo>
                <a:lnTo>
                  <a:pt x="268" y="223"/>
                </a:lnTo>
                <a:lnTo>
                  <a:pt x="270" y="229"/>
                </a:lnTo>
                <a:lnTo>
                  <a:pt x="272" y="236"/>
                </a:lnTo>
                <a:lnTo>
                  <a:pt x="272" y="236"/>
                </a:lnTo>
                <a:lnTo>
                  <a:pt x="278" y="250"/>
                </a:lnTo>
                <a:lnTo>
                  <a:pt x="286" y="260"/>
                </a:lnTo>
                <a:lnTo>
                  <a:pt x="292" y="271"/>
                </a:lnTo>
                <a:lnTo>
                  <a:pt x="297" y="281"/>
                </a:lnTo>
                <a:lnTo>
                  <a:pt x="297" y="281"/>
                </a:lnTo>
                <a:lnTo>
                  <a:pt x="301" y="289"/>
                </a:lnTo>
                <a:lnTo>
                  <a:pt x="308" y="297"/>
                </a:lnTo>
                <a:lnTo>
                  <a:pt x="327" y="316"/>
                </a:lnTo>
                <a:lnTo>
                  <a:pt x="352" y="341"/>
                </a:lnTo>
                <a:lnTo>
                  <a:pt x="352" y="341"/>
                </a:lnTo>
                <a:lnTo>
                  <a:pt x="357" y="359"/>
                </a:lnTo>
                <a:lnTo>
                  <a:pt x="361" y="371"/>
                </a:lnTo>
                <a:lnTo>
                  <a:pt x="362" y="381"/>
                </a:lnTo>
                <a:lnTo>
                  <a:pt x="362" y="381"/>
                </a:lnTo>
                <a:lnTo>
                  <a:pt x="362" y="384"/>
                </a:lnTo>
                <a:lnTo>
                  <a:pt x="361" y="386"/>
                </a:lnTo>
                <a:lnTo>
                  <a:pt x="357" y="391"/>
                </a:lnTo>
                <a:lnTo>
                  <a:pt x="352" y="396"/>
                </a:lnTo>
                <a:lnTo>
                  <a:pt x="352" y="396"/>
                </a:lnTo>
                <a:lnTo>
                  <a:pt x="347" y="391"/>
                </a:lnTo>
                <a:lnTo>
                  <a:pt x="342" y="387"/>
                </a:lnTo>
                <a:lnTo>
                  <a:pt x="335" y="384"/>
                </a:lnTo>
                <a:lnTo>
                  <a:pt x="327" y="382"/>
                </a:lnTo>
                <a:lnTo>
                  <a:pt x="322" y="381"/>
                </a:lnTo>
                <a:lnTo>
                  <a:pt x="318" y="382"/>
                </a:lnTo>
                <a:lnTo>
                  <a:pt x="315" y="384"/>
                </a:lnTo>
                <a:lnTo>
                  <a:pt x="310" y="387"/>
                </a:lnTo>
                <a:lnTo>
                  <a:pt x="306" y="391"/>
                </a:lnTo>
                <a:lnTo>
                  <a:pt x="302" y="396"/>
                </a:lnTo>
                <a:lnTo>
                  <a:pt x="302" y="396"/>
                </a:lnTo>
                <a:lnTo>
                  <a:pt x="296" y="409"/>
                </a:lnTo>
                <a:lnTo>
                  <a:pt x="291" y="419"/>
                </a:lnTo>
                <a:lnTo>
                  <a:pt x="287" y="430"/>
                </a:lnTo>
                <a:lnTo>
                  <a:pt x="285" y="439"/>
                </a:lnTo>
                <a:lnTo>
                  <a:pt x="282" y="451"/>
                </a:lnTo>
                <a:lnTo>
                  <a:pt x="282" y="456"/>
                </a:lnTo>
                <a:lnTo>
                  <a:pt x="282" y="456"/>
                </a:lnTo>
                <a:lnTo>
                  <a:pt x="251" y="466"/>
                </a:lnTo>
                <a:lnTo>
                  <a:pt x="225" y="476"/>
                </a:lnTo>
                <a:lnTo>
                  <a:pt x="215" y="481"/>
                </a:lnTo>
                <a:lnTo>
                  <a:pt x="207" y="486"/>
                </a:lnTo>
                <a:lnTo>
                  <a:pt x="207" y="486"/>
                </a:lnTo>
                <a:lnTo>
                  <a:pt x="200" y="494"/>
                </a:lnTo>
                <a:lnTo>
                  <a:pt x="190" y="503"/>
                </a:lnTo>
                <a:lnTo>
                  <a:pt x="165" y="533"/>
                </a:lnTo>
                <a:lnTo>
                  <a:pt x="140" y="563"/>
                </a:lnTo>
                <a:lnTo>
                  <a:pt x="122" y="586"/>
                </a:lnTo>
                <a:lnTo>
                  <a:pt x="122" y="586"/>
                </a:lnTo>
                <a:lnTo>
                  <a:pt x="115" y="598"/>
                </a:lnTo>
                <a:lnTo>
                  <a:pt x="105" y="617"/>
                </a:lnTo>
                <a:lnTo>
                  <a:pt x="80" y="670"/>
                </a:lnTo>
                <a:lnTo>
                  <a:pt x="53" y="726"/>
                </a:lnTo>
                <a:lnTo>
                  <a:pt x="33" y="766"/>
                </a:lnTo>
                <a:lnTo>
                  <a:pt x="33" y="766"/>
                </a:lnTo>
                <a:lnTo>
                  <a:pt x="25" y="779"/>
                </a:lnTo>
                <a:lnTo>
                  <a:pt x="18" y="794"/>
                </a:lnTo>
                <a:lnTo>
                  <a:pt x="11" y="811"/>
                </a:lnTo>
                <a:lnTo>
                  <a:pt x="6" y="828"/>
                </a:lnTo>
                <a:lnTo>
                  <a:pt x="3" y="847"/>
                </a:lnTo>
                <a:lnTo>
                  <a:pt x="0" y="864"/>
                </a:lnTo>
                <a:lnTo>
                  <a:pt x="0" y="883"/>
                </a:lnTo>
                <a:lnTo>
                  <a:pt x="3" y="901"/>
                </a:lnTo>
                <a:lnTo>
                  <a:pt x="3" y="901"/>
                </a:lnTo>
                <a:lnTo>
                  <a:pt x="5" y="911"/>
                </a:lnTo>
                <a:lnTo>
                  <a:pt x="10" y="920"/>
                </a:lnTo>
                <a:lnTo>
                  <a:pt x="16" y="933"/>
                </a:lnTo>
                <a:lnTo>
                  <a:pt x="25" y="945"/>
                </a:lnTo>
                <a:lnTo>
                  <a:pt x="44" y="972"/>
                </a:lnTo>
                <a:lnTo>
                  <a:pt x="64" y="999"/>
                </a:lnTo>
                <a:lnTo>
                  <a:pt x="101" y="1044"/>
                </a:lnTo>
                <a:lnTo>
                  <a:pt x="112" y="1059"/>
                </a:lnTo>
                <a:lnTo>
                  <a:pt x="117" y="1065"/>
                </a:lnTo>
                <a:lnTo>
                  <a:pt x="117" y="1065"/>
                </a:lnTo>
                <a:lnTo>
                  <a:pt x="119" y="1069"/>
                </a:lnTo>
                <a:lnTo>
                  <a:pt x="121" y="1074"/>
                </a:lnTo>
                <a:lnTo>
                  <a:pt x="130" y="1090"/>
                </a:lnTo>
                <a:lnTo>
                  <a:pt x="139" y="1107"/>
                </a:lnTo>
                <a:lnTo>
                  <a:pt x="141" y="1114"/>
                </a:lnTo>
                <a:lnTo>
                  <a:pt x="142" y="1120"/>
                </a:lnTo>
                <a:lnTo>
                  <a:pt x="142" y="1120"/>
                </a:lnTo>
                <a:lnTo>
                  <a:pt x="142" y="1123"/>
                </a:lnTo>
                <a:lnTo>
                  <a:pt x="145" y="1125"/>
                </a:lnTo>
                <a:lnTo>
                  <a:pt x="150" y="1131"/>
                </a:lnTo>
                <a:lnTo>
                  <a:pt x="156" y="1136"/>
                </a:lnTo>
                <a:lnTo>
                  <a:pt x="165" y="1143"/>
                </a:lnTo>
                <a:lnTo>
                  <a:pt x="180" y="1151"/>
                </a:lnTo>
                <a:lnTo>
                  <a:pt x="187" y="1155"/>
                </a:lnTo>
                <a:lnTo>
                  <a:pt x="187" y="1155"/>
                </a:lnTo>
                <a:lnTo>
                  <a:pt x="191" y="1224"/>
                </a:lnTo>
                <a:lnTo>
                  <a:pt x="196" y="1286"/>
                </a:lnTo>
                <a:lnTo>
                  <a:pt x="199" y="1316"/>
                </a:lnTo>
                <a:lnTo>
                  <a:pt x="202" y="1345"/>
                </a:lnTo>
                <a:lnTo>
                  <a:pt x="202" y="1345"/>
                </a:lnTo>
                <a:lnTo>
                  <a:pt x="206" y="1372"/>
                </a:lnTo>
                <a:lnTo>
                  <a:pt x="209" y="1400"/>
                </a:lnTo>
                <a:lnTo>
                  <a:pt x="212" y="1454"/>
                </a:lnTo>
                <a:lnTo>
                  <a:pt x="215" y="1497"/>
                </a:lnTo>
                <a:lnTo>
                  <a:pt x="216" y="1511"/>
                </a:lnTo>
                <a:lnTo>
                  <a:pt x="217" y="1520"/>
                </a:lnTo>
                <a:lnTo>
                  <a:pt x="217" y="1520"/>
                </a:lnTo>
                <a:lnTo>
                  <a:pt x="220" y="1525"/>
                </a:lnTo>
                <a:lnTo>
                  <a:pt x="225" y="1531"/>
                </a:lnTo>
                <a:lnTo>
                  <a:pt x="237" y="1542"/>
                </a:lnTo>
                <a:lnTo>
                  <a:pt x="252" y="1555"/>
                </a:lnTo>
                <a:lnTo>
                  <a:pt x="252" y="1555"/>
                </a:lnTo>
                <a:lnTo>
                  <a:pt x="260" y="1585"/>
                </a:lnTo>
                <a:lnTo>
                  <a:pt x="262" y="1608"/>
                </a:lnTo>
                <a:lnTo>
                  <a:pt x="263" y="1618"/>
                </a:lnTo>
                <a:lnTo>
                  <a:pt x="262" y="1625"/>
                </a:lnTo>
                <a:lnTo>
                  <a:pt x="262" y="1625"/>
                </a:lnTo>
                <a:lnTo>
                  <a:pt x="261" y="1627"/>
                </a:lnTo>
                <a:lnTo>
                  <a:pt x="260" y="1628"/>
                </a:lnTo>
                <a:lnTo>
                  <a:pt x="255" y="1630"/>
                </a:lnTo>
                <a:lnTo>
                  <a:pt x="250" y="1631"/>
                </a:lnTo>
                <a:lnTo>
                  <a:pt x="245" y="1632"/>
                </a:lnTo>
                <a:lnTo>
                  <a:pt x="238" y="1636"/>
                </a:lnTo>
                <a:lnTo>
                  <a:pt x="232" y="1642"/>
                </a:lnTo>
                <a:lnTo>
                  <a:pt x="230" y="1647"/>
                </a:lnTo>
                <a:lnTo>
                  <a:pt x="227" y="1653"/>
                </a:lnTo>
                <a:lnTo>
                  <a:pt x="222" y="1670"/>
                </a:lnTo>
                <a:lnTo>
                  <a:pt x="222" y="1670"/>
                </a:lnTo>
                <a:lnTo>
                  <a:pt x="220" y="1688"/>
                </a:lnTo>
                <a:lnTo>
                  <a:pt x="219" y="1707"/>
                </a:lnTo>
                <a:lnTo>
                  <a:pt x="220" y="1726"/>
                </a:lnTo>
                <a:lnTo>
                  <a:pt x="221" y="1743"/>
                </a:lnTo>
                <a:lnTo>
                  <a:pt x="224" y="1779"/>
                </a:lnTo>
                <a:lnTo>
                  <a:pt x="224" y="1797"/>
                </a:lnTo>
                <a:lnTo>
                  <a:pt x="222" y="1814"/>
                </a:lnTo>
                <a:lnTo>
                  <a:pt x="222" y="1814"/>
                </a:lnTo>
                <a:lnTo>
                  <a:pt x="217" y="1851"/>
                </a:lnTo>
                <a:lnTo>
                  <a:pt x="216" y="1869"/>
                </a:lnTo>
                <a:lnTo>
                  <a:pt x="215" y="1887"/>
                </a:lnTo>
                <a:lnTo>
                  <a:pt x="216" y="1906"/>
                </a:lnTo>
                <a:lnTo>
                  <a:pt x="219" y="1922"/>
                </a:lnTo>
                <a:lnTo>
                  <a:pt x="225" y="1939"/>
                </a:lnTo>
                <a:lnTo>
                  <a:pt x="229" y="1947"/>
                </a:lnTo>
                <a:lnTo>
                  <a:pt x="232" y="1954"/>
                </a:lnTo>
                <a:lnTo>
                  <a:pt x="232" y="1954"/>
                </a:lnTo>
                <a:lnTo>
                  <a:pt x="241" y="1968"/>
                </a:lnTo>
                <a:lnTo>
                  <a:pt x="251" y="1982"/>
                </a:lnTo>
                <a:lnTo>
                  <a:pt x="260" y="1992"/>
                </a:lnTo>
                <a:lnTo>
                  <a:pt x="270" y="2000"/>
                </a:lnTo>
                <a:lnTo>
                  <a:pt x="280" y="2007"/>
                </a:lnTo>
                <a:lnTo>
                  <a:pt x="285" y="2008"/>
                </a:lnTo>
                <a:lnTo>
                  <a:pt x="290" y="2009"/>
                </a:lnTo>
                <a:lnTo>
                  <a:pt x="295" y="2009"/>
                </a:lnTo>
                <a:lnTo>
                  <a:pt x="301" y="2009"/>
                </a:lnTo>
                <a:lnTo>
                  <a:pt x="306" y="2007"/>
                </a:lnTo>
                <a:lnTo>
                  <a:pt x="312" y="2004"/>
                </a:lnTo>
                <a:lnTo>
                  <a:pt x="312" y="2004"/>
                </a:lnTo>
                <a:lnTo>
                  <a:pt x="323" y="1998"/>
                </a:lnTo>
                <a:lnTo>
                  <a:pt x="332" y="1990"/>
                </a:lnTo>
                <a:lnTo>
                  <a:pt x="340" y="1982"/>
                </a:lnTo>
                <a:lnTo>
                  <a:pt x="345" y="1972"/>
                </a:lnTo>
                <a:lnTo>
                  <a:pt x="350" y="1958"/>
                </a:lnTo>
                <a:lnTo>
                  <a:pt x="352" y="1943"/>
                </a:lnTo>
                <a:lnTo>
                  <a:pt x="355" y="1923"/>
                </a:lnTo>
                <a:lnTo>
                  <a:pt x="357" y="1899"/>
                </a:lnTo>
                <a:lnTo>
                  <a:pt x="357" y="1899"/>
                </a:lnTo>
                <a:lnTo>
                  <a:pt x="361" y="1852"/>
                </a:lnTo>
                <a:lnTo>
                  <a:pt x="365" y="1813"/>
                </a:lnTo>
                <a:lnTo>
                  <a:pt x="367" y="1786"/>
                </a:lnTo>
                <a:lnTo>
                  <a:pt x="367" y="1777"/>
                </a:lnTo>
                <a:lnTo>
                  <a:pt x="367" y="1769"/>
                </a:lnTo>
                <a:lnTo>
                  <a:pt x="367" y="1769"/>
                </a:lnTo>
                <a:lnTo>
                  <a:pt x="367" y="1763"/>
                </a:lnTo>
                <a:lnTo>
                  <a:pt x="368" y="1758"/>
                </a:lnTo>
                <a:lnTo>
                  <a:pt x="375" y="1745"/>
                </a:lnTo>
                <a:lnTo>
                  <a:pt x="382" y="1731"/>
                </a:lnTo>
                <a:lnTo>
                  <a:pt x="384" y="1723"/>
                </a:lnTo>
                <a:lnTo>
                  <a:pt x="387" y="1715"/>
                </a:lnTo>
                <a:lnTo>
                  <a:pt x="387" y="1715"/>
                </a:lnTo>
                <a:lnTo>
                  <a:pt x="392" y="1682"/>
                </a:lnTo>
                <a:lnTo>
                  <a:pt x="397" y="1630"/>
                </a:lnTo>
                <a:lnTo>
                  <a:pt x="402" y="1581"/>
                </a:lnTo>
                <a:lnTo>
                  <a:pt x="402" y="1563"/>
                </a:lnTo>
                <a:lnTo>
                  <a:pt x="402" y="1555"/>
                </a:lnTo>
                <a:lnTo>
                  <a:pt x="402" y="1555"/>
                </a:lnTo>
                <a:lnTo>
                  <a:pt x="393" y="1524"/>
                </a:lnTo>
                <a:lnTo>
                  <a:pt x="391" y="1515"/>
                </a:lnTo>
                <a:lnTo>
                  <a:pt x="389" y="1506"/>
                </a:lnTo>
                <a:lnTo>
                  <a:pt x="391" y="1499"/>
                </a:lnTo>
                <a:lnTo>
                  <a:pt x="392" y="1495"/>
                </a:lnTo>
                <a:lnTo>
                  <a:pt x="392" y="1495"/>
                </a:lnTo>
                <a:lnTo>
                  <a:pt x="407" y="1482"/>
                </a:lnTo>
                <a:lnTo>
                  <a:pt x="417" y="1475"/>
                </a:lnTo>
                <a:lnTo>
                  <a:pt x="432" y="1500"/>
                </a:lnTo>
                <a:lnTo>
                  <a:pt x="427" y="1560"/>
                </a:lnTo>
                <a:lnTo>
                  <a:pt x="427" y="1560"/>
                </a:lnTo>
                <a:lnTo>
                  <a:pt x="429" y="1633"/>
                </a:lnTo>
                <a:lnTo>
                  <a:pt x="429" y="1687"/>
                </a:lnTo>
                <a:lnTo>
                  <a:pt x="428" y="1707"/>
                </a:lnTo>
                <a:lnTo>
                  <a:pt x="427" y="1720"/>
                </a:lnTo>
                <a:lnTo>
                  <a:pt x="427" y="1720"/>
                </a:lnTo>
                <a:lnTo>
                  <a:pt x="423" y="1737"/>
                </a:lnTo>
                <a:lnTo>
                  <a:pt x="418" y="1764"/>
                </a:lnTo>
                <a:lnTo>
                  <a:pt x="408" y="1806"/>
                </a:lnTo>
                <a:lnTo>
                  <a:pt x="401" y="1831"/>
                </a:lnTo>
                <a:lnTo>
                  <a:pt x="392" y="1859"/>
                </a:lnTo>
                <a:lnTo>
                  <a:pt x="392" y="1859"/>
                </a:lnTo>
                <a:lnTo>
                  <a:pt x="387" y="1876"/>
                </a:lnTo>
                <a:lnTo>
                  <a:pt x="382" y="1894"/>
                </a:lnTo>
                <a:lnTo>
                  <a:pt x="373" y="1934"/>
                </a:lnTo>
                <a:lnTo>
                  <a:pt x="366" y="1978"/>
                </a:lnTo>
                <a:lnTo>
                  <a:pt x="360" y="2020"/>
                </a:lnTo>
                <a:lnTo>
                  <a:pt x="351" y="2090"/>
                </a:lnTo>
                <a:lnTo>
                  <a:pt x="347" y="2119"/>
                </a:lnTo>
                <a:lnTo>
                  <a:pt x="347" y="2119"/>
                </a:lnTo>
                <a:lnTo>
                  <a:pt x="345" y="2127"/>
                </a:lnTo>
                <a:lnTo>
                  <a:pt x="337" y="2147"/>
                </a:lnTo>
                <a:lnTo>
                  <a:pt x="333" y="2159"/>
                </a:lnTo>
                <a:lnTo>
                  <a:pt x="331" y="2174"/>
                </a:lnTo>
                <a:lnTo>
                  <a:pt x="328" y="2189"/>
                </a:lnTo>
                <a:lnTo>
                  <a:pt x="327" y="2204"/>
                </a:lnTo>
                <a:lnTo>
                  <a:pt x="327" y="2204"/>
                </a:lnTo>
                <a:lnTo>
                  <a:pt x="328" y="2228"/>
                </a:lnTo>
                <a:lnTo>
                  <a:pt x="330" y="2236"/>
                </a:lnTo>
                <a:lnTo>
                  <a:pt x="332" y="2243"/>
                </a:lnTo>
                <a:lnTo>
                  <a:pt x="335" y="2248"/>
                </a:lnTo>
                <a:lnTo>
                  <a:pt x="337" y="2250"/>
                </a:lnTo>
                <a:lnTo>
                  <a:pt x="342" y="2253"/>
                </a:lnTo>
                <a:lnTo>
                  <a:pt x="347" y="2254"/>
                </a:lnTo>
                <a:lnTo>
                  <a:pt x="347" y="2254"/>
                </a:lnTo>
                <a:lnTo>
                  <a:pt x="365" y="2256"/>
                </a:lnTo>
                <a:lnTo>
                  <a:pt x="378" y="2258"/>
                </a:lnTo>
                <a:lnTo>
                  <a:pt x="393" y="2258"/>
                </a:lnTo>
                <a:lnTo>
                  <a:pt x="408" y="2256"/>
                </a:lnTo>
                <a:lnTo>
                  <a:pt x="424" y="2254"/>
                </a:lnTo>
                <a:lnTo>
                  <a:pt x="442" y="2250"/>
                </a:lnTo>
                <a:lnTo>
                  <a:pt x="457" y="2244"/>
                </a:lnTo>
                <a:lnTo>
                  <a:pt x="457" y="2244"/>
                </a:lnTo>
                <a:lnTo>
                  <a:pt x="471" y="2238"/>
                </a:lnTo>
                <a:lnTo>
                  <a:pt x="483" y="2233"/>
                </a:lnTo>
                <a:lnTo>
                  <a:pt x="492" y="2229"/>
                </a:lnTo>
                <a:lnTo>
                  <a:pt x="499" y="2225"/>
                </a:lnTo>
                <a:lnTo>
                  <a:pt x="504" y="2220"/>
                </a:lnTo>
                <a:lnTo>
                  <a:pt x="507" y="2216"/>
                </a:lnTo>
                <a:lnTo>
                  <a:pt x="508" y="2213"/>
                </a:lnTo>
                <a:lnTo>
                  <a:pt x="508" y="2203"/>
                </a:lnTo>
                <a:lnTo>
                  <a:pt x="507" y="2189"/>
                </a:lnTo>
                <a:lnTo>
                  <a:pt x="507" y="2189"/>
                </a:lnTo>
                <a:lnTo>
                  <a:pt x="503" y="2174"/>
                </a:lnTo>
                <a:lnTo>
                  <a:pt x="501" y="2159"/>
                </a:lnTo>
                <a:lnTo>
                  <a:pt x="492" y="2134"/>
                </a:lnTo>
                <a:lnTo>
                  <a:pt x="483" y="2114"/>
                </a:lnTo>
                <a:lnTo>
                  <a:pt x="477" y="2099"/>
                </a:lnTo>
                <a:lnTo>
                  <a:pt x="477" y="2099"/>
                </a:lnTo>
                <a:lnTo>
                  <a:pt x="474" y="2093"/>
                </a:lnTo>
                <a:lnTo>
                  <a:pt x="473" y="2084"/>
                </a:lnTo>
                <a:lnTo>
                  <a:pt x="473" y="2064"/>
                </a:lnTo>
                <a:lnTo>
                  <a:pt x="474" y="2045"/>
                </a:lnTo>
                <a:lnTo>
                  <a:pt x="477" y="2034"/>
                </a:lnTo>
                <a:lnTo>
                  <a:pt x="477" y="2034"/>
                </a:lnTo>
                <a:lnTo>
                  <a:pt x="488" y="2003"/>
                </a:lnTo>
                <a:lnTo>
                  <a:pt x="511" y="1939"/>
                </a:lnTo>
                <a:lnTo>
                  <a:pt x="522" y="1904"/>
                </a:lnTo>
                <a:lnTo>
                  <a:pt x="532" y="1871"/>
                </a:lnTo>
                <a:lnTo>
                  <a:pt x="539" y="1843"/>
                </a:lnTo>
                <a:lnTo>
                  <a:pt x="540" y="1832"/>
                </a:lnTo>
                <a:lnTo>
                  <a:pt x="542" y="1824"/>
                </a:lnTo>
                <a:lnTo>
                  <a:pt x="542" y="1824"/>
                </a:lnTo>
                <a:lnTo>
                  <a:pt x="544" y="1781"/>
                </a:lnTo>
                <a:lnTo>
                  <a:pt x="549" y="1718"/>
                </a:lnTo>
                <a:lnTo>
                  <a:pt x="557" y="1640"/>
                </a:lnTo>
                <a:lnTo>
                  <a:pt x="557" y="1640"/>
                </a:lnTo>
                <a:lnTo>
                  <a:pt x="575" y="1580"/>
                </a:lnTo>
                <a:lnTo>
                  <a:pt x="590" y="1535"/>
                </a:lnTo>
                <a:lnTo>
                  <a:pt x="597" y="1516"/>
                </a:lnTo>
                <a:lnTo>
                  <a:pt x="602" y="1505"/>
                </a:lnTo>
                <a:lnTo>
                  <a:pt x="602" y="1505"/>
                </a:lnTo>
                <a:lnTo>
                  <a:pt x="614" y="1476"/>
                </a:lnTo>
                <a:lnTo>
                  <a:pt x="624" y="1454"/>
                </a:lnTo>
                <a:lnTo>
                  <a:pt x="633" y="1427"/>
                </a:lnTo>
                <a:lnTo>
                  <a:pt x="642" y="1401"/>
                </a:lnTo>
                <a:lnTo>
                  <a:pt x="648" y="1375"/>
                </a:lnTo>
                <a:lnTo>
                  <a:pt x="650" y="1362"/>
                </a:lnTo>
                <a:lnTo>
                  <a:pt x="652" y="1350"/>
                </a:lnTo>
                <a:lnTo>
                  <a:pt x="653" y="1340"/>
                </a:lnTo>
                <a:lnTo>
                  <a:pt x="652" y="1330"/>
                </a:lnTo>
                <a:lnTo>
                  <a:pt x="652" y="1330"/>
                </a:lnTo>
                <a:lnTo>
                  <a:pt x="639" y="1240"/>
                </a:lnTo>
                <a:lnTo>
                  <a:pt x="632" y="1185"/>
                </a:lnTo>
                <a:lnTo>
                  <a:pt x="642" y="1170"/>
                </a:lnTo>
                <a:lnTo>
                  <a:pt x="642" y="1170"/>
                </a:lnTo>
                <a:lnTo>
                  <a:pt x="634" y="1149"/>
                </a:lnTo>
                <a:lnTo>
                  <a:pt x="619" y="1098"/>
                </a:lnTo>
                <a:lnTo>
                  <a:pt x="610" y="1068"/>
                </a:lnTo>
                <a:lnTo>
                  <a:pt x="604" y="1039"/>
                </a:lnTo>
                <a:lnTo>
                  <a:pt x="599" y="1014"/>
                </a:lnTo>
                <a:lnTo>
                  <a:pt x="597" y="1004"/>
                </a:lnTo>
                <a:lnTo>
                  <a:pt x="597" y="995"/>
                </a:lnTo>
                <a:lnTo>
                  <a:pt x="597" y="995"/>
                </a:lnTo>
                <a:lnTo>
                  <a:pt x="598" y="973"/>
                </a:lnTo>
                <a:lnTo>
                  <a:pt x="602" y="938"/>
                </a:lnTo>
                <a:lnTo>
                  <a:pt x="605" y="896"/>
                </a:lnTo>
                <a:lnTo>
                  <a:pt x="612" y="851"/>
                </a:lnTo>
                <a:lnTo>
                  <a:pt x="618" y="807"/>
                </a:lnTo>
                <a:lnTo>
                  <a:pt x="625" y="771"/>
                </a:lnTo>
                <a:lnTo>
                  <a:pt x="632" y="746"/>
                </a:lnTo>
                <a:lnTo>
                  <a:pt x="634" y="738"/>
                </a:lnTo>
                <a:lnTo>
                  <a:pt x="635" y="737"/>
                </a:lnTo>
                <a:lnTo>
                  <a:pt x="637" y="736"/>
                </a:lnTo>
                <a:lnTo>
                  <a:pt x="637" y="736"/>
                </a:lnTo>
                <a:lnTo>
                  <a:pt x="643" y="737"/>
                </a:lnTo>
                <a:lnTo>
                  <a:pt x="652" y="742"/>
                </a:lnTo>
                <a:lnTo>
                  <a:pt x="661" y="749"/>
                </a:lnTo>
                <a:lnTo>
                  <a:pt x="673" y="758"/>
                </a:lnTo>
                <a:lnTo>
                  <a:pt x="683" y="768"/>
                </a:lnTo>
                <a:lnTo>
                  <a:pt x="691" y="777"/>
                </a:lnTo>
                <a:lnTo>
                  <a:pt x="699" y="784"/>
                </a:lnTo>
                <a:lnTo>
                  <a:pt x="701" y="791"/>
                </a:lnTo>
                <a:lnTo>
                  <a:pt x="701" y="791"/>
                </a:lnTo>
                <a:lnTo>
                  <a:pt x="708" y="812"/>
                </a:lnTo>
                <a:lnTo>
                  <a:pt x="723" y="848"/>
                </a:lnTo>
                <a:lnTo>
                  <a:pt x="740" y="888"/>
                </a:lnTo>
                <a:lnTo>
                  <a:pt x="749" y="906"/>
                </a:lnTo>
                <a:lnTo>
                  <a:pt x="756" y="920"/>
                </a:lnTo>
                <a:lnTo>
                  <a:pt x="756" y="920"/>
                </a:lnTo>
                <a:lnTo>
                  <a:pt x="774" y="952"/>
                </a:lnTo>
                <a:lnTo>
                  <a:pt x="794" y="990"/>
                </a:lnTo>
                <a:lnTo>
                  <a:pt x="816" y="1035"/>
                </a:lnTo>
                <a:lnTo>
                  <a:pt x="816" y="1035"/>
                </a:lnTo>
                <a:lnTo>
                  <a:pt x="849" y="1043"/>
                </a:lnTo>
                <a:lnTo>
                  <a:pt x="871" y="1047"/>
                </a:lnTo>
                <a:lnTo>
                  <a:pt x="879" y="1047"/>
                </a:lnTo>
                <a:lnTo>
                  <a:pt x="880" y="1047"/>
                </a:lnTo>
                <a:lnTo>
                  <a:pt x="881" y="1045"/>
                </a:lnTo>
                <a:lnTo>
                  <a:pt x="881" y="1045"/>
                </a:lnTo>
                <a:lnTo>
                  <a:pt x="881" y="1044"/>
                </a:lnTo>
                <a:lnTo>
                  <a:pt x="882" y="1043"/>
                </a:lnTo>
                <a:lnTo>
                  <a:pt x="887" y="1039"/>
                </a:lnTo>
                <a:lnTo>
                  <a:pt x="902" y="1032"/>
                </a:lnTo>
                <a:lnTo>
                  <a:pt x="911" y="1025"/>
                </a:lnTo>
                <a:lnTo>
                  <a:pt x="919" y="1019"/>
                </a:lnTo>
                <a:lnTo>
                  <a:pt x="921" y="1015"/>
                </a:lnTo>
                <a:lnTo>
                  <a:pt x="924" y="1010"/>
                </a:lnTo>
                <a:lnTo>
                  <a:pt x="925" y="1005"/>
                </a:lnTo>
                <a:lnTo>
                  <a:pt x="926" y="1000"/>
                </a:lnTo>
                <a:lnTo>
                  <a:pt x="926" y="1000"/>
                </a:lnTo>
                <a:lnTo>
                  <a:pt x="926" y="990"/>
                </a:lnTo>
                <a:lnTo>
                  <a:pt x="924" y="983"/>
                </a:lnTo>
                <a:lnTo>
                  <a:pt x="921" y="977"/>
                </a:lnTo>
                <a:lnTo>
                  <a:pt x="916" y="973"/>
                </a:lnTo>
                <a:lnTo>
                  <a:pt x="912" y="969"/>
                </a:lnTo>
                <a:lnTo>
                  <a:pt x="907" y="968"/>
                </a:lnTo>
                <a:lnTo>
                  <a:pt x="901" y="965"/>
                </a:lnTo>
                <a:lnTo>
                  <a:pt x="901" y="965"/>
                </a:lnTo>
                <a:lnTo>
                  <a:pt x="896" y="964"/>
                </a:lnTo>
                <a:lnTo>
                  <a:pt x="890" y="964"/>
                </a:lnTo>
                <a:lnTo>
                  <a:pt x="881" y="965"/>
                </a:lnTo>
                <a:lnTo>
                  <a:pt x="881" y="965"/>
                </a:lnTo>
                <a:lnTo>
                  <a:pt x="877" y="952"/>
                </a:lnTo>
                <a:lnTo>
                  <a:pt x="874" y="935"/>
                </a:lnTo>
                <a:lnTo>
                  <a:pt x="871" y="916"/>
                </a:lnTo>
                <a:lnTo>
                  <a:pt x="871" y="916"/>
                </a:lnTo>
                <a:lnTo>
                  <a:pt x="870" y="909"/>
                </a:lnTo>
                <a:lnTo>
                  <a:pt x="869" y="903"/>
                </a:lnTo>
                <a:lnTo>
                  <a:pt x="862" y="889"/>
                </a:lnTo>
                <a:lnTo>
                  <a:pt x="855" y="876"/>
                </a:lnTo>
                <a:lnTo>
                  <a:pt x="845" y="862"/>
                </a:lnTo>
                <a:lnTo>
                  <a:pt x="835" y="849"/>
                </a:lnTo>
                <a:lnTo>
                  <a:pt x="825" y="838"/>
                </a:lnTo>
                <a:lnTo>
                  <a:pt x="817" y="831"/>
                </a:lnTo>
                <a:lnTo>
                  <a:pt x="811" y="826"/>
                </a:lnTo>
                <a:lnTo>
                  <a:pt x="811" y="826"/>
                </a:lnTo>
                <a:lnTo>
                  <a:pt x="809" y="823"/>
                </a:lnTo>
                <a:lnTo>
                  <a:pt x="806" y="818"/>
                </a:lnTo>
                <a:lnTo>
                  <a:pt x="802" y="803"/>
                </a:lnTo>
                <a:lnTo>
                  <a:pt x="800" y="783"/>
                </a:lnTo>
                <a:lnTo>
                  <a:pt x="796" y="761"/>
                </a:lnTo>
                <a:lnTo>
                  <a:pt x="792" y="719"/>
                </a:lnTo>
                <a:lnTo>
                  <a:pt x="791" y="701"/>
                </a:lnTo>
                <a:lnTo>
                  <a:pt x="791" y="701"/>
                </a:lnTo>
                <a:lnTo>
                  <a:pt x="776" y="671"/>
                </a:lnTo>
                <a:lnTo>
                  <a:pt x="744" y="606"/>
                </a:lnTo>
                <a:lnTo>
                  <a:pt x="724" y="570"/>
                </a:lnTo>
                <a:lnTo>
                  <a:pt x="705" y="537"/>
                </a:lnTo>
                <a:lnTo>
                  <a:pt x="689" y="513"/>
                </a:lnTo>
                <a:lnTo>
                  <a:pt x="681" y="505"/>
                </a:lnTo>
                <a:lnTo>
                  <a:pt x="676" y="501"/>
                </a:lnTo>
                <a:lnTo>
                  <a:pt x="676" y="501"/>
                </a:lnTo>
                <a:lnTo>
                  <a:pt x="668" y="495"/>
                </a:lnTo>
                <a:lnTo>
                  <a:pt x="659" y="487"/>
                </a:lnTo>
                <a:lnTo>
                  <a:pt x="650" y="480"/>
                </a:lnTo>
                <a:lnTo>
                  <a:pt x="643" y="471"/>
                </a:lnTo>
                <a:lnTo>
                  <a:pt x="630" y="455"/>
                </a:lnTo>
                <a:lnTo>
                  <a:pt x="625" y="450"/>
                </a:lnTo>
                <a:lnTo>
                  <a:pt x="622" y="446"/>
                </a:lnTo>
                <a:lnTo>
                  <a:pt x="622" y="446"/>
                </a:lnTo>
                <a:lnTo>
                  <a:pt x="617" y="445"/>
                </a:lnTo>
                <a:lnTo>
                  <a:pt x="608" y="442"/>
                </a:lnTo>
                <a:lnTo>
                  <a:pt x="583" y="439"/>
                </a:lnTo>
                <a:lnTo>
                  <a:pt x="569" y="435"/>
                </a:lnTo>
                <a:lnTo>
                  <a:pt x="558" y="431"/>
                </a:lnTo>
                <a:lnTo>
                  <a:pt x="552" y="427"/>
                </a:lnTo>
                <a:lnTo>
                  <a:pt x="548" y="425"/>
                </a:lnTo>
                <a:lnTo>
                  <a:pt x="544" y="421"/>
                </a:lnTo>
                <a:lnTo>
                  <a:pt x="542" y="416"/>
                </a:lnTo>
                <a:lnTo>
                  <a:pt x="542" y="416"/>
                </a:lnTo>
                <a:lnTo>
                  <a:pt x="538" y="407"/>
                </a:lnTo>
                <a:lnTo>
                  <a:pt x="534" y="401"/>
                </a:lnTo>
                <a:lnTo>
                  <a:pt x="529" y="396"/>
                </a:lnTo>
                <a:lnTo>
                  <a:pt x="525" y="391"/>
                </a:lnTo>
                <a:lnTo>
                  <a:pt x="519" y="387"/>
                </a:lnTo>
                <a:lnTo>
                  <a:pt x="517" y="386"/>
                </a:lnTo>
                <a:lnTo>
                  <a:pt x="497" y="381"/>
                </a:lnTo>
                <a:lnTo>
                  <a:pt x="502" y="311"/>
                </a:lnTo>
                <a:lnTo>
                  <a:pt x="502" y="311"/>
                </a:lnTo>
                <a:lnTo>
                  <a:pt x="530" y="276"/>
                </a:lnTo>
                <a:lnTo>
                  <a:pt x="552" y="249"/>
                </a:lnTo>
                <a:lnTo>
                  <a:pt x="558" y="239"/>
                </a:lnTo>
                <a:lnTo>
                  <a:pt x="562" y="231"/>
                </a:lnTo>
                <a:lnTo>
                  <a:pt x="562" y="231"/>
                </a:lnTo>
                <a:lnTo>
                  <a:pt x="565" y="216"/>
                </a:lnTo>
                <a:lnTo>
                  <a:pt x="570" y="193"/>
                </a:lnTo>
                <a:lnTo>
                  <a:pt x="573" y="181"/>
                </a:lnTo>
                <a:lnTo>
                  <a:pt x="574" y="169"/>
                </a:lnTo>
                <a:lnTo>
                  <a:pt x="573" y="159"/>
                </a:lnTo>
                <a:lnTo>
                  <a:pt x="572" y="151"/>
                </a:lnTo>
                <a:lnTo>
                  <a:pt x="572" y="151"/>
                </a:lnTo>
                <a:lnTo>
                  <a:pt x="567" y="140"/>
                </a:lnTo>
                <a:lnTo>
                  <a:pt x="562" y="133"/>
                </a:lnTo>
                <a:lnTo>
                  <a:pt x="557" y="126"/>
                </a:lnTo>
                <a:lnTo>
                  <a:pt x="557" y="126"/>
                </a:lnTo>
                <a:lnTo>
                  <a:pt x="553" y="116"/>
                </a:lnTo>
                <a:lnTo>
                  <a:pt x="544" y="96"/>
                </a:lnTo>
                <a:lnTo>
                  <a:pt x="538" y="85"/>
                </a:lnTo>
                <a:lnTo>
                  <a:pt x="533" y="75"/>
                </a:lnTo>
                <a:lnTo>
                  <a:pt x="527" y="69"/>
                </a:lnTo>
                <a:lnTo>
                  <a:pt x="524" y="68"/>
                </a:lnTo>
                <a:lnTo>
                  <a:pt x="522" y="67"/>
                </a:lnTo>
                <a:lnTo>
                  <a:pt x="522" y="67"/>
                </a:lnTo>
                <a:lnTo>
                  <a:pt x="517" y="65"/>
                </a:lnTo>
                <a:lnTo>
                  <a:pt x="513" y="62"/>
                </a:lnTo>
                <a:lnTo>
                  <a:pt x="506" y="49"/>
                </a:lnTo>
                <a:lnTo>
                  <a:pt x="501" y="43"/>
                </a:lnTo>
                <a:lnTo>
                  <a:pt x="497" y="37"/>
                </a:lnTo>
                <a:lnTo>
                  <a:pt x="492" y="33"/>
                </a:lnTo>
                <a:lnTo>
                  <a:pt x="489" y="32"/>
                </a:lnTo>
                <a:lnTo>
                  <a:pt x="487" y="32"/>
                </a:lnTo>
                <a:lnTo>
                  <a:pt x="487" y="32"/>
                </a:lnTo>
                <a:lnTo>
                  <a:pt x="481" y="32"/>
                </a:lnTo>
                <a:lnTo>
                  <a:pt x="474" y="29"/>
                </a:lnTo>
                <a:lnTo>
                  <a:pt x="463" y="25"/>
                </a:lnTo>
                <a:lnTo>
                  <a:pt x="451" y="20"/>
                </a:lnTo>
                <a:lnTo>
                  <a:pt x="442" y="17"/>
                </a:lnTo>
                <a:lnTo>
                  <a:pt x="442" y="17"/>
                </a:lnTo>
                <a:lnTo>
                  <a:pt x="432" y="13"/>
                </a:lnTo>
                <a:lnTo>
                  <a:pt x="418" y="7"/>
                </a:lnTo>
                <a:lnTo>
                  <a:pt x="406" y="2"/>
                </a:lnTo>
                <a:lnTo>
                  <a:pt x="401" y="0"/>
                </a:lnTo>
                <a:lnTo>
                  <a:pt x="397" y="2"/>
                </a:lnTo>
                <a:lnTo>
                  <a:pt x="397" y="2"/>
                </a:lnTo>
                <a:lnTo>
                  <a:pt x="379" y="10"/>
                </a:lnTo>
                <a:lnTo>
                  <a:pt x="367" y="17"/>
                </a:lnTo>
                <a:lnTo>
                  <a:pt x="367" y="17"/>
                </a:lnTo>
                <a:lnTo>
                  <a:pt x="365" y="18"/>
                </a:lnTo>
                <a:lnTo>
                  <a:pt x="360" y="20"/>
                </a:lnTo>
                <a:lnTo>
                  <a:pt x="353" y="27"/>
                </a:lnTo>
                <a:lnTo>
                  <a:pt x="350" y="32"/>
                </a:lnTo>
                <a:lnTo>
                  <a:pt x="347" y="37"/>
                </a:lnTo>
                <a:lnTo>
                  <a:pt x="347" y="37"/>
                </a:lnTo>
                <a:close/>
                <a:moveTo>
                  <a:pt x="177" y="731"/>
                </a:moveTo>
                <a:lnTo>
                  <a:pt x="177" y="731"/>
                </a:lnTo>
                <a:lnTo>
                  <a:pt x="187" y="886"/>
                </a:lnTo>
                <a:lnTo>
                  <a:pt x="187" y="886"/>
                </a:lnTo>
                <a:lnTo>
                  <a:pt x="189" y="919"/>
                </a:lnTo>
                <a:lnTo>
                  <a:pt x="191" y="960"/>
                </a:lnTo>
                <a:lnTo>
                  <a:pt x="192" y="1010"/>
                </a:lnTo>
                <a:lnTo>
                  <a:pt x="192" y="1010"/>
                </a:lnTo>
                <a:lnTo>
                  <a:pt x="184" y="1008"/>
                </a:lnTo>
                <a:lnTo>
                  <a:pt x="164" y="1000"/>
                </a:lnTo>
                <a:lnTo>
                  <a:pt x="152" y="995"/>
                </a:lnTo>
                <a:lnTo>
                  <a:pt x="142" y="990"/>
                </a:lnTo>
                <a:lnTo>
                  <a:pt x="136" y="985"/>
                </a:lnTo>
                <a:lnTo>
                  <a:pt x="134" y="983"/>
                </a:lnTo>
                <a:lnTo>
                  <a:pt x="132" y="980"/>
                </a:lnTo>
                <a:lnTo>
                  <a:pt x="132" y="980"/>
                </a:lnTo>
                <a:lnTo>
                  <a:pt x="127" y="964"/>
                </a:lnTo>
                <a:lnTo>
                  <a:pt x="119" y="938"/>
                </a:lnTo>
                <a:lnTo>
                  <a:pt x="109" y="914"/>
                </a:lnTo>
                <a:lnTo>
                  <a:pt x="102" y="901"/>
                </a:lnTo>
                <a:lnTo>
                  <a:pt x="102" y="901"/>
                </a:lnTo>
                <a:lnTo>
                  <a:pt x="98" y="892"/>
                </a:lnTo>
                <a:lnTo>
                  <a:pt x="93" y="878"/>
                </a:lnTo>
                <a:lnTo>
                  <a:pt x="90" y="871"/>
                </a:lnTo>
                <a:lnTo>
                  <a:pt x="89" y="863"/>
                </a:lnTo>
                <a:lnTo>
                  <a:pt x="90" y="857"/>
                </a:lnTo>
                <a:lnTo>
                  <a:pt x="93" y="851"/>
                </a:lnTo>
                <a:lnTo>
                  <a:pt x="132" y="791"/>
                </a:lnTo>
                <a:lnTo>
                  <a:pt x="132" y="791"/>
                </a:lnTo>
                <a:lnTo>
                  <a:pt x="159" y="754"/>
                </a:lnTo>
                <a:lnTo>
                  <a:pt x="177" y="731"/>
                </a:lnTo>
                <a:lnTo>
                  <a:pt x="177" y="73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/>
          <p:cNvSpPr>
            <a:spLocks noEditPoints="1"/>
          </p:cNvSpPr>
          <p:nvPr/>
        </p:nvSpPr>
        <p:spPr bwMode="auto">
          <a:xfrm>
            <a:off x="2693090" y="2576337"/>
            <a:ext cx="723134" cy="1891538"/>
          </a:xfrm>
          <a:custGeom>
            <a:avLst/>
            <a:gdLst>
              <a:gd name="T0" fmla="*/ 277 w 419"/>
              <a:gd name="T1" fmla="*/ 3 h 1096"/>
              <a:gd name="T2" fmla="*/ 245 w 419"/>
              <a:gd name="T3" fmla="*/ 32 h 1096"/>
              <a:gd name="T4" fmla="*/ 245 w 419"/>
              <a:gd name="T5" fmla="*/ 43 h 1096"/>
              <a:gd name="T6" fmla="*/ 239 w 419"/>
              <a:gd name="T7" fmla="*/ 77 h 1096"/>
              <a:gd name="T8" fmla="*/ 249 w 419"/>
              <a:gd name="T9" fmla="*/ 96 h 1096"/>
              <a:gd name="T10" fmla="*/ 254 w 419"/>
              <a:gd name="T11" fmla="*/ 111 h 1096"/>
              <a:gd name="T12" fmla="*/ 232 w 419"/>
              <a:gd name="T13" fmla="*/ 149 h 1096"/>
              <a:gd name="T14" fmla="*/ 179 w 419"/>
              <a:gd name="T15" fmla="*/ 162 h 1096"/>
              <a:gd name="T16" fmla="*/ 115 w 419"/>
              <a:gd name="T17" fmla="*/ 213 h 1096"/>
              <a:gd name="T18" fmla="*/ 69 w 419"/>
              <a:gd name="T19" fmla="*/ 262 h 1096"/>
              <a:gd name="T20" fmla="*/ 42 w 419"/>
              <a:gd name="T21" fmla="*/ 276 h 1096"/>
              <a:gd name="T22" fmla="*/ 38 w 419"/>
              <a:gd name="T23" fmla="*/ 304 h 1096"/>
              <a:gd name="T24" fmla="*/ 47 w 419"/>
              <a:gd name="T25" fmla="*/ 337 h 1096"/>
              <a:gd name="T26" fmla="*/ 106 w 419"/>
              <a:gd name="T27" fmla="*/ 361 h 1096"/>
              <a:gd name="T28" fmla="*/ 154 w 419"/>
              <a:gd name="T29" fmla="*/ 373 h 1096"/>
              <a:gd name="T30" fmla="*/ 160 w 419"/>
              <a:gd name="T31" fmla="*/ 381 h 1096"/>
              <a:gd name="T32" fmla="*/ 165 w 419"/>
              <a:gd name="T33" fmla="*/ 462 h 1096"/>
              <a:gd name="T34" fmla="*/ 178 w 419"/>
              <a:gd name="T35" fmla="*/ 631 h 1096"/>
              <a:gd name="T36" fmla="*/ 198 w 419"/>
              <a:gd name="T37" fmla="*/ 698 h 1096"/>
              <a:gd name="T38" fmla="*/ 191 w 419"/>
              <a:gd name="T39" fmla="*/ 721 h 1096"/>
              <a:gd name="T40" fmla="*/ 186 w 419"/>
              <a:gd name="T41" fmla="*/ 746 h 1096"/>
              <a:gd name="T42" fmla="*/ 162 w 419"/>
              <a:gd name="T43" fmla="*/ 776 h 1096"/>
              <a:gd name="T44" fmla="*/ 51 w 419"/>
              <a:gd name="T45" fmla="*/ 911 h 1096"/>
              <a:gd name="T46" fmla="*/ 42 w 419"/>
              <a:gd name="T47" fmla="*/ 931 h 1096"/>
              <a:gd name="T48" fmla="*/ 0 w 419"/>
              <a:gd name="T49" fmla="*/ 966 h 1096"/>
              <a:gd name="T50" fmla="*/ 52 w 419"/>
              <a:gd name="T51" fmla="*/ 1058 h 1096"/>
              <a:gd name="T52" fmla="*/ 94 w 419"/>
              <a:gd name="T53" fmla="*/ 1095 h 1096"/>
              <a:gd name="T54" fmla="*/ 107 w 419"/>
              <a:gd name="T55" fmla="*/ 1083 h 1096"/>
              <a:gd name="T56" fmla="*/ 103 w 419"/>
              <a:gd name="T57" fmla="*/ 1003 h 1096"/>
              <a:gd name="T58" fmla="*/ 235 w 419"/>
              <a:gd name="T59" fmla="*/ 860 h 1096"/>
              <a:gd name="T60" fmla="*/ 262 w 419"/>
              <a:gd name="T61" fmla="*/ 954 h 1096"/>
              <a:gd name="T62" fmla="*/ 263 w 419"/>
              <a:gd name="T63" fmla="*/ 1026 h 1096"/>
              <a:gd name="T64" fmla="*/ 266 w 419"/>
              <a:gd name="T65" fmla="*/ 1068 h 1096"/>
              <a:gd name="T66" fmla="*/ 307 w 419"/>
              <a:gd name="T67" fmla="*/ 1063 h 1096"/>
              <a:gd name="T68" fmla="*/ 376 w 419"/>
              <a:gd name="T69" fmla="*/ 1051 h 1096"/>
              <a:gd name="T70" fmla="*/ 400 w 419"/>
              <a:gd name="T71" fmla="*/ 1026 h 1096"/>
              <a:gd name="T72" fmla="*/ 362 w 419"/>
              <a:gd name="T73" fmla="*/ 1019 h 1096"/>
              <a:gd name="T74" fmla="*/ 338 w 419"/>
              <a:gd name="T75" fmla="*/ 1000 h 1096"/>
              <a:gd name="T76" fmla="*/ 374 w 419"/>
              <a:gd name="T77" fmla="*/ 970 h 1096"/>
              <a:gd name="T78" fmla="*/ 318 w 419"/>
              <a:gd name="T79" fmla="*/ 854 h 1096"/>
              <a:gd name="T80" fmla="*/ 322 w 419"/>
              <a:gd name="T81" fmla="*/ 725 h 1096"/>
              <a:gd name="T82" fmla="*/ 340 w 419"/>
              <a:gd name="T83" fmla="*/ 566 h 1096"/>
              <a:gd name="T84" fmla="*/ 351 w 419"/>
              <a:gd name="T85" fmla="*/ 453 h 1096"/>
              <a:gd name="T86" fmla="*/ 338 w 419"/>
              <a:gd name="T87" fmla="*/ 331 h 1096"/>
              <a:gd name="T88" fmla="*/ 360 w 419"/>
              <a:gd name="T89" fmla="*/ 368 h 1096"/>
              <a:gd name="T90" fmla="*/ 380 w 419"/>
              <a:gd name="T91" fmla="*/ 403 h 1096"/>
              <a:gd name="T92" fmla="*/ 400 w 419"/>
              <a:gd name="T93" fmla="*/ 385 h 1096"/>
              <a:gd name="T94" fmla="*/ 417 w 419"/>
              <a:gd name="T95" fmla="*/ 351 h 1096"/>
              <a:gd name="T96" fmla="*/ 407 w 419"/>
              <a:gd name="T97" fmla="*/ 313 h 1096"/>
              <a:gd name="T98" fmla="*/ 387 w 419"/>
              <a:gd name="T99" fmla="*/ 215 h 1096"/>
              <a:gd name="T100" fmla="*/ 317 w 419"/>
              <a:gd name="T101" fmla="*/ 169 h 1096"/>
              <a:gd name="T102" fmla="*/ 334 w 419"/>
              <a:gd name="T103" fmla="*/ 156 h 1096"/>
              <a:gd name="T104" fmla="*/ 364 w 419"/>
              <a:gd name="T105" fmla="*/ 97 h 1096"/>
              <a:gd name="T106" fmla="*/ 366 w 419"/>
              <a:gd name="T107" fmla="*/ 59 h 1096"/>
              <a:gd name="T108" fmla="*/ 361 w 419"/>
              <a:gd name="T109" fmla="*/ 34 h 1096"/>
              <a:gd name="T110" fmla="*/ 351 w 419"/>
              <a:gd name="T111" fmla="*/ 12 h 1096"/>
              <a:gd name="T112" fmla="*/ 336 w 419"/>
              <a:gd name="T113" fmla="*/ 1 h 1096"/>
              <a:gd name="T114" fmla="*/ 323 w 419"/>
              <a:gd name="T115" fmla="*/ 3 h 1096"/>
              <a:gd name="T116" fmla="*/ 166 w 419"/>
              <a:gd name="T117" fmla="*/ 347 h 1096"/>
              <a:gd name="T118" fmla="*/ 148 w 419"/>
              <a:gd name="T119" fmla="*/ 337 h 1096"/>
              <a:gd name="T120" fmla="*/ 107 w 419"/>
              <a:gd name="T121" fmla="*/ 313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9" h="1096">
                <a:moveTo>
                  <a:pt x="323" y="3"/>
                </a:moveTo>
                <a:lnTo>
                  <a:pt x="323" y="3"/>
                </a:lnTo>
                <a:lnTo>
                  <a:pt x="305" y="1"/>
                </a:lnTo>
                <a:lnTo>
                  <a:pt x="290" y="0"/>
                </a:lnTo>
                <a:lnTo>
                  <a:pt x="281" y="0"/>
                </a:lnTo>
                <a:lnTo>
                  <a:pt x="281" y="0"/>
                </a:lnTo>
                <a:lnTo>
                  <a:pt x="277" y="3"/>
                </a:lnTo>
                <a:lnTo>
                  <a:pt x="272" y="5"/>
                </a:lnTo>
                <a:lnTo>
                  <a:pt x="266" y="14"/>
                </a:lnTo>
                <a:lnTo>
                  <a:pt x="266" y="14"/>
                </a:lnTo>
                <a:lnTo>
                  <a:pt x="260" y="18"/>
                </a:lnTo>
                <a:lnTo>
                  <a:pt x="254" y="24"/>
                </a:lnTo>
                <a:lnTo>
                  <a:pt x="249" y="29"/>
                </a:lnTo>
                <a:lnTo>
                  <a:pt x="245" y="32"/>
                </a:lnTo>
                <a:lnTo>
                  <a:pt x="245" y="32"/>
                </a:lnTo>
                <a:lnTo>
                  <a:pt x="245" y="35"/>
                </a:lnTo>
                <a:lnTo>
                  <a:pt x="245" y="37"/>
                </a:lnTo>
                <a:lnTo>
                  <a:pt x="245" y="37"/>
                </a:lnTo>
                <a:lnTo>
                  <a:pt x="246" y="39"/>
                </a:lnTo>
                <a:lnTo>
                  <a:pt x="246" y="41"/>
                </a:lnTo>
                <a:lnTo>
                  <a:pt x="245" y="43"/>
                </a:lnTo>
                <a:lnTo>
                  <a:pt x="245" y="43"/>
                </a:lnTo>
                <a:lnTo>
                  <a:pt x="241" y="49"/>
                </a:lnTo>
                <a:lnTo>
                  <a:pt x="238" y="52"/>
                </a:lnTo>
                <a:lnTo>
                  <a:pt x="242" y="62"/>
                </a:lnTo>
                <a:lnTo>
                  <a:pt x="235" y="77"/>
                </a:lnTo>
                <a:lnTo>
                  <a:pt x="235" y="77"/>
                </a:lnTo>
                <a:lnTo>
                  <a:pt x="239" y="77"/>
                </a:lnTo>
                <a:lnTo>
                  <a:pt x="242" y="79"/>
                </a:lnTo>
                <a:lnTo>
                  <a:pt x="242" y="79"/>
                </a:lnTo>
                <a:lnTo>
                  <a:pt x="242" y="79"/>
                </a:lnTo>
                <a:lnTo>
                  <a:pt x="238" y="97"/>
                </a:lnTo>
                <a:lnTo>
                  <a:pt x="238" y="97"/>
                </a:lnTo>
                <a:lnTo>
                  <a:pt x="245" y="96"/>
                </a:lnTo>
                <a:lnTo>
                  <a:pt x="249" y="96"/>
                </a:lnTo>
                <a:lnTo>
                  <a:pt x="250" y="97"/>
                </a:lnTo>
                <a:lnTo>
                  <a:pt x="250" y="97"/>
                </a:lnTo>
                <a:lnTo>
                  <a:pt x="250" y="97"/>
                </a:lnTo>
                <a:lnTo>
                  <a:pt x="250" y="100"/>
                </a:lnTo>
                <a:lnTo>
                  <a:pt x="251" y="105"/>
                </a:lnTo>
                <a:lnTo>
                  <a:pt x="254" y="109"/>
                </a:lnTo>
                <a:lnTo>
                  <a:pt x="254" y="111"/>
                </a:lnTo>
                <a:lnTo>
                  <a:pt x="254" y="111"/>
                </a:lnTo>
                <a:lnTo>
                  <a:pt x="253" y="118"/>
                </a:lnTo>
                <a:lnTo>
                  <a:pt x="251" y="122"/>
                </a:lnTo>
                <a:lnTo>
                  <a:pt x="250" y="124"/>
                </a:lnTo>
                <a:lnTo>
                  <a:pt x="250" y="124"/>
                </a:lnTo>
                <a:lnTo>
                  <a:pt x="239" y="136"/>
                </a:lnTo>
                <a:lnTo>
                  <a:pt x="232" y="149"/>
                </a:lnTo>
                <a:lnTo>
                  <a:pt x="232" y="149"/>
                </a:lnTo>
                <a:lnTo>
                  <a:pt x="221" y="149"/>
                </a:lnTo>
                <a:lnTo>
                  <a:pt x="211" y="151"/>
                </a:lnTo>
                <a:lnTo>
                  <a:pt x="200" y="153"/>
                </a:lnTo>
                <a:lnTo>
                  <a:pt x="200" y="153"/>
                </a:lnTo>
                <a:lnTo>
                  <a:pt x="190" y="158"/>
                </a:lnTo>
                <a:lnTo>
                  <a:pt x="179" y="162"/>
                </a:lnTo>
                <a:lnTo>
                  <a:pt x="170" y="168"/>
                </a:lnTo>
                <a:lnTo>
                  <a:pt x="162" y="172"/>
                </a:lnTo>
                <a:lnTo>
                  <a:pt x="162" y="172"/>
                </a:lnTo>
                <a:lnTo>
                  <a:pt x="156" y="174"/>
                </a:lnTo>
                <a:lnTo>
                  <a:pt x="149" y="181"/>
                </a:lnTo>
                <a:lnTo>
                  <a:pt x="132" y="196"/>
                </a:lnTo>
                <a:lnTo>
                  <a:pt x="115" y="213"/>
                </a:lnTo>
                <a:lnTo>
                  <a:pt x="103" y="224"/>
                </a:lnTo>
                <a:lnTo>
                  <a:pt x="103" y="224"/>
                </a:lnTo>
                <a:lnTo>
                  <a:pt x="99" y="227"/>
                </a:lnTo>
                <a:lnTo>
                  <a:pt x="94" y="232"/>
                </a:lnTo>
                <a:lnTo>
                  <a:pt x="84" y="244"/>
                </a:lnTo>
                <a:lnTo>
                  <a:pt x="76" y="255"/>
                </a:lnTo>
                <a:lnTo>
                  <a:pt x="69" y="262"/>
                </a:lnTo>
                <a:lnTo>
                  <a:pt x="69" y="262"/>
                </a:lnTo>
                <a:lnTo>
                  <a:pt x="55" y="267"/>
                </a:lnTo>
                <a:lnTo>
                  <a:pt x="47" y="270"/>
                </a:lnTo>
                <a:lnTo>
                  <a:pt x="42" y="272"/>
                </a:lnTo>
                <a:lnTo>
                  <a:pt x="42" y="272"/>
                </a:lnTo>
                <a:lnTo>
                  <a:pt x="42" y="275"/>
                </a:lnTo>
                <a:lnTo>
                  <a:pt x="42" y="276"/>
                </a:lnTo>
                <a:lnTo>
                  <a:pt x="43" y="280"/>
                </a:lnTo>
                <a:lnTo>
                  <a:pt x="47" y="284"/>
                </a:lnTo>
                <a:lnTo>
                  <a:pt x="51" y="288"/>
                </a:lnTo>
                <a:lnTo>
                  <a:pt x="51" y="288"/>
                </a:lnTo>
                <a:lnTo>
                  <a:pt x="44" y="293"/>
                </a:lnTo>
                <a:lnTo>
                  <a:pt x="40" y="299"/>
                </a:lnTo>
                <a:lnTo>
                  <a:pt x="38" y="304"/>
                </a:lnTo>
                <a:lnTo>
                  <a:pt x="38" y="304"/>
                </a:lnTo>
                <a:lnTo>
                  <a:pt x="36" y="310"/>
                </a:lnTo>
                <a:lnTo>
                  <a:pt x="35" y="318"/>
                </a:lnTo>
                <a:lnTo>
                  <a:pt x="35" y="323"/>
                </a:lnTo>
                <a:lnTo>
                  <a:pt x="38" y="327"/>
                </a:lnTo>
                <a:lnTo>
                  <a:pt x="42" y="331"/>
                </a:lnTo>
                <a:lnTo>
                  <a:pt x="47" y="337"/>
                </a:lnTo>
                <a:lnTo>
                  <a:pt x="47" y="337"/>
                </a:lnTo>
                <a:lnTo>
                  <a:pt x="59" y="343"/>
                </a:lnTo>
                <a:lnTo>
                  <a:pt x="68" y="348"/>
                </a:lnTo>
                <a:lnTo>
                  <a:pt x="81" y="354"/>
                </a:lnTo>
                <a:lnTo>
                  <a:pt x="81" y="354"/>
                </a:lnTo>
                <a:lnTo>
                  <a:pt x="90" y="357"/>
                </a:lnTo>
                <a:lnTo>
                  <a:pt x="106" y="361"/>
                </a:lnTo>
                <a:lnTo>
                  <a:pt x="123" y="365"/>
                </a:lnTo>
                <a:lnTo>
                  <a:pt x="135" y="368"/>
                </a:lnTo>
                <a:lnTo>
                  <a:pt x="135" y="368"/>
                </a:lnTo>
                <a:lnTo>
                  <a:pt x="146" y="369"/>
                </a:lnTo>
                <a:lnTo>
                  <a:pt x="150" y="369"/>
                </a:lnTo>
                <a:lnTo>
                  <a:pt x="150" y="369"/>
                </a:lnTo>
                <a:lnTo>
                  <a:pt x="154" y="373"/>
                </a:lnTo>
                <a:lnTo>
                  <a:pt x="158" y="376"/>
                </a:lnTo>
                <a:lnTo>
                  <a:pt x="162" y="377"/>
                </a:lnTo>
                <a:lnTo>
                  <a:pt x="162" y="377"/>
                </a:lnTo>
                <a:lnTo>
                  <a:pt x="163" y="377"/>
                </a:lnTo>
                <a:lnTo>
                  <a:pt x="162" y="378"/>
                </a:lnTo>
                <a:lnTo>
                  <a:pt x="160" y="381"/>
                </a:lnTo>
                <a:lnTo>
                  <a:pt x="160" y="381"/>
                </a:lnTo>
                <a:lnTo>
                  <a:pt x="161" y="388"/>
                </a:lnTo>
                <a:lnTo>
                  <a:pt x="165" y="403"/>
                </a:lnTo>
                <a:lnTo>
                  <a:pt x="169" y="424"/>
                </a:lnTo>
                <a:lnTo>
                  <a:pt x="169" y="435"/>
                </a:lnTo>
                <a:lnTo>
                  <a:pt x="169" y="444"/>
                </a:lnTo>
                <a:lnTo>
                  <a:pt x="169" y="444"/>
                </a:lnTo>
                <a:lnTo>
                  <a:pt x="165" y="462"/>
                </a:lnTo>
                <a:lnTo>
                  <a:pt x="161" y="481"/>
                </a:lnTo>
                <a:lnTo>
                  <a:pt x="153" y="512"/>
                </a:lnTo>
                <a:lnTo>
                  <a:pt x="153" y="512"/>
                </a:lnTo>
                <a:lnTo>
                  <a:pt x="152" y="521"/>
                </a:lnTo>
                <a:lnTo>
                  <a:pt x="154" y="536"/>
                </a:lnTo>
                <a:lnTo>
                  <a:pt x="162" y="573"/>
                </a:lnTo>
                <a:lnTo>
                  <a:pt x="178" y="631"/>
                </a:lnTo>
                <a:lnTo>
                  <a:pt x="178" y="631"/>
                </a:lnTo>
                <a:lnTo>
                  <a:pt x="182" y="645"/>
                </a:lnTo>
                <a:lnTo>
                  <a:pt x="190" y="668"/>
                </a:lnTo>
                <a:lnTo>
                  <a:pt x="198" y="687"/>
                </a:lnTo>
                <a:lnTo>
                  <a:pt x="200" y="697"/>
                </a:lnTo>
                <a:lnTo>
                  <a:pt x="200" y="697"/>
                </a:lnTo>
                <a:lnTo>
                  <a:pt x="198" y="698"/>
                </a:lnTo>
                <a:lnTo>
                  <a:pt x="195" y="699"/>
                </a:lnTo>
                <a:lnTo>
                  <a:pt x="194" y="706"/>
                </a:lnTo>
                <a:lnTo>
                  <a:pt x="194" y="706"/>
                </a:lnTo>
                <a:lnTo>
                  <a:pt x="191" y="715"/>
                </a:lnTo>
                <a:lnTo>
                  <a:pt x="190" y="717"/>
                </a:lnTo>
                <a:lnTo>
                  <a:pt x="191" y="721"/>
                </a:lnTo>
                <a:lnTo>
                  <a:pt x="191" y="721"/>
                </a:lnTo>
                <a:lnTo>
                  <a:pt x="194" y="731"/>
                </a:lnTo>
                <a:lnTo>
                  <a:pt x="194" y="734"/>
                </a:lnTo>
                <a:lnTo>
                  <a:pt x="194" y="737"/>
                </a:lnTo>
                <a:lnTo>
                  <a:pt x="194" y="737"/>
                </a:lnTo>
                <a:lnTo>
                  <a:pt x="190" y="741"/>
                </a:lnTo>
                <a:lnTo>
                  <a:pt x="186" y="746"/>
                </a:lnTo>
                <a:lnTo>
                  <a:pt x="186" y="746"/>
                </a:lnTo>
                <a:lnTo>
                  <a:pt x="186" y="750"/>
                </a:lnTo>
                <a:lnTo>
                  <a:pt x="186" y="753"/>
                </a:lnTo>
                <a:lnTo>
                  <a:pt x="186" y="753"/>
                </a:lnTo>
                <a:lnTo>
                  <a:pt x="184" y="755"/>
                </a:lnTo>
                <a:lnTo>
                  <a:pt x="178" y="762"/>
                </a:lnTo>
                <a:lnTo>
                  <a:pt x="178" y="762"/>
                </a:lnTo>
                <a:lnTo>
                  <a:pt x="162" y="776"/>
                </a:lnTo>
                <a:lnTo>
                  <a:pt x="135" y="808"/>
                </a:lnTo>
                <a:lnTo>
                  <a:pt x="105" y="842"/>
                </a:lnTo>
                <a:lnTo>
                  <a:pt x="85" y="868"/>
                </a:lnTo>
                <a:lnTo>
                  <a:pt x="85" y="868"/>
                </a:lnTo>
                <a:lnTo>
                  <a:pt x="72" y="884"/>
                </a:lnTo>
                <a:lnTo>
                  <a:pt x="60" y="899"/>
                </a:lnTo>
                <a:lnTo>
                  <a:pt x="51" y="911"/>
                </a:lnTo>
                <a:lnTo>
                  <a:pt x="47" y="915"/>
                </a:lnTo>
                <a:lnTo>
                  <a:pt x="47" y="916"/>
                </a:lnTo>
                <a:lnTo>
                  <a:pt x="47" y="916"/>
                </a:lnTo>
                <a:lnTo>
                  <a:pt x="47" y="920"/>
                </a:lnTo>
                <a:lnTo>
                  <a:pt x="46" y="924"/>
                </a:lnTo>
                <a:lnTo>
                  <a:pt x="42" y="931"/>
                </a:lnTo>
                <a:lnTo>
                  <a:pt x="42" y="931"/>
                </a:lnTo>
                <a:lnTo>
                  <a:pt x="13" y="947"/>
                </a:lnTo>
                <a:lnTo>
                  <a:pt x="13" y="947"/>
                </a:lnTo>
                <a:lnTo>
                  <a:pt x="8" y="949"/>
                </a:lnTo>
                <a:lnTo>
                  <a:pt x="2" y="956"/>
                </a:lnTo>
                <a:lnTo>
                  <a:pt x="1" y="958"/>
                </a:lnTo>
                <a:lnTo>
                  <a:pt x="0" y="962"/>
                </a:lnTo>
                <a:lnTo>
                  <a:pt x="0" y="966"/>
                </a:lnTo>
                <a:lnTo>
                  <a:pt x="1" y="971"/>
                </a:lnTo>
                <a:lnTo>
                  <a:pt x="1" y="971"/>
                </a:lnTo>
                <a:lnTo>
                  <a:pt x="12" y="987"/>
                </a:lnTo>
                <a:lnTo>
                  <a:pt x="27" y="1012"/>
                </a:lnTo>
                <a:lnTo>
                  <a:pt x="48" y="1043"/>
                </a:lnTo>
                <a:lnTo>
                  <a:pt x="48" y="1043"/>
                </a:lnTo>
                <a:lnTo>
                  <a:pt x="52" y="1058"/>
                </a:lnTo>
                <a:lnTo>
                  <a:pt x="56" y="1071"/>
                </a:lnTo>
                <a:lnTo>
                  <a:pt x="60" y="1075"/>
                </a:lnTo>
                <a:lnTo>
                  <a:pt x="63" y="1079"/>
                </a:lnTo>
                <a:lnTo>
                  <a:pt x="63" y="1079"/>
                </a:lnTo>
                <a:lnTo>
                  <a:pt x="72" y="1085"/>
                </a:lnTo>
                <a:lnTo>
                  <a:pt x="86" y="1092"/>
                </a:lnTo>
                <a:lnTo>
                  <a:pt x="94" y="1095"/>
                </a:lnTo>
                <a:lnTo>
                  <a:pt x="99" y="1096"/>
                </a:lnTo>
                <a:lnTo>
                  <a:pt x="105" y="1095"/>
                </a:lnTo>
                <a:lnTo>
                  <a:pt x="106" y="1095"/>
                </a:lnTo>
                <a:lnTo>
                  <a:pt x="107" y="1093"/>
                </a:lnTo>
                <a:lnTo>
                  <a:pt x="107" y="1093"/>
                </a:lnTo>
                <a:lnTo>
                  <a:pt x="108" y="1088"/>
                </a:lnTo>
                <a:lnTo>
                  <a:pt x="107" y="1083"/>
                </a:lnTo>
                <a:lnTo>
                  <a:pt x="103" y="1068"/>
                </a:lnTo>
                <a:lnTo>
                  <a:pt x="98" y="1054"/>
                </a:lnTo>
                <a:lnTo>
                  <a:pt x="97" y="1046"/>
                </a:lnTo>
                <a:lnTo>
                  <a:pt x="97" y="1041"/>
                </a:lnTo>
                <a:lnTo>
                  <a:pt x="97" y="1041"/>
                </a:lnTo>
                <a:lnTo>
                  <a:pt x="98" y="1025"/>
                </a:lnTo>
                <a:lnTo>
                  <a:pt x="103" y="1003"/>
                </a:lnTo>
                <a:lnTo>
                  <a:pt x="112" y="971"/>
                </a:lnTo>
                <a:lnTo>
                  <a:pt x="112" y="971"/>
                </a:lnTo>
                <a:lnTo>
                  <a:pt x="118" y="965"/>
                </a:lnTo>
                <a:lnTo>
                  <a:pt x="132" y="952"/>
                </a:lnTo>
                <a:lnTo>
                  <a:pt x="174" y="914"/>
                </a:lnTo>
                <a:lnTo>
                  <a:pt x="235" y="860"/>
                </a:lnTo>
                <a:lnTo>
                  <a:pt x="235" y="860"/>
                </a:lnTo>
                <a:lnTo>
                  <a:pt x="242" y="852"/>
                </a:lnTo>
                <a:lnTo>
                  <a:pt x="242" y="852"/>
                </a:lnTo>
                <a:lnTo>
                  <a:pt x="246" y="880"/>
                </a:lnTo>
                <a:lnTo>
                  <a:pt x="251" y="906"/>
                </a:lnTo>
                <a:lnTo>
                  <a:pt x="256" y="931"/>
                </a:lnTo>
                <a:lnTo>
                  <a:pt x="256" y="931"/>
                </a:lnTo>
                <a:lnTo>
                  <a:pt x="262" y="954"/>
                </a:lnTo>
                <a:lnTo>
                  <a:pt x="264" y="981"/>
                </a:lnTo>
                <a:lnTo>
                  <a:pt x="267" y="1007"/>
                </a:lnTo>
                <a:lnTo>
                  <a:pt x="267" y="1007"/>
                </a:lnTo>
                <a:lnTo>
                  <a:pt x="267" y="1009"/>
                </a:lnTo>
                <a:lnTo>
                  <a:pt x="266" y="1016"/>
                </a:lnTo>
                <a:lnTo>
                  <a:pt x="266" y="1016"/>
                </a:lnTo>
                <a:lnTo>
                  <a:pt x="263" y="1026"/>
                </a:lnTo>
                <a:lnTo>
                  <a:pt x="259" y="1042"/>
                </a:lnTo>
                <a:lnTo>
                  <a:pt x="256" y="1058"/>
                </a:lnTo>
                <a:lnTo>
                  <a:pt x="256" y="1063"/>
                </a:lnTo>
                <a:lnTo>
                  <a:pt x="258" y="1064"/>
                </a:lnTo>
                <a:lnTo>
                  <a:pt x="259" y="1066"/>
                </a:lnTo>
                <a:lnTo>
                  <a:pt x="259" y="1066"/>
                </a:lnTo>
                <a:lnTo>
                  <a:pt x="266" y="1068"/>
                </a:lnTo>
                <a:lnTo>
                  <a:pt x="276" y="1071"/>
                </a:lnTo>
                <a:lnTo>
                  <a:pt x="281" y="1072"/>
                </a:lnTo>
                <a:lnTo>
                  <a:pt x="288" y="1072"/>
                </a:lnTo>
                <a:lnTo>
                  <a:pt x="293" y="1071"/>
                </a:lnTo>
                <a:lnTo>
                  <a:pt x="300" y="1068"/>
                </a:lnTo>
                <a:lnTo>
                  <a:pt x="300" y="1068"/>
                </a:lnTo>
                <a:lnTo>
                  <a:pt x="307" y="1063"/>
                </a:lnTo>
                <a:lnTo>
                  <a:pt x="313" y="1059"/>
                </a:lnTo>
                <a:lnTo>
                  <a:pt x="321" y="1058"/>
                </a:lnTo>
                <a:lnTo>
                  <a:pt x="332" y="1057"/>
                </a:lnTo>
                <a:lnTo>
                  <a:pt x="332" y="1057"/>
                </a:lnTo>
                <a:lnTo>
                  <a:pt x="351" y="1055"/>
                </a:lnTo>
                <a:lnTo>
                  <a:pt x="368" y="1053"/>
                </a:lnTo>
                <a:lnTo>
                  <a:pt x="376" y="1051"/>
                </a:lnTo>
                <a:lnTo>
                  <a:pt x="383" y="1049"/>
                </a:lnTo>
                <a:lnTo>
                  <a:pt x="389" y="1046"/>
                </a:lnTo>
                <a:lnTo>
                  <a:pt x="391" y="1043"/>
                </a:lnTo>
                <a:lnTo>
                  <a:pt x="391" y="1043"/>
                </a:lnTo>
                <a:lnTo>
                  <a:pt x="399" y="1030"/>
                </a:lnTo>
                <a:lnTo>
                  <a:pt x="400" y="1029"/>
                </a:lnTo>
                <a:lnTo>
                  <a:pt x="400" y="1026"/>
                </a:lnTo>
                <a:lnTo>
                  <a:pt x="400" y="1024"/>
                </a:lnTo>
                <a:lnTo>
                  <a:pt x="398" y="1023"/>
                </a:lnTo>
                <a:lnTo>
                  <a:pt x="398" y="1023"/>
                </a:lnTo>
                <a:lnTo>
                  <a:pt x="394" y="1021"/>
                </a:lnTo>
                <a:lnTo>
                  <a:pt x="389" y="1021"/>
                </a:lnTo>
                <a:lnTo>
                  <a:pt x="376" y="1020"/>
                </a:lnTo>
                <a:lnTo>
                  <a:pt x="362" y="1019"/>
                </a:lnTo>
                <a:lnTo>
                  <a:pt x="357" y="1017"/>
                </a:lnTo>
                <a:lnTo>
                  <a:pt x="353" y="1016"/>
                </a:lnTo>
                <a:lnTo>
                  <a:pt x="353" y="1016"/>
                </a:lnTo>
                <a:lnTo>
                  <a:pt x="343" y="1007"/>
                </a:lnTo>
                <a:lnTo>
                  <a:pt x="339" y="1003"/>
                </a:lnTo>
                <a:lnTo>
                  <a:pt x="338" y="1000"/>
                </a:lnTo>
                <a:lnTo>
                  <a:pt x="338" y="1000"/>
                </a:lnTo>
                <a:lnTo>
                  <a:pt x="344" y="996"/>
                </a:lnTo>
                <a:lnTo>
                  <a:pt x="357" y="991"/>
                </a:lnTo>
                <a:lnTo>
                  <a:pt x="372" y="985"/>
                </a:lnTo>
                <a:lnTo>
                  <a:pt x="376" y="982"/>
                </a:lnTo>
                <a:lnTo>
                  <a:pt x="378" y="981"/>
                </a:lnTo>
                <a:lnTo>
                  <a:pt x="378" y="981"/>
                </a:lnTo>
                <a:lnTo>
                  <a:pt x="374" y="970"/>
                </a:lnTo>
                <a:lnTo>
                  <a:pt x="364" y="952"/>
                </a:lnTo>
                <a:lnTo>
                  <a:pt x="342" y="913"/>
                </a:lnTo>
                <a:lnTo>
                  <a:pt x="342" y="913"/>
                </a:lnTo>
                <a:lnTo>
                  <a:pt x="334" y="897"/>
                </a:lnTo>
                <a:lnTo>
                  <a:pt x="326" y="878"/>
                </a:lnTo>
                <a:lnTo>
                  <a:pt x="319" y="861"/>
                </a:lnTo>
                <a:lnTo>
                  <a:pt x="318" y="854"/>
                </a:lnTo>
                <a:lnTo>
                  <a:pt x="317" y="847"/>
                </a:lnTo>
                <a:lnTo>
                  <a:pt x="317" y="847"/>
                </a:lnTo>
                <a:lnTo>
                  <a:pt x="318" y="822"/>
                </a:lnTo>
                <a:lnTo>
                  <a:pt x="319" y="783"/>
                </a:lnTo>
                <a:lnTo>
                  <a:pt x="321" y="745"/>
                </a:lnTo>
                <a:lnTo>
                  <a:pt x="322" y="725"/>
                </a:lnTo>
                <a:lnTo>
                  <a:pt x="322" y="725"/>
                </a:lnTo>
                <a:lnTo>
                  <a:pt x="321" y="710"/>
                </a:lnTo>
                <a:lnTo>
                  <a:pt x="319" y="699"/>
                </a:lnTo>
                <a:lnTo>
                  <a:pt x="319" y="699"/>
                </a:lnTo>
                <a:lnTo>
                  <a:pt x="330" y="648"/>
                </a:lnTo>
                <a:lnTo>
                  <a:pt x="336" y="605"/>
                </a:lnTo>
                <a:lnTo>
                  <a:pt x="339" y="584"/>
                </a:lnTo>
                <a:lnTo>
                  <a:pt x="340" y="566"/>
                </a:lnTo>
                <a:lnTo>
                  <a:pt x="340" y="566"/>
                </a:lnTo>
                <a:lnTo>
                  <a:pt x="340" y="537"/>
                </a:lnTo>
                <a:lnTo>
                  <a:pt x="343" y="513"/>
                </a:lnTo>
                <a:lnTo>
                  <a:pt x="347" y="491"/>
                </a:lnTo>
                <a:lnTo>
                  <a:pt x="347" y="491"/>
                </a:lnTo>
                <a:lnTo>
                  <a:pt x="351" y="453"/>
                </a:lnTo>
                <a:lnTo>
                  <a:pt x="351" y="453"/>
                </a:lnTo>
                <a:lnTo>
                  <a:pt x="355" y="450"/>
                </a:lnTo>
                <a:lnTo>
                  <a:pt x="357" y="446"/>
                </a:lnTo>
                <a:lnTo>
                  <a:pt x="357" y="441"/>
                </a:lnTo>
                <a:lnTo>
                  <a:pt x="357" y="441"/>
                </a:lnTo>
                <a:lnTo>
                  <a:pt x="347" y="384"/>
                </a:lnTo>
                <a:lnTo>
                  <a:pt x="338" y="331"/>
                </a:lnTo>
                <a:lnTo>
                  <a:pt x="338" y="331"/>
                </a:lnTo>
                <a:lnTo>
                  <a:pt x="343" y="348"/>
                </a:lnTo>
                <a:lnTo>
                  <a:pt x="347" y="359"/>
                </a:lnTo>
                <a:lnTo>
                  <a:pt x="351" y="365"/>
                </a:lnTo>
                <a:lnTo>
                  <a:pt x="351" y="365"/>
                </a:lnTo>
                <a:lnTo>
                  <a:pt x="357" y="367"/>
                </a:lnTo>
                <a:lnTo>
                  <a:pt x="360" y="368"/>
                </a:lnTo>
                <a:lnTo>
                  <a:pt x="360" y="368"/>
                </a:lnTo>
                <a:lnTo>
                  <a:pt x="364" y="382"/>
                </a:lnTo>
                <a:lnTo>
                  <a:pt x="369" y="394"/>
                </a:lnTo>
                <a:lnTo>
                  <a:pt x="372" y="398"/>
                </a:lnTo>
                <a:lnTo>
                  <a:pt x="373" y="401"/>
                </a:lnTo>
                <a:lnTo>
                  <a:pt x="373" y="401"/>
                </a:lnTo>
                <a:lnTo>
                  <a:pt x="376" y="403"/>
                </a:lnTo>
                <a:lnTo>
                  <a:pt x="380" y="403"/>
                </a:lnTo>
                <a:lnTo>
                  <a:pt x="386" y="403"/>
                </a:lnTo>
                <a:lnTo>
                  <a:pt x="393" y="399"/>
                </a:lnTo>
                <a:lnTo>
                  <a:pt x="397" y="398"/>
                </a:lnTo>
                <a:lnTo>
                  <a:pt x="398" y="394"/>
                </a:lnTo>
                <a:lnTo>
                  <a:pt x="398" y="394"/>
                </a:lnTo>
                <a:lnTo>
                  <a:pt x="399" y="390"/>
                </a:lnTo>
                <a:lnTo>
                  <a:pt x="400" y="385"/>
                </a:lnTo>
                <a:lnTo>
                  <a:pt x="402" y="374"/>
                </a:lnTo>
                <a:lnTo>
                  <a:pt x="400" y="359"/>
                </a:lnTo>
                <a:lnTo>
                  <a:pt x="400" y="359"/>
                </a:lnTo>
                <a:lnTo>
                  <a:pt x="403" y="357"/>
                </a:lnTo>
                <a:lnTo>
                  <a:pt x="410" y="355"/>
                </a:lnTo>
                <a:lnTo>
                  <a:pt x="415" y="354"/>
                </a:lnTo>
                <a:lnTo>
                  <a:pt x="417" y="351"/>
                </a:lnTo>
                <a:lnTo>
                  <a:pt x="419" y="350"/>
                </a:lnTo>
                <a:lnTo>
                  <a:pt x="419" y="350"/>
                </a:lnTo>
                <a:lnTo>
                  <a:pt x="417" y="342"/>
                </a:lnTo>
                <a:lnTo>
                  <a:pt x="415" y="331"/>
                </a:lnTo>
                <a:lnTo>
                  <a:pt x="411" y="321"/>
                </a:lnTo>
                <a:lnTo>
                  <a:pt x="407" y="313"/>
                </a:lnTo>
                <a:lnTo>
                  <a:pt x="407" y="313"/>
                </a:lnTo>
                <a:lnTo>
                  <a:pt x="399" y="299"/>
                </a:lnTo>
                <a:lnTo>
                  <a:pt x="394" y="288"/>
                </a:lnTo>
                <a:lnTo>
                  <a:pt x="394" y="288"/>
                </a:lnTo>
                <a:lnTo>
                  <a:pt x="391" y="255"/>
                </a:lnTo>
                <a:lnTo>
                  <a:pt x="389" y="229"/>
                </a:lnTo>
                <a:lnTo>
                  <a:pt x="387" y="215"/>
                </a:lnTo>
                <a:lnTo>
                  <a:pt x="387" y="215"/>
                </a:lnTo>
                <a:lnTo>
                  <a:pt x="382" y="206"/>
                </a:lnTo>
                <a:lnTo>
                  <a:pt x="376" y="194"/>
                </a:lnTo>
                <a:lnTo>
                  <a:pt x="368" y="183"/>
                </a:lnTo>
                <a:lnTo>
                  <a:pt x="362" y="178"/>
                </a:lnTo>
                <a:lnTo>
                  <a:pt x="362" y="178"/>
                </a:lnTo>
                <a:lnTo>
                  <a:pt x="348" y="172"/>
                </a:lnTo>
                <a:lnTo>
                  <a:pt x="317" y="169"/>
                </a:lnTo>
                <a:lnTo>
                  <a:pt x="317" y="156"/>
                </a:lnTo>
                <a:lnTo>
                  <a:pt x="317" y="156"/>
                </a:lnTo>
                <a:lnTo>
                  <a:pt x="321" y="158"/>
                </a:lnTo>
                <a:lnTo>
                  <a:pt x="325" y="158"/>
                </a:lnTo>
                <a:lnTo>
                  <a:pt x="331" y="158"/>
                </a:lnTo>
                <a:lnTo>
                  <a:pt x="331" y="158"/>
                </a:lnTo>
                <a:lnTo>
                  <a:pt x="334" y="156"/>
                </a:lnTo>
                <a:lnTo>
                  <a:pt x="339" y="151"/>
                </a:lnTo>
                <a:lnTo>
                  <a:pt x="348" y="136"/>
                </a:lnTo>
                <a:lnTo>
                  <a:pt x="357" y="118"/>
                </a:lnTo>
                <a:lnTo>
                  <a:pt x="360" y="100"/>
                </a:lnTo>
                <a:lnTo>
                  <a:pt x="360" y="100"/>
                </a:lnTo>
                <a:lnTo>
                  <a:pt x="362" y="98"/>
                </a:lnTo>
                <a:lnTo>
                  <a:pt x="364" y="97"/>
                </a:lnTo>
                <a:lnTo>
                  <a:pt x="364" y="97"/>
                </a:lnTo>
                <a:lnTo>
                  <a:pt x="357" y="77"/>
                </a:lnTo>
                <a:lnTo>
                  <a:pt x="357" y="77"/>
                </a:lnTo>
                <a:lnTo>
                  <a:pt x="359" y="73"/>
                </a:lnTo>
                <a:lnTo>
                  <a:pt x="362" y="67"/>
                </a:lnTo>
                <a:lnTo>
                  <a:pt x="366" y="59"/>
                </a:lnTo>
                <a:lnTo>
                  <a:pt x="366" y="59"/>
                </a:lnTo>
                <a:lnTo>
                  <a:pt x="368" y="59"/>
                </a:lnTo>
                <a:lnTo>
                  <a:pt x="368" y="60"/>
                </a:lnTo>
                <a:lnTo>
                  <a:pt x="368" y="56"/>
                </a:lnTo>
                <a:lnTo>
                  <a:pt x="364" y="47"/>
                </a:lnTo>
                <a:lnTo>
                  <a:pt x="364" y="47"/>
                </a:lnTo>
                <a:lnTo>
                  <a:pt x="361" y="38"/>
                </a:lnTo>
                <a:lnTo>
                  <a:pt x="361" y="34"/>
                </a:lnTo>
                <a:lnTo>
                  <a:pt x="361" y="32"/>
                </a:lnTo>
                <a:lnTo>
                  <a:pt x="360" y="25"/>
                </a:lnTo>
                <a:lnTo>
                  <a:pt x="360" y="25"/>
                </a:lnTo>
                <a:lnTo>
                  <a:pt x="357" y="17"/>
                </a:lnTo>
                <a:lnTo>
                  <a:pt x="355" y="13"/>
                </a:lnTo>
                <a:lnTo>
                  <a:pt x="352" y="12"/>
                </a:lnTo>
                <a:lnTo>
                  <a:pt x="351" y="12"/>
                </a:lnTo>
                <a:lnTo>
                  <a:pt x="351" y="12"/>
                </a:lnTo>
                <a:lnTo>
                  <a:pt x="349" y="12"/>
                </a:lnTo>
                <a:lnTo>
                  <a:pt x="348" y="12"/>
                </a:lnTo>
                <a:lnTo>
                  <a:pt x="344" y="9"/>
                </a:lnTo>
                <a:lnTo>
                  <a:pt x="344" y="9"/>
                </a:lnTo>
                <a:lnTo>
                  <a:pt x="340" y="4"/>
                </a:lnTo>
                <a:lnTo>
                  <a:pt x="336" y="1"/>
                </a:lnTo>
                <a:lnTo>
                  <a:pt x="335" y="0"/>
                </a:lnTo>
                <a:lnTo>
                  <a:pt x="335" y="0"/>
                </a:lnTo>
                <a:lnTo>
                  <a:pt x="334" y="3"/>
                </a:lnTo>
                <a:lnTo>
                  <a:pt x="332" y="5"/>
                </a:lnTo>
                <a:lnTo>
                  <a:pt x="332" y="5"/>
                </a:lnTo>
                <a:lnTo>
                  <a:pt x="323" y="3"/>
                </a:lnTo>
                <a:lnTo>
                  <a:pt x="323" y="3"/>
                </a:lnTo>
                <a:close/>
                <a:moveTo>
                  <a:pt x="145" y="287"/>
                </a:moveTo>
                <a:lnTo>
                  <a:pt x="145" y="287"/>
                </a:lnTo>
                <a:lnTo>
                  <a:pt x="150" y="309"/>
                </a:lnTo>
                <a:lnTo>
                  <a:pt x="150" y="309"/>
                </a:lnTo>
                <a:lnTo>
                  <a:pt x="169" y="347"/>
                </a:lnTo>
                <a:lnTo>
                  <a:pt x="169" y="347"/>
                </a:lnTo>
                <a:lnTo>
                  <a:pt x="166" y="347"/>
                </a:lnTo>
                <a:lnTo>
                  <a:pt x="162" y="347"/>
                </a:lnTo>
                <a:lnTo>
                  <a:pt x="162" y="347"/>
                </a:lnTo>
                <a:lnTo>
                  <a:pt x="160" y="346"/>
                </a:lnTo>
                <a:lnTo>
                  <a:pt x="156" y="343"/>
                </a:lnTo>
                <a:lnTo>
                  <a:pt x="152" y="339"/>
                </a:lnTo>
                <a:lnTo>
                  <a:pt x="148" y="337"/>
                </a:lnTo>
                <a:lnTo>
                  <a:pt x="148" y="337"/>
                </a:lnTo>
                <a:lnTo>
                  <a:pt x="144" y="334"/>
                </a:lnTo>
                <a:lnTo>
                  <a:pt x="137" y="334"/>
                </a:lnTo>
                <a:lnTo>
                  <a:pt x="132" y="333"/>
                </a:lnTo>
                <a:lnTo>
                  <a:pt x="128" y="331"/>
                </a:lnTo>
                <a:lnTo>
                  <a:pt x="128" y="331"/>
                </a:lnTo>
                <a:lnTo>
                  <a:pt x="116" y="322"/>
                </a:lnTo>
                <a:lnTo>
                  <a:pt x="107" y="313"/>
                </a:lnTo>
                <a:lnTo>
                  <a:pt x="107" y="313"/>
                </a:lnTo>
                <a:lnTo>
                  <a:pt x="126" y="302"/>
                </a:lnTo>
                <a:lnTo>
                  <a:pt x="126" y="302"/>
                </a:lnTo>
                <a:lnTo>
                  <a:pt x="136" y="295"/>
                </a:lnTo>
                <a:lnTo>
                  <a:pt x="145" y="287"/>
                </a:lnTo>
                <a:lnTo>
                  <a:pt x="145" y="28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/>
          <p:cNvSpPr>
            <a:spLocks/>
          </p:cNvSpPr>
          <p:nvPr/>
        </p:nvSpPr>
        <p:spPr bwMode="auto">
          <a:xfrm>
            <a:off x="4505759" y="2643531"/>
            <a:ext cx="760300" cy="1775742"/>
          </a:xfrm>
          <a:custGeom>
            <a:avLst/>
            <a:gdLst>
              <a:gd name="T0" fmla="*/ 541 w 593"/>
              <a:gd name="T1" fmla="*/ 574 h 1385"/>
              <a:gd name="T2" fmla="*/ 573 w 593"/>
              <a:gd name="T3" fmla="*/ 579 h 1385"/>
              <a:gd name="T4" fmla="*/ 593 w 593"/>
              <a:gd name="T5" fmla="*/ 555 h 1385"/>
              <a:gd name="T6" fmla="*/ 584 w 593"/>
              <a:gd name="T7" fmla="*/ 507 h 1385"/>
              <a:gd name="T8" fmla="*/ 562 w 593"/>
              <a:gd name="T9" fmla="*/ 493 h 1385"/>
              <a:gd name="T10" fmla="*/ 556 w 593"/>
              <a:gd name="T11" fmla="*/ 481 h 1385"/>
              <a:gd name="T12" fmla="*/ 533 w 593"/>
              <a:gd name="T13" fmla="*/ 507 h 1385"/>
              <a:gd name="T14" fmla="*/ 476 w 593"/>
              <a:gd name="T15" fmla="*/ 504 h 1385"/>
              <a:gd name="T16" fmla="*/ 459 w 593"/>
              <a:gd name="T17" fmla="*/ 284 h 1385"/>
              <a:gd name="T18" fmla="*/ 436 w 593"/>
              <a:gd name="T19" fmla="*/ 236 h 1385"/>
              <a:gd name="T20" fmla="*/ 483 w 593"/>
              <a:gd name="T21" fmla="*/ 211 h 1385"/>
              <a:gd name="T22" fmla="*/ 505 w 593"/>
              <a:gd name="T23" fmla="*/ 178 h 1385"/>
              <a:gd name="T24" fmla="*/ 512 w 593"/>
              <a:gd name="T25" fmla="*/ 152 h 1385"/>
              <a:gd name="T26" fmla="*/ 521 w 593"/>
              <a:gd name="T27" fmla="*/ 142 h 1385"/>
              <a:gd name="T28" fmla="*/ 508 w 593"/>
              <a:gd name="T29" fmla="*/ 87 h 1385"/>
              <a:gd name="T30" fmla="*/ 517 w 593"/>
              <a:gd name="T31" fmla="*/ 67 h 1385"/>
              <a:gd name="T32" fmla="*/ 496 w 593"/>
              <a:gd name="T33" fmla="*/ 33 h 1385"/>
              <a:gd name="T34" fmla="*/ 469 w 593"/>
              <a:gd name="T35" fmla="*/ 7 h 1385"/>
              <a:gd name="T36" fmla="*/ 442 w 593"/>
              <a:gd name="T37" fmla="*/ 2 h 1385"/>
              <a:gd name="T38" fmla="*/ 407 w 593"/>
              <a:gd name="T39" fmla="*/ 3 h 1385"/>
              <a:gd name="T40" fmla="*/ 378 w 593"/>
              <a:gd name="T41" fmla="*/ 17 h 1385"/>
              <a:gd name="T42" fmla="*/ 355 w 593"/>
              <a:gd name="T43" fmla="*/ 72 h 1385"/>
              <a:gd name="T44" fmla="*/ 352 w 593"/>
              <a:gd name="T45" fmla="*/ 99 h 1385"/>
              <a:gd name="T46" fmla="*/ 347 w 593"/>
              <a:gd name="T47" fmla="*/ 126 h 1385"/>
              <a:gd name="T48" fmla="*/ 359 w 593"/>
              <a:gd name="T49" fmla="*/ 144 h 1385"/>
              <a:gd name="T50" fmla="*/ 362 w 593"/>
              <a:gd name="T51" fmla="*/ 169 h 1385"/>
              <a:gd name="T52" fmla="*/ 347 w 593"/>
              <a:gd name="T53" fmla="*/ 181 h 1385"/>
              <a:gd name="T54" fmla="*/ 251 w 593"/>
              <a:gd name="T55" fmla="*/ 274 h 1385"/>
              <a:gd name="T56" fmla="*/ 157 w 593"/>
              <a:gd name="T57" fmla="*/ 400 h 1385"/>
              <a:gd name="T58" fmla="*/ 167 w 593"/>
              <a:gd name="T59" fmla="*/ 436 h 1385"/>
              <a:gd name="T60" fmla="*/ 171 w 593"/>
              <a:gd name="T61" fmla="*/ 476 h 1385"/>
              <a:gd name="T62" fmla="*/ 224 w 593"/>
              <a:gd name="T63" fmla="*/ 486 h 1385"/>
              <a:gd name="T64" fmla="*/ 239 w 593"/>
              <a:gd name="T65" fmla="*/ 524 h 1385"/>
              <a:gd name="T66" fmla="*/ 251 w 593"/>
              <a:gd name="T67" fmla="*/ 572 h 1385"/>
              <a:gd name="T68" fmla="*/ 247 w 593"/>
              <a:gd name="T69" fmla="*/ 637 h 1385"/>
              <a:gd name="T70" fmla="*/ 242 w 593"/>
              <a:gd name="T71" fmla="*/ 764 h 1385"/>
              <a:gd name="T72" fmla="*/ 305 w 593"/>
              <a:gd name="T73" fmla="*/ 1002 h 1385"/>
              <a:gd name="T74" fmla="*/ 232 w 593"/>
              <a:gd name="T75" fmla="*/ 1036 h 1385"/>
              <a:gd name="T76" fmla="*/ 98 w 593"/>
              <a:gd name="T77" fmla="*/ 1104 h 1385"/>
              <a:gd name="T78" fmla="*/ 23 w 593"/>
              <a:gd name="T79" fmla="*/ 1182 h 1385"/>
              <a:gd name="T80" fmla="*/ 12 w 593"/>
              <a:gd name="T81" fmla="*/ 1223 h 1385"/>
              <a:gd name="T82" fmla="*/ 88 w 593"/>
              <a:gd name="T83" fmla="*/ 1324 h 1385"/>
              <a:gd name="T84" fmla="*/ 158 w 593"/>
              <a:gd name="T85" fmla="*/ 1378 h 1385"/>
              <a:gd name="T86" fmla="*/ 169 w 593"/>
              <a:gd name="T87" fmla="*/ 1360 h 1385"/>
              <a:gd name="T88" fmla="*/ 143 w 593"/>
              <a:gd name="T89" fmla="*/ 1317 h 1385"/>
              <a:gd name="T90" fmla="*/ 144 w 593"/>
              <a:gd name="T91" fmla="*/ 1249 h 1385"/>
              <a:gd name="T92" fmla="*/ 166 w 593"/>
              <a:gd name="T93" fmla="*/ 1216 h 1385"/>
              <a:gd name="T94" fmla="*/ 224 w 593"/>
              <a:gd name="T95" fmla="*/ 1180 h 1385"/>
              <a:gd name="T96" fmla="*/ 327 w 593"/>
              <a:gd name="T97" fmla="*/ 1158 h 1385"/>
              <a:gd name="T98" fmla="*/ 318 w 593"/>
              <a:gd name="T99" fmla="*/ 1198 h 1385"/>
              <a:gd name="T100" fmla="*/ 281 w 593"/>
              <a:gd name="T101" fmla="*/ 1299 h 1385"/>
              <a:gd name="T102" fmla="*/ 266 w 593"/>
              <a:gd name="T103" fmla="*/ 1357 h 1385"/>
              <a:gd name="T104" fmla="*/ 281 w 593"/>
              <a:gd name="T105" fmla="*/ 1385 h 1385"/>
              <a:gd name="T106" fmla="*/ 398 w 593"/>
              <a:gd name="T107" fmla="*/ 1380 h 1385"/>
              <a:gd name="T108" fmla="*/ 472 w 593"/>
              <a:gd name="T109" fmla="*/ 1370 h 1385"/>
              <a:gd name="T110" fmla="*/ 479 w 593"/>
              <a:gd name="T111" fmla="*/ 1343 h 1385"/>
              <a:gd name="T112" fmla="*/ 427 w 593"/>
              <a:gd name="T113" fmla="*/ 1337 h 1385"/>
              <a:gd name="T114" fmla="*/ 466 w 593"/>
              <a:gd name="T115" fmla="*/ 1201 h 1385"/>
              <a:gd name="T116" fmla="*/ 476 w 593"/>
              <a:gd name="T117" fmla="*/ 1020 h 1385"/>
              <a:gd name="T118" fmla="*/ 480 w 593"/>
              <a:gd name="T119" fmla="*/ 936 h 1385"/>
              <a:gd name="T120" fmla="*/ 453 w 593"/>
              <a:gd name="T121" fmla="*/ 775 h 1385"/>
              <a:gd name="T122" fmla="*/ 455 w 593"/>
              <a:gd name="T123" fmla="*/ 640 h 1385"/>
              <a:gd name="T124" fmla="*/ 459 w 593"/>
              <a:gd name="T125" fmla="*/ 576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3" h="1385">
                <a:moveTo>
                  <a:pt x="459" y="576"/>
                </a:moveTo>
                <a:lnTo>
                  <a:pt x="459" y="576"/>
                </a:lnTo>
                <a:lnTo>
                  <a:pt x="493" y="574"/>
                </a:lnTo>
                <a:lnTo>
                  <a:pt x="520" y="572"/>
                </a:lnTo>
                <a:lnTo>
                  <a:pt x="531" y="572"/>
                </a:lnTo>
                <a:lnTo>
                  <a:pt x="541" y="574"/>
                </a:lnTo>
                <a:lnTo>
                  <a:pt x="541" y="574"/>
                </a:lnTo>
                <a:lnTo>
                  <a:pt x="552" y="578"/>
                </a:lnTo>
                <a:lnTo>
                  <a:pt x="559" y="582"/>
                </a:lnTo>
                <a:lnTo>
                  <a:pt x="563" y="582"/>
                </a:lnTo>
                <a:lnTo>
                  <a:pt x="565" y="582"/>
                </a:lnTo>
                <a:lnTo>
                  <a:pt x="568" y="582"/>
                </a:lnTo>
                <a:lnTo>
                  <a:pt x="573" y="579"/>
                </a:lnTo>
                <a:lnTo>
                  <a:pt x="573" y="579"/>
                </a:lnTo>
                <a:lnTo>
                  <a:pt x="581" y="574"/>
                </a:lnTo>
                <a:lnTo>
                  <a:pt x="588" y="570"/>
                </a:lnTo>
                <a:lnTo>
                  <a:pt x="590" y="567"/>
                </a:lnTo>
                <a:lnTo>
                  <a:pt x="592" y="565"/>
                </a:lnTo>
                <a:lnTo>
                  <a:pt x="593" y="561"/>
                </a:lnTo>
                <a:lnTo>
                  <a:pt x="593" y="555"/>
                </a:lnTo>
                <a:lnTo>
                  <a:pt x="593" y="555"/>
                </a:lnTo>
                <a:lnTo>
                  <a:pt x="592" y="545"/>
                </a:lnTo>
                <a:lnTo>
                  <a:pt x="590" y="534"/>
                </a:lnTo>
                <a:lnTo>
                  <a:pt x="586" y="520"/>
                </a:lnTo>
                <a:lnTo>
                  <a:pt x="586" y="520"/>
                </a:lnTo>
                <a:lnTo>
                  <a:pt x="585" y="515"/>
                </a:lnTo>
                <a:lnTo>
                  <a:pt x="584" y="511"/>
                </a:lnTo>
                <a:lnTo>
                  <a:pt x="584" y="507"/>
                </a:lnTo>
                <a:lnTo>
                  <a:pt x="581" y="504"/>
                </a:lnTo>
                <a:lnTo>
                  <a:pt x="581" y="504"/>
                </a:lnTo>
                <a:lnTo>
                  <a:pt x="571" y="498"/>
                </a:lnTo>
                <a:lnTo>
                  <a:pt x="571" y="498"/>
                </a:lnTo>
                <a:lnTo>
                  <a:pt x="565" y="495"/>
                </a:lnTo>
                <a:lnTo>
                  <a:pt x="562" y="493"/>
                </a:lnTo>
                <a:lnTo>
                  <a:pt x="562" y="493"/>
                </a:lnTo>
                <a:lnTo>
                  <a:pt x="563" y="491"/>
                </a:lnTo>
                <a:lnTo>
                  <a:pt x="564" y="490"/>
                </a:lnTo>
                <a:lnTo>
                  <a:pt x="564" y="487"/>
                </a:lnTo>
                <a:lnTo>
                  <a:pt x="564" y="486"/>
                </a:lnTo>
                <a:lnTo>
                  <a:pt x="562" y="483"/>
                </a:lnTo>
                <a:lnTo>
                  <a:pt x="562" y="483"/>
                </a:lnTo>
                <a:lnTo>
                  <a:pt x="556" y="481"/>
                </a:lnTo>
                <a:lnTo>
                  <a:pt x="554" y="481"/>
                </a:lnTo>
                <a:lnTo>
                  <a:pt x="551" y="482"/>
                </a:lnTo>
                <a:lnTo>
                  <a:pt x="548" y="486"/>
                </a:lnTo>
                <a:lnTo>
                  <a:pt x="548" y="486"/>
                </a:lnTo>
                <a:lnTo>
                  <a:pt x="541" y="498"/>
                </a:lnTo>
                <a:lnTo>
                  <a:pt x="537" y="503"/>
                </a:lnTo>
                <a:lnTo>
                  <a:pt x="533" y="507"/>
                </a:lnTo>
                <a:lnTo>
                  <a:pt x="533" y="507"/>
                </a:lnTo>
                <a:lnTo>
                  <a:pt x="524" y="515"/>
                </a:lnTo>
                <a:lnTo>
                  <a:pt x="518" y="520"/>
                </a:lnTo>
                <a:lnTo>
                  <a:pt x="518" y="520"/>
                </a:lnTo>
                <a:lnTo>
                  <a:pt x="497" y="512"/>
                </a:lnTo>
                <a:lnTo>
                  <a:pt x="483" y="507"/>
                </a:lnTo>
                <a:lnTo>
                  <a:pt x="476" y="504"/>
                </a:lnTo>
                <a:lnTo>
                  <a:pt x="476" y="504"/>
                </a:lnTo>
                <a:lnTo>
                  <a:pt x="480" y="369"/>
                </a:lnTo>
                <a:lnTo>
                  <a:pt x="480" y="369"/>
                </a:lnTo>
                <a:lnTo>
                  <a:pt x="479" y="362"/>
                </a:lnTo>
                <a:lnTo>
                  <a:pt x="476" y="349"/>
                </a:lnTo>
                <a:lnTo>
                  <a:pt x="469" y="316"/>
                </a:lnTo>
                <a:lnTo>
                  <a:pt x="459" y="284"/>
                </a:lnTo>
                <a:lnTo>
                  <a:pt x="453" y="267"/>
                </a:lnTo>
                <a:lnTo>
                  <a:pt x="453" y="267"/>
                </a:lnTo>
                <a:lnTo>
                  <a:pt x="441" y="250"/>
                </a:lnTo>
                <a:lnTo>
                  <a:pt x="436" y="241"/>
                </a:lnTo>
                <a:lnTo>
                  <a:pt x="435" y="239"/>
                </a:lnTo>
                <a:lnTo>
                  <a:pt x="436" y="236"/>
                </a:lnTo>
                <a:lnTo>
                  <a:pt x="436" y="236"/>
                </a:lnTo>
                <a:lnTo>
                  <a:pt x="445" y="228"/>
                </a:lnTo>
                <a:lnTo>
                  <a:pt x="452" y="223"/>
                </a:lnTo>
                <a:lnTo>
                  <a:pt x="458" y="220"/>
                </a:lnTo>
                <a:lnTo>
                  <a:pt x="458" y="220"/>
                </a:lnTo>
                <a:lnTo>
                  <a:pt x="474" y="216"/>
                </a:lnTo>
                <a:lnTo>
                  <a:pt x="480" y="214"/>
                </a:lnTo>
                <a:lnTo>
                  <a:pt x="483" y="211"/>
                </a:lnTo>
                <a:lnTo>
                  <a:pt x="484" y="210"/>
                </a:lnTo>
                <a:lnTo>
                  <a:pt x="484" y="210"/>
                </a:lnTo>
                <a:lnTo>
                  <a:pt x="496" y="182"/>
                </a:lnTo>
                <a:lnTo>
                  <a:pt x="499" y="177"/>
                </a:lnTo>
                <a:lnTo>
                  <a:pt x="499" y="177"/>
                </a:lnTo>
                <a:lnTo>
                  <a:pt x="503" y="180"/>
                </a:lnTo>
                <a:lnTo>
                  <a:pt x="505" y="178"/>
                </a:lnTo>
                <a:lnTo>
                  <a:pt x="507" y="177"/>
                </a:lnTo>
                <a:lnTo>
                  <a:pt x="508" y="176"/>
                </a:lnTo>
                <a:lnTo>
                  <a:pt x="508" y="176"/>
                </a:lnTo>
                <a:lnTo>
                  <a:pt x="509" y="163"/>
                </a:lnTo>
                <a:lnTo>
                  <a:pt x="509" y="153"/>
                </a:lnTo>
                <a:lnTo>
                  <a:pt x="509" y="153"/>
                </a:lnTo>
                <a:lnTo>
                  <a:pt x="512" y="152"/>
                </a:lnTo>
                <a:lnTo>
                  <a:pt x="517" y="153"/>
                </a:lnTo>
                <a:lnTo>
                  <a:pt x="521" y="152"/>
                </a:lnTo>
                <a:lnTo>
                  <a:pt x="522" y="151"/>
                </a:lnTo>
                <a:lnTo>
                  <a:pt x="524" y="148"/>
                </a:lnTo>
                <a:lnTo>
                  <a:pt x="524" y="148"/>
                </a:lnTo>
                <a:lnTo>
                  <a:pt x="522" y="146"/>
                </a:lnTo>
                <a:lnTo>
                  <a:pt x="521" y="142"/>
                </a:lnTo>
                <a:lnTo>
                  <a:pt x="516" y="134"/>
                </a:lnTo>
                <a:lnTo>
                  <a:pt x="512" y="129"/>
                </a:lnTo>
                <a:lnTo>
                  <a:pt x="509" y="123"/>
                </a:lnTo>
                <a:lnTo>
                  <a:pt x="509" y="123"/>
                </a:lnTo>
                <a:lnTo>
                  <a:pt x="508" y="101"/>
                </a:lnTo>
                <a:lnTo>
                  <a:pt x="508" y="101"/>
                </a:lnTo>
                <a:lnTo>
                  <a:pt x="508" y="87"/>
                </a:lnTo>
                <a:lnTo>
                  <a:pt x="509" y="76"/>
                </a:lnTo>
                <a:lnTo>
                  <a:pt x="509" y="72"/>
                </a:lnTo>
                <a:lnTo>
                  <a:pt x="509" y="72"/>
                </a:lnTo>
                <a:lnTo>
                  <a:pt x="512" y="71"/>
                </a:lnTo>
                <a:lnTo>
                  <a:pt x="516" y="70"/>
                </a:lnTo>
                <a:lnTo>
                  <a:pt x="517" y="68"/>
                </a:lnTo>
                <a:lnTo>
                  <a:pt x="517" y="67"/>
                </a:lnTo>
                <a:lnTo>
                  <a:pt x="516" y="63"/>
                </a:lnTo>
                <a:lnTo>
                  <a:pt x="514" y="58"/>
                </a:lnTo>
                <a:lnTo>
                  <a:pt x="514" y="58"/>
                </a:lnTo>
                <a:lnTo>
                  <a:pt x="508" y="49"/>
                </a:lnTo>
                <a:lnTo>
                  <a:pt x="503" y="42"/>
                </a:lnTo>
                <a:lnTo>
                  <a:pt x="499" y="38"/>
                </a:lnTo>
                <a:lnTo>
                  <a:pt x="496" y="33"/>
                </a:lnTo>
                <a:lnTo>
                  <a:pt x="496" y="33"/>
                </a:lnTo>
                <a:lnTo>
                  <a:pt x="491" y="25"/>
                </a:lnTo>
                <a:lnTo>
                  <a:pt x="487" y="20"/>
                </a:lnTo>
                <a:lnTo>
                  <a:pt x="480" y="16"/>
                </a:lnTo>
                <a:lnTo>
                  <a:pt x="480" y="16"/>
                </a:lnTo>
                <a:lnTo>
                  <a:pt x="474" y="11"/>
                </a:lnTo>
                <a:lnTo>
                  <a:pt x="469" y="7"/>
                </a:lnTo>
                <a:lnTo>
                  <a:pt x="465" y="4"/>
                </a:lnTo>
                <a:lnTo>
                  <a:pt x="459" y="4"/>
                </a:lnTo>
                <a:lnTo>
                  <a:pt x="459" y="4"/>
                </a:lnTo>
                <a:lnTo>
                  <a:pt x="455" y="4"/>
                </a:lnTo>
                <a:lnTo>
                  <a:pt x="453" y="3"/>
                </a:lnTo>
                <a:lnTo>
                  <a:pt x="449" y="3"/>
                </a:lnTo>
                <a:lnTo>
                  <a:pt x="442" y="2"/>
                </a:lnTo>
                <a:lnTo>
                  <a:pt x="442" y="2"/>
                </a:lnTo>
                <a:lnTo>
                  <a:pt x="435" y="2"/>
                </a:lnTo>
                <a:lnTo>
                  <a:pt x="429" y="0"/>
                </a:lnTo>
                <a:lnTo>
                  <a:pt x="423" y="0"/>
                </a:lnTo>
                <a:lnTo>
                  <a:pt x="415" y="2"/>
                </a:lnTo>
                <a:lnTo>
                  <a:pt x="415" y="2"/>
                </a:lnTo>
                <a:lnTo>
                  <a:pt x="407" y="3"/>
                </a:lnTo>
                <a:lnTo>
                  <a:pt x="402" y="3"/>
                </a:lnTo>
                <a:lnTo>
                  <a:pt x="398" y="4"/>
                </a:lnTo>
                <a:lnTo>
                  <a:pt x="393" y="7"/>
                </a:lnTo>
                <a:lnTo>
                  <a:pt x="393" y="7"/>
                </a:lnTo>
                <a:lnTo>
                  <a:pt x="385" y="11"/>
                </a:lnTo>
                <a:lnTo>
                  <a:pt x="382" y="13"/>
                </a:lnTo>
                <a:lnTo>
                  <a:pt x="378" y="17"/>
                </a:lnTo>
                <a:lnTo>
                  <a:pt x="378" y="17"/>
                </a:lnTo>
                <a:lnTo>
                  <a:pt x="368" y="38"/>
                </a:lnTo>
                <a:lnTo>
                  <a:pt x="368" y="38"/>
                </a:lnTo>
                <a:lnTo>
                  <a:pt x="361" y="55"/>
                </a:lnTo>
                <a:lnTo>
                  <a:pt x="357" y="66"/>
                </a:lnTo>
                <a:lnTo>
                  <a:pt x="355" y="72"/>
                </a:lnTo>
                <a:lnTo>
                  <a:pt x="355" y="72"/>
                </a:lnTo>
                <a:lnTo>
                  <a:pt x="351" y="74"/>
                </a:lnTo>
                <a:lnTo>
                  <a:pt x="348" y="76"/>
                </a:lnTo>
                <a:lnTo>
                  <a:pt x="347" y="79"/>
                </a:lnTo>
                <a:lnTo>
                  <a:pt x="347" y="85"/>
                </a:lnTo>
                <a:lnTo>
                  <a:pt x="347" y="85"/>
                </a:lnTo>
                <a:lnTo>
                  <a:pt x="352" y="99"/>
                </a:lnTo>
                <a:lnTo>
                  <a:pt x="352" y="99"/>
                </a:lnTo>
                <a:lnTo>
                  <a:pt x="351" y="100"/>
                </a:lnTo>
                <a:lnTo>
                  <a:pt x="349" y="108"/>
                </a:lnTo>
                <a:lnTo>
                  <a:pt x="349" y="108"/>
                </a:lnTo>
                <a:lnTo>
                  <a:pt x="348" y="119"/>
                </a:lnTo>
                <a:lnTo>
                  <a:pt x="347" y="125"/>
                </a:lnTo>
                <a:lnTo>
                  <a:pt x="347" y="126"/>
                </a:lnTo>
                <a:lnTo>
                  <a:pt x="347" y="126"/>
                </a:lnTo>
                <a:lnTo>
                  <a:pt x="351" y="127"/>
                </a:lnTo>
                <a:lnTo>
                  <a:pt x="353" y="129"/>
                </a:lnTo>
                <a:lnTo>
                  <a:pt x="355" y="130"/>
                </a:lnTo>
                <a:lnTo>
                  <a:pt x="355" y="130"/>
                </a:lnTo>
                <a:lnTo>
                  <a:pt x="357" y="138"/>
                </a:lnTo>
                <a:lnTo>
                  <a:pt x="359" y="142"/>
                </a:lnTo>
                <a:lnTo>
                  <a:pt x="359" y="144"/>
                </a:lnTo>
                <a:lnTo>
                  <a:pt x="359" y="144"/>
                </a:lnTo>
                <a:lnTo>
                  <a:pt x="359" y="146"/>
                </a:lnTo>
                <a:lnTo>
                  <a:pt x="361" y="150"/>
                </a:lnTo>
                <a:lnTo>
                  <a:pt x="362" y="155"/>
                </a:lnTo>
                <a:lnTo>
                  <a:pt x="362" y="160"/>
                </a:lnTo>
                <a:lnTo>
                  <a:pt x="362" y="160"/>
                </a:lnTo>
                <a:lnTo>
                  <a:pt x="362" y="169"/>
                </a:lnTo>
                <a:lnTo>
                  <a:pt x="362" y="173"/>
                </a:lnTo>
                <a:lnTo>
                  <a:pt x="362" y="173"/>
                </a:lnTo>
                <a:lnTo>
                  <a:pt x="359" y="172"/>
                </a:lnTo>
                <a:lnTo>
                  <a:pt x="356" y="172"/>
                </a:lnTo>
                <a:lnTo>
                  <a:pt x="355" y="173"/>
                </a:lnTo>
                <a:lnTo>
                  <a:pt x="355" y="173"/>
                </a:lnTo>
                <a:lnTo>
                  <a:pt x="347" y="181"/>
                </a:lnTo>
                <a:lnTo>
                  <a:pt x="331" y="197"/>
                </a:lnTo>
                <a:lnTo>
                  <a:pt x="305" y="225"/>
                </a:lnTo>
                <a:lnTo>
                  <a:pt x="305" y="225"/>
                </a:lnTo>
                <a:lnTo>
                  <a:pt x="285" y="244"/>
                </a:lnTo>
                <a:lnTo>
                  <a:pt x="259" y="266"/>
                </a:lnTo>
                <a:lnTo>
                  <a:pt x="259" y="266"/>
                </a:lnTo>
                <a:lnTo>
                  <a:pt x="251" y="274"/>
                </a:lnTo>
                <a:lnTo>
                  <a:pt x="238" y="288"/>
                </a:lnTo>
                <a:lnTo>
                  <a:pt x="205" y="329"/>
                </a:lnTo>
                <a:lnTo>
                  <a:pt x="175" y="368"/>
                </a:lnTo>
                <a:lnTo>
                  <a:pt x="165" y="384"/>
                </a:lnTo>
                <a:lnTo>
                  <a:pt x="161" y="392"/>
                </a:lnTo>
                <a:lnTo>
                  <a:pt x="161" y="392"/>
                </a:lnTo>
                <a:lnTo>
                  <a:pt x="157" y="400"/>
                </a:lnTo>
                <a:lnTo>
                  <a:pt x="153" y="409"/>
                </a:lnTo>
                <a:lnTo>
                  <a:pt x="150" y="413"/>
                </a:lnTo>
                <a:lnTo>
                  <a:pt x="150" y="417"/>
                </a:lnTo>
                <a:lnTo>
                  <a:pt x="152" y="419"/>
                </a:lnTo>
                <a:lnTo>
                  <a:pt x="153" y="423"/>
                </a:lnTo>
                <a:lnTo>
                  <a:pt x="167" y="436"/>
                </a:lnTo>
                <a:lnTo>
                  <a:pt x="167" y="436"/>
                </a:lnTo>
                <a:lnTo>
                  <a:pt x="166" y="441"/>
                </a:lnTo>
                <a:lnTo>
                  <a:pt x="165" y="452"/>
                </a:lnTo>
                <a:lnTo>
                  <a:pt x="165" y="457"/>
                </a:lnTo>
                <a:lnTo>
                  <a:pt x="166" y="464"/>
                </a:lnTo>
                <a:lnTo>
                  <a:pt x="169" y="470"/>
                </a:lnTo>
                <a:lnTo>
                  <a:pt x="171" y="476"/>
                </a:lnTo>
                <a:lnTo>
                  <a:pt x="171" y="476"/>
                </a:lnTo>
                <a:lnTo>
                  <a:pt x="177" y="478"/>
                </a:lnTo>
                <a:lnTo>
                  <a:pt x="184" y="482"/>
                </a:lnTo>
                <a:lnTo>
                  <a:pt x="192" y="483"/>
                </a:lnTo>
                <a:lnTo>
                  <a:pt x="201" y="485"/>
                </a:lnTo>
                <a:lnTo>
                  <a:pt x="217" y="486"/>
                </a:lnTo>
                <a:lnTo>
                  <a:pt x="224" y="486"/>
                </a:lnTo>
                <a:lnTo>
                  <a:pt x="224" y="486"/>
                </a:lnTo>
                <a:lnTo>
                  <a:pt x="225" y="487"/>
                </a:lnTo>
                <a:lnTo>
                  <a:pt x="230" y="493"/>
                </a:lnTo>
                <a:lnTo>
                  <a:pt x="233" y="496"/>
                </a:lnTo>
                <a:lnTo>
                  <a:pt x="235" y="504"/>
                </a:lnTo>
                <a:lnTo>
                  <a:pt x="238" y="512"/>
                </a:lnTo>
                <a:lnTo>
                  <a:pt x="239" y="524"/>
                </a:lnTo>
                <a:lnTo>
                  <a:pt x="239" y="524"/>
                </a:lnTo>
                <a:lnTo>
                  <a:pt x="241" y="546"/>
                </a:lnTo>
                <a:lnTo>
                  <a:pt x="245" y="562"/>
                </a:lnTo>
                <a:lnTo>
                  <a:pt x="246" y="570"/>
                </a:lnTo>
                <a:lnTo>
                  <a:pt x="249" y="571"/>
                </a:lnTo>
                <a:lnTo>
                  <a:pt x="249" y="571"/>
                </a:lnTo>
                <a:lnTo>
                  <a:pt x="250" y="571"/>
                </a:lnTo>
                <a:lnTo>
                  <a:pt x="251" y="572"/>
                </a:lnTo>
                <a:lnTo>
                  <a:pt x="254" y="575"/>
                </a:lnTo>
                <a:lnTo>
                  <a:pt x="255" y="578"/>
                </a:lnTo>
                <a:lnTo>
                  <a:pt x="255" y="583"/>
                </a:lnTo>
                <a:lnTo>
                  <a:pt x="254" y="591"/>
                </a:lnTo>
                <a:lnTo>
                  <a:pt x="253" y="601"/>
                </a:lnTo>
                <a:lnTo>
                  <a:pt x="253" y="601"/>
                </a:lnTo>
                <a:lnTo>
                  <a:pt x="247" y="637"/>
                </a:lnTo>
                <a:lnTo>
                  <a:pt x="241" y="688"/>
                </a:lnTo>
                <a:lnTo>
                  <a:pt x="239" y="712"/>
                </a:lnTo>
                <a:lnTo>
                  <a:pt x="238" y="735"/>
                </a:lnTo>
                <a:lnTo>
                  <a:pt x="239" y="753"/>
                </a:lnTo>
                <a:lnTo>
                  <a:pt x="239" y="758"/>
                </a:lnTo>
                <a:lnTo>
                  <a:pt x="242" y="764"/>
                </a:lnTo>
                <a:lnTo>
                  <a:pt x="242" y="764"/>
                </a:lnTo>
                <a:lnTo>
                  <a:pt x="253" y="781"/>
                </a:lnTo>
                <a:lnTo>
                  <a:pt x="268" y="803"/>
                </a:lnTo>
                <a:lnTo>
                  <a:pt x="289" y="830"/>
                </a:lnTo>
                <a:lnTo>
                  <a:pt x="289" y="830"/>
                </a:lnTo>
                <a:lnTo>
                  <a:pt x="296" y="911"/>
                </a:lnTo>
                <a:lnTo>
                  <a:pt x="305" y="1002"/>
                </a:lnTo>
                <a:lnTo>
                  <a:pt x="305" y="1002"/>
                </a:lnTo>
                <a:lnTo>
                  <a:pt x="302" y="1002"/>
                </a:lnTo>
                <a:lnTo>
                  <a:pt x="294" y="1003"/>
                </a:lnTo>
                <a:lnTo>
                  <a:pt x="281" y="1007"/>
                </a:lnTo>
                <a:lnTo>
                  <a:pt x="272" y="1011"/>
                </a:lnTo>
                <a:lnTo>
                  <a:pt x="262" y="1017"/>
                </a:lnTo>
                <a:lnTo>
                  <a:pt x="262" y="1017"/>
                </a:lnTo>
                <a:lnTo>
                  <a:pt x="232" y="1036"/>
                </a:lnTo>
                <a:lnTo>
                  <a:pt x="195" y="1058"/>
                </a:lnTo>
                <a:lnTo>
                  <a:pt x="158" y="1078"/>
                </a:lnTo>
                <a:lnTo>
                  <a:pt x="144" y="1086"/>
                </a:lnTo>
                <a:lnTo>
                  <a:pt x="133" y="1089"/>
                </a:lnTo>
                <a:lnTo>
                  <a:pt x="133" y="1089"/>
                </a:lnTo>
                <a:lnTo>
                  <a:pt x="115" y="1096"/>
                </a:lnTo>
                <a:lnTo>
                  <a:pt x="98" y="1104"/>
                </a:lnTo>
                <a:lnTo>
                  <a:pt x="84" y="1113"/>
                </a:lnTo>
                <a:lnTo>
                  <a:pt x="78" y="1118"/>
                </a:lnTo>
                <a:lnTo>
                  <a:pt x="74" y="1124"/>
                </a:lnTo>
                <a:lnTo>
                  <a:pt x="47" y="1168"/>
                </a:lnTo>
                <a:lnTo>
                  <a:pt x="47" y="1168"/>
                </a:lnTo>
                <a:lnTo>
                  <a:pt x="40" y="1173"/>
                </a:lnTo>
                <a:lnTo>
                  <a:pt x="23" y="1182"/>
                </a:lnTo>
                <a:lnTo>
                  <a:pt x="8" y="1194"/>
                </a:lnTo>
                <a:lnTo>
                  <a:pt x="2" y="1201"/>
                </a:lnTo>
                <a:lnTo>
                  <a:pt x="1" y="1202"/>
                </a:lnTo>
                <a:lnTo>
                  <a:pt x="0" y="1205"/>
                </a:lnTo>
                <a:lnTo>
                  <a:pt x="0" y="1205"/>
                </a:lnTo>
                <a:lnTo>
                  <a:pt x="4" y="1211"/>
                </a:lnTo>
                <a:lnTo>
                  <a:pt x="12" y="1223"/>
                </a:lnTo>
                <a:lnTo>
                  <a:pt x="36" y="1254"/>
                </a:lnTo>
                <a:lnTo>
                  <a:pt x="63" y="1287"/>
                </a:lnTo>
                <a:lnTo>
                  <a:pt x="72" y="1300"/>
                </a:lnTo>
                <a:lnTo>
                  <a:pt x="77" y="1308"/>
                </a:lnTo>
                <a:lnTo>
                  <a:pt x="77" y="1308"/>
                </a:lnTo>
                <a:lnTo>
                  <a:pt x="81" y="1315"/>
                </a:lnTo>
                <a:lnTo>
                  <a:pt x="88" y="1324"/>
                </a:lnTo>
                <a:lnTo>
                  <a:pt x="108" y="1345"/>
                </a:lnTo>
                <a:lnTo>
                  <a:pt x="120" y="1355"/>
                </a:lnTo>
                <a:lnTo>
                  <a:pt x="132" y="1364"/>
                </a:lnTo>
                <a:lnTo>
                  <a:pt x="143" y="1371"/>
                </a:lnTo>
                <a:lnTo>
                  <a:pt x="152" y="1376"/>
                </a:lnTo>
                <a:lnTo>
                  <a:pt x="152" y="1376"/>
                </a:lnTo>
                <a:lnTo>
                  <a:pt x="158" y="1378"/>
                </a:lnTo>
                <a:lnTo>
                  <a:pt x="163" y="1379"/>
                </a:lnTo>
                <a:lnTo>
                  <a:pt x="167" y="1378"/>
                </a:lnTo>
                <a:lnTo>
                  <a:pt x="169" y="1375"/>
                </a:lnTo>
                <a:lnTo>
                  <a:pt x="171" y="1372"/>
                </a:lnTo>
                <a:lnTo>
                  <a:pt x="171" y="1368"/>
                </a:lnTo>
                <a:lnTo>
                  <a:pt x="169" y="1360"/>
                </a:lnTo>
                <a:lnTo>
                  <a:pt x="169" y="1360"/>
                </a:lnTo>
                <a:lnTo>
                  <a:pt x="167" y="1355"/>
                </a:lnTo>
                <a:lnTo>
                  <a:pt x="163" y="1351"/>
                </a:lnTo>
                <a:lnTo>
                  <a:pt x="153" y="1341"/>
                </a:lnTo>
                <a:lnTo>
                  <a:pt x="149" y="1337"/>
                </a:lnTo>
                <a:lnTo>
                  <a:pt x="145" y="1330"/>
                </a:lnTo>
                <a:lnTo>
                  <a:pt x="143" y="1324"/>
                </a:lnTo>
                <a:lnTo>
                  <a:pt x="143" y="1317"/>
                </a:lnTo>
                <a:lnTo>
                  <a:pt x="143" y="1317"/>
                </a:lnTo>
                <a:lnTo>
                  <a:pt x="143" y="1299"/>
                </a:lnTo>
                <a:lnTo>
                  <a:pt x="143" y="1279"/>
                </a:lnTo>
                <a:lnTo>
                  <a:pt x="143" y="1261"/>
                </a:lnTo>
                <a:lnTo>
                  <a:pt x="143" y="1254"/>
                </a:lnTo>
                <a:lnTo>
                  <a:pt x="144" y="1249"/>
                </a:lnTo>
                <a:lnTo>
                  <a:pt x="144" y="1249"/>
                </a:lnTo>
                <a:lnTo>
                  <a:pt x="146" y="1247"/>
                </a:lnTo>
                <a:lnTo>
                  <a:pt x="148" y="1247"/>
                </a:lnTo>
                <a:lnTo>
                  <a:pt x="150" y="1244"/>
                </a:lnTo>
                <a:lnTo>
                  <a:pt x="156" y="1232"/>
                </a:lnTo>
                <a:lnTo>
                  <a:pt x="156" y="1232"/>
                </a:lnTo>
                <a:lnTo>
                  <a:pt x="161" y="1223"/>
                </a:lnTo>
                <a:lnTo>
                  <a:pt x="166" y="1216"/>
                </a:lnTo>
                <a:lnTo>
                  <a:pt x="173" y="1210"/>
                </a:lnTo>
                <a:lnTo>
                  <a:pt x="178" y="1206"/>
                </a:lnTo>
                <a:lnTo>
                  <a:pt x="190" y="1198"/>
                </a:lnTo>
                <a:lnTo>
                  <a:pt x="199" y="1193"/>
                </a:lnTo>
                <a:lnTo>
                  <a:pt x="199" y="1193"/>
                </a:lnTo>
                <a:lnTo>
                  <a:pt x="207" y="1188"/>
                </a:lnTo>
                <a:lnTo>
                  <a:pt x="224" y="1180"/>
                </a:lnTo>
                <a:lnTo>
                  <a:pt x="270" y="1155"/>
                </a:lnTo>
                <a:lnTo>
                  <a:pt x="336" y="1124"/>
                </a:lnTo>
                <a:lnTo>
                  <a:pt x="336" y="1124"/>
                </a:lnTo>
                <a:lnTo>
                  <a:pt x="331" y="1135"/>
                </a:lnTo>
                <a:lnTo>
                  <a:pt x="327" y="1147"/>
                </a:lnTo>
                <a:lnTo>
                  <a:pt x="327" y="1152"/>
                </a:lnTo>
                <a:lnTo>
                  <a:pt x="327" y="1158"/>
                </a:lnTo>
                <a:lnTo>
                  <a:pt x="327" y="1158"/>
                </a:lnTo>
                <a:lnTo>
                  <a:pt x="327" y="1162"/>
                </a:lnTo>
                <a:lnTo>
                  <a:pt x="327" y="1167"/>
                </a:lnTo>
                <a:lnTo>
                  <a:pt x="325" y="1177"/>
                </a:lnTo>
                <a:lnTo>
                  <a:pt x="321" y="1186"/>
                </a:lnTo>
                <a:lnTo>
                  <a:pt x="318" y="1198"/>
                </a:lnTo>
                <a:lnTo>
                  <a:pt x="318" y="1198"/>
                </a:lnTo>
                <a:lnTo>
                  <a:pt x="314" y="1220"/>
                </a:lnTo>
                <a:lnTo>
                  <a:pt x="305" y="1254"/>
                </a:lnTo>
                <a:lnTo>
                  <a:pt x="293" y="1299"/>
                </a:lnTo>
                <a:lnTo>
                  <a:pt x="293" y="1299"/>
                </a:lnTo>
                <a:lnTo>
                  <a:pt x="292" y="1299"/>
                </a:lnTo>
                <a:lnTo>
                  <a:pt x="287" y="1298"/>
                </a:lnTo>
                <a:lnTo>
                  <a:pt x="281" y="1299"/>
                </a:lnTo>
                <a:lnTo>
                  <a:pt x="279" y="1300"/>
                </a:lnTo>
                <a:lnTo>
                  <a:pt x="277" y="1304"/>
                </a:lnTo>
                <a:lnTo>
                  <a:pt x="277" y="1304"/>
                </a:lnTo>
                <a:lnTo>
                  <a:pt x="273" y="1316"/>
                </a:lnTo>
                <a:lnTo>
                  <a:pt x="270" y="1333"/>
                </a:lnTo>
                <a:lnTo>
                  <a:pt x="266" y="1350"/>
                </a:lnTo>
                <a:lnTo>
                  <a:pt x="266" y="1357"/>
                </a:lnTo>
                <a:lnTo>
                  <a:pt x="266" y="1362"/>
                </a:lnTo>
                <a:lnTo>
                  <a:pt x="266" y="1362"/>
                </a:lnTo>
                <a:lnTo>
                  <a:pt x="270" y="1370"/>
                </a:lnTo>
                <a:lnTo>
                  <a:pt x="273" y="1378"/>
                </a:lnTo>
                <a:lnTo>
                  <a:pt x="277" y="1383"/>
                </a:lnTo>
                <a:lnTo>
                  <a:pt x="280" y="1384"/>
                </a:lnTo>
                <a:lnTo>
                  <a:pt x="281" y="1385"/>
                </a:lnTo>
                <a:lnTo>
                  <a:pt x="281" y="1385"/>
                </a:lnTo>
                <a:lnTo>
                  <a:pt x="317" y="1380"/>
                </a:lnTo>
                <a:lnTo>
                  <a:pt x="345" y="1379"/>
                </a:lnTo>
                <a:lnTo>
                  <a:pt x="359" y="1378"/>
                </a:lnTo>
                <a:lnTo>
                  <a:pt x="372" y="1378"/>
                </a:lnTo>
                <a:lnTo>
                  <a:pt x="372" y="1378"/>
                </a:lnTo>
                <a:lnTo>
                  <a:pt x="398" y="1380"/>
                </a:lnTo>
                <a:lnTo>
                  <a:pt x="421" y="1383"/>
                </a:lnTo>
                <a:lnTo>
                  <a:pt x="433" y="1383"/>
                </a:lnTo>
                <a:lnTo>
                  <a:pt x="444" y="1383"/>
                </a:lnTo>
                <a:lnTo>
                  <a:pt x="453" y="1381"/>
                </a:lnTo>
                <a:lnTo>
                  <a:pt x="459" y="1378"/>
                </a:lnTo>
                <a:lnTo>
                  <a:pt x="459" y="1378"/>
                </a:lnTo>
                <a:lnTo>
                  <a:pt x="472" y="1370"/>
                </a:lnTo>
                <a:lnTo>
                  <a:pt x="480" y="1362"/>
                </a:lnTo>
                <a:lnTo>
                  <a:pt x="483" y="1357"/>
                </a:lnTo>
                <a:lnTo>
                  <a:pt x="484" y="1353"/>
                </a:lnTo>
                <a:lnTo>
                  <a:pt x="484" y="1350"/>
                </a:lnTo>
                <a:lnTo>
                  <a:pt x="483" y="1346"/>
                </a:lnTo>
                <a:lnTo>
                  <a:pt x="483" y="1346"/>
                </a:lnTo>
                <a:lnTo>
                  <a:pt x="479" y="1343"/>
                </a:lnTo>
                <a:lnTo>
                  <a:pt x="475" y="1342"/>
                </a:lnTo>
                <a:lnTo>
                  <a:pt x="466" y="1341"/>
                </a:lnTo>
                <a:lnTo>
                  <a:pt x="444" y="1340"/>
                </a:lnTo>
                <a:lnTo>
                  <a:pt x="444" y="1340"/>
                </a:lnTo>
                <a:lnTo>
                  <a:pt x="431" y="1338"/>
                </a:lnTo>
                <a:lnTo>
                  <a:pt x="427" y="1337"/>
                </a:lnTo>
                <a:lnTo>
                  <a:pt x="427" y="1337"/>
                </a:lnTo>
                <a:lnTo>
                  <a:pt x="433" y="1324"/>
                </a:lnTo>
                <a:lnTo>
                  <a:pt x="441" y="1308"/>
                </a:lnTo>
                <a:lnTo>
                  <a:pt x="449" y="1290"/>
                </a:lnTo>
                <a:lnTo>
                  <a:pt x="449" y="1290"/>
                </a:lnTo>
                <a:lnTo>
                  <a:pt x="453" y="1277"/>
                </a:lnTo>
                <a:lnTo>
                  <a:pt x="457" y="1254"/>
                </a:lnTo>
                <a:lnTo>
                  <a:pt x="466" y="1201"/>
                </a:lnTo>
                <a:lnTo>
                  <a:pt x="478" y="1121"/>
                </a:lnTo>
                <a:lnTo>
                  <a:pt x="478" y="1121"/>
                </a:lnTo>
                <a:lnTo>
                  <a:pt x="478" y="1101"/>
                </a:lnTo>
                <a:lnTo>
                  <a:pt x="476" y="1069"/>
                </a:lnTo>
                <a:lnTo>
                  <a:pt x="474" y="1024"/>
                </a:lnTo>
                <a:lnTo>
                  <a:pt x="474" y="1024"/>
                </a:lnTo>
                <a:lnTo>
                  <a:pt x="476" y="1020"/>
                </a:lnTo>
                <a:lnTo>
                  <a:pt x="480" y="1007"/>
                </a:lnTo>
                <a:lnTo>
                  <a:pt x="486" y="989"/>
                </a:lnTo>
                <a:lnTo>
                  <a:pt x="487" y="978"/>
                </a:lnTo>
                <a:lnTo>
                  <a:pt x="487" y="968"/>
                </a:lnTo>
                <a:lnTo>
                  <a:pt x="487" y="968"/>
                </a:lnTo>
                <a:lnTo>
                  <a:pt x="486" y="955"/>
                </a:lnTo>
                <a:lnTo>
                  <a:pt x="480" y="936"/>
                </a:lnTo>
                <a:lnTo>
                  <a:pt x="467" y="891"/>
                </a:lnTo>
                <a:lnTo>
                  <a:pt x="455" y="850"/>
                </a:lnTo>
                <a:lnTo>
                  <a:pt x="452" y="836"/>
                </a:lnTo>
                <a:lnTo>
                  <a:pt x="452" y="829"/>
                </a:lnTo>
                <a:lnTo>
                  <a:pt x="452" y="829"/>
                </a:lnTo>
                <a:lnTo>
                  <a:pt x="452" y="809"/>
                </a:lnTo>
                <a:lnTo>
                  <a:pt x="453" y="775"/>
                </a:lnTo>
                <a:lnTo>
                  <a:pt x="453" y="723"/>
                </a:lnTo>
                <a:lnTo>
                  <a:pt x="453" y="723"/>
                </a:lnTo>
                <a:lnTo>
                  <a:pt x="455" y="681"/>
                </a:lnTo>
                <a:lnTo>
                  <a:pt x="455" y="656"/>
                </a:lnTo>
                <a:lnTo>
                  <a:pt x="455" y="644"/>
                </a:lnTo>
                <a:lnTo>
                  <a:pt x="455" y="644"/>
                </a:lnTo>
                <a:lnTo>
                  <a:pt x="455" y="640"/>
                </a:lnTo>
                <a:lnTo>
                  <a:pt x="458" y="637"/>
                </a:lnTo>
                <a:lnTo>
                  <a:pt x="461" y="631"/>
                </a:lnTo>
                <a:lnTo>
                  <a:pt x="462" y="626"/>
                </a:lnTo>
                <a:lnTo>
                  <a:pt x="462" y="626"/>
                </a:lnTo>
                <a:lnTo>
                  <a:pt x="461" y="599"/>
                </a:lnTo>
                <a:lnTo>
                  <a:pt x="459" y="576"/>
                </a:lnTo>
                <a:lnTo>
                  <a:pt x="459" y="57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6445200" y="2673048"/>
            <a:ext cx="589477" cy="1746225"/>
          </a:xfrm>
          <a:custGeom>
            <a:avLst/>
            <a:gdLst>
              <a:gd name="T0" fmla="*/ 197 w 584"/>
              <a:gd name="T1" fmla="*/ 279 h 1730"/>
              <a:gd name="T2" fmla="*/ 131 w 584"/>
              <a:gd name="T3" fmla="*/ 318 h 1730"/>
              <a:gd name="T4" fmla="*/ 62 w 584"/>
              <a:gd name="T5" fmla="*/ 343 h 1730"/>
              <a:gd name="T6" fmla="*/ 6 w 584"/>
              <a:gd name="T7" fmla="*/ 520 h 1730"/>
              <a:gd name="T8" fmla="*/ 7 w 584"/>
              <a:gd name="T9" fmla="*/ 645 h 1730"/>
              <a:gd name="T10" fmla="*/ 27 w 584"/>
              <a:gd name="T11" fmla="*/ 695 h 1730"/>
              <a:gd name="T12" fmla="*/ 78 w 584"/>
              <a:gd name="T13" fmla="*/ 709 h 1730"/>
              <a:gd name="T14" fmla="*/ 92 w 584"/>
              <a:gd name="T15" fmla="*/ 689 h 1730"/>
              <a:gd name="T16" fmla="*/ 97 w 584"/>
              <a:gd name="T17" fmla="*/ 649 h 1730"/>
              <a:gd name="T18" fmla="*/ 105 w 584"/>
              <a:gd name="T19" fmla="*/ 548 h 1730"/>
              <a:gd name="T20" fmla="*/ 137 w 584"/>
              <a:gd name="T21" fmla="*/ 623 h 1730"/>
              <a:gd name="T22" fmla="*/ 118 w 584"/>
              <a:gd name="T23" fmla="*/ 750 h 1730"/>
              <a:gd name="T24" fmla="*/ 103 w 584"/>
              <a:gd name="T25" fmla="*/ 819 h 1730"/>
              <a:gd name="T26" fmla="*/ 106 w 584"/>
              <a:gd name="T27" fmla="*/ 885 h 1730"/>
              <a:gd name="T28" fmla="*/ 111 w 584"/>
              <a:gd name="T29" fmla="*/ 936 h 1730"/>
              <a:gd name="T30" fmla="*/ 116 w 584"/>
              <a:gd name="T31" fmla="*/ 1071 h 1730"/>
              <a:gd name="T32" fmla="*/ 142 w 584"/>
              <a:gd name="T33" fmla="*/ 1320 h 1730"/>
              <a:gd name="T34" fmla="*/ 158 w 584"/>
              <a:gd name="T35" fmla="*/ 1399 h 1730"/>
              <a:gd name="T36" fmla="*/ 217 w 584"/>
              <a:gd name="T37" fmla="*/ 1553 h 1730"/>
              <a:gd name="T38" fmla="*/ 203 w 584"/>
              <a:gd name="T39" fmla="*/ 1665 h 1730"/>
              <a:gd name="T40" fmla="*/ 188 w 584"/>
              <a:gd name="T41" fmla="*/ 1709 h 1730"/>
              <a:gd name="T42" fmla="*/ 242 w 584"/>
              <a:gd name="T43" fmla="*/ 1729 h 1730"/>
              <a:gd name="T44" fmla="*/ 307 w 584"/>
              <a:gd name="T45" fmla="*/ 1713 h 1730"/>
              <a:gd name="T46" fmla="*/ 301 w 584"/>
              <a:gd name="T47" fmla="*/ 1631 h 1730"/>
              <a:gd name="T48" fmla="*/ 272 w 584"/>
              <a:gd name="T49" fmla="*/ 1472 h 1730"/>
              <a:gd name="T50" fmla="*/ 253 w 584"/>
              <a:gd name="T51" fmla="*/ 1310 h 1730"/>
              <a:gd name="T52" fmla="*/ 279 w 584"/>
              <a:gd name="T53" fmla="*/ 1068 h 1730"/>
              <a:gd name="T54" fmla="*/ 297 w 584"/>
              <a:gd name="T55" fmla="*/ 1324 h 1730"/>
              <a:gd name="T56" fmla="*/ 304 w 584"/>
              <a:gd name="T57" fmla="*/ 1378 h 1730"/>
              <a:gd name="T58" fmla="*/ 334 w 584"/>
              <a:gd name="T59" fmla="*/ 1536 h 1730"/>
              <a:gd name="T60" fmla="*/ 348 w 584"/>
              <a:gd name="T61" fmla="*/ 1591 h 1730"/>
              <a:gd name="T62" fmla="*/ 354 w 584"/>
              <a:gd name="T63" fmla="*/ 1698 h 1730"/>
              <a:gd name="T64" fmla="*/ 415 w 584"/>
              <a:gd name="T65" fmla="*/ 1721 h 1730"/>
              <a:gd name="T66" fmla="*/ 451 w 584"/>
              <a:gd name="T67" fmla="*/ 1639 h 1730"/>
              <a:gd name="T68" fmla="*/ 425 w 584"/>
              <a:gd name="T69" fmla="*/ 1519 h 1730"/>
              <a:gd name="T70" fmla="*/ 439 w 584"/>
              <a:gd name="T71" fmla="*/ 1338 h 1730"/>
              <a:gd name="T72" fmla="*/ 483 w 584"/>
              <a:gd name="T73" fmla="*/ 1011 h 1730"/>
              <a:gd name="T74" fmla="*/ 524 w 584"/>
              <a:gd name="T75" fmla="*/ 937 h 1730"/>
              <a:gd name="T76" fmla="*/ 556 w 584"/>
              <a:gd name="T77" fmla="*/ 849 h 1730"/>
              <a:gd name="T78" fmla="*/ 568 w 584"/>
              <a:gd name="T79" fmla="*/ 535 h 1730"/>
              <a:gd name="T80" fmla="*/ 509 w 584"/>
              <a:gd name="T81" fmla="*/ 379 h 1730"/>
              <a:gd name="T82" fmla="*/ 450 w 584"/>
              <a:gd name="T83" fmla="*/ 308 h 1730"/>
              <a:gd name="T84" fmla="*/ 348 w 584"/>
              <a:gd name="T85" fmla="*/ 268 h 1730"/>
              <a:gd name="T86" fmla="*/ 350 w 584"/>
              <a:gd name="T87" fmla="*/ 179 h 1730"/>
              <a:gd name="T88" fmla="*/ 364 w 584"/>
              <a:gd name="T89" fmla="*/ 153 h 1730"/>
              <a:gd name="T90" fmla="*/ 340 w 584"/>
              <a:gd name="T91" fmla="*/ 72 h 1730"/>
              <a:gd name="T92" fmla="*/ 344 w 584"/>
              <a:gd name="T93" fmla="*/ 27 h 1730"/>
              <a:gd name="T94" fmla="*/ 273 w 584"/>
              <a:gd name="T95" fmla="*/ 1 h 1730"/>
              <a:gd name="T96" fmla="*/ 233 w 584"/>
              <a:gd name="T97" fmla="*/ 2 h 1730"/>
              <a:gd name="T98" fmla="*/ 216 w 584"/>
              <a:gd name="T99" fmla="*/ 32 h 1730"/>
              <a:gd name="T100" fmla="*/ 182 w 584"/>
              <a:gd name="T101" fmla="*/ 59 h 1730"/>
              <a:gd name="T102" fmla="*/ 165 w 584"/>
              <a:gd name="T103" fmla="*/ 103 h 1730"/>
              <a:gd name="T104" fmla="*/ 167 w 584"/>
              <a:gd name="T105" fmla="*/ 138 h 1730"/>
              <a:gd name="T106" fmla="*/ 178 w 584"/>
              <a:gd name="T107" fmla="*/ 173 h 1730"/>
              <a:gd name="T108" fmla="*/ 194 w 584"/>
              <a:gd name="T109" fmla="*/ 197 h 1730"/>
              <a:gd name="T110" fmla="*/ 224 w 584"/>
              <a:gd name="T111" fmla="*/ 223 h 1730"/>
              <a:gd name="T112" fmla="*/ 469 w 584"/>
              <a:gd name="T113" fmla="*/ 538 h 1730"/>
              <a:gd name="T114" fmla="*/ 514 w 584"/>
              <a:gd name="T115" fmla="*/ 615 h 1730"/>
              <a:gd name="T116" fmla="*/ 506 w 584"/>
              <a:gd name="T117" fmla="*/ 789 h 1730"/>
              <a:gd name="T118" fmla="*/ 479 w 584"/>
              <a:gd name="T119" fmla="*/ 771 h 1730"/>
              <a:gd name="T120" fmla="*/ 463 w 584"/>
              <a:gd name="T121" fmla="*/ 510 h 1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4" h="1730">
                <a:moveTo>
                  <a:pt x="219" y="241"/>
                </a:moveTo>
                <a:lnTo>
                  <a:pt x="216" y="268"/>
                </a:lnTo>
                <a:lnTo>
                  <a:pt x="216" y="268"/>
                </a:lnTo>
                <a:lnTo>
                  <a:pt x="208" y="268"/>
                </a:lnTo>
                <a:lnTo>
                  <a:pt x="202" y="270"/>
                </a:lnTo>
                <a:lnTo>
                  <a:pt x="199" y="272"/>
                </a:lnTo>
                <a:lnTo>
                  <a:pt x="199" y="274"/>
                </a:lnTo>
                <a:lnTo>
                  <a:pt x="199" y="274"/>
                </a:lnTo>
                <a:lnTo>
                  <a:pt x="197" y="279"/>
                </a:lnTo>
                <a:lnTo>
                  <a:pt x="194" y="285"/>
                </a:lnTo>
                <a:lnTo>
                  <a:pt x="192" y="290"/>
                </a:lnTo>
                <a:lnTo>
                  <a:pt x="188" y="294"/>
                </a:lnTo>
                <a:lnTo>
                  <a:pt x="188" y="294"/>
                </a:lnTo>
                <a:lnTo>
                  <a:pt x="181" y="300"/>
                </a:lnTo>
                <a:lnTo>
                  <a:pt x="165" y="307"/>
                </a:lnTo>
                <a:lnTo>
                  <a:pt x="147" y="314"/>
                </a:lnTo>
                <a:lnTo>
                  <a:pt x="138" y="317"/>
                </a:lnTo>
                <a:lnTo>
                  <a:pt x="131" y="318"/>
                </a:lnTo>
                <a:lnTo>
                  <a:pt x="131" y="318"/>
                </a:lnTo>
                <a:lnTo>
                  <a:pt x="115" y="319"/>
                </a:lnTo>
                <a:lnTo>
                  <a:pt x="96" y="320"/>
                </a:lnTo>
                <a:lnTo>
                  <a:pt x="87" y="322"/>
                </a:lnTo>
                <a:lnTo>
                  <a:pt x="78" y="324"/>
                </a:lnTo>
                <a:lnTo>
                  <a:pt x="72" y="327"/>
                </a:lnTo>
                <a:lnTo>
                  <a:pt x="67" y="332"/>
                </a:lnTo>
                <a:lnTo>
                  <a:pt x="67" y="332"/>
                </a:lnTo>
                <a:lnTo>
                  <a:pt x="62" y="343"/>
                </a:lnTo>
                <a:lnTo>
                  <a:pt x="53" y="364"/>
                </a:lnTo>
                <a:lnTo>
                  <a:pt x="32" y="422"/>
                </a:lnTo>
                <a:lnTo>
                  <a:pt x="12" y="478"/>
                </a:lnTo>
                <a:lnTo>
                  <a:pt x="4" y="508"/>
                </a:lnTo>
                <a:lnTo>
                  <a:pt x="4" y="508"/>
                </a:lnTo>
                <a:lnTo>
                  <a:pt x="2" y="514"/>
                </a:lnTo>
                <a:lnTo>
                  <a:pt x="4" y="518"/>
                </a:lnTo>
                <a:lnTo>
                  <a:pt x="6" y="520"/>
                </a:lnTo>
                <a:lnTo>
                  <a:pt x="6" y="520"/>
                </a:lnTo>
                <a:lnTo>
                  <a:pt x="16" y="528"/>
                </a:lnTo>
                <a:lnTo>
                  <a:pt x="16" y="528"/>
                </a:lnTo>
                <a:lnTo>
                  <a:pt x="9" y="566"/>
                </a:lnTo>
                <a:lnTo>
                  <a:pt x="2" y="599"/>
                </a:lnTo>
                <a:lnTo>
                  <a:pt x="0" y="623"/>
                </a:lnTo>
                <a:lnTo>
                  <a:pt x="0" y="623"/>
                </a:lnTo>
                <a:lnTo>
                  <a:pt x="1" y="630"/>
                </a:lnTo>
                <a:lnTo>
                  <a:pt x="4" y="638"/>
                </a:lnTo>
                <a:lnTo>
                  <a:pt x="7" y="645"/>
                </a:lnTo>
                <a:lnTo>
                  <a:pt x="12" y="653"/>
                </a:lnTo>
                <a:lnTo>
                  <a:pt x="22" y="663"/>
                </a:lnTo>
                <a:lnTo>
                  <a:pt x="27" y="666"/>
                </a:lnTo>
                <a:lnTo>
                  <a:pt x="27" y="666"/>
                </a:lnTo>
                <a:lnTo>
                  <a:pt x="26" y="670"/>
                </a:lnTo>
                <a:lnTo>
                  <a:pt x="25" y="679"/>
                </a:lnTo>
                <a:lnTo>
                  <a:pt x="24" y="684"/>
                </a:lnTo>
                <a:lnTo>
                  <a:pt x="25" y="689"/>
                </a:lnTo>
                <a:lnTo>
                  <a:pt x="27" y="695"/>
                </a:lnTo>
                <a:lnTo>
                  <a:pt x="30" y="700"/>
                </a:lnTo>
                <a:lnTo>
                  <a:pt x="30" y="700"/>
                </a:lnTo>
                <a:lnTo>
                  <a:pt x="35" y="704"/>
                </a:lnTo>
                <a:lnTo>
                  <a:pt x="42" y="707"/>
                </a:lnTo>
                <a:lnTo>
                  <a:pt x="51" y="710"/>
                </a:lnTo>
                <a:lnTo>
                  <a:pt x="58" y="711"/>
                </a:lnTo>
                <a:lnTo>
                  <a:pt x="67" y="711"/>
                </a:lnTo>
                <a:lnTo>
                  <a:pt x="73" y="710"/>
                </a:lnTo>
                <a:lnTo>
                  <a:pt x="78" y="709"/>
                </a:lnTo>
                <a:lnTo>
                  <a:pt x="81" y="706"/>
                </a:lnTo>
                <a:lnTo>
                  <a:pt x="81" y="706"/>
                </a:lnTo>
                <a:lnTo>
                  <a:pt x="85" y="696"/>
                </a:lnTo>
                <a:lnTo>
                  <a:pt x="85" y="696"/>
                </a:lnTo>
                <a:lnTo>
                  <a:pt x="87" y="696"/>
                </a:lnTo>
                <a:lnTo>
                  <a:pt x="88" y="695"/>
                </a:lnTo>
                <a:lnTo>
                  <a:pt x="91" y="692"/>
                </a:lnTo>
                <a:lnTo>
                  <a:pt x="91" y="692"/>
                </a:lnTo>
                <a:lnTo>
                  <a:pt x="92" y="689"/>
                </a:lnTo>
                <a:lnTo>
                  <a:pt x="92" y="681"/>
                </a:lnTo>
                <a:lnTo>
                  <a:pt x="91" y="673"/>
                </a:lnTo>
                <a:lnTo>
                  <a:pt x="91" y="673"/>
                </a:lnTo>
                <a:lnTo>
                  <a:pt x="90" y="669"/>
                </a:lnTo>
                <a:lnTo>
                  <a:pt x="90" y="666"/>
                </a:lnTo>
                <a:lnTo>
                  <a:pt x="91" y="663"/>
                </a:lnTo>
                <a:lnTo>
                  <a:pt x="91" y="663"/>
                </a:lnTo>
                <a:lnTo>
                  <a:pt x="93" y="658"/>
                </a:lnTo>
                <a:lnTo>
                  <a:pt x="97" y="649"/>
                </a:lnTo>
                <a:lnTo>
                  <a:pt x="101" y="639"/>
                </a:lnTo>
                <a:lnTo>
                  <a:pt x="101" y="629"/>
                </a:lnTo>
                <a:lnTo>
                  <a:pt x="101" y="629"/>
                </a:lnTo>
                <a:lnTo>
                  <a:pt x="100" y="625"/>
                </a:lnTo>
                <a:lnTo>
                  <a:pt x="98" y="621"/>
                </a:lnTo>
                <a:lnTo>
                  <a:pt x="93" y="615"/>
                </a:lnTo>
                <a:lnTo>
                  <a:pt x="87" y="609"/>
                </a:lnTo>
                <a:lnTo>
                  <a:pt x="105" y="548"/>
                </a:lnTo>
                <a:lnTo>
                  <a:pt x="105" y="548"/>
                </a:lnTo>
                <a:lnTo>
                  <a:pt x="108" y="561"/>
                </a:lnTo>
                <a:lnTo>
                  <a:pt x="113" y="573"/>
                </a:lnTo>
                <a:lnTo>
                  <a:pt x="118" y="581"/>
                </a:lnTo>
                <a:lnTo>
                  <a:pt x="118" y="581"/>
                </a:lnTo>
                <a:lnTo>
                  <a:pt x="123" y="588"/>
                </a:lnTo>
                <a:lnTo>
                  <a:pt x="128" y="591"/>
                </a:lnTo>
                <a:lnTo>
                  <a:pt x="135" y="595"/>
                </a:lnTo>
                <a:lnTo>
                  <a:pt x="135" y="595"/>
                </a:lnTo>
                <a:lnTo>
                  <a:pt x="137" y="623"/>
                </a:lnTo>
                <a:lnTo>
                  <a:pt x="138" y="645"/>
                </a:lnTo>
                <a:lnTo>
                  <a:pt x="138" y="659"/>
                </a:lnTo>
                <a:lnTo>
                  <a:pt x="138" y="659"/>
                </a:lnTo>
                <a:lnTo>
                  <a:pt x="127" y="700"/>
                </a:lnTo>
                <a:lnTo>
                  <a:pt x="120" y="725"/>
                </a:lnTo>
                <a:lnTo>
                  <a:pt x="118" y="734"/>
                </a:lnTo>
                <a:lnTo>
                  <a:pt x="118" y="740"/>
                </a:lnTo>
                <a:lnTo>
                  <a:pt x="118" y="740"/>
                </a:lnTo>
                <a:lnTo>
                  <a:pt x="118" y="750"/>
                </a:lnTo>
                <a:lnTo>
                  <a:pt x="120" y="762"/>
                </a:lnTo>
                <a:lnTo>
                  <a:pt x="118" y="776"/>
                </a:lnTo>
                <a:lnTo>
                  <a:pt x="117" y="784"/>
                </a:lnTo>
                <a:lnTo>
                  <a:pt x="115" y="791"/>
                </a:lnTo>
                <a:lnTo>
                  <a:pt x="115" y="791"/>
                </a:lnTo>
                <a:lnTo>
                  <a:pt x="110" y="802"/>
                </a:lnTo>
                <a:lnTo>
                  <a:pt x="105" y="811"/>
                </a:lnTo>
                <a:lnTo>
                  <a:pt x="103" y="815"/>
                </a:lnTo>
                <a:lnTo>
                  <a:pt x="103" y="819"/>
                </a:lnTo>
                <a:lnTo>
                  <a:pt x="103" y="822"/>
                </a:lnTo>
                <a:lnTo>
                  <a:pt x="105" y="829"/>
                </a:lnTo>
                <a:lnTo>
                  <a:pt x="105" y="829"/>
                </a:lnTo>
                <a:lnTo>
                  <a:pt x="112" y="850"/>
                </a:lnTo>
                <a:lnTo>
                  <a:pt x="113" y="861"/>
                </a:lnTo>
                <a:lnTo>
                  <a:pt x="112" y="866"/>
                </a:lnTo>
                <a:lnTo>
                  <a:pt x="111" y="872"/>
                </a:lnTo>
                <a:lnTo>
                  <a:pt x="111" y="872"/>
                </a:lnTo>
                <a:lnTo>
                  <a:pt x="106" y="885"/>
                </a:lnTo>
                <a:lnTo>
                  <a:pt x="101" y="900"/>
                </a:lnTo>
                <a:lnTo>
                  <a:pt x="98" y="907"/>
                </a:lnTo>
                <a:lnTo>
                  <a:pt x="98" y="915"/>
                </a:lnTo>
                <a:lnTo>
                  <a:pt x="98" y="921"/>
                </a:lnTo>
                <a:lnTo>
                  <a:pt x="101" y="926"/>
                </a:lnTo>
                <a:lnTo>
                  <a:pt x="101" y="926"/>
                </a:lnTo>
                <a:lnTo>
                  <a:pt x="110" y="935"/>
                </a:lnTo>
                <a:lnTo>
                  <a:pt x="111" y="936"/>
                </a:lnTo>
                <a:lnTo>
                  <a:pt x="111" y="936"/>
                </a:lnTo>
                <a:lnTo>
                  <a:pt x="102" y="980"/>
                </a:lnTo>
                <a:lnTo>
                  <a:pt x="96" y="1013"/>
                </a:lnTo>
                <a:lnTo>
                  <a:pt x="95" y="1027"/>
                </a:lnTo>
                <a:lnTo>
                  <a:pt x="95" y="1037"/>
                </a:lnTo>
                <a:lnTo>
                  <a:pt x="95" y="1037"/>
                </a:lnTo>
                <a:lnTo>
                  <a:pt x="96" y="1045"/>
                </a:lnTo>
                <a:lnTo>
                  <a:pt x="100" y="1050"/>
                </a:lnTo>
                <a:lnTo>
                  <a:pt x="111" y="1062"/>
                </a:lnTo>
                <a:lnTo>
                  <a:pt x="116" y="1071"/>
                </a:lnTo>
                <a:lnTo>
                  <a:pt x="121" y="1081"/>
                </a:lnTo>
                <a:lnTo>
                  <a:pt x="126" y="1093"/>
                </a:lnTo>
                <a:lnTo>
                  <a:pt x="128" y="1108"/>
                </a:lnTo>
                <a:lnTo>
                  <a:pt x="128" y="1108"/>
                </a:lnTo>
                <a:lnTo>
                  <a:pt x="135" y="1229"/>
                </a:lnTo>
                <a:lnTo>
                  <a:pt x="138" y="1292"/>
                </a:lnTo>
                <a:lnTo>
                  <a:pt x="140" y="1312"/>
                </a:lnTo>
                <a:lnTo>
                  <a:pt x="142" y="1320"/>
                </a:lnTo>
                <a:lnTo>
                  <a:pt x="142" y="1320"/>
                </a:lnTo>
                <a:lnTo>
                  <a:pt x="143" y="1323"/>
                </a:lnTo>
                <a:lnTo>
                  <a:pt x="146" y="1324"/>
                </a:lnTo>
                <a:lnTo>
                  <a:pt x="151" y="1324"/>
                </a:lnTo>
                <a:lnTo>
                  <a:pt x="158" y="1324"/>
                </a:lnTo>
                <a:lnTo>
                  <a:pt x="158" y="1324"/>
                </a:lnTo>
                <a:lnTo>
                  <a:pt x="157" y="1335"/>
                </a:lnTo>
                <a:lnTo>
                  <a:pt x="157" y="1363"/>
                </a:lnTo>
                <a:lnTo>
                  <a:pt x="157" y="1380"/>
                </a:lnTo>
                <a:lnTo>
                  <a:pt x="158" y="1399"/>
                </a:lnTo>
                <a:lnTo>
                  <a:pt x="161" y="1418"/>
                </a:lnTo>
                <a:lnTo>
                  <a:pt x="165" y="1435"/>
                </a:lnTo>
                <a:lnTo>
                  <a:pt x="165" y="1435"/>
                </a:lnTo>
                <a:lnTo>
                  <a:pt x="171" y="1453"/>
                </a:lnTo>
                <a:lnTo>
                  <a:pt x="178" y="1470"/>
                </a:lnTo>
                <a:lnTo>
                  <a:pt x="196" y="1504"/>
                </a:lnTo>
                <a:lnTo>
                  <a:pt x="204" y="1520"/>
                </a:lnTo>
                <a:lnTo>
                  <a:pt x="212" y="1536"/>
                </a:lnTo>
                <a:lnTo>
                  <a:pt x="217" y="1553"/>
                </a:lnTo>
                <a:lnTo>
                  <a:pt x="218" y="1560"/>
                </a:lnTo>
                <a:lnTo>
                  <a:pt x="219" y="1568"/>
                </a:lnTo>
                <a:lnTo>
                  <a:pt x="219" y="1568"/>
                </a:lnTo>
                <a:lnTo>
                  <a:pt x="219" y="1598"/>
                </a:lnTo>
                <a:lnTo>
                  <a:pt x="219" y="1626"/>
                </a:lnTo>
                <a:lnTo>
                  <a:pt x="219" y="1655"/>
                </a:lnTo>
                <a:lnTo>
                  <a:pt x="219" y="1655"/>
                </a:lnTo>
                <a:lnTo>
                  <a:pt x="214" y="1658"/>
                </a:lnTo>
                <a:lnTo>
                  <a:pt x="203" y="1665"/>
                </a:lnTo>
                <a:lnTo>
                  <a:pt x="192" y="1675"/>
                </a:lnTo>
                <a:lnTo>
                  <a:pt x="188" y="1680"/>
                </a:lnTo>
                <a:lnTo>
                  <a:pt x="186" y="1685"/>
                </a:lnTo>
                <a:lnTo>
                  <a:pt x="186" y="1685"/>
                </a:lnTo>
                <a:lnTo>
                  <a:pt x="183" y="1694"/>
                </a:lnTo>
                <a:lnTo>
                  <a:pt x="183" y="1701"/>
                </a:lnTo>
                <a:lnTo>
                  <a:pt x="186" y="1706"/>
                </a:lnTo>
                <a:lnTo>
                  <a:pt x="188" y="1709"/>
                </a:lnTo>
                <a:lnTo>
                  <a:pt x="188" y="1709"/>
                </a:lnTo>
                <a:lnTo>
                  <a:pt x="209" y="1715"/>
                </a:lnTo>
                <a:lnTo>
                  <a:pt x="226" y="1719"/>
                </a:lnTo>
                <a:lnTo>
                  <a:pt x="226" y="1719"/>
                </a:lnTo>
                <a:lnTo>
                  <a:pt x="226" y="1721"/>
                </a:lnTo>
                <a:lnTo>
                  <a:pt x="226" y="1723"/>
                </a:lnTo>
                <a:lnTo>
                  <a:pt x="227" y="1724"/>
                </a:lnTo>
                <a:lnTo>
                  <a:pt x="229" y="1726"/>
                </a:lnTo>
                <a:lnTo>
                  <a:pt x="234" y="1728"/>
                </a:lnTo>
                <a:lnTo>
                  <a:pt x="242" y="1729"/>
                </a:lnTo>
                <a:lnTo>
                  <a:pt x="253" y="1730"/>
                </a:lnTo>
                <a:lnTo>
                  <a:pt x="253" y="1730"/>
                </a:lnTo>
                <a:lnTo>
                  <a:pt x="274" y="1729"/>
                </a:lnTo>
                <a:lnTo>
                  <a:pt x="283" y="1728"/>
                </a:lnTo>
                <a:lnTo>
                  <a:pt x="291" y="1725"/>
                </a:lnTo>
                <a:lnTo>
                  <a:pt x="297" y="1723"/>
                </a:lnTo>
                <a:lnTo>
                  <a:pt x="302" y="1720"/>
                </a:lnTo>
                <a:lnTo>
                  <a:pt x="306" y="1716"/>
                </a:lnTo>
                <a:lnTo>
                  <a:pt x="307" y="1713"/>
                </a:lnTo>
                <a:lnTo>
                  <a:pt x="307" y="1713"/>
                </a:lnTo>
                <a:lnTo>
                  <a:pt x="309" y="1700"/>
                </a:lnTo>
                <a:lnTo>
                  <a:pt x="312" y="1685"/>
                </a:lnTo>
                <a:lnTo>
                  <a:pt x="313" y="1670"/>
                </a:lnTo>
                <a:lnTo>
                  <a:pt x="313" y="1661"/>
                </a:lnTo>
                <a:lnTo>
                  <a:pt x="313" y="1661"/>
                </a:lnTo>
                <a:lnTo>
                  <a:pt x="307" y="1645"/>
                </a:lnTo>
                <a:lnTo>
                  <a:pt x="301" y="1631"/>
                </a:lnTo>
                <a:lnTo>
                  <a:pt x="301" y="1631"/>
                </a:lnTo>
                <a:lnTo>
                  <a:pt x="297" y="1621"/>
                </a:lnTo>
                <a:lnTo>
                  <a:pt x="288" y="1596"/>
                </a:lnTo>
                <a:lnTo>
                  <a:pt x="283" y="1579"/>
                </a:lnTo>
                <a:lnTo>
                  <a:pt x="279" y="1559"/>
                </a:lnTo>
                <a:lnTo>
                  <a:pt x="276" y="1536"/>
                </a:lnTo>
                <a:lnTo>
                  <a:pt x="273" y="1513"/>
                </a:lnTo>
                <a:lnTo>
                  <a:pt x="273" y="1513"/>
                </a:lnTo>
                <a:lnTo>
                  <a:pt x="272" y="1492"/>
                </a:lnTo>
                <a:lnTo>
                  <a:pt x="272" y="1472"/>
                </a:lnTo>
                <a:lnTo>
                  <a:pt x="274" y="1439"/>
                </a:lnTo>
                <a:lnTo>
                  <a:pt x="276" y="1414"/>
                </a:lnTo>
                <a:lnTo>
                  <a:pt x="277" y="1395"/>
                </a:lnTo>
                <a:lnTo>
                  <a:pt x="277" y="1395"/>
                </a:lnTo>
                <a:lnTo>
                  <a:pt x="276" y="1385"/>
                </a:lnTo>
                <a:lnTo>
                  <a:pt x="272" y="1373"/>
                </a:lnTo>
                <a:lnTo>
                  <a:pt x="264" y="1344"/>
                </a:lnTo>
                <a:lnTo>
                  <a:pt x="253" y="1310"/>
                </a:lnTo>
                <a:lnTo>
                  <a:pt x="253" y="1310"/>
                </a:lnTo>
                <a:lnTo>
                  <a:pt x="263" y="1307"/>
                </a:lnTo>
                <a:lnTo>
                  <a:pt x="269" y="1303"/>
                </a:lnTo>
                <a:lnTo>
                  <a:pt x="273" y="1301"/>
                </a:lnTo>
                <a:lnTo>
                  <a:pt x="273" y="1301"/>
                </a:lnTo>
                <a:lnTo>
                  <a:pt x="273" y="1282"/>
                </a:lnTo>
                <a:lnTo>
                  <a:pt x="273" y="1241"/>
                </a:lnTo>
                <a:lnTo>
                  <a:pt x="273" y="1182"/>
                </a:lnTo>
                <a:lnTo>
                  <a:pt x="279" y="1068"/>
                </a:lnTo>
                <a:lnTo>
                  <a:pt x="279" y="1068"/>
                </a:lnTo>
                <a:lnTo>
                  <a:pt x="289" y="1107"/>
                </a:lnTo>
                <a:lnTo>
                  <a:pt x="296" y="1138"/>
                </a:lnTo>
                <a:lnTo>
                  <a:pt x="301" y="1162"/>
                </a:lnTo>
                <a:lnTo>
                  <a:pt x="301" y="1162"/>
                </a:lnTo>
                <a:lnTo>
                  <a:pt x="302" y="1194"/>
                </a:lnTo>
                <a:lnTo>
                  <a:pt x="302" y="1244"/>
                </a:lnTo>
                <a:lnTo>
                  <a:pt x="301" y="1294"/>
                </a:lnTo>
                <a:lnTo>
                  <a:pt x="299" y="1313"/>
                </a:lnTo>
                <a:lnTo>
                  <a:pt x="297" y="1324"/>
                </a:lnTo>
                <a:lnTo>
                  <a:pt x="297" y="1324"/>
                </a:lnTo>
                <a:lnTo>
                  <a:pt x="292" y="1335"/>
                </a:lnTo>
                <a:lnTo>
                  <a:pt x="289" y="1345"/>
                </a:lnTo>
                <a:lnTo>
                  <a:pt x="288" y="1354"/>
                </a:lnTo>
                <a:lnTo>
                  <a:pt x="291" y="1362"/>
                </a:lnTo>
                <a:lnTo>
                  <a:pt x="291" y="1362"/>
                </a:lnTo>
                <a:lnTo>
                  <a:pt x="292" y="1365"/>
                </a:lnTo>
                <a:lnTo>
                  <a:pt x="296" y="1369"/>
                </a:lnTo>
                <a:lnTo>
                  <a:pt x="304" y="1378"/>
                </a:lnTo>
                <a:lnTo>
                  <a:pt x="317" y="1388"/>
                </a:lnTo>
                <a:lnTo>
                  <a:pt x="340" y="1433"/>
                </a:lnTo>
                <a:lnTo>
                  <a:pt x="340" y="1433"/>
                </a:lnTo>
                <a:lnTo>
                  <a:pt x="339" y="1444"/>
                </a:lnTo>
                <a:lnTo>
                  <a:pt x="334" y="1473"/>
                </a:lnTo>
                <a:lnTo>
                  <a:pt x="333" y="1490"/>
                </a:lnTo>
                <a:lnTo>
                  <a:pt x="332" y="1508"/>
                </a:lnTo>
                <a:lnTo>
                  <a:pt x="332" y="1524"/>
                </a:lnTo>
                <a:lnTo>
                  <a:pt x="334" y="1536"/>
                </a:lnTo>
                <a:lnTo>
                  <a:pt x="334" y="1536"/>
                </a:lnTo>
                <a:lnTo>
                  <a:pt x="337" y="1546"/>
                </a:lnTo>
                <a:lnTo>
                  <a:pt x="339" y="1554"/>
                </a:lnTo>
                <a:lnTo>
                  <a:pt x="343" y="1565"/>
                </a:lnTo>
                <a:lnTo>
                  <a:pt x="345" y="1570"/>
                </a:lnTo>
                <a:lnTo>
                  <a:pt x="347" y="1575"/>
                </a:lnTo>
                <a:lnTo>
                  <a:pt x="348" y="1583"/>
                </a:lnTo>
                <a:lnTo>
                  <a:pt x="348" y="1591"/>
                </a:lnTo>
                <a:lnTo>
                  <a:pt x="348" y="1591"/>
                </a:lnTo>
                <a:lnTo>
                  <a:pt x="347" y="1601"/>
                </a:lnTo>
                <a:lnTo>
                  <a:pt x="344" y="1613"/>
                </a:lnTo>
                <a:lnTo>
                  <a:pt x="340" y="1635"/>
                </a:lnTo>
                <a:lnTo>
                  <a:pt x="339" y="1646"/>
                </a:lnTo>
                <a:lnTo>
                  <a:pt x="340" y="1659"/>
                </a:lnTo>
                <a:lnTo>
                  <a:pt x="343" y="1673"/>
                </a:lnTo>
                <a:lnTo>
                  <a:pt x="348" y="1685"/>
                </a:lnTo>
                <a:lnTo>
                  <a:pt x="348" y="1685"/>
                </a:lnTo>
                <a:lnTo>
                  <a:pt x="354" y="1698"/>
                </a:lnTo>
                <a:lnTo>
                  <a:pt x="362" y="1706"/>
                </a:lnTo>
                <a:lnTo>
                  <a:pt x="370" y="1714"/>
                </a:lnTo>
                <a:lnTo>
                  <a:pt x="379" y="1719"/>
                </a:lnTo>
                <a:lnTo>
                  <a:pt x="388" y="1721"/>
                </a:lnTo>
                <a:lnTo>
                  <a:pt x="397" y="1723"/>
                </a:lnTo>
                <a:lnTo>
                  <a:pt x="404" y="1724"/>
                </a:lnTo>
                <a:lnTo>
                  <a:pt x="412" y="1723"/>
                </a:lnTo>
                <a:lnTo>
                  <a:pt x="412" y="1723"/>
                </a:lnTo>
                <a:lnTo>
                  <a:pt x="415" y="1721"/>
                </a:lnTo>
                <a:lnTo>
                  <a:pt x="418" y="1720"/>
                </a:lnTo>
                <a:lnTo>
                  <a:pt x="425" y="1714"/>
                </a:lnTo>
                <a:lnTo>
                  <a:pt x="433" y="1705"/>
                </a:lnTo>
                <a:lnTo>
                  <a:pt x="439" y="1694"/>
                </a:lnTo>
                <a:lnTo>
                  <a:pt x="444" y="1680"/>
                </a:lnTo>
                <a:lnTo>
                  <a:pt x="448" y="1666"/>
                </a:lnTo>
                <a:lnTo>
                  <a:pt x="451" y="1653"/>
                </a:lnTo>
                <a:lnTo>
                  <a:pt x="451" y="1639"/>
                </a:lnTo>
                <a:lnTo>
                  <a:pt x="451" y="1639"/>
                </a:lnTo>
                <a:lnTo>
                  <a:pt x="451" y="1624"/>
                </a:lnTo>
                <a:lnTo>
                  <a:pt x="449" y="1611"/>
                </a:lnTo>
                <a:lnTo>
                  <a:pt x="445" y="1599"/>
                </a:lnTo>
                <a:lnTo>
                  <a:pt x="442" y="1586"/>
                </a:lnTo>
                <a:lnTo>
                  <a:pt x="433" y="1565"/>
                </a:lnTo>
                <a:lnTo>
                  <a:pt x="430" y="1558"/>
                </a:lnTo>
                <a:lnTo>
                  <a:pt x="428" y="1550"/>
                </a:lnTo>
                <a:lnTo>
                  <a:pt x="428" y="1550"/>
                </a:lnTo>
                <a:lnTo>
                  <a:pt x="425" y="1519"/>
                </a:lnTo>
                <a:lnTo>
                  <a:pt x="425" y="1490"/>
                </a:lnTo>
                <a:lnTo>
                  <a:pt x="425" y="1433"/>
                </a:lnTo>
                <a:lnTo>
                  <a:pt x="425" y="1433"/>
                </a:lnTo>
                <a:lnTo>
                  <a:pt x="428" y="1420"/>
                </a:lnTo>
                <a:lnTo>
                  <a:pt x="434" y="1390"/>
                </a:lnTo>
                <a:lnTo>
                  <a:pt x="439" y="1359"/>
                </a:lnTo>
                <a:lnTo>
                  <a:pt x="439" y="1347"/>
                </a:lnTo>
                <a:lnTo>
                  <a:pt x="439" y="1338"/>
                </a:lnTo>
                <a:lnTo>
                  <a:pt x="439" y="1338"/>
                </a:lnTo>
                <a:lnTo>
                  <a:pt x="425" y="1297"/>
                </a:lnTo>
                <a:lnTo>
                  <a:pt x="425" y="1297"/>
                </a:lnTo>
                <a:lnTo>
                  <a:pt x="434" y="1237"/>
                </a:lnTo>
                <a:lnTo>
                  <a:pt x="445" y="1159"/>
                </a:lnTo>
                <a:lnTo>
                  <a:pt x="445" y="1159"/>
                </a:lnTo>
                <a:lnTo>
                  <a:pt x="453" y="1126"/>
                </a:lnTo>
                <a:lnTo>
                  <a:pt x="465" y="1077"/>
                </a:lnTo>
                <a:lnTo>
                  <a:pt x="476" y="1031"/>
                </a:lnTo>
                <a:lnTo>
                  <a:pt x="483" y="1011"/>
                </a:lnTo>
                <a:lnTo>
                  <a:pt x="483" y="1011"/>
                </a:lnTo>
                <a:lnTo>
                  <a:pt x="485" y="1001"/>
                </a:lnTo>
                <a:lnTo>
                  <a:pt x="488" y="982"/>
                </a:lnTo>
                <a:lnTo>
                  <a:pt x="493" y="956"/>
                </a:lnTo>
                <a:lnTo>
                  <a:pt x="493" y="956"/>
                </a:lnTo>
                <a:lnTo>
                  <a:pt x="498" y="955"/>
                </a:lnTo>
                <a:lnTo>
                  <a:pt x="508" y="948"/>
                </a:lnTo>
                <a:lnTo>
                  <a:pt x="519" y="941"/>
                </a:lnTo>
                <a:lnTo>
                  <a:pt x="524" y="937"/>
                </a:lnTo>
                <a:lnTo>
                  <a:pt x="526" y="932"/>
                </a:lnTo>
                <a:lnTo>
                  <a:pt x="526" y="932"/>
                </a:lnTo>
                <a:lnTo>
                  <a:pt x="538" y="905"/>
                </a:lnTo>
                <a:lnTo>
                  <a:pt x="545" y="889"/>
                </a:lnTo>
                <a:lnTo>
                  <a:pt x="550" y="875"/>
                </a:lnTo>
                <a:lnTo>
                  <a:pt x="550" y="875"/>
                </a:lnTo>
                <a:lnTo>
                  <a:pt x="555" y="856"/>
                </a:lnTo>
                <a:lnTo>
                  <a:pt x="556" y="849"/>
                </a:lnTo>
                <a:lnTo>
                  <a:pt x="556" y="849"/>
                </a:lnTo>
                <a:lnTo>
                  <a:pt x="571" y="741"/>
                </a:lnTo>
                <a:lnTo>
                  <a:pt x="580" y="659"/>
                </a:lnTo>
                <a:lnTo>
                  <a:pt x="584" y="625"/>
                </a:lnTo>
                <a:lnTo>
                  <a:pt x="584" y="601"/>
                </a:lnTo>
                <a:lnTo>
                  <a:pt x="584" y="601"/>
                </a:lnTo>
                <a:lnTo>
                  <a:pt x="581" y="585"/>
                </a:lnTo>
                <a:lnTo>
                  <a:pt x="578" y="568"/>
                </a:lnTo>
                <a:lnTo>
                  <a:pt x="573" y="551"/>
                </a:lnTo>
                <a:lnTo>
                  <a:pt x="568" y="535"/>
                </a:lnTo>
                <a:lnTo>
                  <a:pt x="558" y="510"/>
                </a:lnTo>
                <a:lnTo>
                  <a:pt x="554" y="500"/>
                </a:lnTo>
                <a:lnTo>
                  <a:pt x="560" y="494"/>
                </a:lnTo>
                <a:lnTo>
                  <a:pt x="560" y="494"/>
                </a:lnTo>
                <a:lnTo>
                  <a:pt x="536" y="444"/>
                </a:lnTo>
                <a:lnTo>
                  <a:pt x="519" y="405"/>
                </a:lnTo>
                <a:lnTo>
                  <a:pt x="513" y="390"/>
                </a:lnTo>
                <a:lnTo>
                  <a:pt x="509" y="379"/>
                </a:lnTo>
                <a:lnTo>
                  <a:pt x="509" y="379"/>
                </a:lnTo>
                <a:lnTo>
                  <a:pt x="506" y="370"/>
                </a:lnTo>
                <a:lnTo>
                  <a:pt x="501" y="362"/>
                </a:lnTo>
                <a:lnTo>
                  <a:pt x="494" y="352"/>
                </a:lnTo>
                <a:lnTo>
                  <a:pt x="486" y="343"/>
                </a:lnTo>
                <a:lnTo>
                  <a:pt x="465" y="318"/>
                </a:lnTo>
                <a:lnTo>
                  <a:pt x="465" y="318"/>
                </a:lnTo>
                <a:lnTo>
                  <a:pt x="463" y="315"/>
                </a:lnTo>
                <a:lnTo>
                  <a:pt x="458" y="312"/>
                </a:lnTo>
                <a:lnTo>
                  <a:pt x="450" y="308"/>
                </a:lnTo>
                <a:lnTo>
                  <a:pt x="439" y="304"/>
                </a:lnTo>
                <a:lnTo>
                  <a:pt x="439" y="304"/>
                </a:lnTo>
                <a:lnTo>
                  <a:pt x="409" y="297"/>
                </a:lnTo>
                <a:lnTo>
                  <a:pt x="393" y="290"/>
                </a:lnTo>
                <a:lnTo>
                  <a:pt x="378" y="284"/>
                </a:lnTo>
                <a:lnTo>
                  <a:pt x="378" y="284"/>
                </a:lnTo>
                <a:lnTo>
                  <a:pt x="364" y="278"/>
                </a:lnTo>
                <a:lnTo>
                  <a:pt x="355" y="273"/>
                </a:lnTo>
                <a:lnTo>
                  <a:pt x="348" y="268"/>
                </a:lnTo>
                <a:lnTo>
                  <a:pt x="337" y="254"/>
                </a:lnTo>
                <a:lnTo>
                  <a:pt x="327" y="254"/>
                </a:lnTo>
                <a:lnTo>
                  <a:pt x="324" y="231"/>
                </a:lnTo>
                <a:lnTo>
                  <a:pt x="324" y="231"/>
                </a:lnTo>
                <a:lnTo>
                  <a:pt x="337" y="203"/>
                </a:lnTo>
                <a:lnTo>
                  <a:pt x="347" y="186"/>
                </a:lnTo>
                <a:lnTo>
                  <a:pt x="349" y="181"/>
                </a:lnTo>
                <a:lnTo>
                  <a:pt x="350" y="179"/>
                </a:lnTo>
                <a:lnTo>
                  <a:pt x="350" y="179"/>
                </a:lnTo>
                <a:lnTo>
                  <a:pt x="350" y="179"/>
                </a:lnTo>
                <a:lnTo>
                  <a:pt x="352" y="181"/>
                </a:lnTo>
                <a:lnTo>
                  <a:pt x="353" y="179"/>
                </a:lnTo>
                <a:lnTo>
                  <a:pt x="358" y="173"/>
                </a:lnTo>
                <a:lnTo>
                  <a:pt x="360" y="169"/>
                </a:lnTo>
                <a:lnTo>
                  <a:pt x="363" y="163"/>
                </a:lnTo>
                <a:lnTo>
                  <a:pt x="364" y="158"/>
                </a:lnTo>
                <a:lnTo>
                  <a:pt x="364" y="153"/>
                </a:lnTo>
                <a:lnTo>
                  <a:pt x="364" y="153"/>
                </a:lnTo>
                <a:lnTo>
                  <a:pt x="363" y="139"/>
                </a:lnTo>
                <a:lnTo>
                  <a:pt x="362" y="124"/>
                </a:lnTo>
                <a:lnTo>
                  <a:pt x="360" y="102"/>
                </a:lnTo>
                <a:lnTo>
                  <a:pt x="360" y="102"/>
                </a:lnTo>
                <a:lnTo>
                  <a:pt x="358" y="96"/>
                </a:lnTo>
                <a:lnTo>
                  <a:pt x="350" y="88"/>
                </a:lnTo>
                <a:lnTo>
                  <a:pt x="344" y="79"/>
                </a:lnTo>
                <a:lnTo>
                  <a:pt x="342" y="76"/>
                </a:lnTo>
                <a:lnTo>
                  <a:pt x="340" y="72"/>
                </a:lnTo>
                <a:lnTo>
                  <a:pt x="340" y="72"/>
                </a:lnTo>
                <a:lnTo>
                  <a:pt x="338" y="57"/>
                </a:lnTo>
                <a:lnTo>
                  <a:pt x="337" y="48"/>
                </a:lnTo>
                <a:lnTo>
                  <a:pt x="337" y="42"/>
                </a:lnTo>
                <a:lnTo>
                  <a:pt x="337" y="42"/>
                </a:lnTo>
                <a:lnTo>
                  <a:pt x="339" y="38"/>
                </a:lnTo>
                <a:lnTo>
                  <a:pt x="340" y="36"/>
                </a:lnTo>
                <a:lnTo>
                  <a:pt x="344" y="30"/>
                </a:lnTo>
                <a:lnTo>
                  <a:pt x="344" y="27"/>
                </a:lnTo>
                <a:lnTo>
                  <a:pt x="342" y="25"/>
                </a:lnTo>
                <a:lnTo>
                  <a:pt x="338" y="21"/>
                </a:lnTo>
                <a:lnTo>
                  <a:pt x="330" y="18"/>
                </a:lnTo>
                <a:lnTo>
                  <a:pt x="330" y="18"/>
                </a:lnTo>
                <a:lnTo>
                  <a:pt x="292" y="3"/>
                </a:lnTo>
                <a:lnTo>
                  <a:pt x="278" y="0"/>
                </a:lnTo>
                <a:lnTo>
                  <a:pt x="274" y="0"/>
                </a:lnTo>
                <a:lnTo>
                  <a:pt x="273" y="0"/>
                </a:lnTo>
                <a:lnTo>
                  <a:pt x="273" y="1"/>
                </a:lnTo>
                <a:lnTo>
                  <a:pt x="273" y="1"/>
                </a:lnTo>
                <a:lnTo>
                  <a:pt x="272" y="2"/>
                </a:lnTo>
                <a:lnTo>
                  <a:pt x="269" y="3"/>
                </a:lnTo>
                <a:lnTo>
                  <a:pt x="261" y="5"/>
                </a:lnTo>
                <a:lnTo>
                  <a:pt x="246" y="5"/>
                </a:lnTo>
                <a:lnTo>
                  <a:pt x="246" y="5"/>
                </a:lnTo>
                <a:lnTo>
                  <a:pt x="243" y="3"/>
                </a:lnTo>
                <a:lnTo>
                  <a:pt x="236" y="2"/>
                </a:lnTo>
                <a:lnTo>
                  <a:pt x="233" y="2"/>
                </a:lnTo>
                <a:lnTo>
                  <a:pt x="229" y="3"/>
                </a:lnTo>
                <a:lnTo>
                  <a:pt x="228" y="5"/>
                </a:lnTo>
                <a:lnTo>
                  <a:pt x="229" y="7"/>
                </a:lnTo>
                <a:lnTo>
                  <a:pt x="229" y="7"/>
                </a:lnTo>
                <a:lnTo>
                  <a:pt x="229" y="12"/>
                </a:lnTo>
                <a:lnTo>
                  <a:pt x="228" y="16"/>
                </a:lnTo>
                <a:lnTo>
                  <a:pt x="226" y="21"/>
                </a:lnTo>
                <a:lnTo>
                  <a:pt x="222" y="25"/>
                </a:lnTo>
                <a:lnTo>
                  <a:pt x="216" y="32"/>
                </a:lnTo>
                <a:lnTo>
                  <a:pt x="212" y="35"/>
                </a:lnTo>
                <a:lnTo>
                  <a:pt x="212" y="35"/>
                </a:lnTo>
                <a:lnTo>
                  <a:pt x="196" y="43"/>
                </a:lnTo>
                <a:lnTo>
                  <a:pt x="186" y="51"/>
                </a:lnTo>
                <a:lnTo>
                  <a:pt x="182" y="53"/>
                </a:lnTo>
                <a:lnTo>
                  <a:pt x="182" y="55"/>
                </a:lnTo>
                <a:lnTo>
                  <a:pt x="182" y="55"/>
                </a:lnTo>
                <a:lnTo>
                  <a:pt x="182" y="57"/>
                </a:lnTo>
                <a:lnTo>
                  <a:pt x="182" y="59"/>
                </a:lnTo>
                <a:lnTo>
                  <a:pt x="179" y="66"/>
                </a:lnTo>
                <a:lnTo>
                  <a:pt x="176" y="72"/>
                </a:lnTo>
                <a:lnTo>
                  <a:pt x="174" y="76"/>
                </a:lnTo>
                <a:lnTo>
                  <a:pt x="176" y="78"/>
                </a:lnTo>
                <a:lnTo>
                  <a:pt x="176" y="78"/>
                </a:lnTo>
                <a:lnTo>
                  <a:pt x="176" y="82"/>
                </a:lnTo>
                <a:lnTo>
                  <a:pt x="174" y="86"/>
                </a:lnTo>
                <a:lnTo>
                  <a:pt x="170" y="94"/>
                </a:lnTo>
                <a:lnTo>
                  <a:pt x="165" y="103"/>
                </a:lnTo>
                <a:lnTo>
                  <a:pt x="162" y="109"/>
                </a:lnTo>
                <a:lnTo>
                  <a:pt x="162" y="109"/>
                </a:lnTo>
                <a:lnTo>
                  <a:pt x="162" y="116"/>
                </a:lnTo>
                <a:lnTo>
                  <a:pt x="162" y="126"/>
                </a:lnTo>
                <a:lnTo>
                  <a:pt x="163" y="134"/>
                </a:lnTo>
                <a:lnTo>
                  <a:pt x="165" y="139"/>
                </a:lnTo>
                <a:lnTo>
                  <a:pt x="165" y="139"/>
                </a:lnTo>
                <a:lnTo>
                  <a:pt x="167" y="139"/>
                </a:lnTo>
                <a:lnTo>
                  <a:pt x="167" y="138"/>
                </a:lnTo>
                <a:lnTo>
                  <a:pt x="168" y="141"/>
                </a:lnTo>
                <a:lnTo>
                  <a:pt x="168" y="149"/>
                </a:lnTo>
                <a:lnTo>
                  <a:pt x="168" y="149"/>
                </a:lnTo>
                <a:lnTo>
                  <a:pt x="170" y="156"/>
                </a:lnTo>
                <a:lnTo>
                  <a:pt x="170" y="161"/>
                </a:lnTo>
                <a:lnTo>
                  <a:pt x="173" y="168"/>
                </a:lnTo>
                <a:lnTo>
                  <a:pt x="177" y="172"/>
                </a:lnTo>
                <a:lnTo>
                  <a:pt x="178" y="173"/>
                </a:lnTo>
                <a:lnTo>
                  <a:pt x="178" y="173"/>
                </a:lnTo>
                <a:lnTo>
                  <a:pt x="181" y="173"/>
                </a:lnTo>
                <a:lnTo>
                  <a:pt x="186" y="174"/>
                </a:lnTo>
                <a:lnTo>
                  <a:pt x="188" y="177"/>
                </a:lnTo>
                <a:lnTo>
                  <a:pt x="189" y="179"/>
                </a:lnTo>
                <a:lnTo>
                  <a:pt x="192" y="182"/>
                </a:lnTo>
                <a:lnTo>
                  <a:pt x="192" y="187"/>
                </a:lnTo>
                <a:lnTo>
                  <a:pt x="192" y="187"/>
                </a:lnTo>
                <a:lnTo>
                  <a:pt x="193" y="192"/>
                </a:lnTo>
                <a:lnTo>
                  <a:pt x="194" y="197"/>
                </a:lnTo>
                <a:lnTo>
                  <a:pt x="197" y="203"/>
                </a:lnTo>
                <a:lnTo>
                  <a:pt x="199" y="208"/>
                </a:lnTo>
                <a:lnTo>
                  <a:pt x="203" y="213"/>
                </a:lnTo>
                <a:lnTo>
                  <a:pt x="207" y="217"/>
                </a:lnTo>
                <a:lnTo>
                  <a:pt x="212" y="219"/>
                </a:lnTo>
                <a:lnTo>
                  <a:pt x="216" y="221"/>
                </a:lnTo>
                <a:lnTo>
                  <a:pt x="216" y="221"/>
                </a:lnTo>
                <a:lnTo>
                  <a:pt x="222" y="222"/>
                </a:lnTo>
                <a:lnTo>
                  <a:pt x="224" y="223"/>
                </a:lnTo>
                <a:lnTo>
                  <a:pt x="226" y="223"/>
                </a:lnTo>
                <a:lnTo>
                  <a:pt x="226" y="224"/>
                </a:lnTo>
                <a:lnTo>
                  <a:pt x="219" y="241"/>
                </a:lnTo>
                <a:close/>
                <a:moveTo>
                  <a:pt x="463" y="510"/>
                </a:moveTo>
                <a:lnTo>
                  <a:pt x="463" y="510"/>
                </a:lnTo>
                <a:lnTo>
                  <a:pt x="463" y="511"/>
                </a:lnTo>
                <a:lnTo>
                  <a:pt x="464" y="514"/>
                </a:lnTo>
                <a:lnTo>
                  <a:pt x="466" y="524"/>
                </a:lnTo>
                <a:lnTo>
                  <a:pt x="469" y="538"/>
                </a:lnTo>
                <a:lnTo>
                  <a:pt x="469" y="538"/>
                </a:lnTo>
                <a:lnTo>
                  <a:pt x="480" y="556"/>
                </a:lnTo>
                <a:lnTo>
                  <a:pt x="490" y="570"/>
                </a:lnTo>
                <a:lnTo>
                  <a:pt x="499" y="581"/>
                </a:lnTo>
                <a:lnTo>
                  <a:pt x="499" y="581"/>
                </a:lnTo>
                <a:lnTo>
                  <a:pt x="503" y="586"/>
                </a:lnTo>
                <a:lnTo>
                  <a:pt x="506" y="591"/>
                </a:lnTo>
                <a:lnTo>
                  <a:pt x="511" y="606"/>
                </a:lnTo>
                <a:lnTo>
                  <a:pt x="514" y="615"/>
                </a:lnTo>
                <a:lnTo>
                  <a:pt x="515" y="624"/>
                </a:lnTo>
                <a:lnTo>
                  <a:pt x="516" y="633"/>
                </a:lnTo>
                <a:lnTo>
                  <a:pt x="516" y="643"/>
                </a:lnTo>
                <a:lnTo>
                  <a:pt x="516" y="643"/>
                </a:lnTo>
                <a:lnTo>
                  <a:pt x="513" y="696"/>
                </a:lnTo>
                <a:lnTo>
                  <a:pt x="509" y="747"/>
                </a:lnTo>
                <a:lnTo>
                  <a:pt x="509" y="747"/>
                </a:lnTo>
                <a:lnTo>
                  <a:pt x="508" y="775"/>
                </a:lnTo>
                <a:lnTo>
                  <a:pt x="506" y="789"/>
                </a:lnTo>
                <a:lnTo>
                  <a:pt x="503" y="805"/>
                </a:lnTo>
                <a:lnTo>
                  <a:pt x="503" y="805"/>
                </a:lnTo>
                <a:lnTo>
                  <a:pt x="498" y="822"/>
                </a:lnTo>
                <a:lnTo>
                  <a:pt x="490" y="840"/>
                </a:lnTo>
                <a:lnTo>
                  <a:pt x="483" y="859"/>
                </a:lnTo>
                <a:lnTo>
                  <a:pt x="483" y="859"/>
                </a:lnTo>
                <a:lnTo>
                  <a:pt x="481" y="819"/>
                </a:lnTo>
                <a:lnTo>
                  <a:pt x="479" y="771"/>
                </a:lnTo>
                <a:lnTo>
                  <a:pt x="479" y="771"/>
                </a:lnTo>
                <a:lnTo>
                  <a:pt x="468" y="699"/>
                </a:lnTo>
                <a:lnTo>
                  <a:pt x="460" y="648"/>
                </a:lnTo>
                <a:lnTo>
                  <a:pt x="455" y="611"/>
                </a:lnTo>
                <a:lnTo>
                  <a:pt x="455" y="611"/>
                </a:lnTo>
                <a:lnTo>
                  <a:pt x="454" y="599"/>
                </a:lnTo>
                <a:lnTo>
                  <a:pt x="455" y="584"/>
                </a:lnTo>
                <a:lnTo>
                  <a:pt x="456" y="550"/>
                </a:lnTo>
                <a:lnTo>
                  <a:pt x="460" y="523"/>
                </a:lnTo>
                <a:lnTo>
                  <a:pt x="463" y="510"/>
                </a:lnTo>
                <a:lnTo>
                  <a:pt x="463" y="5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/>
          <p:cNvSpPr>
            <a:spLocks noEditPoints="1"/>
          </p:cNvSpPr>
          <p:nvPr/>
        </p:nvSpPr>
        <p:spPr bwMode="auto">
          <a:xfrm>
            <a:off x="8363799" y="2714925"/>
            <a:ext cx="616382" cy="1786954"/>
          </a:xfrm>
          <a:custGeom>
            <a:avLst/>
            <a:gdLst>
              <a:gd name="T0" fmla="*/ 173 w 446"/>
              <a:gd name="T1" fmla="*/ 104 h 1293"/>
              <a:gd name="T2" fmla="*/ 184 w 446"/>
              <a:gd name="T3" fmla="*/ 155 h 1293"/>
              <a:gd name="T4" fmla="*/ 131 w 446"/>
              <a:gd name="T5" fmla="*/ 192 h 1293"/>
              <a:gd name="T6" fmla="*/ 70 w 446"/>
              <a:gd name="T7" fmla="*/ 217 h 1293"/>
              <a:gd name="T8" fmla="*/ 40 w 446"/>
              <a:gd name="T9" fmla="*/ 280 h 1293"/>
              <a:gd name="T10" fmla="*/ 0 w 446"/>
              <a:gd name="T11" fmla="*/ 445 h 1293"/>
              <a:gd name="T12" fmla="*/ 11 w 446"/>
              <a:gd name="T13" fmla="*/ 485 h 1293"/>
              <a:gd name="T14" fmla="*/ 63 w 446"/>
              <a:gd name="T15" fmla="*/ 500 h 1293"/>
              <a:gd name="T16" fmla="*/ 110 w 446"/>
              <a:gd name="T17" fmla="*/ 523 h 1293"/>
              <a:gd name="T18" fmla="*/ 114 w 446"/>
              <a:gd name="T19" fmla="*/ 557 h 1293"/>
              <a:gd name="T20" fmla="*/ 95 w 446"/>
              <a:gd name="T21" fmla="*/ 615 h 1293"/>
              <a:gd name="T22" fmla="*/ 97 w 446"/>
              <a:gd name="T23" fmla="*/ 636 h 1293"/>
              <a:gd name="T24" fmla="*/ 87 w 446"/>
              <a:gd name="T25" fmla="*/ 701 h 1293"/>
              <a:gd name="T26" fmla="*/ 83 w 446"/>
              <a:gd name="T27" fmla="*/ 765 h 1293"/>
              <a:gd name="T28" fmla="*/ 127 w 446"/>
              <a:gd name="T29" fmla="*/ 833 h 1293"/>
              <a:gd name="T30" fmla="*/ 147 w 446"/>
              <a:gd name="T31" fmla="*/ 951 h 1293"/>
              <a:gd name="T32" fmla="*/ 151 w 446"/>
              <a:gd name="T33" fmla="*/ 1056 h 1293"/>
              <a:gd name="T34" fmla="*/ 184 w 446"/>
              <a:gd name="T35" fmla="*/ 1170 h 1293"/>
              <a:gd name="T36" fmla="*/ 181 w 446"/>
              <a:gd name="T37" fmla="*/ 1251 h 1293"/>
              <a:gd name="T38" fmla="*/ 196 w 446"/>
              <a:gd name="T39" fmla="*/ 1282 h 1293"/>
              <a:gd name="T40" fmla="*/ 245 w 446"/>
              <a:gd name="T41" fmla="*/ 1292 h 1293"/>
              <a:gd name="T42" fmla="*/ 262 w 446"/>
              <a:gd name="T43" fmla="*/ 1276 h 1293"/>
              <a:gd name="T44" fmla="*/ 248 w 446"/>
              <a:gd name="T45" fmla="*/ 1220 h 1293"/>
              <a:gd name="T46" fmla="*/ 232 w 446"/>
              <a:gd name="T47" fmla="*/ 1184 h 1293"/>
              <a:gd name="T48" fmla="*/ 231 w 446"/>
              <a:gd name="T49" fmla="*/ 1150 h 1293"/>
              <a:gd name="T50" fmla="*/ 224 w 446"/>
              <a:gd name="T51" fmla="*/ 1111 h 1293"/>
              <a:gd name="T52" fmla="*/ 216 w 446"/>
              <a:gd name="T53" fmla="*/ 919 h 1293"/>
              <a:gd name="T54" fmla="*/ 264 w 446"/>
              <a:gd name="T55" fmla="*/ 898 h 1293"/>
              <a:gd name="T56" fmla="*/ 265 w 446"/>
              <a:gd name="T57" fmla="*/ 981 h 1293"/>
              <a:gd name="T58" fmla="*/ 247 w 446"/>
              <a:gd name="T59" fmla="*/ 1056 h 1293"/>
              <a:gd name="T60" fmla="*/ 260 w 446"/>
              <a:gd name="T61" fmla="*/ 1170 h 1293"/>
              <a:gd name="T62" fmla="*/ 278 w 446"/>
              <a:gd name="T63" fmla="*/ 1204 h 1293"/>
              <a:gd name="T64" fmla="*/ 321 w 446"/>
              <a:gd name="T65" fmla="*/ 1209 h 1293"/>
              <a:gd name="T66" fmla="*/ 311 w 446"/>
              <a:gd name="T67" fmla="*/ 1124 h 1293"/>
              <a:gd name="T68" fmla="*/ 309 w 446"/>
              <a:gd name="T69" fmla="*/ 1025 h 1293"/>
              <a:gd name="T70" fmla="*/ 363 w 446"/>
              <a:gd name="T71" fmla="*/ 937 h 1293"/>
              <a:gd name="T72" fmla="*/ 371 w 446"/>
              <a:gd name="T73" fmla="*/ 768 h 1293"/>
              <a:gd name="T74" fmla="*/ 375 w 446"/>
              <a:gd name="T75" fmla="*/ 752 h 1293"/>
              <a:gd name="T76" fmla="*/ 378 w 446"/>
              <a:gd name="T77" fmla="*/ 683 h 1293"/>
              <a:gd name="T78" fmla="*/ 370 w 446"/>
              <a:gd name="T79" fmla="*/ 594 h 1293"/>
              <a:gd name="T80" fmla="*/ 363 w 446"/>
              <a:gd name="T81" fmla="*/ 346 h 1293"/>
              <a:gd name="T82" fmla="*/ 387 w 446"/>
              <a:gd name="T83" fmla="*/ 483 h 1293"/>
              <a:gd name="T84" fmla="*/ 378 w 446"/>
              <a:gd name="T85" fmla="*/ 556 h 1293"/>
              <a:gd name="T86" fmla="*/ 397 w 446"/>
              <a:gd name="T87" fmla="*/ 569 h 1293"/>
              <a:gd name="T88" fmla="*/ 414 w 446"/>
              <a:gd name="T89" fmla="*/ 573 h 1293"/>
              <a:gd name="T90" fmla="*/ 440 w 446"/>
              <a:gd name="T91" fmla="*/ 560 h 1293"/>
              <a:gd name="T92" fmla="*/ 435 w 446"/>
              <a:gd name="T93" fmla="*/ 500 h 1293"/>
              <a:gd name="T94" fmla="*/ 439 w 446"/>
              <a:gd name="T95" fmla="*/ 409 h 1293"/>
              <a:gd name="T96" fmla="*/ 409 w 446"/>
              <a:gd name="T97" fmla="*/ 293 h 1293"/>
              <a:gd name="T98" fmla="*/ 396 w 446"/>
              <a:gd name="T99" fmla="*/ 199 h 1293"/>
              <a:gd name="T100" fmla="*/ 370 w 446"/>
              <a:gd name="T101" fmla="*/ 168 h 1293"/>
              <a:gd name="T102" fmla="*/ 292 w 446"/>
              <a:gd name="T103" fmla="*/ 124 h 1293"/>
              <a:gd name="T104" fmla="*/ 304 w 446"/>
              <a:gd name="T105" fmla="*/ 107 h 1293"/>
              <a:gd name="T106" fmla="*/ 296 w 446"/>
              <a:gd name="T107" fmla="*/ 77 h 1293"/>
              <a:gd name="T108" fmla="*/ 295 w 446"/>
              <a:gd name="T109" fmla="*/ 39 h 1293"/>
              <a:gd name="T110" fmla="*/ 287 w 446"/>
              <a:gd name="T111" fmla="*/ 11 h 1293"/>
              <a:gd name="T112" fmla="*/ 253 w 446"/>
              <a:gd name="T113" fmla="*/ 0 h 1293"/>
              <a:gd name="T114" fmla="*/ 214 w 446"/>
              <a:gd name="T115" fmla="*/ 3 h 1293"/>
              <a:gd name="T116" fmla="*/ 184 w 446"/>
              <a:gd name="T117" fmla="*/ 18 h 1293"/>
              <a:gd name="T118" fmla="*/ 164 w 446"/>
              <a:gd name="T119" fmla="*/ 35 h 1293"/>
              <a:gd name="T120" fmla="*/ 79 w 446"/>
              <a:gd name="T121" fmla="*/ 428 h 1293"/>
              <a:gd name="T122" fmla="*/ 84 w 446"/>
              <a:gd name="T123" fmla="*/ 412 h 1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6" h="1293">
                <a:moveTo>
                  <a:pt x="168" y="77"/>
                </a:moveTo>
                <a:lnTo>
                  <a:pt x="168" y="77"/>
                </a:lnTo>
                <a:lnTo>
                  <a:pt x="169" y="90"/>
                </a:lnTo>
                <a:lnTo>
                  <a:pt x="171" y="100"/>
                </a:lnTo>
                <a:lnTo>
                  <a:pt x="172" y="103"/>
                </a:lnTo>
                <a:lnTo>
                  <a:pt x="173" y="104"/>
                </a:lnTo>
                <a:lnTo>
                  <a:pt x="173" y="104"/>
                </a:lnTo>
                <a:lnTo>
                  <a:pt x="176" y="112"/>
                </a:lnTo>
                <a:lnTo>
                  <a:pt x="179" y="119"/>
                </a:lnTo>
                <a:lnTo>
                  <a:pt x="180" y="124"/>
                </a:lnTo>
                <a:lnTo>
                  <a:pt x="184" y="155"/>
                </a:lnTo>
                <a:lnTo>
                  <a:pt x="184" y="155"/>
                </a:lnTo>
                <a:lnTo>
                  <a:pt x="184" y="159"/>
                </a:lnTo>
                <a:lnTo>
                  <a:pt x="182" y="162"/>
                </a:lnTo>
                <a:lnTo>
                  <a:pt x="181" y="163"/>
                </a:lnTo>
                <a:lnTo>
                  <a:pt x="181" y="163"/>
                </a:lnTo>
                <a:lnTo>
                  <a:pt x="158" y="176"/>
                </a:lnTo>
                <a:lnTo>
                  <a:pt x="131" y="192"/>
                </a:lnTo>
                <a:lnTo>
                  <a:pt x="131" y="192"/>
                </a:lnTo>
                <a:lnTo>
                  <a:pt x="121" y="196"/>
                </a:lnTo>
                <a:lnTo>
                  <a:pt x="100" y="202"/>
                </a:lnTo>
                <a:lnTo>
                  <a:pt x="89" y="206"/>
                </a:lnTo>
                <a:lnTo>
                  <a:pt x="79" y="212"/>
                </a:lnTo>
                <a:lnTo>
                  <a:pt x="70" y="217"/>
                </a:lnTo>
                <a:lnTo>
                  <a:pt x="65" y="222"/>
                </a:lnTo>
                <a:lnTo>
                  <a:pt x="65" y="222"/>
                </a:lnTo>
                <a:lnTo>
                  <a:pt x="59" y="229"/>
                </a:lnTo>
                <a:lnTo>
                  <a:pt x="55" y="237"/>
                </a:lnTo>
                <a:lnTo>
                  <a:pt x="49" y="252"/>
                </a:lnTo>
                <a:lnTo>
                  <a:pt x="40" y="280"/>
                </a:lnTo>
                <a:lnTo>
                  <a:pt x="40" y="280"/>
                </a:lnTo>
                <a:lnTo>
                  <a:pt x="32" y="310"/>
                </a:lnTo>
                <a:lnTo>
                  <a:pt x="17" y="363"/>
                </a:lnTo>
                <a:lnTo>
                  <a:pt x="4" y="418"/>
                </a:lnTo>
                <a:lnTo>
                  <a:pt x="0" y="438"/>
                </a:lnTo>
                <a:lnTo>
                  <a:pt x="0" y="445"/>
                </a:lnTo>
                <a:lnTo>
                  <a:pt x="0" y="450"/>
                </a:lnTo>
                <a:lnTo>
                  <a:pt x="0" y="450"/>
                </a:lnTo>
                <a:lnTo>
                  <a:pt x="3" y="462"/>
                </a:lnTo>
                <a:lnTo>
                  <a:pt x="6" y="475"/>
                </a:lnTo>
                <a:lnTo>
                  <a:pt x="8" y="480"/>
                </a:lnTo>
                <a:lnTo>
                  <a:pt x="11" y="485"/>
                </a:lnTo>
                <a:lnTo>
                  <a:pt x="15" y="489"/>
                </a:lnTo>
                <a:lnTo>
                  <a:pt x="20" y="493"/>
                </a:lnTo>
                <a:lnTo>
                  <a:pt x="20" y="493"/>
                </a:lnTo>
                <a:lnTo>
                  <a:pt x="28" y="496"/>
                </a:lnTo>
                <a:lnTo>
                  <a:pt x="38" y="497"/>
                </a:lnTo>
                <a:lnTo>
                  <a:pt x="63" y="500"/>
                </a:lnTo>
                <a:lnTo>
                  <a:pt x="92" y="500"/>
                </a:lnTo>
                <a:lnTo>
                  <a:pt x="92" y="500"/>
                </a:lnTo>
                <a:lnTo>
                  <a:pt x="100" y="507"/>
                </a:lnTo>
                <a:lnTo>
                  <a:pt x="105" y="515"/>
                </a:lnTo>
                <a:lnTo>
                  <a:pt x="110" y="523"/>
                </a:lnTo>
                <a:lnTo>
                  <a:pt x="110" y="523"/>
                </a:lnTo>
                <a:lnTo>
                  <a:pt x="114" y="538"/>
                </a:lnTo>
                <a:lnTo>
                  <a:pt x="114" y="544"/>
                </a:lnTo>
                <a:lnTo>
                  <a:pt x="114" y="548"/>
                </a:lnTo>
                <a:lnTo>
                  <a:pt x="114" y="548"/>
                </a:lnTo>
                <a:lnTo>
                  <a:pt x="113" y="552"/>
                </a:lnTo>
                <a:lnTo>
                  <a:pt x="114" y="557"/>
                </a:lnTo>
                <a:lnTo>
                  <a:pt x="114" y="564"/>
                </a:lnTo>
                <a:lnTo>
                  <a:pt x="114" y="569"/>
                </a:lnTo>
                <a:lnTo>
                  <a:pt x="114" y="569"/>
                </a:lnTo>
                <a:lnTo>
                  <a:pt x="109" y="582"/>
                </a:lnTo>
                <a:lnTo>
                  <a:pt x="100" y="604"/>
                </a:lnTo>
                <a:lnTo>
                  <a:pt x="95" y="615"/>
                </a:lnTo>
                <a:lnTo>
                  <a:pt x="92" y="624"/>
                </a:lnTo>
                <a:lnTo>
                  <a:pt x="91" y="632"/>
                </a:lnTo>
                <a:lnTo>
                  <a:pt x="91" y="633"/>
                </a:lnTo>
                <a:lnTo>
                  <a:pt x="92" y="634"/>
                </a:lnTo>
                <a:lnTo>
                  <a:pt x="92" y="634"/>
                </a:lnTo>
                <a:lnTo>
                  <a:pt x="97" y="636"/>
                </a:lnTo>
                <a:lnTo>
                  <a:pt x="100" y="636"/>
                </a:lnTo>
                <a:lnTo>
                  <a:pt x="101" y="636"/>
                </a:lnTo>
                <a:lnTo>
                  <a:pt x="101" y="640"/>
                </a:lnTo>
                <a:lnTo>
                  <a:pt x="101" y="640"/>
                </a:lnTo>
                <a:lnTo>
                  <a:pt x="96" y="661"/>
                </a:lnTo>
                <a:lnTo>
                  <a:pt x="87" y="701"/>
                </a:lnTo>
                <a:lnTo>
                  <a:pt x="78" y="742"/>
                </a:lnTo>
                <a:lnTo>
                  <a:pt x="75" y="755"/>
                </a:lnTo>
                <a:lnTo>
                  <a:pt x="75" y="761"/>
                </a:lnTo>
                <a:lnTo>
                  <a:pt x="75" y="761"/>
                </a:lnTo>
                <a:lnTo>
                  <a:pt x="78" y="764"/>
                </a:lnTo>
                <a:lnTo>
                  <a:pt x="83" y="765"/>
                </a:lnTo>
                <a:lnTo>
                  <a:pt x="97" y="771"/>
                </a:lnTo>
                <a:lnTo>
                  <a:pt x="117" y="777"/>
                </a:lnTo>
                <a:lnTo>
                  <a:pt x="117" y="777"/>
                </a:lnTo>
                <a:lnTo>
                  <a:pt x="117" y="781"/>
                </a:lnTo>
                <a:lnTo>
                  <a:pt x="118" y="794"/>
                </a:lnTo>
                <a:lnTo>
                  <a:pt x="127" y="833"/>
                </a:lnTo>
                <a:lnTo>
                  <a:pt x="143" y="903"/>
                </a:lnTo>
                <a:lnTo>
                  <a:pt x="143" y="903"/>
                </a:lnTo>
                <a:lnTo>
                  <a:pt x="146" y="916"/>
                </a:lnTo>
                <a:lnTo>
                  <a:pt x="147" y="926"/>
                </a:lnTo>
                <a:lnTo>
                  <a:pt x="147" y="938"/>
                </a:lnTo>
                <a:lnTo>
                  <a:pt x="147" y="951"/>
                </a:lnTo>
                <a:lnTo>
                  <a:pt x="147" y="951"/>
                </a:lnTo>
                <a:lnTo>
                  <a:pt x="146" y="970"/>
                </a:lnTo>
                <a:lnTo>
                  <a:pt x="146" y="993"/>
                </a:lnTo>
                <a:lnTo>
                  <a:pt x="147" y="1022"/>
                </a:lnTo>
                <a:lnTo>
                  <a:pt x="151" y="1056"/>
                </a:lnTo>
                <a:lnTo>
                  <a:pt x="151" y="1056"/>
                </a:lnTo>
                <a:lnTo>
                  <a:pt x="155" y="1074"/>
                </a:lnTo>
                <a:lnTo>
                  <a:pt x="159" y="1090"/>
                </a:lnTo>
                <a:lnTo>
                  <a:pt x="171" y="1121"/>
                </a:lnTo>
                <a:lnTo>
                  <a:pt x="180" y="1148"/>
                </a:lnTo>
                <a:lnTo>
                  <a:pt x="184" y="1159"/>
                </a:lnTo>
                <a:lnTo>
                  <a:pt x="184" y="1170"/>
                </a:lnTo>
                <a:lnTo>
                  <a:pt x="184" y="1170"/>
                </a:lnTo>
                <a:lnTo>
                  <a:pt x="184" y="1190"/>
                </a:lnTo>
                <a:lnTo>
                  <a:pt x="181" y="1213"/>
                </a:lnTo>
                <a:lnTo>
                  <a:pt x="181" y="1213"/>
                </a:lnTo>
                <a:lnTo>
                  <a:pt x="180" y="1234"/>
                </a:lnTo>
                <a:lnTo>
                  <a:pt x="181" y="1251"/>
                </a:lnTo>
                <a:lnTo>
                  <a:pt x="182" y="1258"/>
                </a:lnTo>
                <a:lnTo>
                  <a:pt x="185" y="1264"/>
                </a:lnTo>
                <a:lnTo>
                  <a:pt x="188" y="1272"/>
                </a:lnTo>
                <a:lnTo>
                  <a:pt x="193" y="1279"/>
                </a:lnTo>
                <a:lnTo>
                  <a:pt x="193" y="1279"/>
                </a:lnTo>
                <a:lnTo>
                  <a:pt x="196" y="1282"/>
                </a:lnTo>
                <a:lnTo>
                  <a:pt x="199" y="1285"/>
                </a:lnTo>
                <a:lnTo>
                  <a:pt x="207" y="1289"/>
                </a:lnTo>
                <a:lnTo>
                  <a:pt x="216" y="1292"/>
                </a:lnTo>
                <a:lnTo>
                  <a:pt x="227" y="1293"/>
                </a:lnTo>
                <a:lnTo>
                  <a:pt x="236" y="1293"/>
                </a:lnTo>
                <a:lnTo>
                  <a:pt x="245" y="1292"/>
                </a:lnTo>
                <a:lnTo>
                  <a:pt x="252" y="1290"/>
                </a:lnTo>
                <a:lnTo>
                  <a:pt x="256" y="1288"/>
                </a:lnTo>
                <a:lnTo>
                  <a:pt x="256" y="1288"/>
                </a:lnTo>
                <a:lnTo>
                  <a:pt x="260" y="1282"/>
                </a:lnTo>
                <a:lnTo>
                  <a:pt x="262" y="1280"/>
                </a:lnTo>
                <a:lnTo>
                  <a:pt x="262" y="1276"/>
                </a:lnTo>
                <a:lnTo>
                  <a:pt x="262" y="1272"/>
                </a:lnTo>
                <a:lnTo>
                  <a:pt x="262" y="1267"/>
                </a:lnTo>
                <a:lnTo>
                  <a:pt x="258" y="1252"/>
                </a:lnTo>
                <a:lnTo>
                  <a:pt x="258" y="1252"/>
                </a:lnTo>
                <a:lnTo>
                  <a:pt x="252" y="1235"/>
                </a:lnTo>
                <a:lnTo>
                  <a:pt x="248" y="1220"/>
                </a:lnTo>
                <a:lnTo>
                  <a:pt x="243" y="1200"/>
                </a:lnTo>
                <a:lnTo>
                  <a:pt x="243" y="1200"/>
                </a:lnTo>
                <a:lnTo>
                  <a:pt x="240" y="1197"/>
                </a:lnTo>
                <a:lnTo>
                  <a:pt x="236" y="1193"/>
                </a:lnTo>
                <a:lnTo>
                  <a:pt x="234" y="1190"/>
                </a:lnTo>
                <a:lnTo>
                  <a:pt x="232" y="1184"/>
                </a:lnTo>
                <a:lnTo>
                  <a:pt x="232" y="1184"/>
                </a:lnTo>
                <a:lnTo>
                  <a:pt x="232" y="1176"/>
                </a:lnTo>
                <a:lnTo>
                  <a:pt x="232" y="1171"/>
                </a:lnTo>
                <a:lnTo>
                  <a:pt x="232" y="1161"/>
                </a:lnTo>
                <a:lnTo>
                  <a:pt x="232" y="1161"/>
                </a:lnTo>
                <a:lnTo>
                  <a:pt x="231" y="1150"/>
                </a:lnTo>
                <a:lnTo>
                  <a:pt x="231" y="1142"/>
                </a:lnTo>
                <a:lnTo>
                  <a:pt x="231" y="1136"/>
                </a:lnTo>
                <a:lnTo>
                  <a:pt x="227" y="1132"/>
                </a:lnTo>
                <a:lnTo>
                  <a:pt x="227" y="1132"/>
                </a:lnTo>
                <a:lnTo>
                  <a:pt x="226" y="1125"/>
                </a:lnTo>
                <a:lnTo>
                  <a:pt x="224" y="1111"/>
                </a:lnTo>
                <a:lnTo>
                  <a:pt x="220" y="1066"/>
                </a:lnTo>
                <a:lnTo>
                  <a:pt x="216" y="988"/>
                </a:lnTo>
                <a:lnTo>
                  <a:pt x="216" y="988"/>
                </a:lnTo>
                <a:lnTo>
                  <a:pt x="216" y="951"/>
                </a:lnTo>
                <a:lnTo>
                  <a:pt x="216" y="919"/>
                </a:lnTo>
                <a:lnTo>
                  <a:pt x="216" y="919"/>
                </a:lnTo>
                <a:lnTo>
                  <a:pt x="214" y="839"/>
                </a:lnTo>
                <a:lnTo>
                  <a:pt x="210" y="768"/>
                </a:lnTo>
                <a:lnTo>
                  <a:pt x="236" y="758"/>
                </a:lnTo>
                <a:lnTo>
                  <a:pt x="236" y="758"/>
                </a:lnTo>
                <a:lnTo>
                  <a:pt x="253" y="839"/>
                </a:lnTo>
                <a:lnTo>
                  <a:pt x="264" y="898"/>
                </a:lnTo>
                <a:lnTo>
                  <a:pt x="269" y="929"/>
                </a:lnTo>
                <a:lnTo>
                  <a:pt x="269" y="929"/>
                </a:lnTo>
                <a:lnTo>
                  <a:pt x="269" y="955"/>
                </a:lnTo>
                <a:lnTo>
                  <a:pt x="268" y="970"/>
                </a:lnTo>
                <a:lnTo>
                  <a:pt x="266" y="976"/>
                </a:lnTo>
                <a:lnTo>
                  <a:pt x="265" y="981"/>
                </a:lnTo>
                <a:lnTo>
                  <a:pt x="265" y="981"/>
                </a:lnTo>
                <a:lnTo>
                  <a:pt x="254" y="1009"/>
                </a:lnTo>
                <a:lnTo>
                  <a:pt x="249" y="1023"/>
                </a:lnTo>
                <a:lnTo>
                  <a:pt x="247" y="1036"/>
                </a:lnTo>
                <a:lnTo>
                  <a:pt x="247" y="1036"/>
                </a:lnTo>
                <a:lnTo>
                  <a:pt x="247" y="1056"/>
                </a:lnTo>
                <a:lnTo>
                  <a:pt x="248" y="1084"/>
                </a:lnTo>
                <a:lnTo>
                  <a:pt x="249" y="1111"/>
                </a:lnTo>
                <a:lnTo>
                  <a:pt x="252" y="1131"/>
                </a:lnTo>
                <a:lnTo>
                  <a:pt x="252" y="1131"/>
                </a:lnTo>
                <a:lnTo>
                  <a:pt x="254" y="1146"/>
                </a:lnTo>
                <a:lnTo>
                  <a:pt x="260" y="1170"/>
                </a:lnTo>
                <a:lnTo>
                  <a:pt x="262" y="1180"/>
                </a:lnTo>
                <a:lnTo>
                  <a:pt x="266" y="1191"/>
                </a:lnTo>
                <a:lnTo>
                  <a:pt x="271" y="1199"/>
                </a:lnTo>
                <a:lnTo>
                  <a:pt x="274" y="1203"/>
                </a:lnTo>
                <a:lnTo>
                  <a:pt x="278" y="1204"/>
                </a:lnTo>
                <a:lnTo>
                  <a:pt x="278" y="1204"/>
                </a:lnTo>
                <a:lnTo>
                  <a:pt x="291" y="1210"/>
                </a:lnTo>
                <a:lnTo>
                  <a:pt x="306" y="1214"/>
                </a:lnTo>
                <a:lnTo>
                  <a:pt x="311" y="1216"/>
                </a:lnTo>
                <a:lnTo>
                  <a:pt x="316" y="1214"/>
                </a:lnTo>
                <a:lnTo>
                  <a:pt x="320" y="1213"/>
                </a:lnTo>
                <a:lnTo>
                  <a:pt x="321" y="1209"/>
                </a:lnTo>
                <a:lnTo>
                  <a:pt x="321" y="1209"/>
                </a:lnTo>
                <a:lnTo>
                  <a:pt x="321" y="1203"/>
                </a:lnTo>
                <a:lnTo>
                  <a:pt x="321" y="1192"/>
                </a:lnTo>
                <a:lnTo>
                  <a:pt x="319" y="1167"/>
                </a:lnTo>
                <a:lnTo>
                  <a:pt x="315" y="1141"/>
                </a:lnTo>
                <a:lnTo>
                  <a:pt x="311" y="1124"/>
                </a:lnTo>
                <a:lnTo>
                  <a:pt x="311" y="1124"/>
                </a:lnTo>
                <a:lnTo>
                  <a:pt x="307" y="1107"/>
                </a:lnTo>
                <a:lnTo>
                  <a:pt x="302" y="1084"/>
                </a:lnTo>
                <a:lnTo>
                  <a:pt x="295" y="1052"/>
                </a:lnTo>
                <a:lnTo>
                  <a:pt x="295" y="1052"/>
                </a:lnTo>
                <a:lnTo>
                  <a:pt x="309" y="1025"/>
                </a:lnTo>
                <a:lnTo>
                  <a:pt x="332" y="987"/>
                </a:lnTo>
                <a:lnTo>
                  <a:pt x="332" y="987"/>
                </a:lnTo>
                <a:lnTo>
                  <a:pt x="342" y="972"/>
                </a:lnTo>
                <a:lnTo>
                  <a:pt x="354" y="955"/>
                </a:lnTo>
                <a:lnTo>
                  <a:pt x="359" y="946"/>
                </a:lnTo>
                <a:lnTo>
                  <a:pt x="363" y="937"/>
                </a:lnTo>
                <a:lnTo>
                  <a:pt x="366" y="928"/>
                </a:lnTo>
                <a:lnTo>
                  <a:pt x="367" y="919"/>
                </a:lnTo>
                <a:lnTo>
                  <a:pt x="367" y="919"/>
                </a:lnTo>
                <a:lnTo>
                  <a:pt x="367" y="886"/>
                </a:lnTo>
                <a:lnTo>
                  <a:pt x="368" y="836"/>
                </a:lnTo>
                <a:lnTo>
                  <a:pt x="371" y="768"/>
                </a:lnTo>
                <a:lnTo>
                  <a:pt x="371" y="768"/>
                </a:lnTo>
                <a:lnTo>
                  <a:pt x="370" y="746"/>
                </a:lnTo>
                <a:lnTo>
                  <a:pt x="370" y="746"/>
                </a:lnTo>
                <a:lnTo>
                  <a:pt x="371" y="748"/>
                </a:lnTo>
                <a:lnTo>
                  <a:pt x="374" y="752"/>
                </a:lnTo>
                <a:lnTo>
                  <a:pt x="375" y="752"/>
                </a:lnTo>
                <a:lnTo>
                  <a:pt x="376" y="750"/>
                </a:lnTo>
                <a:lnTo>
                  <a:pt x="378" y="746"/>
                </a:lnTo>
                <a:lnTo>
                  <a:pt x="378" y="738"/>
                </a:lnTo>
                <a:lnTo>
                  <a:pt x="378" y="738"/>
                </a:lnTo>
                <a:lnTo>
                  <a:pt x="378" y="713"/>
                </a:lnTo>
                <a:lnTo>
                  <a:pt x="378" y="683"/>
                </a:lnTo>
                <a:lnTo>
                  <a:pt x="376" y="648"/>
                </a:lnTo>
                <a:lnTo>
                  <a:pt x="371" y="628"/>
                </a:lnTo>
                <a:lnTo>
                  <a:pt x="371" y="628"/>
                </a:lnTo>
                <a:lnTo>
                  <a:pt x="371" y="612"/>
                </a:lnTo>
                <a:lnTo>
                  <a:pt x="370" y="594"/>
                </a:lnTo>
                <a:lnTo>
                  <a:pt x="370" y="594"/>
                </a:lnTo>
                <a:lnTo>
                  <a:pt x="363" y="535"/>
                </a:lnTo>
                <a:lnTo>
                  <a:pt x="357" y="467"/>
                </a:lnTo>
                <a:lnTo>
                  <a:pt x="357" y="467"/>
                </a:lnTo>
                <a:lnTo>
                  <a:pt x="357" y="441"/>
                </a:lnTo>
                <a:lnTo>
                  <a:pt x="359" y="400"/>
                </a:lnTo>
                <a:lnTo>
                  <a:pt x="363" y="346"/>
                </a:lnTo>
                <a:lnTo>
                  <a:pt x="363" y="346"/>
                </a:lnTo>
                <a:lnTo>
                  <a:pt x="374" y="379"/>
                </a:lnTo>
                <a:lnTo>
                  <a:pt x="381" y="404"/>
                </a:lnTo>
                <a:lnTo>
                  <a:pt x="384" y="418"/>
                </a:lnTo>
                <a:lnTo>
                  <a:pt x="384" y="418"/>
                </a:lnTo>
                <a:lnTo>
                  <a:pt x="387" y="483"/>
                </a:lnTo>
                <a:lnTo>
                  <a:pt x="383" y="500"/>
                </a:lnTo>
                <a:lnTo>
                  <a:pt x="370" y="522"/>
                </a:lnTo>
                <a:lnTo>
                  <a:pt x="371" y="536"/>
                </a:lnTo>
                <a:lnTo>
                  <a:pt x="378" y="548"/>
                </a:lnTo>
                <a:lnTo>
                  <a:pt x="378" y="548"/>
                </a:lnTo>
                <a:lnTo>
                  <a:pt x="378" y="556"/>
                </a:lnTo>
                <a:lnTo>
                  <a:pt x="378" y="561"/>
                </a:lnTo>
                <a:lnTo>
                  <a:pt x="379" y="564"/>
                </a:lnTo>
                <a:lnTo>
                  <a:pt x="380" y="565"/>
                </a:lnTo>
                <a:lnTo>
                  <a:pt x="380" y="565"/>
                </a:lnTo>
                <a:lnTo>
                  <a:pt x="391" y="568"/>
                </a:lnTo>
                <a:lnTo>
                  <a:pt x="397" y="569"/>
                </a:lnTo>
                <a:lnTo>
                  <a:pt x="397" y="569"/>
                </a:lnTo>
                <a:lnTo>
                  <a:pt x="397" y="569"/>
                </a:lnTo>
                <a:lnTo>
                  <a:pt x="397" y="570"/>
                </a:lnTo>
                <a:lnTo>
                  <a:pt x="406" y="572"/>
                </a:lnTo>
                <a:lnTo>
                  <a:pt x="406" y="572"/>
                </a:lnTo>
                <a:lnTo>
                  <a:pt x="414" y="573"/>
                </a:lnTo>
                <a:lnTo>
                  <a:pt x="419" y="573"/>
                </a:lnTo>
                <a:lnTo>
                  <a:pt x="425" y="573"/>
                </a:lnTo>
                <a:lnTo>
                  <a:pt x="430" y="569"/>
                </a:lnTo>
                <a:lnTo>
                  <a:pt x="430" y="569"/>
                </a:lnTo>
                <a:lnTo>
                  <a:pt x="436" y="565"/>
                </a:lnTo>
                <a:lnTo>
                  <a:pt x="440" y="560"/>
                </a:lnTo>
                <a:lnTo>
                  <a:pt x="444" y="555"/>
                </a:lnTo>
                <a:lnTo>
                  <a:pt x="446" y="548"/>
                </a:lnTo>
                <a:lnTo>
                  <a:pt x="446" y="548"/>
                </a:lnTo>
                <a:lnTo>
                  <a:pt x="444" y="536"/>
                </a:lnTo>
                <a:lnTo>
                  <a:pt x="440" y="521"/>
                </a:lnTo>
                <a:lnTo>
                  <a:pt x="435" y="500"/>
                </a:lnTo>
                <a:lnTo>
                  <a:pt x="435" y="500"/>
                </a:lnTo>
                <a:lnTo>
                  <a:pt x="438" y="496"/>
                </a:lnTo>
                <a:lnTo>
                  <a:pt x="440" y="492"/>
                </a:lnTo>
                <a:lnTo>
                  <a:pt x="442" y="487"/>
                </a:lnTo>
                <a:lnTo>
                  <a:pt x="442" y="487"/>
                </a:lnTo>
                <a:lnTo>
                  <a:pt x="439" y="409"/>
                </a:lnTo>
                <a:lnTo>
                  <a:pt x="436" y="360"/>
                </a:lnTo>
                <a:lnTo>
                  <a:pt x="436" y="341"/>
                </a:lnTo>
                <a:lnTo>
                  <a:pt x="435" y="333"/>
                </a:lnTo>
                <a:lnTo>
                  <a:pt x="435" y="333"/>
                </a:lnTo>
                <a:lnTo>
                  <a:pt x="418" y="309"/>
                </a:lnTo>
                <a:lnTo>
                  <a:pt x="409" y="293"/>
                </a:lnTo>
                <a:lnTo>
                  <a:pt x="404" y="284"/>
                </a:lnTo>
                <a:lnTo>
                  <a:pt x="404" y="284"/>
                </a:lnTo>
                <a:lnTo>
                  <a:pt x="402" y="248"/>
                </a:lnTo>
                <a:lnTo>
                  <a:pt x="400" y="221"/>
                </a:lnTo>
                <a:lnTo>
                  <a:pt x="398" y="209"/>
                </a:lnTo>
                <a:lnTo>
                  <a:pt x="396" y="199"/>
                </a:lnTo>
                <a:lnTo>
                  <a:pt x="396" y="199"/>
                </a:lnTo>
                <a:lnTo>
                  <a:pt x="391" y="184"/>
                </a:lnTo>
                <a:lnTo>
                  <a:pt x="388" y="176"/>
                </a:lnTo>
                <a:lnTo>
                  <a:pt x="385" y="174"/>
                </a:lnTo>
                <a:lnTo>
                  <a:pt x="381" y="172"/>
                </a:lnTo>
                <a:lnTo>
                  <a:pt x="370" y="168"/>
                </a:lnTo>
                <a:lnTo>
                  <a:pt x="370" y="168"/>
                </a:lnTo>
                <a:lnTo>
                  <a:pt x="347" y="163"/>
                </a:lnTo>
                <a:lnTo>
                  <a:pt x="321" y="159"/>
                </a:lnTo>
                <a:lnTo>
                  <a:pt x="291" y="155"/>
                </a:lnTo>
                <a:lnTo>
                  <a:pt x="292" y="124"/>
                </a:lnTo>
                <a:lnTo>
                  <a:pt x="292" y="124"/>
                </a:lnTo>
                <a:lnTo>
                  <a:pt x="294" y="125"/>
                </a:lnTo>
                <a:lnTo>
                  <a:pt x="296" y="125"/>
                </a:lnTo>
                <a:lnTo>
                  <a:pt x="299" y="124"/>
                </a:lnTo>
                <a:lnTo>
                  <a:pt x="302" y="117"/>
                </a:lnTo>
                <a:lnTo>
                  <a:pt x="302" y="117"/>
                </a:lnTo>
                <a:lnTo>
                  <a:pt x="304" y="107"/>
                </a:lnTo>
                <a:lnTo>
                  <a:pt x="304" y="95"/>
                </a:lnTo>
                <a:lnTo>
                  <a:pt x="304" y="85"/>
                </a:lnTo>
                <a:lnTo>
                  <a:pt x="302" y="78"/>
                </a:lnTo>
                <a:lnTo>
                  <a:pt x="302" y="78"/>
                </a:lnTo>
                <a:lnTo>
                  <a:pt x="299" y="77"/>
                </a:lnTo>
                <a:lnTo>
                  <a:pt x="296" y="77"/>
                </a:lnTo>
                <a:lnTo>
                  <a:pt x="292" y="77"/>
                </a:lnTo>
                <a:lnTo>
                  <a:pt x="292" y="77"/>
                </a:lnTo>
                <a:lnTo>
                  <a:pt x="295" y="60"/>
                </a:lnTo>
                <a:lnTo>
                  <a:pt x="295" y="48"/>
                </a:lnTo>
                <a:lnTo>
                  <a:pt x="295" y="39"/>
                </a:lnTo>
                <a:lnTo>
                  <a:pt x="295" y="39"/>
                </a:lnTo>
                <a:lnTo>
                  <a:pt x="295" y="30"/>
                </a:lnTo>
                <a:lnTo>
                  <a:pt x="294" y="24"/>
                </a:lnTo>
                <a:lnTo>
                  <a:pt x="291" y="19"/>
                </a:lnTo>
                <a:lnTo>
                  <a:pt x="291" y="19"/>
                </a:lnTo>
                <a:lnTo>
                  <a:pt x="289" y="15"/>
                </a:lnTo>
                <a:lnTo>
                  <a:pt x="287" y="11"/>
                </a:lnTo>
                <a:lnTo>
                  <a:pt x="285" y="7"/>
                </a:lnTo>
                <a:lnTo>
                  <a:pt x="278" y="5"/>
                </a:lnTo>
                <a:lnTo>
                  <a:pt x="278" y="5"/>
                </a:lnTo>
                <a:lnTo>
                  <a:pt x="268" y="2"/>
                </a:lnTo>
                <a:lnTo>
                  <a:pt x="260" y="0"/>
                </a:lnTo>
                <a:lnTo>
                  <a:pt x="253" y="0"/>
                </a:lnTo>
                <a:lnTo>
                  <a:pt x="249" y="0"/>
                </a:lnTo>
                <a:lnTo>
                  <a:pt x="249" y="0"/>
                </a:lnTo>
                <a:lnTo>
                  <a:pt x="236" y="2"/>
                </a:lnTo>
                <a:lnTo>
                  <a:pt x="226" y="5"/>
                </a:lnTo>
                <a:lnTo>
                  <a:pt x="226" y="5"/>
                </a:lnTo>
                <a:lnTo>
                  <a:pt x="214" y="3"/>
                </a:lnTo>
                <a:lnTo>
                  <a:pt x="199" y="5"/>
                </a:lnTo>
                <a:lnTo>
                  <a:pt x="199" y="5"/>
                </a:lnTo>
                <a:lnTo>
                  <a:pt x="196" y="7"/>
                </a:lnTo>
                <a:lnTo>
                  <a:pt x="190" y="11"/>
                </a:lnTo>
                <a:lnTo>
                  <a:pt x="184" y="18"/>
                </a:lnTo>
                <a:lnTo>
                  <a:pt x="184" y="18"/>
                </a:lnTo>
                <a:lnTo>
                  <a:pt x="184" y="22"/>
                </a:lnTo>
                <a:lnTo>
                  <a:pt x="182" y="24"/>
                </a:lnTo>
                <a:lnTo>
                  <a:pt x="181" y="26"/>
                </a:lnTo>
                <a:lnTo>
                  <a:pt x="181" y="26"/>
                </a:lnTo>
                <a:lnTo>
                  <a:pt x="172" y="31"/>
                </a:lnTo>
                <a:lnTo>
                  <a:pt x="164" y="35"/>
                </a:lnTo>
                <a:lnTo>
                  <a:pt x="162" y="51"/>
                </a:lnTo>
                <a:lnTo>
                  <a:pt x="171" y="58"/>
                </a:lnTo>
                <a:lnTo>
                  <a:pt x="168" y="77"/>
                </a:lnTo>
                <a:close/>
                <a:moveTo>
                  <a:pt x="104" y="379"/>
                </a:moveTo>
                <a:lnTo>
                  <a:pt x="110" y="430"/>
                </a:lnTo>
                <a:lnTo>
                  <a:pt x="79" y="428"/>
                </a:lnTo>
                <a:lnTo>
                  <a:pt x="79" y="428"/>
                </a:lnTo>
                <a:lnTo>
                  <a:pt x="79" y="426"/>
                </a:lnTo>
                <a:lnTo>
                  <a:pt x="79" y="422"/>
                </a:lnTo>
                <a:lnTo>
                  <a:pt x="80" y="418"/>
                </a:lnTo>
                <a:lnTo>
                  <a:pt x="84" y="412"/>
                </a:lnTo>
                <a:lnTo>
                  <a:pt x="84" y="412"/>
                </a:lnTo>
                <a:lnTo>
                  <a:pt x="89" y="404"/>
                </a:lnTo>
                <a:lnTo>
                  <a:pt x="96" y="394"/>
                </a:lnTo>
                <a:lnTo>
                  <a:pt x="104" y="379"/>
                </a:lnTo>
                <a:lnTo>
                  <a:pt x="104" y="37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/>
          <p:cNvSpPr>
            <a:spLocks noEditPoints="1"/>
          </p:cNvSpPr>
          <p:nvPr/>
        </p:nvSpPr>
        <p:spPr bwMode="auto">
          <a:xfrm>
            <a:off x="940100" y="2573036"/>
            <a:ext cx="586417" cy="1894839"/>
          </a:xfrm>
          <a:custGeom>
            <a:avLst/>
            <a:gdLst>
              <a:gd name="T0" fmla="*/ 217 w 692"/>
              <a:gd name="T1" fmla="*/ 115 h 2236"/>
              <a:gd name="T2" fmla="*/ 211 w 692"/>
              <a:gd name="T3" fmla="*/ 143 h 2236"/>
              <a:gd name="T4" fmla="*/ 216 w 692"/>
              <a:gd name="T5" fmla="*/ 206 h 2236"/>
              <a:gd name="T6" fmla="*/ 247 w 692"/>
              <a:gd name="T7" fmla="*/ 263 h 2236"/>
              <a:gd name="T8" fmla="*/ 143 w 692"/>
              <a:gd name="T9" fmla="*/ 373 h 2236"/>
              <a:gd name="T10" fmla="*/ 75 w 692"/>
              <a:gd name="T11" fmla="*/ 399 h 2236"/>
              <a:gd name="T12" fmla="*/ 21 w 692"/>
              <a:gd name="T13" fmla="*/ 623 h 2236"/>
              <a:gd name="T14" fmla="*/ 2 w 692"/>
              <a:gd name="T15" fmla="*/ 676 h 2236"/>
              <a:gd name="T16" fmla="*/ 12 w 692"/>
              <a:gd name="T17" fmla="*/ 807 h 2236"/>
              <a:gd name="T18" fmla="*/ 30 w 692"/>
              <a:gd name="T19" fmla="*/ 934 h 2236"/>
              <a:gd name="T20" fmla="*/ 91 w 692"/>
              <a:gd name="T21" fmla="*/ 980 h 2236"/>
              <a:gd name="T22" fmla="*/ 75 w 692"/>
              <a:gd name="T23" fmla="*/ 1147 h 2236"/>
              <a:gd name="T24" fmla="*/ 111 w 692"/>
              <a:gd name="T25" fmla="*/ 1294 h 2236"/>
              <a:gd name="T26" fmla="*/ 139 w 692"/>
              <a:gd name="T27" fmla="*/ 1516 h 2236"/>
              <a:gd name="T28" fmla="*/ 148 w 692"/>
              <a:gd name="T29" fmla="*/ 1634 h 2236"/>
              <a:gd name="T30" fmla="*/ 199 w 692"/>
              <a:gd name="T31" fmla="*/ 1915 h 2236"/>
              <a:gd name="T32" fmla="*/ 207 w 692"/>
              <a:gd name="T33" fmla="*/ 2044 h 2236"/>
              <a:gd name="T34" fmla="*/ 153 w 692"/>
              <a:gd name="T35" fmla="*/ 2178 h 2236"/>
              <a:gd name="T36" fmla="*/ 169 w 692"/>
              <a:gd name="T37" fmla="*/ 2230 h 2236"/>
              <a:gd name="T38" fmla="*/ 258 w 692"/>
              <a:gd name="T39" fmla="*/ 2230 h 2236"/>
              <a:gd name="T40" fmla="*/ 305 w 692"/>
              <a:gd name="T41" fmla="*/ 2110 h 2236"/>
              <a:gd name="T42" fmla="*/ 305 w 692"/>
              <a:gd name="T43" fmla="*/ 2036 h 2236"/>
              <a:gd name="T44" fmla="*/ 300 w 692"/>
              <a:gd name="T45" fmla="*/ 1885 h 2236"/>
              <a:gd name="T46" fmla="*/ 300 w 692"/>
              <a:gd name="T47" fmla="*/ 1686 h 2236"/>
              <a:gd name="T48" fmla="*/ 314 w 692"/>
              <a:gd name="T49" fmla="*/ 1573 h 2236"/>
              <a:gd name="T50" fmla="*/ 336 w 692"/>
              <a:gd name="T51" fmla="*/ 1388 h 2236"/>
              <a:gd name="T52" fmla="*/ 340 w 692"/>
              <a:gd name="T53" fmla="*/ 1593 h 2236"/>
              <a:gd name="T54" fmla="*/ 315 w 692"/>
              <a:gd name="T55" fmla="*/ 1707 h 2236"/>
              <a:gd name="T56" fmla="*/ 321 w 692"/>
              <a:gd name="T57" fmla="*/ 1832 h 2236"/>
              <a:gd name="T58" fmla="*/ 334 w 692"/>
              <a:gd name="T59" fmla="*/ 1971 h 2236"/>
              <a:gd name="T60" fmla="*/ 321 w 692"/>
              <a:gd name="T61" fmla="*/ 2176 h 2236"/>
              <a:gd name="T62" fmla="*/ 383 w 692"/>
              <a:gd name="T63" fmla="*/ 2193 h 2236"/>
              <a:gd name="T64" fmla="*/ 447 w 692"/>
              <a:gd name="T65" fmla="*/ 2196 h 2236"/>
              <a:gd name="T66" fmla="*/ 425 w 692"/>
              <a:gd name="T67" fmla="*/ 2049 h 2236"/>
              <a:gd name="T68" fmla="*/ 415 w 692"/>
              <a:gd name="T69" fmla="*/ 1947 h 2236"/>
              <a:gd name="T70" fmla="*/ 493 w 692"/>
              <a:gd name="T71" fmla="*/ 1785 h 2236"/>
              <a:gd name="T72" fmla="*/ 514 w 692"/>
              <a:gd name="T73" fmla="*/ 1594 h 2236"/>
              <a:gd name="T74" fmla="*/ 535 w 692"/>
              <a:gd name="T75" fmla="*/ 1423 h 2236"/>
              <a:gd name="T76" fmla="*/ 573 w 692"/>
              <a:gd name="T77" fmla="*/ 1147 h 2236"/>
              <a:gd name="T78" fmla="*/ 564 w 692"/>
              <a:gd name="T79" fmla="*/ 895 h 2236"/>
              <a:gd name="T80" fmla="*/ 629 w 692"/>
              <a:gd name="T81" fmla="*/ 827 h 2236"/>
              <a:gd name="T82" fmla="*/ 680 w 692"/>
              <a:gd name="T83" fmla="*/ 790 h 2236"/>
              <a:gd name="T84" fmla="*/ 666 w 692"/>
              <a:gd name="T85" fmla="*/ 661 h 2236"/>
              <a:gd name="T86" fmla="*/ 628 w 692"/>
              <a:gd name="T87" fmla="*/ 432 h 2236"/>
              <a:gd name="T88" fmla="*/ 559 w 692"/>
              <a:gd name="T89" fmla="*/ 365 h 2236"/>
              <a:gd name="T90" fmla="*/ 436 w 692"/>
              <a:gd name="T91" fmla="*/ 315 h 2236"/>
              <a:gd name="T92" fmla="*/ 415 w 692"/>
              <a:gd name="T93" fmla="*/ 226 h 2236"/>
              <a:gd name="T94" fmla="*/ 446 w 692"/>
              <a:gd name="T95" fmla="*/ 195 h 2236"/>
              <a:gd name="T96" fmla="*/ 462 w 692"/>
              <a:gd name="T97" fmla="*/ 164 h 2236"/>
              <a:gd name="T98" fmla="*/ 441 w 692"/>
              <a:gd name="T99" fmla="*/ 85 h 2236"/>
              <a:gd name="T100" fmla="*/ 425 w 692"/>
              <a:gd name="T101" fmla="*/ 45 h 2236"/>
              <a:gd name="T102" fmla="*/ 391 w 692"/>
              <a:gd name="T103" fmla="*/ 19 h 2236"/>
              <a:gd name="T104" fmla="*/ 338 w 692"/>
              <a:gd name="T105" fmla="*/ 12 h 2236"/>
              <a:gd name="T106" fmla="*/ 288 w 692"/>
              <a:gd name="T107" fmla="*/ 0 h 2236"/>
              <a:gd name="T108" fmla="*/ 258 w 692"/>
              <a:gd name="T109" fmla="*/ 12 h 2236"/>
              <a:gd name="T110" fmla="*/ 237 w 692"/>
              <a:gd name="T111" fmla="*/ 43 h 2236"/>
              <a:gd name="T112" fmla="*/ 111 w 692"/>
              <a:gd name="T113" fmla="*/ 676 h 2236"/>
              <a:gd name="T114" fmla="*/ 127 w 692"/>
              <a:gd name="T115" fmla="*/ 828 h 2236"/>
              <a:gd name="T116" fmla="*/ 111 w 692"/>
              <a:gd name="T117" fmla="*/ 721 h 2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2" h="2236">
                <a:moveTo>
                  <a:pt x="221" y="90"/>
                </a:moveTo>
                <a:lnTo>
                  <a:pt x="221" y="90"/>
                </a:lnTo>
                <a:lnTo>
                  <a:pt x="223" y="104"/>
                </a:lnTo>
                <a:lnTo>
                  <a:pt x="223" y="113"/>
                </a:lnTo>
                <a:lnTo>
                  <a:pt x="223" y="117"/>
                </a:lnTo>
                <a:lnTo>
                  <a:pt x="221" y="117"/>
                </a:lnTo>
                <a:lnTo>
                  <a:pt x="221" y="117"/>
                </a:lnTo>
                <a:lnTo>
                  <a:pt x="217" y="115"/>
                </a:lnTo>
                <a:lnTo>
                  <a:pt x="215" y="113"/>
                </a:lnTo>
                <a:lnTo>
                  <a:pt x="212" y="114"/>
                </a:lnTo>
                <a:lnTo>
                  <a:pt x="211" y="115"/>
                </a:lnTo>
                <a:lnTo>
                  <a:pt x="211" y="118"/>
                </a:lnTo>
                <a:lnTo>
                  <a:pt x="211" y="122"/>
                </a:lnTo>
                <a:lnTo>
                  <a:pt x="211" y="122"/>
                </a:lnTo>
                <a:lnTo>
                  <a:pt x="212" y="132"/>
                </a:lnTo>
                <a:lnTo>
                  <a:pt x="211" y="143"/>
                </a:lnTo>
                <a:lnTo>
                  <a:pt x="211" y="153"/>
                </a:lnTo>
                <a:lnTo>
                  <a:pt x="206" y="164"/>
                </a:lnTo>
                <a:lnTo>
                  <a:pt x="206" y="164"/>
                </a:lnTo>
                <a:lnTo>
                  <a:pt x="210" y="185"/>
                </a:lnTo>
                <a:lnTo>
                  <a:pt x="212" y="198"/>
                </a:lnTo>
                <a:lnTo>
                  <a:pt x="215" y="203"/>
                </a:lnTo>
                <a:lnTo>
                  <a:pt x="216" y="206"/>
                </a:lnTo>
                <a:lnTo>
                  <a:pt x="216" y="206"/>
                </a:lnTo>
                <a:lnTo>
                  <a:pt x="221" y="207"/>
                </a:lnTo>
                <a:lnTo>
                  <a:pt x="227" y="206"/>
                </a:lnTo>
                <a:lnTo>
                  <a:pt x="232" y="206"/>
                </a:lnTo>
                <a:lnTo>
                  <a:pt x="232" y="206"/>
                </a:lnTo>
                <a:lnTo>
                  <a:pt x="238" y="232"/>
                </a:lnTo>
                <a:lnTo>
                  <a:pt x="242" y="251"/>
                </a:lnTo>
                <a:lnTo>
                  <a:pt x="245" y="259"/>
                </a:lnTo>
                <a:lnTo>
                  <a:pt x="247" y="263"/>
                </a:lnTo>
                <a:lnTo>
                  <a:pt x="247" y="263"/>
                </a:lnTo>
                <a:lnTo>
                  <a:pt x="253" y="271"/>
                </a:lnTo>
                <a:lnTo>
                  <a:pt x="253" y="274"/>
                </a:lnTo>
                <a:lnTo>
                  <a:pt x="253" y="310"/>
                </a:lnTo>
                <a:lnTo>
                  <a:pt x="253" y="310"/>
                </a:lnTo>
                <a:lnTo>
                  <a:pt x="206" y="338"/>
                </a:lnTo>
                <a:lnTo>
                  <a:pt x="169" y="359"/>
                </a:lnTo>
                <a:lnTo>
                  <a:pt x="143" y="373"/>
                </a:lnTo>
                <a:lnTo>
                  <a:pt x="143" y="373"/>
                </a:lnTo>
                <a:lnTo>
                  <a:pt x="135" y="376"/>
                </a:lnTo>
                <a:lnTo>
                  <a:pt x="127" y="378"/>
                </a:lnTo>
                <a:lnTo>
                  <a:pt x="109" y="379"/>
                </a:lnTo>
                <a:lnTo>
                  <a:pt x="101" y="381"/>
                </a:lnTo>
                <a:lnTo>
                  <a:pt x="92" y="385"/>
                </a:lnTo>
                <a:lnTo>
                  <a:pt x="84" y="390"/>
                </a:lnTo>
                <a:lnTo>
                  <a:pt x="75" y="399"/>
                </a:lnTo>
                <a:lnTo>
                  <a:pt x="75" y="399"/>
                </a:lnTo>
                <a:lnTo>
                  <a:pt x="71" y="406"/>
                </a:lnTo>
                <a:lnTo>
                  <a:pt x="66" y="416"/>
                </a:lnTo>
                <a:lnTo>
                  <a:pt x="58" y="445"/>
                </a:lnTo>
                <a:lnTo>
                  <a:pt x="49" y="480"/>
                </a:lnTo>
                <a:lnTo>
                  <a:pt x="41" y="519"/>
                </a:lnTo>
                <a:lnTo>
                  <a:pt x="27" y="595"/>
                </a:lnTo>
                <a:lnTo>
                  <a:pt x="21" y="623"/>
                </a:lnTo>
                <a:lnTo>
                  <a:pt x="17" y="640"/>
                </a:lnTo>
                <a:lnTo>
                  <a:pt x="17" y="640"/>
                </a:lnTo>
                <a:lnTo>
                  <a:pt x="11" y="657"/>
                </a:lnTo>
                <a:lnTo>
                  <a:pt x="4" y="667"/>
                </a:lnTo>
                <a:lnTo>
                  <a:pt x="0" y="674"/>
                </a:lnTo>
                <a:lnTo>
                  <a:pt x="0" y="675"/>
                </a:lnTo>
                <a:lnTo>
                  <a:pt x="2" y="676"/>
                </a:lnTo>
                <a:lnTo>
                  <a:pt x="2" y="676"/>
                </a:lnTo>
                <a:lnTo>
                  <a:pt x="4" y="680"/>
                </a:lnTo>
                <a:lnTo>
                  <a:pt x="7" y="691"/>
                </a:lnTo>
                <a:lnTo>
                  <a:pt x="11" y="722"/>
                </a:lnTo>
                <a:lnTo>
                  <a:pt x="12" y="743"/>
                </a:lnTo>
                <a:lnTo>
                  <a:pt x="13" y="765"/>
                </a:lnTo>
                <a:lnTo>
                  <a:pt x="13" y="786"/>
                </a:lnTo>
                <a:lnTo>
                  <a:pt x="12" y="807"/>
                </a:lnTo>
                <a:lnTo>
                  <a:pt x="12" y="807"/>
                </a:lnTo>
                <a:lnTo>
                  <a:pt x="11" y="827"/>
                </a:lnTo>
                <a:lnTo>
                  <a:pt x="11" y="845"/>
                </a:lnTo>
                <a:lnTo>
                  <a:pt x="13" y="863"/>
                </a:lnTo>
                <a:lnTo>
                  <a:pt x="16" y="880"/>
                </a:lnTo>
                <a:lnTo>
                  <a:pt x="21" y="909"/>
                </a:lnTo>
                <a:lnTo>
                  <a:pt x="28" y="927"/>
                </a:lnTo>
                <a:lnTo>
                  <a:pt x="28" y="927"/>
                </a:lnTo>
                <a:lnTo>
                  <a:pt x="30" y="934"/>
                </a:lnTo>
                <a:lnTo>
                  <a:pt x="34" y="938"/>
                </a:lnTo>
                <a:lnTo>
                  <a:pt x="42" y="946"/>
                </a:lnTo>
                <a:lnTo>
                  <a:pt x="51" y="952"/>
                </a:lnTo>
                <a:lnTo>
                  <a:pt x="59" y="959"/>
                </a:lnTo>
                <a:lnTo>
                  <a:pt x="59" y="959"/>
                </a:lnTo>
                <a:lnTo>
                  <a:pt x="67" y="967"/>
                </a:lnTo>
                <a:lnTo>
                  <a:pt x="77" y="973"/>
                </a:lnTo>
                <a:lnTo>
                  <a:pt x="91" y="980"/>
                </a:lnTo>
                <a:lnTo>
                  <a:pt x="91" y="980"/>
                </a:lnTo>
                <a:lnTo>
                  <a:pt x="91" y="986"/>
                </a:lnTo>
                <a:lnTo>
                  <a:pt x="89" y="1005"/>
                </a:lnTo>
                <a:lnTo>
                  <a:pt x="81" y="1057"/>
                </a:lnTo>
                <a:lnTo>
                  <a:pt x="75" y="1114"/>
                </a:lnTo>
                <a:lnTo>
                  <a:pt x="74" y="1135"/>
                </a:lnTo>
                <a:lnTo>
                  <a:pt x="74" y="1142"/>
                </a:lnTo>
                <a:lnTo>
                  <a:pt x="75" y="1147"/>
                </a:lnTo>
                <a:lnTo>
                  <a:pt x="75" y="1147"/>
                </a:lnTo>
                <a:lnTo>
                  <a:pt x="79" y="1158"/>
                </a:lnTo>
                <a:lnTo>
                  <a:pt x="83" y="1163"/>
                </a:lnTo>
                <a:lnTo>
                  <a:pt x="84" y="1165"/>
                </a:lnTo>
                <a:lnTo>
                  <a:pt x="85" y="1168"/>
                </a:lnTo>
                <a:lnTo>
                  <a:pt x="85" y="1168"/>
                </a:lnTo>
                <a:lnTo>
                  <a:pt x="93" y="1207"/>
                </a:lnTo>
                <a:lnTo>
                  <a:pt x="111" y="1294"/>
                </a:lnTo>
                <a:lnTo>
                  <a:pt x="122" y="1345"/>
                </a:lnTo>
                <a:lnTo>
                  <a:pt x="130" y="1394"/>
                </a:lnTo>
                <a:lnTo>
                  <a:pt x="136" y="1437"/>
                </a:lnTo>
                <a:lnTo>
                  <a:pt x="138" y="1456"/>
                </a:lnTo>
                <a:lnTo>
                  <a:pt x="138" y="1471"/>
                </a:lnTo>
                <a:lnTo>
                  <a:pt x="138" y="1471"/>
                </a:lnTo>
                <a:lnTo>
                  <a:pt x="138" y="1496"/>
                </a:lnTo>
                <a:lnTo>
                  <a:pt x="139" y="1516"/>
                </a:lnTo>
                <a:lnTo>
                  <a:pt x="140" y="1532"/>
                </a:lnTo>
                <a:lnTo>
                  <a:pt x="143" y="1545"/>
                </a:lnTo>
                <a:lnTo>
                  <a:pt x="147" y="1568"/>
                </a:lnTo>
                <a:lnTo>
                  <a:pt x="148" y="1579"/>
                </a:lnTo>
                <a:lnTo>
                  <a:pt x="148" y="1592"/>
                </a:lnTo>
                <a:lnTo>
                  <a:pt x="148" y="1592"/>
                </a:lnTo>
                <a:lnTo>
                  <a:pt x="148" y="1610"/>
                </a:lnTo>
                <a:lnTo>
                  <a:pt x="148" y="1634"/>
                </a:lnTo>
                <a:lnTo>
                  <a:pt x="153" y="1696"/>
                </a:lnTo>
                <a:lnTo>
                  <a:pt x="160" y="1764"/>
                </a:lnTo>
                <a:lnTo>
                  <a:pt x="164" y="1794"/>
                </a:lnTo>
                <a:lnTo>
                  <a:pt x="169" y="1822"/>
                </a:lnTo>
                <a:lnTo>
                  <a:pt x="169" y="1822"/>
                </a:lnTo>
                <a:lnTo>
                  <a:pt x="176" y="1845"/>
                </a:lnTo>
                <a:lnTo>
                  <a:pt x="183" y="1869"/>
                </a:lnTo>
                <a:lnTo>
                  <a:pt x="199" y="1915"/>
                </a:lnTo>
                <a:lnTo>
                  <a:pt x="207" y="1936"/>
                </a:lnTo>
                <a:lnTo>
                  <a:pt x="212" y="1955"/>
                </a:lnTo>
                <a:lnTo>
                  <a:pt x="216" y="1974"/>
                </a:lnTo>
                <a:lnTo>
                  <a:pt x="216" y="1981"/>
                </a:lnTo>
                <a:lnTo>
                  <a:pt x="216" y="1989"/>
                </a:lnTo>
                <a:lnTo>
                  <a:pt x="216" y="1989"/>
                </a:lnTo>
                <a:lnTo>
                  <a:pt x="212" y="2018"/>
                </a:lnTo>
                <a:lnTo>
                  <a:pt x="207" y="2044"/>
                </a:lnTo>
                <a:lnTo>
                  <a:pt x="200" y="2069"/>
                </a:lnTo>
                <a:lnTo>
                  <a:pt x="190" y="2094"/>
                </a:lnTo>
                <a:lnTo>
                  <a:pt x="190" y="2094"/>
                </a:lnTo>
                <a:lnTo>
                  <a:pt x="179" y="2117"/>
                </a:lnTo>
                <a:lnTo>
                  <a:pt x="170" y="2138"/>
                </a:lnTo>
                <a:lnTo>
                  <a:pt x="162" y="2159"/>
                </a:lnTo>
                <a:lnTo>
                  <a:pt x="153" y="2178"/>
                </a:lnTo>
                <a:lnTo>
                  <a:pt x="153" y="2178"/>
                </a:lnTo>
                <a:lnTo>
                  <a:pt x="149" y="2187"/>
                </a:lnTo>
                <a:lnTo>
                  <a:pt x="147" y="2195"/>
                </a:lnTo>
                <a:lnTo>
                  <a:pt x="145" y="2202"/>
                </a:lnTo>
                <a:lnTo>
                  <a:pt x="145" y="2209"/>
                </a:lnTo>
                <a:lnTo>
                  <a:pt x="148" y="2215"/>
                </a:lnTo>
                <a:lnTo>
                  <a:pt x="152" y="2221"/>
                </a:lnTo>
                <a:lnTo>
                  <a:pt x="160" y="2226"/>
                </a:lnTo>
                <a:lnTo>
                  <a:pt x="169" y="2230"/>
                </a:lnTo>
                <a:lnTo>
                  <a:pt x="169" y="2230"/>
                </a:lnTo>
                <a:lnTo>
                  <a:pt x="181" y="2232"/>
                </a:lnTo>
                <a:lnTo>
                  <a:pt x="194" y="2235"/>
                </a:lnTo>
                <a:lnTo>
                  <a:pt x="208" y="2236"/>
                </a:lnTo>
                <a:lnTo>
                  <a:pt x="221" y="2235"/>
                </a:lnTo>
                <a:lnTo>
                  <a:pt x="245" y="2234"/>
                </a:lnTo>
                <a:lnTo>
                  <a:pt x="253" y="2231"/>
                </a:lnTo>
                <a:lnTo>
                  <a:pt x="258" y="2230"/>
                </a:lnTo>
                <a:lnTo>
                  <a:pt x="258" y="2230"/>
                </a:lnTo>
                <a:lnTo>
                  <a:pt x="262" y="2225"/>
                </a:lnTo>
                <a:lnTo>
                  <a:pt x="268" y="2213"/>
                </a:lnTo>
                <a:lnTo>
                  <a:pt x="284" y="2179"/>
                </a:lnTo>
                <a:lnTo>
                  <a:pt x="292" y="2159"/>
                </a:lnTo>
                <a:lnTo>
                  <a:pt x="298" y="2140"/>
                </a:lnTo>
                <a:lnTo>
                  <a:pt x="302" y="2123"/>
                </a:lnTo>
                <a:lnTo>
                  <a:pt x="305" y="2110"/>
                </a:lnTo>
                <a:lnTo>
                  <a:pt x="305" y="2110"/>
                </a:lnTo>
                <a:lnTo>
                  <a:pt x="306" y="2074"/>
                </a:lnTo>
                <a:lnTo>
                  <a:pt x="306" y="2064"/>
                </a:lnTo>
                <a:lnTo>
                  <a:pt x="305" y="2057"/>
                </a:lnTo>
                <a:lnTo>
                  <a:pt x="305" y="2057"/>
                </a:lnTo>
                <a:lnTo>
                  <a:pt x="304" y="2052"/>
                </a:lnTo>
                <a:lnTo>
                  <a:pt x="305" y="2036"/>
                </a:lnTo>
                <a:lnTo>
                  <a:pt x="305" y="2036"/>
                </a:lnTo>
                <a:lnTo>
                  <a:pt x="305" y="2028"/>
                </a:lnTo>
                <a:lnTo>
                  <a:pt x="304" y="2019"/>
                </a:lnTo>
                <a:lnTo>
                  <a:pt x="300" y="1998"/>
                </a:lnTo>
                <a:lnTo>
                  <a:pt x="296" y="1979"/>
                </a:lnTo>
                <a:lnTo>
                  <a:pt x="294" y="1968"/>
                </a:lnTo>
                <a:lnTo>
                  <a:pt x="294" y="1958"/>
                </a:lnTo>
                <a:lnTo>
                  <a:pt x="294" y="1958"/>
                </a:lnTo>
                <a:lnTo>
                  <a:pt x="300" y="1885"/>
                </a:lnTo>
                <a:lnTo>
                  <a:pt x="304" y="1843"/>
                </a:lnTo>
                <a:lnTo>
                  <a:pt x="305" y="1817"/>
                </a:lnTo>
                <a:lnTo>
                  <a:pt x="305" y="1817"/>
                </a:lnTo>
                <a:lnTo>
                  <a:pt x="305" y="1753"/>
                </a:lnTo>
                <a:lnTo>
                  <a:pt x="302" y="1713"/>
                </a:lnTo>
                <a:lnTo>
                  <a:pt x="301" y="1698"/>
                </a:lnTo>
                <a:lnTo>
                  <a:pt x="300" y="1686"/>
                </a:lnTo>
                <a:lnTo>
                  <a:pt x="300" y="1686"/>
                </a:lnTo>
                <a:lnTo>
                  <a:pt x="297" y="1671"/>
                </a:lnTo>
                <a:lnTo>
                  <a:pt x="297" y="1664"/>
                </a:lnTo>
                <a:lnTo>
                  <a:pt x="298" y="1654"/>
                </a:lnTo>
                <a:lnTo>
                  <a:pt x="300" y="1639"/>
                </a:lnTo>
                <a:lnTo>
                  <a:pt x="300" y="1639"/>
                </a:lnTo>
                <a:lnTo>
                  <a:pt x="301" y="1626"/>
                </a:lnTo>
                <a:lnTo>
                  <a:pt x="305" y="1610"/>
                </a:lnTo>
                <a:lnTo>
                  <a:pt x="314" y="1573"/>
                </a:lnTo>
                <a:lnTo>
                  <a:pt x="323" y="1538"/>
                </a:lnTo>
                <a:lnTo>
                  <a:pt x="326" y="1524"/>
                </a:lnTo>
                <a:lnTo>
                  <a:pt x="326" y="1513"/>
                </a:lnTo>
                <a:lnTo>
                  <a:pt x="326" y="1513"/>
                </a:lnTo>
                <a:lnTo>
                  <a:pt x="326" y="1501"/>
                </a:lnTo>
                <a:lnTo>
                  <a:pt x="327" y="1484"/>
                </a:lnTo>
                <a:lnTo>
                  <a:pt x="331" y="1443"/>
                </a:lnTo>
                <a:lnTo>
                  <a:pt x="336" y="1388"/>
                </a:lnTo>
                <a:lnTo>
                  <a:pt x="336" y="1388"/>
                </a:lnTo>
                <a:lnTo>
                  <a:pt x="343" y="1467"/>
                </a:lnTo>
                <a:lnTo>
                  <a:pt x="347" y="1528"/>
                </a:lnTo>
                <a:lnTo>
                  <a:pt x="347" y="1551"/>
                </a:lnTo>
                <a:lnTo>
                  <a:pt x="347" y="1566"/>
                </a:lnTo>
                <a:lnTo>
                  <a:pt x="347" y="1566"/>
                </a:lnTo>
                <a:lnTo>
                  <a:pt x="344" y="1577"/>
                </a:lnTo>
                <a:lnTo>
                  <a:pt x="340" y="1593"/>
                </a:lnTo>
                <a:lnTo>
                  <a:pt x="330" y="1631"/>
                </a:lnTo>
                <a:lnTo>
                  <a:pt x="319" y="1665"/>
                </a:lnTo>
                <a:lnTo>
                  <a:pt x="317" y="1675"/>
                </a:lnTo>
                <a:lnTo>
                  <a:pt x="315" y="1681"/>
                </a:lnTo>
                <a:lnTo>
                  <a:pt x="315" y="1681"/>
                </a:lnTo>
                <a:lnTo>
                  <a:pt x="317" y="1686"/>
                </a:lnTo>
                <a:lnTo>
                  <a:pt x="315" y="1695"/>
                </a:lnTo>
                <a:lnTo>
                  <a:pt x="315" y="1707"/>
                </a:lnTo>
                <a:lnTo>
                  <a:pt x="315" y="1707"/>
                </a:lnTo>
                <a:lnTo>
                  <a:pt x="314" y="1720"/>
                </a:lnTo>
                <a:lnTo>
                  <a:pt x="313" y="1753"/>
                </a:lnTo>
                <a:lnTo>
                  <a:pt x="313" y="1772"/>
                </a:lnTo>
                <a:lnTo>
                  <a:pt x="314" y="1793"/>
                </a:lnTo>
                <a:lnTo>
                  <a:pt x="317" y="1814"/>
                </a:lnTo>
                <a:lnTo>
                  <a:pt x="321" y="1832"/>
                </a:lnTo>
                <a:lnTo>
                  <a:pt x="321" y="1832"/>
                </a:lnTo>
                <a:lnTo>
                  <a:pt x="330" y="1865"/>
                </a:lnTo>
                <a:lnTo>
                  <a:pt x="336" y="1895"/>
                </a:lnTo>
                <a:lnTo>
                  <a:pt x="338" y="1909"/>
                </a:lnTo>
                <a:lnTo>
                  <a:pt x="338" y="1923"/>
                </a:lnTo>
                <a:lnTo>
                  <a:pt x="338" y="1936"/>
                </a:lnTo>
                <a:lnTo>
                  <a:pt x="336" y="1947"/>
                </a:lnTo>
                <a:lnTo>
                  <a:pt x="336" y="1947"/>
                </a:lnTo>
                <a:lnTo>
                  <a:pt x="334" y="1971"/>
                </a:lnTo>
                <a:lnTo>
                  <a:pt x="331" y="1994"/>
                </a:lnTo>
                <a:lnTo>
                  <a:pt x="331" y="1994"/>
                </a:lnTo>
                <a:lnTo>
                  <a:pt x="328" y="2034"/>
                </a:lnTo>
                <a:lnTo>
                  <a:pt x="326" y="2089"/>
                </a:lnTo>
                <a:lnTo>
                  <a:pt x="323" y="2141"/>
                </a:lnTo>
                <a:lnTo>
                  <a:pt x="321" y="2172"/>
                </a:lnTo>
                <a:lnTo>
                  <a:pt x="321" y="2172"/>
                </a:lnTo>
                <a:lnTo>
                  <a:pt x="321" y="2176"/>
                </a:lnTo>
                <a:lnTo>
                  <a:pt x="321" y="2179"/>
                </a:lnTo>
                <a:lnTo>
                  <a:pt x="323" y="2181"/>
                </a:lnTo>
                <a:lnTo>
                  <a:pt x="326" y="2184"/>
                </a:lnTo>
                <a:lnTo>
                  <a:pt x="332" y="2187"/>
                </a:lnTo>
                <a:lnTo>
                  <a:pt x="340" y="2189"/>
                </a:lnTo>
                <a:lnTo>
                  <a:pt x="362" y="2192"/>
                </a:lnTo>
                <a:lnTo>
                  <a:pt x="383" y="2193"/>
                </a:lnTo>
                <a:lnTo>
                  <a:pt x="383" y="2193"/>
                </a:lnTo>
                <a:lnTo>
                  <a:pt x="394" y="2195"/>
                </a:lnTo>
                <a:lnTo>
                  <a:pt x="406" y="2197"/>
                </a:lnTo>
                <a:lnTo>
                  <a:pt x="417" y="2198"/>
                </a:lnTo>
                <a:lnTo>
                  <a:pt x="428" y="2200"/>
                </a:lnTo>
                <a:lnTo>
                  <a:pt x="437" y="2200"/>
                </a:lnTo>
                <a:lnTo>
                  <a:pt x="442" y="2200"/>
                </a:lnTo>
                <a:lnTo>
                  <a:pt x="445" y="2198"/>
                </a:lnTo>
                <a:lnTo>
                  <a:pt x="447" y="2196"/>
                </a:lnTo>
                <a:lnTo>
                  <a:pt x="450" y="2192"/>
                </a:lnTo>
                <a:lnTo>
                  <a:pt x="451" y="2188"/>
                </a:lnTo>
                <a:lnTo>
                  <a:pt x="451" y="2183"/>
                </a:lnTo>
                <a:lnTo>
                  <a:pt x="451" y="2183"/>
                </a:lnTo>
                <a:lnTo>
                  <a:pt x="450" y="2167"/>
                </a:lnTo>
                <a:lnTo>
                  <a:pt x="446" y="2147"/>
                </a:lnTo>
                <a:lnTo>
                  <a:pt x="436" y="2098"/>
                </a:lnTo>
                <a:lnTo>
                  <a:pt x="425" y="2049"/>
                </a:lnTo>
                <a:lnTo>
                  <a:pt x="420" y="2021"/>
                </a:lnTo>
                <a:lnTo>
                  <a:pt x="420" y="2021"/>
                </a:lnTo>
                <a:lnTo>
                  <a:pt x="417" y="2004"/>
                </a:lnTo>
                <a:lnTo>
                  <a:pt x="413" y="1983"/>
                </a:lnTo>
                <a:lnTo>
                  <a:pt x="411" y="1974"/>
                </a:lnTo>
                <a:lnTo>
                  <a:pt x="411" y="1963"/>
                </a:lnTo>
                <a:lnTo>
                  <a:pt x="412" y="1955"/>
                </a:lnTo>
                <a:lnTo>
                  <a:pt x="415" y="1947"/>
                </a:lnTo>
                <a:lnTo>
                  <a:pt x="415" y="1947"/>
                </a:lnTo>
                <a:lnTo>
                  <a:pt x="430" y="1920"/>
                </a:lnTo>
                <a:lnTo>
                  <a:pt x="457" y="1872"/>
                </a:lnTo>
                <a:lnTo>
                  <a:pt x="468" y="1847"/>
                </a:lnTo>
                <a:lnTo>
                  <a:pt x="480" y="1822"/>
                </a:lnTo>
                <a:lnTo>
                  <a:pt x="489" y="1801"/>
                </a:lnTo>
                <a:lnTo>
                  <a:pt x="493" y="1785"/>
                </a:lnTo>
                <a:lnTo>
                  <a:pt x="493" y="1785"/>
                </a:lnTo>
                <a:lnTo>
                  <a:pt x="504" y="1722"/>
                </a:lnTo>
                <a:lnTo>
                  <a:pt x="504" y="1722"/>
                </a:lnTo>
                <a:lnTo>
                  <a:pt x="509" y="1708"/>
                </a:lnTo>
                <a:lnTo>
                  <a:pt x="513" y="1698"/>
                </a:lnTo>
                <a:lnTo>
                  <a:pt x="514" y="1691"/>
                </a:lnTo>
                <a:lnTo>
                  <a:pt x="514" y="1691"/>
                </a:lnTo>
                <a:lnTo>
                  <a:pt x="514" y="1661"/>
                </a:lnTo>
                <a:lnTo>
                  <a:pt x="514" y="1594"/>
                </a:lnTo>
                <a:lnTo>
                  <a:pt x="515" y="1558"/>
                </a:lnTo>
                <a:lnTo>
                  <a:pt x="517" y="1522"/>
                </a:lnTo>
                <a:lnTo>
                  <a:pt x="521" y="1492"/>
                </a:lnTo>
                <a:lnTo>
                  <a:pt x="522" y="1481"/>
                </a:lnTo>
                <a:lnTo>
                  <a:pt x="525" y="1471"/>
                </a:lnTo>
                <a:lnTo>
                  <a:pt x="525" y="1471"/>
                </a:lnTo>
                <a:lnTo>
                  <a:pt x="530" y="1452"/>
                </a:lnTo>
                <a:lnTo>
                  <a:pt x="535" y="1423"/>
                </a:lnTo>
                <a:lnTo>
                  <a:pt x="545" y="1356"/>
                </a:lnTo>
                <a:lnTo>
                  <a:pt x="553" y="1288"/>
                </a:lnTo>
                <a:lnTo>
                  <a:pt x="557" y="1261"/>
                </a:lnTo>
                <a:lnTo>
                  <a:pt x="561" y="1241"/>
                </a:lnTo>
                <a:lnTo>
                  <a:pt x="561" y="1241"/>
                </a:lnTo>
                <a:lnTo>
                  <a:pt x="572" y="1189"/>
                </a:lnTo>
                <a:lnTo>
                  <a:pt x="572" y="1189"/>
                </a:lnTo>
                <a:lnTo>
                  <a:pt x="573" y="1147"/>
                </a:lnTo>
                <a:lnTo>
                  <a:pt x="573" y="1110"/>
                </a:lnTo>
                <a:lnTo>
                  <a:pt x="572" y="1079"/>
                </a:lnTo>
                <a:lnTo>
                  <a:pt x="572" y="1079"/>
                </a:lnTo>
                <a:lnTo>
                  <a:pt x="569" y="1049"/>
                </a:lnTo>
                <a:lnTo>
                  <a:pt x="568" y="1012"/>
                </a:lnTo>
                <a:lnTo>
                  <a:pt x="566" y="938"/>
                </a:lnTo>
                <a:lnTo>
                  <a:pt x="566" y="938"/>
                </a:lnTo>
                <a:lnTo>
                  <a:pt x="564" y="895"/>
                </a:lnTo>
                <a:lnTo>
                  <a:pt x="559" y="845"/>
                </a:lnTo>
                <a:lnTo>
                  <a:pt x="551" y="786"/>
                </a:lnTo>
                <a:lnTo>
                  <a:pt x="551" y="786"/>
                </a:lnTo>
                <a:lnTo>
                  <a:pt x="564" y="795"/>
                </a:lnTo>
                <a:lnTo>
                  <a:pt x="578" y="803"/>
                </a:lnTo>
                <a:lnTo>
                  <a:pt x="595" y="812"/>
                </a:lnTo>
                <a:lnTo>
                  <a:pt x="612" y="821"/>
                </a:lnTo>
                <a:lnTo>
                  <a:pt x="629" y="827"/>
                </a:lnTo>
                <a:lnTo>
                  <a:pt x="637" y="828"/>
                </a:lnTo>
                <a:lnTo>
                  <a:pt x="645" y="828"/>
                </a:lnTo>
                <a:lnTo>
                  <a:pt x="650" y="827"/>
                </a:lnTo>
                <a:lnTo>
                  <a:pt x="655" y="823"/>
                </a:lnTo>
                <a:lnTo>
                  <a:pt x="655" y="823"/>
                </a:lnTo>
                <a:lnTo>
                  <a:pt x="670" y="806"/>
                </a:lnTo>
                <a:lnTo>
                  <a:pt x="676" y="798"/>
                </a:lnTo>
                <a:lnTo>
                  <a:pt x="680" y="790"/>
                </a:lnTo>
                <a:lnTo>
                  <a:pt x="684" y="782"/>
                </a:lnTo>
                <a:lnTo>
                  <a:pt x="685" y="774"/>
                </a:lnTo>
                <a:lnTo>
                  <a:pt x="687" y="768"/>
                </a:lnTo>
                <a:lnTo>
                  <a:pt x="687" y="760"/>
                </a:lnTo>
                <a:lnTo>
                  <a:pt x="687" y="760"/>
                </a:lnTo>
                <a:lnTo>
                  <a:pt x="683" y="736"/>
                </a:lnTo>
                <a:lnTo>
                  <a:pt x="676" y="702"/>
                </a:lnTo>
                <a:lnTo>
                  <a:pt x="666" y="661"/>
                </a:lnTo>
                <a:lnTo>
                  <a:pt x="692" y="645"/>
                </a:lnTo>
                <a:lnTo>
                  <a:pt x="692" y="645"/>
                </a:lnTo>
                <a:lnTo>
                  <a:pt x="676" y="595"/>
                </a:lnTo>
                <a:lnTo>
                  <a:pt x="660" y="543"/>
                </a:lnTo>
                <a:lnTo>
                  <a:pt x="645" y="483"/>
                </a:lnTo>
                <a:lnTo>
                  <a:pt x="645" y="483"/>
                </a:lnTo>
                <a:lnTo>
                  <a:pt x="637" y="454"/>
                </a:lnTo>
                <a:lnTo>
                  <a:pt x="628" y="432"/>
                </a:lnTo>
                <a:lnTo>
                  <a:pt x="619" y="415"/>
                </a:lnTo>
                <a:lnTo>
                  <a:pt x="611" y="400"/>
                </a:lnTo>
                <a:lnTo>
                  <a:pt x="602" y="391"/>
                </a:lnTo>
                <a:lnTo>
                  <a:pt x="592" y="383"/>
                </a:lnTo>
                <a:lnTo>
                  <a:pt x="577" y="373"/>
                </a:lnTo>
                <a:lnTo>
                  <a:pt x="577" y="373"/>
                </a:lnTo>
                <a:lnTo>
                  <a:pt x="569" y="369"/>
                </a:lnTo>
                <a:lnTo>
                  <a:pt x="559" y="365"/>
                </a:lnTo>
                <a:lnTo>
                  <a:pt x="535" y="357"/>
                </a:lnTo>
                <a:lnTo>
                  <a:pt x="493" y="347"/>
                </a:lnTo>
                <a:lnTo>
                  <a:pt x="493" y="347"/>
                </a:lnTo>
                <a:lnTo>
                  <a:pt x="485" y="344"/>
                </a:lnTo>
                <a:lnTo>
                  <a:pt x="477" y="340"/>
                </a:lnTo>
                <a:lnTo>
                  <a:pt x="459" y="331"/>
                </a:lnTo>
                <a:lnTo>
                  <a:pt x="436" y="315"/>
                </a:lnTo>
                <a:lnTo>
                  <a:pt x="436" y="315"/>
                </a:lnTo>
                <a:lnTo>
                  <a:pt x="421" y="306"/>
                </a:lnTo>
                <a:lnTo>
                  <a:pt x="415" y="300"/>
                </a:lnTo>
                <a:lnTo>
                  <a:pt x="409" y="294"/>
                </a:lnTo>
                <a:lnTo>
                  <a:pt x="409" y="294"/>
                </a:lnTo>
                <a:lnTo>
                  <a:pt x="407" y="285"/>
                </a:lnTo>
                <a:lnTo>
                  <a:pt x="406" y="274"/>
                </a:lnTo>
                <a:lnTo>
                  <a:pt x="404" y="258"/>
                </a:lnTo>
                <a:lnTo>
                  <a:pt x="415" y="226"/>
                </a:lnTo>
                <a:lnTo>
                  <a:pt x="415" y="226"/>
                </a:lnTo>
                <a:lnTo>
                  <a:pt x="425" y="221"/>
                </a:lnTo>
                <a:lnTo>
                  <a:pt x="434" y="216"/>
                </a:lnTo>
                <a:lnTo>
                  <a:pt x="441" y="211"/>
                </a:lnTo>
                <a:lnTo>
                  <a:pt x="441" y="211"/>
                </a:lnTo>
                <a:lnTo>
                  <a:pt x="443" y="208"/>
                </a:lnTo>
                <a:lnTo>
                  <a:pt x="445" y="204"/>
                </a:lnTo>
                <a:lnTo>
                  <a:pt x="446" y="195"/>
                </a:lnTo>
                <a:lnTo>
                  <a:pt x="446" y="185"/>
                </a:lnTo>
                <a:lnTo>
                  <a:pt x="446" y="185"/>
                </a:lnTo>
                <a:lnTo>
                  <a:pt x="449" y="183"/>
                </a:lnTo>
                <a:lnTo>
                  <a:pt x="454" y="181"/>
                </a:lnTo>
                <a:lnTo>
                  <a:pt x="457" y="178"/>
                </a:lnTo>
                <a:lnTo>
                  <a:pt x="459" y="174"/>
                </a:lnTo>
                <a:lnTo>
                  <a:pt x="460" y="170"/>
                </a:lnTo>
                <a:lnTo>
                  <a:pt x="462" y="164"/>
                </a:lnTo>
                <a:lnTo>
                  <a:pt x="462" y="164"/>
                </a:lnTo>
                <a:lnTo>
                  <a:pt x="460" y="156"/>
                </a:lnTo>
                <a:lnTo>
                  <a:pt x="459" y="147"/>
                </a:lnTo>
                <a:lnTo>
                  <a:pt x="451" y="126"/>
                </a:lnTo>
                <a:lnTo>
                  <a:pt x="445" y="104"/>
                </a:lnTo>
                <a:lnTo>
                  <a:pt x="442" y="93"/>
                </a:lnTo>
                <a:lnTo>
                  <a:pt x="441" y="85"/>
                </a:lnTo>
                <a:lnTo>
                  <a:pt x="441" y="85"/>
                </a:lnTo>
                <a:lnTo>
                  <a:pt x="440" y="71"/>
                </a:lnTo>
                <a:lnTo>
                  <a:pt x="437" y="59"/>
                </a:lnTo>
                <a:lnTo>
                  <a:pt x="434" y="51"/>
                </a:lnTo>
                <a:lnTo>
                  <a:pt x="432" y="50"/>
                </a:lnTo>
                <a:lnTo>
                  <a:pt x="430" y="49"/>
                </a:lnTo>
                <a:lnTo>
                  <a:pt x="430" y="49"/>
                </a:lnTo>
                <a:lnTo>
                  <a:pt x="428" y="47"/>
                </a:lnTo>
                <a:lnTo>
                  <a:pt x="425" y="45"/>
                </a:lnTo>
                <a:lnTo>
                  <a:pt x="417" y="38"/>
                </a:lnTo>
                <a:lnTo>
                  <a:pt x="409" y="30"/>
                </a:lnTo>
                <a:lnTo>
                  <a:pt x="407" y="29"/>
                </a:lnTo>
                <a:lnTo>
                  <a:pt x="404" y="28"/>
                </a:lnTo>
                <a:lnTo>
                  <a:pt x="404" y="28"/>
                </a:lnTo>
                <a:lnTo>
                  <a:pt x="402" y="26"/>
                </a:lnTo>
                <a:lnTo>
                  <a:pt x="399" y="25"/>
                </a:lnTo>
                <a:lnTo>
                  <a:pt x="391" y="19"/>
                </a:lnTo>
                <a:lnTo>
                  <a:pt x="385" y="13"/>
                </a:lnTo>
                <a:lnTo>
                  <a:pt x="381" y="12"/>
                </a:lnTo>
                <a:lnTo>
                  <a:pt x="378" y="12"/>
                </a:lnTo>
                <a:lnTo>
                  <a:pt x="378" y="12"/>
                </a:lnTo>
                <a:lnTo>
                  <a:pt x="374" y="13"/>
                </a:lnTo>
                <a:lnTo>
                  <a:pt x="369" y="13"/>
                </a:lnTo>
                <a:lnTo>
                  <a:pt x="355" y="13"/>
                </a:lnTo>
                <a:lnTo>
                  <a:pt x="338" y="12"/>
                </a:lnTo>
                <a:lnTo>
                  <a:pt x="326" y="12"/>
                </a:lnTo>
                <a:lnTo>
                  <a:pt x="326" y="12"/>
                </a:lnTo>
                <a:lnTo>
                  <a:pt x="321" y="12"/>
                </a:lnTo>
                <a:lnTo>
                  <a:pt x="315" y="11"/>
                </a:lnTo>
                <a:lnTo>
                  <a:pt x="305" y="4"/>
                </a:lnTo>
                <a:lnTo>
                  <a:pt x="298" y="3"/>
                </a:lnTo>
                <a:lnTo>
                  <a:pt x="293" y="0"/>
                </a:lnTo>
                <a:lnTo>
                  <a:pt x="288" y="0"/>
                </a:lnTo>
                <a:lnTo>
                  <a:pt x="284" y="2"/>
                </a:lnTo>
                <a:lnTo>
                  <a:pt x="284" y="2"/>
                </a:lnTo>
                <a:lnTo>
                  <a:pt x="280" y="4"/>
                </a:lnTo>
                <a:lnTo>
                  <a:pt x="276" y="4"/>
                </a:lnTo>
                <a:lnTo>
                  <a:pt x="267" y="5"/>
                </a:lnTo>
                <a:lnTo>
                  <a:pt x="262" y="7"/>
                </a:lnTo>
                <a:lnTo>
                  <a:pt x="259" y="9"/>
                </a:lnTo>
                <a:lnTo>
                  <a:pt x="258" y="12"/>
                </a:lnTo>
                <a:lnTo>
                  <a:pt x="258" y="12"/>
                </a:lnTo>
                <a:lnTo>
                  <a:pt x="257" y="16"/>
                </a:lnTo>
                <a:lnTo>
                  <a:pt x="254" y="19"/>
                </a:lnTo>
                <a:lnTo>
                  <a:pt x="247" y="25"/>
                </a:lnTo>
                <a:lnTo>
                  <a:pt x="243" y="29"/>
                </a:lnTo>
                <a:lnTo>
                  <a:pt x="240" y="33"/>
                </a:lnTo>
                <a:lnTo>
                  <a:pt x="238" y="38"/>
                </a:lnTo>
                <a:lnTo>
                  <a:pt x="237" y="43"/>
                </a:lnTo>
                <a:lnTo>
                  <a:pt x="237" y="43"/>
                </a:lnTo>
                <a:lnTo>
                  <a:pt x="236" y="50"/>
                </a:lnTo>
                <a:lnTo>
                  <a:pt x="234" y="58"/>
                </a:lnTo>
                <a:lnTo>
                  <a:pt x="229" y="72"/>
                </a:lnTo>
                <a:lnTo>
                  <a:pt x="221" y="90"/>
                </a:lnTo>
                <a:lnTo>
                  <a:pt x="221" y="90"/>
                </a:lnTo>
                <a:close/>
                <a:moveTo>
                  <a:pt x="111" y="676"/>
                </a:moveTo>
                <a:lnTo>
                  <a:pt x="111" y="676"/>
                </a:lnTo>
                <a:lnTo>
                  <a:pt x="119" y="702"/>
                </a:lnTo>
                <a:lnTo>
                  <a:pt x="126" y="725"/>
                </a:lnTo>
                <a:lnTo>
                  <a:pt x="127" y="735"/>
                </a:lnTo>
                <a:lnTo>
                  <a:pt x="127" y="744"/>
                </a:lnTo>
                <a:lnTo>
                  <a:pt x="127" y="744"/>
                </a:lnTo>
                <a:lnTo>
                  <a:pt x="126" y="767"/>
                </a:lnTo>
                <a:lnTo>
                  <a:pt x="127" y="794"/>
                </a:lnTo>
                <a:lnTo>
                  <a:pt x="127" y="828"/>
                </a:lnTo>
                <a:lnTo>
                  <a:pt x="106" y="823"/>
                </a:lnTo>
                <a:lnTo>
                  <a:pt x="106" y="823"/>
                </a:lnTo>
                <a:lnTo>
                  <a:pt x="109" y="810"/>
                </a:lnTo>
                <a:lnTo>
                  <a:pt x="111" y="797"/>
                </a:lnTo>
                <a:lnTo>
                  <a:pt x="111" y="781"/>
                </a:lnTo>
                <a:lnTo>
                  <a:pt x="111" y="781"/>
                </a:lnTo>
                <a:lnTo>
                  <a:pt x="110" y="755"/>
                </a:lnTo>
                <a:lnTo>
                  <a:pt x="111" y="721"/>
                </a:lnTo>
                <a:lnTo>
                  <a:pt x="111" y="676"/>
                </a:lnTo>
                <a:lnTo>
                  <a:pt x="111" y="67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8352380" y="4644135"/>
            <a:ext cx="637675" cy="1738635"/>
          </a:xfrm>
          <a:custGeom>
            <a:avLst/>
            <a:gdLst>
              <a:gd name="T0" fmla="*/ 268 w 607"/>
              <a:gd name="T1" fmla="*/ 47 h 1655"/>
              <a:gd name="T2" fmla="*/ 255 w 607"/>
              <a:gd name="T3" fmla="*/ 124 h 1655"/>
              <a:gd name="T4" fmla="*/ 268 w 607"/>
              <a:gd name="T5" fmla="*/ 183 h 1655"/>
              <a:gd name="T6" fmla="*/ 216 w 607"/>
              <a:gd name="T7" fmla="*/ 254 h 1655"/>
              <a:gd name="T8" fmla="*/ 119 w 607"/>
              <a:gd name="T9" fmla="*/ 300 h 1655"/>
              <a:gd name="T10" fmla="*/ 63 w 607"/>
              <a:gd name="T11" fmla="*/ 420 h 1655"/>
              <a:gd name="T12" fmla="*/ 2 w 607"/>
              <a:gd name="T13" fmla="*/ 538 h 1655"/>
              <a:gd name="T14" fmla="*/ 9 w 607"/>
              <a:gd name="T15" fmla="*/ 596 h 1655"/>
              <a:gd name="T16" fmla="*/ 94 w 607"/>
              <a:gd name="T17" fmla="*/ 577 h 1655"/>
              <a:gd name="T18" fmla="*/ 190 w 607"/>
              <a:gd name="T19" fmla="*/ 631 h 1655"/>
              <a:gd name="T20" fmla="*/ 177 w 607"/>
              <a:gd name="T21" fmla="*/ 730 h 1655"/>
              <a:gd name="T22" fmla="*/ 172 w 607"/>
              <a:gd name="T23" fmla="*/ 759 h 1655"/>
              <a:gd name="T24" fmla="*/ 144 w 607"/>
              <a:gd name="T25" fmla="*/ 869 h 1655"/>
              <a:gd name="T26" fmla="*/ 138 w 607"/>
              <a:gd name="T27" fmla="*/ 1000 h 1655"/>
              <a:gd name="T28" fmla="*/ 116 w 607"/>
              <a:gd name="T29" fmla="*/ 1138 h 1655"/>
              <a:gd name="T30" fmla="*/ 175 w 607"/>
              <a:gd name="T31" fmla="*/ 1296 h 1655"/>
              <a:gd name="T32" fmla="*/ 185 w 607"/>
              <a:gd name="T33" fmla="*/ 1417 h 1655"/>
              <a:gd name="T34" fmla="*/ 205 w 607"/>
              <a:gd name="T35" fmla="*/ 1501 h 1655"/>
              <a:gd name="T36" fmla="*/ 188 w 607"/>
              <a:gd name="T37" fmla="*/ 1557 h 1655"/>
              <a:gd name="T38" fmla="*/ 177 w 607"/>
              <a:gd name="T39" fmla="*/ 1619 h 1655"/>
              <a:gd name="T40" fmla="*/ 241 w 607"/>
              <a:gd name="T41" fmla="*/ 1653 h 1655"/>
              <a:gd name="T42" fmla="*/ 277 w 607"/>
              <a:gd name="T43" fmla="*/ 1628 h 1655"/>
              <a:gd name="T44" fmla="*/ 273 w 607"/>
              <a:gd name="T45" fmla="*/ 1526 h 1655"/>
              <a:gd name="T46" fmla="*/ 332 w 607"/>
              <a:gd name="T47" fmla="*/ 1576 h 1655"/>
              <a:gd name="T48" fmla="*/ 373 w 607"/>
              <a:gd name="T49" fmla="*/ 1548 h 1655"/>
              <a:gd name="T50" fmla="*/ 346 w 607"/>
              <a:gd name="T51" fmla="*/ 1427 h 1655"/>
              <a:gd name="T52" fmla="*/ 341 w 607"/>
              <a:gd name="T53" fmla="*/ 1385 h 1655"/>
              <a:gd name="T54" fmla="*/ 429 w 607"/>
              <a:gd name="T55" fmla="*/ 1336 h 1655"/>
              <a:gd name="T56" fmla="*/ 488 w 607"/>
              <a:gd name="T57" fmla="*/ 1275 h 1655"/>
              <a:gd name="T58" fmla="*/ 532 w 607"/>
              <a:gd name="T59" fmla="*/ 1170 h 1655"/>
              <a:gd name="T60" fmla="*/ 524 w 607"/>
              <a:gd name="T61" fmla="*/ 1092 h 1655"/>
              <a:gd name="T62" fmla="*/ 492 w 607"/>
              <a:gd name="T63" fmla="*/ 781 h 1655"/>
              <a:gd name="T64" fmla="*/ 492 w 607"/>
              <a:gd name="T65" fmla="*/ 740 h 1655"/>
              <a:gd name="T66" fmla="*/ 501 w 607"/>
              <a:gd name="T67" fmla="*/ 522 h 1655"/>
              <a:gd name="T68" fmla="*/ 514 w 607"/>
              <a:gd name="T69" fmla="*/ 586 h 1655"/>
              <a:gd name="T70" fmla="*/ 529 w 607"/>
              <a:gd name="T71" fmla="*/ 653 h 1655"/>
              <a:gd name="T72" fmla="*/ 568 w 607"/>
              <a:gd name="T73" fmla="*/ 682 h 1655"/>
              <a:gd name="T74" fmla="*/ 603 w 607"/>
              <a:gd name="T75" fmla="*/ 660 h 1655"/>
              <a:gd name="T76" fmla="*/ 601 w 607"/>
              <a:gd name="T77" fmla="*/ 625 h 1655"/>
              <a:gd name="T78" fmla="*/ 584 w 607"/>
              <a:gd name="T79" fmla="*/ 605 h 1655"/>
              <a:gd name="T80" fmla="*/ 575 w 607"/>
              <a:gd name="T81" fmla="*/ 498 h 1655"/>
              <a:gd name="T82" fmla="*/ 549 w 607"/>
              <a:gd name="T83" fmla="*/ 385 h 1655"/>
              <a:gd name="T84" fmla="*/ 562 w 607"/>
              <a:gd name="T85" fmla="*/ 329 h 1655"/>
              <a:gd name="T86" fmla="*/ 488 w 607"/>
              <a:gd name="T87" fmla="*/ 267 h 1655"/>
              <a:gd name="T88" fmla="*/ 436 w 607"/>
              <a:gd name="T89" fmla="*/ 186 h 1655"/>
              <a:gd name="T90" fmla="*/ 451 w 607"/>
              <a:gd name="T91" fmla="*/ 138 h 1655"/>
              <a:gd name="T92" fmla="*/ 444 w 607"/>
              <a:gd name="T93" fmla="*/ 46 h 1655"/>
              <a:gd name="T94" fmla="*/ 415 w 607"/>
              <a:gd name="T95" fmla="*/ 15 h 1655"/>
              <a:gd name="T96" fmla="*/ 366 w 607"/>
              <a:gd name="T97" fmla="*/ 2 h 1655"/>
              <a:gd name="T98" fmla="*/ 315 w 607"/>
              <a:gd name="T99" fmla="*/ 8 h 1655"/>
              <a:gd name="T100" fmla="*/ 338 w 607"/>
              <a:gd name="T101" fmla="*/ 1049 h 1655"/>
              <a:gd name="T102" fmla="*/ 381 w 607"/>
              <a:gd name="T103" fmla="*/ 1171 h 1655"/>
              <a:gd name="T104" fmla="*/ 393 w 607"/>
              <a:gd name="T105" fmla="*/ 1197 h 1655"/>
              <a:gd name="T106" fmla="*/ 285 w 607"/>
              <a:gd name="T107" fmla="*/ 1334 h 1655"/>
              <a:gd name="T108" fmla="*/ 280 w 607"/>
              <a:gd name="T109" fmla="*/ 1271 h 1655"/>
              <a:gd name="T110" fmla="*/ 294 w 607"/>
              <a:gd name="T111" fmla="*/ 1191 h 1655"/>
              <a:gd name="T112" fmla="*/ 271 w 607"/>
              <a:gd name="T113" fmla="*/ 1444 h 1655"/>
              <a:gd name="T114" fmla="*/ 273 w 607"/>
              <a:gd name="T115" fmla="*/ 1500 h 1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7" h="1655">
                <a:moveTo>
                  <a:pt x="310" y="17"/>
                </a:moveTo>
                <a:lnTo>
                  <a:pt x="310" y="17"/>
                </a:lnTo>
                <a:lnTo>
                  <a:pt x="305" y="20"/>
                </a:lnTo>
                <a:lnTo>
                  <a:pt x="293" y="25"/>
                </a:lnTo>
                <a:lnTo>
                  <a:pt x="286" y="29"/>
                </a:lnTo>
                <a:lnTo>
                  <a:pt x="279" y="34"/>
                </a:lnTo>
                <a:lnTo>
                  <a:pt x="272" y="39"/>
                </a:lnTo>
                <a:lnTo>
                  <a:pt x="268" y="47"/>
                </a:lnTo>
                <a:lnTo>
                  <a:pt x="268" y="47"/>
                </a:lnTo>
                <a:lnTo>
                  <a:pt x="264" y="55"/>
                </a:lnTo>
                <a:lnTo>
                  <a:pt x="261" y="63"/>
                </a:lnTo>
                <a:lnTo>
                  <a:pt x="257" y="80"/>
                </a:lnTo>
                <a:lnTo>
                  <a:pt x="255" y="94"/>
                </a:lnTo>
                <a:lnTo>
                  <a:pt x="255" y="100"/>
                </a:lnTo>
                <a:lnTo>
                  <a:pt x="255" y="124"/>
                </a:lnTo>
                <a:lnTo>
                  <a:pt x="255" y="124"/>
                </a:lnTo>
                <a:lnTo>
                  <a:pt x="254" y="133"/>
                </a:lnTo>
                <a:lnTo>
                  <a:pt x="255" y="146"/>
                </a:lnTo>
                <a:lnTo>
                  <a:pt x="255" y="146"/>
                </a:lnTo>
                <a:lnTo>
                  <a:pt x="257" y="155"/>
                </a:lnTo>
                <a:lnTo>
                  <a:pt x="259" y="168"/>
                </a:lnTo>
                <a:lnTo>
                  <a:pt x="263" y="178"/>
                </a:lnTo>
                <a:lnTo>
                  <a:pt x="266" y="182"/>
                </a:lnTo>
                <a:lnTo>
                  <a:pt x="268" y="183"/>
                </a:lnTo>
                <a:lnTo>
                  <a:pt x="268" y="183"/>
                </a:lnTo>
                <a:lnTo>
                  <a:pt x="275" y="185"/>
                </a:lnTo>
                <a:lnTo>
                  <a:pt x="277" y="183"/>
                </a:lnTo>
                <a:lnTo>
                  <a:pt x="286" y="200"/>
                </a:lnTo>
                <a:lnTo>
                  <a:pt x="280" y="235"/>
                </a:lnTo>
                <a:lnTo>
                  <a:pt x="280" y="235"/>
                </a:lnTo>
                <a:lnTo>
                  <a:pt x="216" y="254"/>
                </a:lnTo>
                <a:lnTo>
                  <a:pt x="216" y="254"/>
                </a:lnTo>
                <a:lnTo>
                  <a:pt x="201" y="257"/>
                </a:lnTo>
                <a:lnTo>
                  <a:pt x="180" y="264"/>
                </a:lnTo>
                <a:lnTo>
                  <a:pt x="157" y="272"/>
                </a:lnTo>
                <a:lnTo>
                  <a:pt x="146" y="277"/>
                </a:lnTo>
                <a:lnTo>
                  <a:pt x="137" y="283"/>
                </a:lnTo>
                <a:lnTo>
                  <a:pt x="137" y="283"/>
                </a:lnTo>
                <a:lnTo>
                  <a:pt x="128" y="291"/>
                </a:lnTo>
                <a:lnTo>
                  <a:pt x="119" y="300"/>
                </a:lnTo>
                <a:lnTo>
                  <a:pt x="110" y="312"/>
                </a:lnTo>
                <a:lnTo>
                  <a:pt x="101" y="324"/>
                </a:lnTo>
                <a:lnTo>
                  <a:pt x="88" y="344"/>
                </a:lnTo>
                <a:lnTo>
                  <a:pt x="83" y="356"/>
                </a:lnTo>
                <a:lnTo>
                  <a:pt x="83" y="356"/>
                </a:lnTo>
                <a:lnTo>
                  <a:pt x="80" y="366"/>
                </a:lnTo>
                <a:lnTo>
                  <a:pt x="79" y="373"/>
                </a:lnTo>
                <a:lnTo>
                  <a:pt x="63" y="420"/>
                </a:lnTo>
                <a:lnTo>
                  <a:pt x="63" y="420"/>
                </a:lnTo>
                <a:lnTo>
                  <a:pt x="41" y="455"/>
                </a:lnTo>
                <a:lnTo>
                  <a:pt x="23" y="486"/>
                </a:lnTo>
                <a:lnTo>
                  <a:pt x="15" y="500"/>
                </a:lnTo>
                <a:lnTo>
                  <a:pt x="9" y="513"/>
                </a:lnTo>
                <a:lnTo>
                  <a:pt x="9" y="513"/>
                </a:lnTo>
                <a:lnTo>
                  <a:pt x="5" y="525"/>
                </a:lnTo>
                <a:lnTo>
                  <a:pt x="2" y="538"/>
                </a:lnTo>
                <a:lnTo>
                  <a:pt x="0" y="551"/>
                </a:lnTo>
                <a:lnTo>
                  <a:pt x="0" y="564"/>
                </a:lnTo>
                <a:lnTo>
                  <a:pt x="1" y="575"/>
                </a:lnTo>
                <a:lnTo>
                  <a:pt x="2" y="585"/>
                </a:lnTo>
                <a:lnTo>
                  <a:pt x="5" y="592"/>
                </a:lnTo>
                <a:lnTo>
                  <a:pt x="6" y="594"/>
                </a:lnTo>
                <a:lnTo>
                  <a:pt x="9" y="596"/>
                </a:lnTo>
                <a:lnTo>
                  <a:pt x="9" y="596"/>
                </a:lnTo>
                <a:lnTo>
                  <a:pt x="14" y="598"/>
                </a:lnTo>
                <a:lnTo>
                  <a:pt x="19" y="598"/>
                </a:lnTo>
                <a:lnTo>
                  <a:pt x="24" y="596"/>
                </a:lnTo>
                <a:lnTo>
                  <a:pt x="31" y="595"/>
                </a:lnTo>
                <a:lnTo>
                  <a:pt x="48" y="590"/>
                </a:lnTo>
                <a:lnTo>
                  <a:pt x="70" y="583"/>
                </a:lnTo>
                <a:lnTo>
                  <a:pt x="70" y="583"/>
                </a:lnTo>
                <a:lnTo>
                  <a:pt x="94" y="577"/>
                </a:lnTo>
                <a:lnTo>
                  <a:pt x="118" y="572"/>
                </a:lnTo>
                <a:lnTo>
                  <a:pt x="136" y="565"/>
                </a:lnTo>
                <a:lnTo>
                  <a:pt x="146" y="561"/>
                </a:lnTo>
                <a:lnTo>
                  <a:pt x="146" y="561"/>
                </a:lnTo>
                <a:lnTo>
                  <a:pt x="157" y="552"/>
                </a:lnTo>
                <a:lnTo>
                  <a:pt x="172" y="538"/>
                </a:lnTo>
                <a:lnTo>
                  <a:pt x="190" y="520"/>
                </a:lnTo>
                <a:lnTo>
                  <a:pt x="190" y="631"/>
                </a:lnTo>
                <a:lnTo>
                  <a:pt x="190" y="631"/>
                </a:lnTo>
                <a:lnTo>
                  <a:pt x="192" y="688"/>
                </a:lnTo>
                <a:lnTo>
                  <a:pt x="192" y="707"/>
                </a:lnTo>
                <a:lnTo>
                  <a:pt x="190" y="717"/>
                </a:lnTo>
                <a:lnTo>
                  <a:pt x="190" y="717"/>
                </a:lnTo>
                <a:lnTo>
                  <a:pt x="189" y="721"/>
                </a:lnTo>
                <a:lnTo>
                  <a:pt x="187" y="723"/>
                </a:lnTo>
                <a:lnTo>
                  <a:pt x="177" y="730"/>
                </a:lnTo>
                <a:lnTo>
                  <a:pt x="174" y="734"/>
                </a:lnTo>
                <a:lnTo>
                  <a:pt x="170" y="738"/>
                </a:lnTo>
                <a:lnTo>
                  <a:pt x="168" y="742"/>
                </a:lnTo>
                <a:lnTo>
                  <a:pt x="168" y="746"/>
                </a:lnTo>
                <a:lnTo>
                  <a:pt x="168" y="746"/>
                </a:lnTo>
                <a:lnTo>
                  <a:pt x="172" y="756"/>
                </a:lnTo>
                <a:lnTo>
                  <a:pt x="172" y="759"/>
                </a:lnTo>
                <a:lnTo>
                  <a:pt x="172" y="759"/>
                </a:lnTo>
                <a:lnTo>
                  <a:pt x="166" y="774"/>
                </a:lnTo>
                <a:lnTo>
                  <a:pt x="154" y="805"/>
                </a:lnTo>
                <a:lnTo>
                  <a:pt x="144" y="838"/>
                </a:lnTo>
                <a:lnTo>
                  <a:pt x="140" y="851"/>
                </a:lnTo>
                <a:lnTo>
                  <a:pt x="140" y="858"/>
                </a:lnTo>
                <a:lnTo>
                  <a:pt x="140" y="858"/>
                </a:lnTo>
                <a:lnTo>
                  <a:pt x="142" y="865"/>
                </a:lnTo>
                <a:lnTo>
                  <a:pt x="144" y="869"/>
                </a:lnTo>
                <a:lnTo>
                  <a:pt x="146" y="873"/>
                </a:lnTo>
                <a:lnTo>
                  <a:pt x="146" y="877"/>
                </a:lnTo>
                <a:lnTo>
                  <a:pt x="146" y="877"/>
                </a:lnTo>
                <a:lnTo>
                  <a:pt x="146" y="895"/>
                </a:lnTo>
                <a:lnTo>
                  <a:pt x="146" y="931"/>
                </a:lnTo>
                <a:lnTo>
                  <a:pt x="145" y="953"/>
                </a:lnTo>
                <a:lnTo>
                  <a:pt x="142" y="977"/>
                </a:lnTo>
                <a:lnTo>
                  <a:pt x="138" y="1000"/>
                </a:lnTo>
                <a:lnTo>
                  <a:pt x="133" y="1025"/>
                </a:lnTo>
                <a:lnTo>
                  <a:pt x="133" y="1025"/>
                </a:lnTo>
                <a:lnTo>
                  <a:pt x="123" y="1066"/>
                </a:lnTo>
                <a:lnTo>
                  <a:pt x="116" y="1099"/>
                </a:lnTo>
                <a:lnTo>
                  <a:pt x="111" y="1121"/>
                </a:lnTo>
                <a:lnTo>
                  <a:pt x="111" y="1130"/>
                </a:lnTo>
                <a:lnTo>
                  <a:pt x="111" y="1130"/>
                </a:lnTo>
                <a:lnTo>
                  <a:pt x="116" y="1138"/>
                </a:lnTo>
                <a:lnTo>
                  <a:pt x="120" y="1143"/>
                </a:lnTo>
                <a:lnTo>
                  <a:pt x="175" y="1154"/>
                </a:lnTo>
                <a:lnTo>
                  <a:pt x="188" y="1154"/>
                </a:lnTo>
                <a:lnTo>
                  <a:pt x="188" y="1154"/>
                </a:lnTo>
                <a:lnTo>
                  <a:pt x="183" y="1219"/>
                </a:lnTo>
                <a:lnTo>
                  <a:pt x="179" y="1266"/>
                </a:lnTo>
                <a:lnTo>
                  <a:pt x="175" y="1296"/>
                </a:lnTo>
                <a:lnTo>
                  <a:pt x="175" y="1296"/>
                </a:lnTo>
                <a:lnTo>
                  <a:pt x="172" y="1314"/>
                </a:lnTo>
                <a:lnTo>
                  <a:pt x="171" y="1328"/>
                </a:lnTo>
                <a:lnTo>
                  <a:pt x="171" y="1344"/>
                </a:lnTo>
                <a:lnTo>
                  <a:pt x="172" y="1361"/>
                </a:lnTo>
                <a:lnTo>
                  <a:pt x="175" y="1379"/>
                </a:lnTo>
                <a:lnTo>
                  <a:pt x="179" y="1398"/>
                </a:lnTo>
                <a:lnTo>
                  <a:pt x="185" y="1417"/>
                </a:lnTo>
                <a:lnTo>
                  <a:pt x="185" y="1417"/>
                </a:lnTo>
                <a:lnTo>
                  <a:pt x="190" y="1433"/>
                </a:lnTo>
                <a:lnTo>
                  <a:pt x="194" y="1448"/>
                </a:lnTo>
                <a:lnTo>
                  <a:pt x="200" y="1470"/>
                </a:lnTo>
                <a:lnTo>
                  <a:pt x="202" y="1484"/>
                </a:lnTo>
                <a:lnTo>
                  <a:pt x="203" y="1493"/>
                </a:lnTo>
                <a:lnTo>
                  <a:pt x="203" y="1493"/>
                </a:lnTo>
                <a:lnTo>
                  <a:pt x="205" y="1497"/>
                </a:lnTo>
                <a:lnTo>
                  <a:pt x="205" y="1501"/>
                </a:lnTo>
                <a:lnTo>
                  <a:pt x="202" y="1509"/>
                </a:lnTo>
                <a:lnTo>
                  <a:pt x="200" y="1514"/>
                </a:lnTo>
                <a:lnTo>
                  <a:pt x="197" y="1519"/>
                </a:lnTo>
                <a:lnTo>
                  <a:pt x="197" y="1519"/>
                </a:lnTo>
                <a:lnTo>
                  <a:pt x="196" y="1523"/>
                </a:lnTo>
                <a:lnTo>
                  <a:pt x="193" y="1528"/>
                </a:lnTo>
                <a:lnTo>
                  <a:pt x="190" y="1539"/>
                </a:lnTo>
                <a:lnTo>
                  <a:pt x="188" y="1557"/>
                </a:lnTo>
                <a:lnTo>
                  <a:pt x="188" y="1557"/>
                </a:lnTo>
                <a:lnTo>
                  <a:pt x="187" y="1568"/>
                </a:lnTo>
                <a:lnTo>
                  <a:pt x="183" y="1580"/>
                </a:lnTo>
                <a:lnTo>
                  <a:pt x="176" y="1598"/>
                </a:lnTo>
                <a:lnTo>
                  <a:pt x="175" y="1607"/>
                </a:lnTo>
                <a:lnTo>
                  <a:pt x="175" y="1611"/>
                </a:lnTo>
                <a:lnTo>
                  <a:pt x="176" y="1615"/>
                </a:lnTo>
                <a:lnTo>
                  <a:pt x="177" y="1619"/>
                </a:lnTo>
                <a:lnTo>
                  <a:pt x="181" y="1623"/>
                </a:lnTo>
                <a:lnTo>
                  <a:pt x="185" y="1627"/>
                </a:lnTo>
                <a:lnTo>
                  <a:pt x="190" y="1631"/>
                </a:lnTo>
                <a:lnTo>
                  <a:pt x="190" y="1631"/>
                </a:lnTo>
                <a:lnTo>
                  <a:pt x="203" y="1639"/>
                </a:lnTo>
                <a:lnTo>
                  <a:pt x="216" y="1645"/>
                </a:lnTo>
                <a:lnTo>
                  <a:pt x="229" y="1649"/>
                </a:lnTo>
                <a:lnTo>
                  <a:pt x="241" y="1653"/>
                </a:lnTo>
                <a:lnTo>
                  <a:pt x="251" y="1654"/>
                </a:lnTo>
                <a:lnTo>
                  <a:pt x="261" y="1655"/>
                </a:lnTo>
                <a:lnTo>
                  <a:pt x="267" y="1653"/>
                </a:lnTo>
                <a:lnTo>
                  <a:pt x="270" y="1652"/>
                </a:lnTo>
                <a:lnTo>
                  <a:pt x="271" y="1650"/>
                </a:lnTo>
                <a:lnTo>
                  <a:pt x="271" y="1650"/>
                </a:lnTo>
                <a:lnTo>
                  <a:pt x="275" y="1640"/>
                </a:lnTo>
                <a:lnTo>
                  <a:pt x="277" y="1628"/>
                </a:lnTo>
                <a:lnTo>
                  <a:pt x="277" y="1618"/>
                </a:lnTo>
                <a:lnTo>
                  <a:pt x="277" y="1609"/>
                </a:lnTo>
                <a:lnTo>
                  <a:pt x="277" y="1609"/>
                </a:lnTo>
                <a:lnTo>
                  <a:pt x="275" y="1570"/>
                </a:lnTo>
                <a:lnTo>
                  <a:pt x="273" y="1539"/>
                </a:lnTo>
                <a:lnTo>
                  <a:pt x="268" y="1515"/>
                </a:lnTo>
                <a:lnTo>
                  <a:pt x="268" y="1515"/>
                </a:lnTo>
                <a:lnTo>
                  <a:pt x="273" y="1526"/>
                </a:lnTo>
                <a:lnTo>
                  <a:pt x="280" y="1535"/>
                </a:lnTo>
                <a:lnTo>
                  <a:pt x="289" y="1546"/>
                </a:lnTo>
                <a:lnTo>
                  <a:pt x="298" y="1557"/>
                </a:lnTo>
                <a:lnTo>
                  <a:pt x="310" y="1567"/>
                </a:lnTo>
                <a:lnTo>
                  <a:pt x="315" y="1571"/>
                </a:lnTo>
                <a:lnTo>
                  <a:pt x="320" y="1574"/>
                </a:lnTo>
                <a:lnTo>
                  <a:pt x="327" y="1576"/>
                </a:lnTo>
                <a:lnTo>
                  <a:pt x="332" y="1576"/>
                </a:lnTo>
                <a:lnTo>
                  <a:pt x="332" y="1576"/>
                </a:lnTo>
                <a:lnTo>
                  <a:pt x="351" y="1578"/>
                </a:lnTo>
                <a:lnTo>
                  <a:pt x="359" y="1576"/>
                </a:lnTo>
                <a:lnTo>
                  <a:pt x="364" y="1575"/>
                </a:lnTo>
                <a:lnTo>
                  <a:pt x="370" y="1572"/>
                </a:lnTo>
                <a:lnTo>
                  <a:pt x="372" y="1567"/>
                </a:lnTo>
                <a:lnTo>
                  <a:pt x="373" y="1559"/>
                </a:lnTo>
                <a:lnTo>
                  <a:pt x="373" y="1548"/>
                </a:lnTo>
                <a:lnTo>
                  <a:pt x="373" y="1548"/>
                </a:lnTo>
                <a:lnTo>
                  <a:pt x="368" y="1518"/>
                </a:lnTo>
                <a:lnTo>
                  <a:pt x="360" y="1488"/>
                </a:lnTo>
                <a:lnTo>
                  <a:pt x="351" y="1456"/>
                </a:lnTo>
                <a:lnTo>
                  <a:pt x="347" y="1430"/>
                </a:lnTo>
                <a:lnTo>
                  <a:pt x="347" y="1430"/>
                </a:lnTo>
                <a:lnTo>
                  <a:pt x="347" y="1430"/>
                </a:lnTo>
                <a:lnTo>
                  <a:pt x="346" y="1427"/>
                </a:lnTo>
                <a:lnTo>
                  <a:pt x="346" y="1423"/>
                </a:lnTo>
                <a:lnTo>
                  <a:pt x="347" y="1417"/>
                </a:lnTo>
                <a:lnTo>
                  <a:pt x="347" y="1417"/>
                </a:lnTo>
                <a:lnTo>
                  <a:pt x="350" y="1409"/>
                </a:lnTo>
                <a:lnTo>
                  <a:pt x="353" y="1402"/>
                </a:lnTo>
                <a:lnTo>
                  <a:pt x="354" y="1395"/>
                </a:lnTo>
                <a:lnTo>
                  <a:pt x="341" y="1391"/>
                </a:lnTo>
                <a:lnTo>
                  <a:pt x="341" y="1385"/>
                </a:lnTo>
                <a:lnTo>
                  <a:pt x="341" y="1385"/>
                </a:lnTo>
                <a:lnTo>
                  <a:pt x="362" y="1369"/>
                </a:lnTo>
                <a:lnTo>
                  <a:pt x="380" y="1354"/>
                </a:lnTo>
                <a:lnTo>
                  <a:pt x="396" y="1344"/>
                </a:lnTo>
                <a:lnTo>
                  <a:pt x="396" y="1344"/>
                </a:lnTo>
                <a:lnTo>
                  <a:pt x="403" y="1340"/>
                </a:lnTo>
                <a:lnTo>
                  <a:pt x="411" y="1339"/>
                </a:lnTo>
                <a:lnTo>
                  <a:pt x="429" y="1336"/>
                </a:lnTo>
                <a:lnTo>
                  <a:pt x="438" y="1334"/>
                </a:lnTo>
                <a:lnTo>
                  <a:pt x="449" y="1330"/>
                </a:lnTo>
                <a:lnTo>
                  <a:pt x="459" y="1322"/>
                </a:lnTo>
                <a:lnTo>
                  <a:pt x="470" y="1311"/>
                </a:lnTo>
                <a:lnTo>
                  <a:pt x="470" y="1311"/>
                </a:lnTo>
                <a:lnTo>
                  <a:pt x="475" y="1304"/>
                </a:lnTo>
                <a:lnTo>
                  <a:pt x="479" y="1296"/>
                </a:lnTo>
                <a:lnTo>
                  <a:pt x="488" y="1275"/>
                </a:lnTo>
                <a:lnTo>
                  <a:pt x="495" y="1253"/>
                </a:lnTo>
                <a:lnTo>
                  <a:pt x="502" y="1230"/>
                </a:lnTo>
                <a:lnTo>
                  <a:pt x="511" y="1191"/>
                </a:lnTo>
                <a:lnTo>
                  <a:pt x="514" y="1174"/>
                </a:lnTo>
                <a:lnTo>
                  <a:pt x="514" y="1174"/>
                </a:lnTo>
                <a:lnTo>
                  <a:pt x="523" y="1173"/>
                </a:lnTo>
                <a:lnTo>
                  <a:pt x="529" y="1171"/>
                </a:lnTo>
                <a:lnTo>
                  <a:pt x="532" y="1170"/>
                </a:lnTo>
                <a:lnTo>
                  <a:pt x="533" y="1167"/>
                </a:lnTo>
                <a:lnTo>
                  <a:pt x="533" y="1167"/>
                </a:lnTo>
                <a:lnTo>
                  <a:pt x="533" y="1160"/>
                </a:lnTo>
                <a:lnTo>
                  <a:pt x="533" y="1147"/>
                </a:lnTo>
                <a:lnTo>
                  <a:pt x="532" y="1134"/>
                </a:lnTo>
                <a:lnTo>
                  <a:pt x="529" y="1126"/>
                </a:lnTo>
                <a:lnTo>
                  <a:pt x="529" y="1126"/>
                </a:lnTo>
                <a:lnTo>
                  <a:pt x="524" y="1092"/>
                </a:lnTo>
                <a:lnTo>
                  <a:pt x="515" y="1021"/>
                </a:lnTo>
                <a:lnTo>
                  <a:pt x="506" y="948"/>
                </a:lnTo>
                <a:lnTo>
                  <a:pt x="501" y="909"/>
                </a:lnTo>
                <a:lnTo>
                  <a:pt x="501" y="909"/>
                </a:lnTo>
                <a:lnTo>
                  <a:pt x="499" y="888"/>
                </a:lnTo>
                <a:lnTo>
                  <a:pt x="497" y="851"/>
                </a:lnTo>
                <a:lnTo>
                  <a:pt x="493" y="812"/>
                </a:lnTo>
                <a:lnTo>
                  <a:pt x="492" y="781"/>
                </a:lnTo>
                <a:lnTo>
                  <a:pt x="492" y="781"/>
                </a:lnTo>
                <a:lnTo>
                  <a:pt x="492" y="751"/>
                </a:lnTo>
                <a:lnTo>
                  <a:pt x="493" y="744"/>
                </a:lnTo>
                <a:lnTo>
                  <a:pt x="492" y="743"/>
                </a:lnTo>
                <a:lnTo>
                  <a:pt x="492" y="743"/>
                </a:lnTo>
                <a:lnTo>
                  <a:pt x="492" y="743"/>
                </a:lnTo>
                <a:lnTo>
                  <a:pt x="492" y="743"/>
                </a:lnTo>
                <a:lnTo>
                  <a:pt x="492" y="740"/>
                </a:lnTo>
                <a:lnTo>
                  <a:pt x="493" y="734"/>
                </a:lnTo>
                <a:lnTo>
                  <a:pt x="494" y="721"/>
                </a:lnTo>
                <a:lnTo>
                  <a:pt x="494" y="721"/>
                </a:lnTo>
                <a:lnTo>
                  <a:pt x="482" y="544"/>
                </a:lnTo>
                <a:lnTo>
                  <a:pt x="482" y="487"/>
                </a:lnTo>
                <a:lnTo>
                  <a:pt x="482" y="487"/>
                </a:lnTo>
                <a:lnTo>
                  <a:pt x="493" y="508"/>
                </a:lnTo>
                <a:lnTo>
                  <a:pt x="501" y="522"/>
                </a:lnTo>
                <a:lnTo>
                  <a:pt x="505" y="533"/>
                </a:lnTo>
                <a:lnTo>
                  <a:pt x="505" y="533"/>
                </a:lnTo>
                <a:lnTo>
                  <a:pt x="503" y="539"/>
                </a:lnTo>
                <a:lnTo>
                  <a:pt x="503" y="551"/>
                </a:lnTo>
                <a:lnTo>
                  <a:pt x="505" y="559"/>
                </a:lnTo>
                <a:lnTo>
                  <a:pt x="506" y="566"/>
                </a:lnTo>
                <a:lnTo>
                  <a:pt x="510" y="577"/>
                </a:lnTo>
                <a:lnTo>
                  <a:pt x="514" y="586"/>
                </a:lnTo>
                <a:lnTo>
                  <a:pt x="514" y="586"/>
                </a:lnTo>
                <a:lnTo>
                  <a:pt x="529" y="616"/>
                </a:lnTo>
                <a:lnTo>
                  <a:pt x="533" y="622"/>
                </a:lnTo>
                <a:lnTo>
                  <a:pt x="533" y="625"/>
                </a:lnTo>
                <a:lnTo>
                  <a:pt x="533" y="627"/>
                </a:lnTo>
                <a:lnTo>
                  <a:pt x="533" y="627"/>
                </a:lnTo>
                <a:lnTo>
                  <a:pt x="529" y="644"/>
                </a:lnTo>
                <a:lnTo>
                  <a:pt x="529" y="653"/>
                </a:lnTo>
                <a:lnTo>
                  <a:pt x="529" y="657"/>
                </a:lnTo>
                <a:lnTo>
                  <a:pt x="529" y="660"/>
                </a:lnTo>
                <a:lnTo>
                  <a:pt x="529" y="660"/>
                </a:lnTo>
                <a:lnTo>
                  <a:pt x="533" y="665"/>
                </a:lnTo>
                <a:lnTo>
                  <a:pt x="537" y="670"/>
                </a:lnTo>
                <a:lnTo>
                  <a:pt x="542" y="675"/>
                </a:lnTo>
                <a:lnTo>
                  <a:pt x="568" y="682"/>
                </a:lnTo>
                <a:lnTo>
                  <a:pt x="568" y="682"/>
                </a:lnTo>
                <a:lnTo>
                  <a:pt x="573" y="682"/>
                </a:lnTo>
                <a:lnTo>
                  <a:pt x="580" y="682"/>
                </a:lnTo>
                <a:lnTo>
                  <a:pt x="588" y="679"/>
                </a:lnTo>
                <a:lnTo>
                  <a:pt x="588" y="679"/>
                </a:lnTo>
                <a:lnTo>
                  <a:pt x="595" y="675"/>
                </a:lnTo>
                <a:lnTo>
                  <a:pt x="601" y="673"/>
                </a:lnTo>
                <a:lnTo>
                  <a:pt x="603" y="668"/>
                </a:lnTo>
                <a:lnTo>
                  <a:pt x="603" y="660"/>
                </a:lnTo>
                <a:lnTo>
                  <a:pt x="603" y="660"/>
                </a:lnTo>
                <a:lnTo>
                  <a:pt x="603" y="651"/>
                </a:lnTo>
                <a:lnTo>
                  <a:pt x="605" y="642"/>
                </a:lnTo>
                <a:lnTo>
                  <a:pt x="607" y="631"/>
                </a:lnTo>
                <a:lnTo>
                  <a:pt x="607" y="631"/>
                </a:lnTo>
                <a:lnTo>
                  <a:pt x="605" y="630"/>
                </a:lnTo>
                <a:lnTo>
                  <a:pt x="601" y="625"/>
                </a:lnTo>
                <a:lnTo>
                  <a:pt x="601" y="625"/>
                </a:lnTo>
                <a:lnTo>
                  <a:pt x="597" y="622"/>
                </a:lnTo>
                <a:lnTo>
                  <a:pt x="594" y="621"/>
                </a:lnTo>
                <a:lnTo>
                  <a:pt x="590" y="621"/>
                </a:lnTo>
                <a:lnTo>
                  <a:pt x="590" y="621"/>
                </a:lnTo>
                <a:lnTo>
                  <a:pt x="586" y="616"/>
                </a:lnTo>
                <a:lnTo>
                  <a:pt x="584" y="611"/>
                </a:lnTo>
                <a:lnTo>
                  <a:pt x="584" y="608"/>
                </a:lnTo>
                <a:lnTo>
                  <a:pt x="584" y="605"/>
                </a:lnTo>
                <a:lnTo>
                  <a:pt x="584" y="605"/>
                </a:lnTo>
                <a:lnTo>
                  <a:pt x="586" y="592"/>
                </a:lnTo>
                <a:lnTo>
                  <a:pt x="586" y="568"/>
                </a:lnTo>
                <a:lnTo>
                  <a:pt x="588" y="543"/>
                </a:lnTo>
                <a:lnTo>
                  <a:pt x="588" y="529"/>
                </a:lnTo>
                <a:lnTo>
                  <a:pt x="588" y="529"/>
                </a:lnTo>
                <a:lnTo>
                  <a:pt x="584" y="517"/>
                </a:lnTo>
                <a:lnTo>
                  <a:pt x="575" y="498"/>
                </a:lnTo>
                <a:lnTo>
                  <a:pt x="566" y="477"/>
                </a:lnTo>
                <a:lnTo>
                  <a:pt x="559" y="459"/>
                </a:lnTo>
                <a:lnTo>
                  <a:pt x="559" y="459"/>
                </a:lnTo>
                <a:lnTo>
                  <a:pt x="556" y="450"/>
                </a:lnTo>
                <a:lnTo>
                  <a:pt x="554" y="439"/>
                </a:lnTo>
                <a:lnTo>
                  <a:pt x="551" y="415"/>
                </a:lnTo>
                <a:lnTo>
                  <a:pt x="549" y="385"/>
                </a:lnTo>
                <a:lnTo>
                  <a:pt x="549" y="385"/>
                </a:lnTo>
                <a:lnTo>
                  <a:pt x="553" y="381"/>
                </a:lnTo>
                <a:lnTo>
                  <a:pt x="560" y="370"/>
                </a:lnTo>
                <a:lnTo>
                  <a:pt x="564" y="364"/>
                </a:lnTo>
                <a:lnTo>
                  <a:pt x="568" y="357"/>
                </a:lnTo>
                <a:lnTo>
                  <a:pt x="569" y="351"/>
                </a:lnTo>
                <a:lnTo>
                  <a:pt x="568" y="343"/>
                </a:lnTo>
                <a:lnTo>
                  <a:pt x="568" y="343"/>
                </a:lnTo>
                <a:lnTo>
                  <a:pt x="562" y="329"/>
                </a:lnTo>
                <a:lnTo>
                  <a:pt x="551" y="311"/>
                </a:lnTo>
                <a:lnTo>
                  <a:pt x="542" y="295"/>
                </a:lnTo>
                <a:lnTo>
                  <a:pt x="536" y="286"/>
                </a:lnTo>
                <a:lnTo>
                  <a:pt x="536" y="286"/>
                </a:lnTo>
                <a:lnTo>
                  <a:pt x="533" y="283"/>
                </a:lnTo>
                <a:lnTo>
                  <a:pt x="527" y="281"/>
                </a:lnTo>
                <a:lnTo>
                  <a:pt x="511" y="274"/>
                </a:lnTo>
                <a:lnTo>
                  <a:pt x="488" y="267"/>
                </a:lnTo>
                <a:lnTo>
                  <a:pt x="488" y="267"/>
                </a:lnTo>
                <a:lnTo>
                  <a:pt x="411" y="235"/>
                </a:lnTo>
                <a:lnTo>
                  <a:pt x="415" y="216"/>
                </a:lnTo>
                <a:lnTo>
                  <a:pt x="415" y="216"/>
                </a:lnTo>
                <a:lnTo>
                  <a:pt x="418" y="212"/>
                </a:lnTo>
                <a:lnTo>
                  <a:pt x="425" y="203"/>
                </a:lnTo>
                <a:lnTo>
                  <a:pt x="433" y="193"/>
                </a:lnTo>
                <a:lnTo>
                  <a:pt x="436" y="186"/>
                </a:lnTo>
                <a:lnTo>
                  <a:pt x="437" y="181"/>
                </a:lnTo>
                <a:lnTo>
                  <a:pt x="437" y="181"/>
                </a:lnTo>
                <a:lnTo>
                  <a:pt x="438" y="170"/>
                </a:lnTo>
                <a:lnTo>
                  <a:pt x="441" y="160"/>
                </a:lnTo>
                <a:lnTo>
                  <a:pt x="444" y="148"/>
                </a:lnTo>
                <a:lnTo>
                  <a:pt x="444" y="148"/>
                </a:lnTo>
                <a:lnTo>
                  <a:pt x="449" y="143"/>
                </a:lnTo>
                <a:lnTo>
                  <a:pt x="451" y="138"/>
                </a:lnTo>
                <a:lnTo>
                  <a:pt x="453" y="133"/>
                </a:lnTo>
                <a:lnTo>
                  <a:pt x="453" y="133"/>
                </a:lnTo>
                <a:lnTo>
                  <a:pt x="454" y="107"/>
                </a:lnTo>
                <a:lnTo>
                  <a:pt x="453" y="78"/>
                </a:lnTo>
                <a:lnTo>
                  <a:pt x="453" y="78"/>
                </a:lnTo>
                <a:lnTo>
                  <a:pt x="451" y="69"/>
                </a:lnTo>
                <a:lnTo>
                  <a:pt x="447" y="58"/>
                </a:lnTo>
                <a:lnTo>
                  <a:pt x="444" y="46"/>
                </a:lnTo>
                <a:lnTo>
                  <a:pt x="440" y="41"/>
                </a:lnTo>
                <a:lnTo>
                  <a:pt x="437" y="37"/>
                </a:lnTo>
                <a:lnTo>
                  <a:pt x="437" y="37"/>
                </a:lnTo>
                <a:lnTo>
                  <a:pt x="424" y="23"/>
                </a:lnTo>
                <a:lnTo>
                  <a:pt x="419" y="16"/>
                </a:lnTo>
                <a:lnTo>
                  <a:pt x="416" y="15"/>
                </a:lnTo>
                <a:lnTo>
                  <a:pt x="415" y="15"/>
                </a:lnTo>
                <a:lnTo>
                  <a:pt x="415" y="15"/>
                </a:lnTo>
                <a:lnTo>
                  <a:pt x="414" y="15"/>
                </a:lnTo>
                <a:lnTo>
                  <a:pt x="411" y="13"/>
                </a:lnTo>
                <a:lnTo>
                  <a:pt x="406" y="10"/>
                </a:lnTo>
                <a:lnTo>
                  <a:pt x="398" y="4"/>
                </a:lnTo>
                <a:lnTo>
                  <a:pt x="393" y="3"/>
                </a:lnTo>
                <a:lnTo>
                  <a:pt x="386" y="2"/>
                </a:lnTo>
                <a:lnTo>
                  <a:pt x="386" y="2"/>
                </a:lnTo>
                <a:lnTo>
                  <a:pt x="366" y="2"/>
                </a:lnTo>
                <a:lnTo>
                  <a:pt x="357" y="2"/>
                </a:lnTo>
                <a:lnTo>
                  <a:pt x="357" y="2"/>
                </a:lnTo>
                <a:lnTo>
                  <a:pt x="347" y="0"/>
                </a:lnTo>
                <a:lnTo>
                  <a:pt x="341" y="0"/>
                </a:lnTo>
                <a:lnTo>
                  <a:pt x="335" y="2"/>
                </a:lnTo>
                <a:lnTo>
                  <a:pt x="335" y="2"/>
                </a:lnTo>
                <a:lnTo>
                  <a:pt x="323" y="6"/>
                </a:lnTo>
                <a:lnTo>
                  <a:pt x="315" y="8"/>
                </a:lnTo>
                <a:lnTo>
                  <a:pt x="310" y="17"/>
                </a:lnTo>
                <a:close/>
                <a:moveTo>
                  <a:pt x="312" y="1014"/>
                </a:moveTo>
                <a:lnTo>
                  <a:pt x="312" y="1014"/>
                </a:lnTo>
                <a:lnTo>
                  <a:pt x="324" y="1027"/>
                </a:lnTo>
                <a:lnTo>
                  <a:pt x="333" y="1039"/>
                </a:lnTo>
                <a:lnTo>
                  <a:pt x="336" y="1044"/>
                </a:lnTo>
                <a:lnTo>
                  <a:pt x="338" y="1049"/>
                </a:lnTo>
                <a:lnTo>
                  <a:pt x="338" y="1049"/>
                </a:lnTo>
                <a:lnTo>
                  <a:pt x="354" y="1119"/>
                </a:lnTo>
                <a:lnTo>
                  <a:pt x="354" y="1119"/>
                </a:lnTo>
                <a:lnTo>
                  <a:pt x="359" y="1135"/>
                </a:lnTo>
                <a:lnTo>
                  <a:pt x="364" y="1148"/>
                </a:lnTo>
                <a:lnTo>
                  <a:pt x="376" y="1167"/>
                </a:lnTo>
                <a:lnTo>
                  <a:pt x="376" y="1167"/>
                </a:lnTo>
                <a:lnTo>
                  <a:pt x="379" y="1170"/>
                </a:lnTo>
                <a:lnTo>
                  <a:pt x="381" y="1171"/>
                </a:lnTo>
                <a:lnTo>
                  <a:pt x="384" y="1171"/>
                </a:lnTo>
                <a:lnTo>
                  <a:pt x="388" y="1171"/>
                </a:lnTo>
                <a:lnTo>
                  <a:pt x="393" y="1169"/>
                </a:lnTo>
                <a:lnTo>
                  <a:pt x="396" y="1167"/>
                </a:lnTo>
                <a:lnTo>
                  <a:pt x="396" y="1167"/>
                </a:lnTo>
                <a:lnTo>
                  <a:pt x="396" y="1170"/>
                </a:lnTo>
                <a:lnTo>
                  <a:pt x="396" y="1176"/>
                </a:lnTo>
                <a:lnTo>
                  <a:pt x="393" y="1197"/>
                </a:lnTo>
                <a:lnTo>
                  <a:pt x="389" y="1228"/>
                </a:lnTo>
                <a:lnTo>
                  <a:pt x="325" y="1276"/>
                </a:lnTo>
                <a:lnTo>
                  <a:pt x="325" y="1276"/>
                </a:lnTo>
                <a:lnTo>
                  <a:pt x="320" y="1282"/>
                </a:lnTo>
                <a:lnTo>
                  <a:pt x="314" y="1287"/>
                </a:lnTo>
                <a:lnTo>
                  <a:pt x="303" y="1301"/>
                </a:lnTo>
                <a:lnTo>
                  <a:pt x="294" y="1318"/>
                </a:lnTo>
                <a:lnTo>
                  <a:pt x="285" y="1334"/>
                </a:lnTo>
                <a:lnTo>
                  <a:pt x="272" y="1363"/>
                </a:lnTo>
                <a:lnTo>
                  <a:pt x="268" y="1375"/>
                </a:lnTo>
                <a:lnTo>
                  <a:pt x="268" y="1375"/>
                </a:lnTo>
                <a:lnTo>
                  <a:pt x="270" y="1350"/>
                </a:lnTo>
                <a:lnTo>
                  <a:pt x="273" y="1318"/>
                </a:lnTo>
                <a:lnTo>
                  <a:pt x="273" y="1318"/>
                </a:lnTo>
                <a:lnTo>
                  <a:pt x="277" y="1288"/>
                </a:lnTo>
                <a:lnTo>
                  <a:pt x="280" y="1271"/>
                </a:lnTo>
                <a:lnTo>
                  <a:pt x="284" y="1257"/>
                </a:lnTo>
                <a:lnTo>
                  <a:pt x="284" y="1257"/>
                </a:lnTo>
                <a:lnTo>
                  <a:pt x="289" y="1241"/>
                </a:lnTo>
                <a:lnTo>
                  <a:pt x="292" y="1235"/>
                </a:lnTo>
                <a:lnTo>
                  <a:pt x="293" y="1226"/>
                </a:lnTo>
                <a:lnTo>
                  <a:pt x="293" y="1226"/>
                </a:lnTo>
                <a:lnTo>
                  <a:pt x="294" y="1210"/>
                </a:lnTo>
                <a:lnTo>
                  <a:pt x="294" y="1191"/>
                </a:lnTo>
                <a:lnTo>
                  <a:pt x="293" y="1167"/>
                </a:lnTo>
                <a:lnTo>
                  <a:pt x="303" y="1161"/>
                </a:lnTo>
                <a:lnTo>
                  <a:pt x="312" y="1014"/>
                </a:lnTo>
                <a:close/>
                <a:moveTo>
                  <a:pt x="255" y="1421"/>
                </a:moveTo>
                <a:lnTo>
                  <a:pt x="255" y="1421"/>
                </a:lnTo>
                <a:lnTo>
                  <a:pt x="258" y="1423"/>
                </a:lnTo>
                <a:lnTo>
                  <a:pt x="264" y="1432"/>
                </a:lnTo>
                <a:lnTo>
                  <a:pt x="271" y="1444"/>
                </a:lnTo>
                <a:lnTo>
                  <a:pt x="275" y="1450"/>
                </a:lnTo>
                <a:lnTo>
                  <a:pt x="277" y="1458"/>
                </a:lnTo>
                <a:lnTo>
                  <a:pt x="277" y="1458"/>
                </a:lnTo>
                <a:lnTo>
                  <a:pt x="279" y="1466"/>
                </a:lnTo>
                <a:lnTo>
                  <a:pt x="279" y="1474"/>
                </a:lnTo>
                <a:lnTo>
                  <a:pt x="277" y="1487"/>
                </a:lnTo>
                <a:lnTo>
                  <a:pt x="275" y="1496"/>
                </a:lnTo>
                <a:lnTo>
                  <a:pt x="273" y="1500"/>
                </a:lnTo>
                <a:lnTo>
                  <a:pt x="262" y="1500"/>
                </a:lnTo>
                <a:lnTo>
                  <a:pt x="262" y="1500"/>
                </a:lnTo>
                <a:lnTo>
                  <a:pt x="258" y="1495"/>
                </a:lnTo>
                <a:lnTo>
                  <a:pt x="255" y="1489"/>
                </a:lnTo>
                <a:lnTo>
                  <a:pt x="255" y="1480"/>
                </a:lnTo>
                <a:lnTo>
                  <a:pt x="255" y="142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/>
          <p:cNvSpPr>
            <a:spLocks noEditPoints="1"/>
          </p:cNvSpPr>
          <p:nvPr/>
        </p:nvSpPr>
        <p:spPr bwMode="auto">
          <a:xfrm>
            <a:off x="897904" y="4541835"/>
            <a:ext cx="628614" cy="1825911"/>
          </a:xfrm>
          <a:custGeom>
            <a:avLst/>
            <a:gdLst>
              <a:gd name="T0" fmla="*/ 132 w 472"/>
              <a:gd name="T1" fmla="*/ 175 h 1371"/>
              <a:gd name="T2" fmla="*/ 73 w 472"/>
              <a:gd name="T3" fmla="*/ 209 h 1371"/>
              <a:gd name="T4" fmla="*/ 17 w 472"/>
              <a:gd name="T5" fmla="*/ 330 h 1371"/>
              <a:gd name="T6" fmla="*/ 21 w 472"/>
              <a:gd name="T7" fmla="*/ 365 h 1371"/>
              <a:gd name="T8" fmla="*/ 6 w 472"/>
              <a:gd name="T9" fmla="*/ 394 h 1371"/>
              <a:gd name="T10" fmla="*/ 6 w 472"/>
              <a:gd name="T11" fmla="*/ 442 h 1371"/>
              <a:gd name="T12" fmla="*/ 66 w 472"/>
              <a:gd name="T13" fmla="*/ 455 h 1371"/>
              <a:gd name="T14" fmla="*/ 112 w 472"/>
              <a:gd name="T15" fmla="*/ 487 h 1371"/>
              <a:gd name="T16" fmla="*/ 91 w 472"/>
              <a:gd name="T17" fmla="*/ 615 h 1371"/>
              <a:gd name="T18" fmla="*/ 99 w 472"/>
              <a:gd name="T19" fmla="*/ 691 h 1371"/>
              <a:gd name="T20" fmla="*/ 141 w 472"/>
              <a:gd name="T21" fmla="*/ 921 h 1371"/>
              <a:gd name="T22" fmla="*/ 141 w 472"/>
              <a:gd name="T23" fmla="*/ 999 h 1371"/>
              <a:gd name="T24" fmla="*/ 146 w 472"/>
              <a:gd name="T25" fmla="*/ 1080 h 1371"/>
              <a:gd name="T26" fmla="*/ 167 w 472"/>
              <a:gd name="T27" fmla="*/ 1140 h 1371"/>
              <a:gd name="T28" fmla="*/ 163 w 472"/>
              <a:gd name="T29" fmla="*/ 1202 h 1371"/>
              <a:gd name="T30" fmla="*/ 157 w 472"/>
              <a:gd name="T31" fmla="*/ 1287 h 1371"/>
              <a:gd name="T32" fmla="*/ 193 w 472"/>
              <a:gd name="T33" fmla="*/ 1334 h 1371"/>
              <a:gd name="T34" fmla="*/ 219 w 472"/>
              <a:gd name="T35" fmla="*/ 1313 h 1371"/>
              <a:gd name="T36" fmla="*/ 225 w 472"/>
              <a:gd name="T37" fmla="*/ 1256 h 1371"/>
              <a:gd name="T38" fmla="*/ 226 w 472"/>
              <a:gd name="T39" fmla="*/ 1156 h 1371"/>
              <a:gd name="T40" fmla="*/ 218 w 472"/>
              <a:gd name="T41" fmla="*/ 1088 h 1371"/>
              <a:gd name="T42" fmla="*/ 230 w 472"/>
              <a:gd name="T43" fmla="*/ 1015 h 1371"/>
              <a:gd name="T44" fmla="*/ 259 w 472"/>
              <a:gd name="T45" fmla="*/ 1071 h 1371"/>
              <a:gd name="T46" fmla="*/ 261 w 472"/>
              <a:gd name="T47" fmla="*/ 1190 h 1371"/>
              <a:gd name="T48" fmla="*/ 256 w 472"/>
              <a:gd name="T49" fmla="*/ 1239 h 1371"/>
              <a:gd name="T50" fmla="*/ 255 w 472"/>
              <a:gd name="T51" fmla="*/ 1296 h 1371"/>
              <a:gd name="T52" fmla="*/ 242 w 472"/>
              <a:gd name="T53" fmla="*/ 1326 h 1371"/>
              <a:gd name="T54" fmla="*/ 260 w 472"/>
              <a:gd name="T55" fmla="*/ 1356 h 1371"/>
              <a:gd name="T56" fmla="*/ 311 w 472"/>
              <a:gd name="T57" fmla="*/ 1367 h 1371"/>
              <a:gd name="T58" fmla="*/ 320 w 472"/>
              <a:gd name="T59" fmla="*/ 1321 h 1371"/>
              <a:gd name="T60" fmla="*/ 324 w 472"/>
              <a:gd name="T61" fmla="*/ 1274 h 1371"/>
              <a:gd name="T62" fmla="*/ 308 w 472"/>
              <a:gd name="T63" fmla="*/ 1240 h 1371"/>
              <a:gd name="T64" fmla="*/ 351 w 472"/>
              <a:gd name="T65" fmla="*/ 1074 h 1371"/>
              <a:gd name="T66" fmla="*/ 346 w 472"/>
              <a:gd name="T67" fmla="*/ 1003 h 1371"/>
              <a:gd name="T68" fmla="*/ 355 w 472"/>
              <a:gd name="T69" fmla="*/ 897 h 1371"/>
              <a:gd name="T70" fmla="*/ 384 w 472"/>
              <a:gd name="T71" fmla="*/ 812 h 1371"/>
              <a:gd name="T72" fmla="*/ 392 w 472"/>
              <a:gd name="T73" fmla="*/ 466 h 1371"/>
              <a:gd name="T74" fmla="*/ 435 w 472"/>
              <a:gd name="T75" fmla="*/ 464 h 1371"/>
              <a:gd name="T76" fmla="*/ 449 w 472"/>
              <a:gd name="T77" fmla="*/ 424 h 1371"/>
              <a:gd name="T78" fmla="*/ 470 w 472"/>
              <a:gd name="T79" fmla="*/ 387 h 1371"/>
              <a:gd name="T80" fmla="*/ 460 w 472"/>
              <a:gd name="T81" fmla="*/ 345 h 1371"/>
              <a:gd name="T82" fmla="*/ 456 w 472"/>
              <a:gd name="T83" fmla="*/ 293 h 1371"/>
              <a:gd name="T84" fmla="*/ 408 w 472"/>
              <a:gd name="T85" fmla="*/ 188 h 1371"/>
              <a:gd name="T86" fmla="*/ 354 w 472"/>
              <a:gd name="T87" fmla="*/ 179 h 1371"/>
              <a:gd name="T88" fmla="*/ 314 w 472"/>
              <a:gd name="T89" fmla="*/ 153 h 1371"/>
              <a:gd name="T90" fmla="*/ 319 w 472"/>
              <a:gd name="T91" fmla="*/ 105 h 1371"/>
              <a:gd name="T92" fmla="*/ 303 w 472"/>
              <a:gd name="T93" fmla="*/ 16 h 1371"/>
              <a:gd name="T94" fmla="*/ 240 w 472"/>
              <a:gd name="T95" fmla="*/ 8 h 1371"/>
              <a:gd name="T96" fmla="*/ 216 w 472"/>
              <a:gd name="T97" fmla="*/ 9 h 1371"/>
              <a:gd name="T98" fmla="*/ 188 w 472"/>
              <a:gd name="T99" fmla="*/ 66 h 1371"/>
              <a:gd name="T100" fmla="*/ 192 w 472"/>
              <a:gd name="T101" fmla="*/ 107 h 1371"/>
              <a:gd name="T102" fmla="*/ 104 w 472"/>
              <a:gd name="T103" fmla="*/ 398 h 1371"/>
              <a:gd name="T104" fmla="*/ 95 w 472"/>
              <a:gd name="T105" fmla="*/ 387 h 1371"/>
              <a:gd name="T106" fmla="*/ 110 w 472"/>
              <a:gd name="T107" fmla="*/ 392 h 1371"/>
              <a:gd name="T108" fmla="*/ 413 w 472"/>
              <a:gd name="T109" fmla="*/ 382 h 1371"/>
              <a:gd name="T110" fmla="*/ 391 w 472"/>
              <a:gd name="T111" fmla="*/ 406 h 1371"/>
              <a:gd name="T112" fmla="*/ 387 w 472"/>
              <a:gd name="T113" fmla="*/ 356 h 1371"/>
              <a:gd name="T114" fmla="*/ 381 w 472"/>
              <a:gd name="T115" fmla="*/ 413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2" h="1371">
                <a:moveTo>
                  <a:pt x="199" y="152"/>
                </a:moveTo>
                <a:lnTo>
                  <a:pt x="193" y="157"/>
                </a:lnTo>
                <a:lnTo>
                  <a:pt x="193" y="157"/>
                </a:lnTo>
                <a:lnTo>
                  <a:pt x="178" y="161"/>
                </a:lnTo>
                <a:lnTo>
                  <a:pt x="157" y="168"/>
                </a:lnTo>
                <a:lnTo>
                  <a:pt x="157" y="168"/>
                </a:lnTo>
                <a:lnTo>
                  <a:pt x="132" y="175"/>
                </a:lnTo>
                <a:lnTo>
                  <a:pt x="104" y="183"/>
                </a:lnTo>
                <a:lnTo>
                  <a:pt x="104" y="183"/>
                </a:lnTo>
                <a:lnTo>
                  <a:pt x="97" y="186"/>
                </a:lnTo>
                <a:lnTo>
                  <a:pt x="90" y="191"/>
                </a:lnTo>
                <a:lnTo>
                  <a:pt x="81" y="199"/>
                </a:lnTo>
                <a:lnTo>
                  <a:pt x="73" y="209"/>
                </a:lnTo>
                <a:lnTo>
                  <a:pt x="73" y="209"/>
                </a:lnTo>
                <a:lnTo>
                  <a:pt x="64" y="228"/>
                </a:lnTo>
                <a:lnTo>
                  <a:pt x="52" y="253"/>
                </a:lnTo>
                <a:lnTo>
                  <a:pt x="39" y="281"/>
                </a:lnTo>
                <a:lnTo>
                  <a:pt x="26" y="309"/>
                </a:lnTo>
                <a:lnTo>
                  <a:pt x="26" y="309"/>
                </a:lnTo>
                <a:lnTo>
                  <a:pt x="21" y="321"/>
                </a:lnTo>
                <a:lnTo>
                  <a:pt x="17" y="330"/>
                </a:lnTo>
                <a:lnTo>
                  <a:pt x="16" y="336"/>
                </a:lnTo>
                <a:lnTo>
                  <a:pt x="16" y="341"/>
                </a:lnTo>
                <a:lnTo>
                  <a:pt x="17" y="345"/>
                </a:lnTo>
                <a:lnTo>
                  <a:pt x="18" y="349"/>
                </a:lnTo>
                <a:lnTo>
                  <a:pt x="21" y="356"/>
                </a:lnTo>
                <a:lnTo>
                  <a:pt x="21" y="356"/>
                </a:lnTo>
                <a:lnTo>
                  <a:pt x="21" y="365"/>
                </a:lnTo>
                <a:lnTo>
                  <a:pt x="21" y="366"/>
                </a:lnTo>
                <a:lnTo>
                  <a:pt x="21" y="366"/>
                </a:lnTo>
                <a:lnTo>
                  <a:pt x="21" y="366"/>
                </a:lnTo>
                <a:lnTo>
                  <a:pt x="18" y="374"/>
                </a:lnTo>
                <a:lnTo>
                  <a:pt x="10" y="387"/>
                </a:lnTo>
                <a:lnTo>
                  <a:pt x="10" y="387"/>
                </a:lnTo>
                <a:lnTo>
                  <a:pt x="6" y="394"/>
                </a:lnTo>
                <a:lnTo>
                  <a:pt x="4" y="402"/>
                </a:lnTo>
                <a:lnTo>
                  <a:pt x="1" y="412"/>
                </a:lnTo>
                <a:lnTo>
                  <a:pt x="0" y="424"/>
                </a:lnTo>
                <a:lnTo>
                  <a:pt x="0" y="424"/>
                </a:lnTo>
                <a:lnTo>
                  <a:pt x="0" y="429"/>
                </a:lnTo>
                <a:lnTo>
                  <a:pt x="1" y="434"/>
                </a:lnTo>
                <a:lnTo>
                  <a:pt x="6" y="442"/>
                </a:lnTo>
                <a:lnTo>
                  <a:pt x="12" y="449"/>
                </a:lnTo>
                <a:lnTo>
                  <a:pt x="16" y="455"/>
                </a:lnTo>
                <a:lnTo>
                  <a:pt x="16" y="455"/>
                </a:lnTo>
                <a:lnTo>
                  <a:pt x="17" y="457"/>
                </a:lnTo>
                <a:lnTo>
                  <a:pt x="21" y="458"/>
                </a:lnTo>
                <a:lnTo>
                  <a:pt x="33" y="458"/>
                </a:lnTo>
                <a:lnTo>
                  <a:pt x="66" y="455"/>
                </a:lnTo>
                <a:lnTo>
                  <a:pt x="100" y="453"/>
                </a:lnTo>
                <a:lnTo>
                  <a:pt x="115" y="450"/>
                </a:lnTo>
                <a:lnTo>
                  <a:pt x="115" y="450"/>
                </a:lnTo>
                <a:lnTo>
                  <a:pt x="115" y="454"/>
                </a:lnTo>
                <a:lnTo>
                  <a:pt x="115" y="471"/>
                </a:lnTo>
                <a:lnTo>
                  <a:pt x="115" y="471"/>
                </a:lnTo>
                <a:lnTo>
                  <a:pt x="112" y="487"/>
                </a:lnTo>
                <a:lnTo>
                  <a:pt x="110" y="509"/>
                </a:lnTo>
                <a:lnTo>
                  <a:pt x="104" y="531"/>
                </a:lnTo>
                <a:lnTo>
                  <a:pt x="99" y="549"/>
                </a:lnTo>
                <a:lnTo>
                  <a:pt x="99" y="549"/>
                </a:lnTo>
                <a:lnTo>
                  <a:pt x="97" y="560"/>
                </a:lnTo>
                <a:lnTo>
                  <a:pt x="94" y="576"/>
                </a:lnTo>
                <a:lnTo>
                  <a:pt x="91" y="615"/>
                </a:lnTo>
                <a:lnTo>
                  <a:pt x="89" y="653"/>
                </a:lnTo>
                <a:lnTo>
                  <a:pt x="89" y="675"/>
                </a:lnTo>
                <a:lnTo>
                  <a:pt x="89" y="675"/>
                </a:lnTo>
                <a:lnTo>
                  <a:pt x="91" y="683"/>
                </a:lnTo>
                <a:lnTo>
                  <a:pt x="95" y="687"/>
                </a:lnTo>
                <a:lnTo>
                  <a:pt x="99" y="691"/>
                </a:lnTo>
                <a:lnTo>
                  <a:pt x="99" y="691"/>
                </a:lnTo>
                <a:lnTo>
                  <a:pt x="102" y="721"/>
                </a:lnTo>
                <a:lnTo>
                  <a:pt x="106" y="748"/>
                </a:lnTo>
                <a:lnTo>
                  <a:pt x="110" y="774"/>
                </a:lnTo>
                <a:lnTo>
                  <a:pt x="110" y="774"/>
                </a:lnTo>
                <a:lnTo>
                  <a:pt x="125" y="848"/>
                </a:lnTo>
                <a:lnTo>
                  <a:pt x="133" y="889"/>
                </a:lnTo>
                <a:lnTo>
                  <a:pt x="141" y="921"/>
                </a:lnTo>
                <a:lnTo>
                  <a:pt x="141" y="921"/>
                </a:lnTo>
                <a:lnTo>
                  <a:pt x="144" y="933"/>
                </a:lnTo>
                <a:lnTo>
                  <a:pt x="144" y="946"/>
                </a:lnTo>
                <a:lnTo>
                  <a:pt x="144" y="970"/>
                </a:lnTo>
                <a:lnTo>
                  <a:pt x="141" y="990"/>
                </a:lnTo>
                <a:lnTo>
                  <a:pt x="141" y="999"/>
                </a:lnTo>
                <a:lnTo>
                  <a:pt x="141" y="999"/>
                </a:lnTo>
                <a:lnTo>
                  <a:pt x="141" y="1010"/>
                </a:lnTo>
                <a:lnTo>
                  <a:pt x="140" y="1029"/>
                </a:lnTo>
                <a:lnTo>
                  <a:pt x="140" y="1052"/>
                </a:lnTo>
                <a:lnTo>
                  <a:pt x="140" y="1061"/>
                </a:lnTo>
                <a:lnTo>
                  <a:pt x="141" y="1067"/>
                </a:lnTo>
                <a:lnTo>
                  <a:pt x="141" y="1067"/>
                </a:lnTo>
                <a:lnTo>
                  <a:pt x="146" y="1080"/>
                </a:lnTo>
                <a:lnTo>
                  <a:pt x="155" y="1097"/>
                </a:lnTo>
                <a:lnTo>
                  <a:pt x="167" y="1120"/>
                </a:lnTo>
                <a:lnTo>
                  <a:pt x="167" y="1120"/>
                </a:lnTo>
                <a:lnTo>
                  <a:pt x="168" y="1129"/>
                </a:lnTo>
                <a:lnTo>
                  <a:pt x="168" y="1135"/>
                </a:lnTo>
                <a:lnTo>
                  <a:pt x="167" y="1140"/>
                </a:lnTo>
                <a:lnTo>
                  <a:pt x="167" y="1140"/>
                </a:lnTo>
                <a:lnTo>
                  <a:pt x="166" y="1147"/>
                </a:lnTo>
                <a:lnTo>
                  <a:pt x="166" y="1156"/>
                </a:lnTo>
                <a:lnTo>
                  <a:pt x="167" y="1182"/>
                </a:lnTo>
                <a:lnTo>
                  <a:pt x="167" y="1182"/>
                </a:lnTo>
                <a:lnTo>
                  <a:pt x="167" y="1189"/>
                </a:lnTo>
                <a:lnTo>
                  <a:pt x="166" y="1194"/>
                </a:lnTo>
                <a:lnTo>
                  <a:pt x="163" y="1202"/>
                </a:lnTo>
                <a:lnTo>
                  <a:pt x="159" y="1210"/>
                </a:lnTo>
                <a:lnTo>
                  <a:pt x="157" y="1219"/>
                </a:lnTo>
                <a:lnTo>
                  <a:pt x="157" y="1219"/>
                </a:lnTo>
                <a:lnTo>
                  <a:pt x="155" y="1235"/>
                </a:lnTo>
                <a:lnTo>
                  <a:pt x="154" y="1253"/>
                </a:lnTo>
                <a:lnTo>
                  <a:pt x="154" y="1273"/>
                </a:lnTo>
                <a:lnTo>
                  <a:pt x="157" y="1287"/>
                </a:lnTo>
                <a:lnTo>
                  <a:pt x="157" y="1287"/>
                </a:lnTo>
                <a:lnTo>
                  <a:pt x="159" y="1293"/>
                </a:lnTo>
                <a:lnTo>
                  <a:pt x="163" y="1300"/>
                </a:lnTo>
                <a:lnTo>
                  <a:pt x="174" y="1316"/>
                </a:lnTo>
                <a:lnTo>
                  <a:pt x="184" y="1327"/>
                </a:lnTo>
                <a:lnTo>
                  <a:pt x="189" y="1331"/>
                </a:lnTo>
                <a:lnTo>
                  <a:pt x="193" y="1334"/>
                </a:lnTo>
                <a:lnTo>
                  <a:pt x="193" y="1334"/>
                </a:lnTo>
                <a:lnTo>
                  <a:pt x="196" y="1334"/>
                </a:lnTo>
                <a:lnTo>
                  <a:pt x="200" y="1334"/>
                </a:lnTo>
                <a:lnTo>
                  <a:pt x="205" y="1330"/>
                </a:lnTo>
                <a:lnTo>
                  <a:pt x="212" y="1324"/>
                </a:lnTo>
                <a:lnTo>
                  <a:pt x="219" y="1313"/>
                </a:lnTo>
                <a:lnTo>
                  <a:pt x="219" y="1313"/>
                </a:lnTo>
                <a:lnTo>
                  <a:pt x="223" y="1307"/>
                </a:lnTo>
                <a:lnTo>
                  <a:pt x="225" y="1297"/>
                </a:lnTo>
                <a:lnTo>
                  <a:pt x="226" y="1288"/>
                </a:lnTo>
                <a:lnTo>
                  <a:pt x="227" y="1279"/>
                </a:lnTo>
                <a:lnTo>
                  <a:pt x="226" y="1262"/>
                </a:lnTo>
                <a:lnTo>
                  <a:pt x="225" y="1256"/>
                </a:lnTo>
                <a:lnTo>
                  <a:pt x="225" y="1256"/>
                </a:lnTo>
                <a:lnTo>
                  <a:pt x="223" y="1249"/>
                </a:lnTo>
                <a:lnTo>
                  <a:pt x="223" y="1233"/>
                </a:lnTo>
                <a:lnTo>
                  <a:pt x="223" y="1215"/>
                </a:lnTo>
                <a:lnTo>
                  <a:pt x="225" y="1198"/>
                </a:lnTo>
                <a:lnTo>
                  <a:pt x="225" y="1198"/>
                </a:lnTo>
                <a:lnTo>
                  <a:pt x="226" y="1180"/>
                </a:lnTo>
                <a:lnTo>
                  <a:pt x="226" y="1156"/>
                </a:lnTo>
                <a:lnTo>
                  <a:pt x="223" y="1134"/>
                </a:lnTo>
                <a:lnTo>
                  <a:pt x="222" y="1126"/>
                </a:lnTo>
                <a:lnTo>
                  <a:pt x="219" y="1120"/>
                </a:lnTo>
                <a:lnTo>
                  <a:pt x="219" y="1120"/>
                </a:lnTo>
                <a:lnTo>
                  <a:pt x="218" y="1114"/>
                </a:lnTo>
                <a:lnTo>
                  <a:pt x="217" y="1106"/>
                </a:lnTo>
                <a:lnTo>
                  <a:pt x="218" y="1088"/>
                </a:lnTo>
                <a:lnTo>
                  <a:pt x="219" y="1071"/>
                </a:lnTo>
                <a:lnTo>
                  <a:pt x="219" y="1062"/>
                </a:lnTo>
                <a:lnTo>
                  <a:pt x="219" y="1062"/>
                </a:lnTo>
                <a:lnTo>
                  <a:pt x="219" y="1058"/>
                </a:lnTo>
                <a:lnTo>
                  <a:pt x="219" y="1053"/>
                </a:lnTo>
                <a:lnTo>
                  <a:pt x="223" y="1037"/>
                </a:lnTo>
                <a:lnTo>
                  <a:pt x="230" y="1015"/>
                </a:lnTo>
                <a:lnTo>
                  <a:pt x="230" y="1015"/>
                </a:lnTo>
                <a:lnTo>
                  <a:pt x="235" y="1003"/>
                </a:lnTo>
                <a:lnTo>
                  <a:pt x="240" y="994"/>
                </a:lnTo>
                <a:lnTo>
                  <a:pt x="261" y="1004"/>
                </a:lnTo>
                <a:lnTo>
                  <a:pt x="261" y="1004"/>
                </a:lnTo>
                <a:lnTo>
                  <a:pt x="260" y="1041"/>
                </a:lnTo>
                <a:lnTo>
                  <a:pt x="259" y="1071"/>
                </a:lnTo>
                <a:lnTo>
                  <a:pt x="256" y="1093"/>
                </a:lnTo>
                <a:lnTo>
                  <a:pt x="256" y="1093"/>
                </a:lnTo>
                <a:lnTo>
                  <a:pt x="256" y="1103"/>
                </a:lnTo>
                <a:lnTo>
                  <a:pt x="256" y="1116"/>
                </a:lnTo>
                <a:lnTo>
                  <a:pt x="259" y="1148"/>
                </a:lnTo>
                <a:lnTo>
                  <a:pt x="261" y="1178"/>
                </a:lnTo>
                <a:lnTo>
                  <a:pt x="261" y="1190"/>
                </a:lnTo>
                <a:lnTo>
                  <a:pt x="261" y="1198"/>
                </a:lnTo>
                <a:lnTo>
                  <a:pt x="261" y="1198"/>
                </a:lnTo>
                <a:lnTo>
                  <a:pt x="257" y="1222"/>
                </a:lnTo>
                <a:lnTo>
                  <a:pt x="256" y="1232"/>
                </a:lnTo>
                <a:lnTo>
                  <a:pt x="256" y="1235"/>
                </a:lnTo>
                <a:lnTo>
                  <a:pt x="256" y="1235"/>
                </a:lnTo>
                <a:lnTo>
                  <a:pt x="256" y="1239"/>
                </a:lnTo>
                <a:lnTo>
                  <a:pt x="255" y="1249"/>
                </a:lnTo>
                <a:lnTo>
                  <a:pt x="255" y="1263"/>
                </a:lnTo>
                <a:lnTo>
                  <a:pt x="256" y="1276"/>
                </a:lnTo>
                <a:lnTo>
                  <a:pt x="256" y="1276"/>
                </a:lnTo>
                <a:lnTo>
                  <a:pt x="257" y="1282"/>
                </a:lnTo>
                <a:lnTo>
                  <a:pt x="256" y="1287"/>
                </a:lnTo>
                <a:lnTo>
                  <a:pt x="255" y="1296"/>
                </a:lnTo>
                <a:lnTo>
                  <a:pt x="252" y="1303"/>
                </a:lnTo>
                <a:lnTo>
                  <a:pt x="251" y="1308"/>
                </a:lnTo>
                <a:lnTo>
                  <a:pt x="251" y="1308"/>
                </a:lnTo>
                <a:lnTo>
                  <a:pt x="251" y="1310"/>
                </a:lnTo>
                <a:lnTo>
                  <a:pt x="249" y="1313"/>
                </a:lnTo>
                <a:lnTo>
                  <a:pt x="246" y="1320"/>
                </a:lnTo>
                <a:lnTo>
                  <a:pt x="242" y="1326"/>
                </a:lnTo>
                <a:lnTo>
                  <a:pt x="240" y="1330"/>
                </a:lnTo>
                <a:lnTo>
                  <a:pt x="240" y="1334"/>
                </a:lnTo>
                <a:lnTo>
                  <a:pt x="240" y="1334"/>
                </a:lnTo>
                <a:lnTo>
                  <a:pt x="242" y="1338"/>
                </a:lnTo>
                <a:lnTo>
                  <a:pt x="246" y="1344"/>
                </a:lnTo>
                <a:lnTo>
                  <a:pt x="252" y="1350"/>
                </a:lnTo>
                <a:lnTo>
                  <a:pt x="260" y="1356"/>
                </a:lnTo>
                <a:lnTo>
                  <a:pt x="268" y="1363"/>
                </a:lnTo>
                <a:lnTo>
                  <a:pt x="276" y="1367"/>
                </a:lnTo>
                <a:lnTo>
                  <a:pt x="285" y="1371"/>
                </a:lnTo>
                <a:lnTo>
                  <a:pt x="293" y="1371"/>
                </a:lnTo>
                <a:lnTo>
                  <a:pt x="293" y="1371"/>
                </a:lnTo>
                <a:lnTo>
                  <a:pt x="304" y="1369"/>
                </a:lnTo>
                <a:lnTo>
                  <a:pt x="311" y="1367"/>
                </a:lnTo>
                <a:lnTo>
                  <a:pt x="314" y="1365"/>
                </a:lnTo>
                <a:lnTo>
                  <a:pt x="316" y="1363"/>
                </a:lnTo>
                <a:lnTo>
                  <a:pt x="319" y="1355"/>
                </a:lnTo>
                <a:lnTo>
                  <a:pt x="319" y="1355"/>
                </a:lnTo>
                <a:lnTo>
                  <a:pt x="320" y="1348"/>
                </a:lnTo>
                <a:lnTo>
                  <a:pt x="320" y="1341"/>
                </a:lnTo>
                <a:lnTo>
                  <a:pt x="320" y="1321"/>
                </a:lnTo>
                <a:lnTo>
                  <a:pt x="319" y="1303"/>
                </a:lnTo>
                <a:lnTo>
                  <a:pt x="319" y="1292"/>
                </a:lnTo>
                <a:lnTo>
                  <a:pt x="319" y="1292"/>
                </a:lnTo>
                <a:lnTo>
                  <a:pt x="321" y="1284"/>
                </a:lnTo>
                <a:lnTo>
                  <a:pt x="324" y="1276"/>
                </a:lnTo>
                <a:lnTo>
                  <a:pt x="324" y="1276"/>
                </a:lnTo>
                <a:lnTo>
                  <a:pt x="324" y="1274"/>
                </a:lnTo>
                <a:lnTo>
                  <a:pt x="323" y="1270"/>
                </a:lnTo>
                <a:lnTo>
                  <a:pt x="317" y="1263"/>
                </a:lnTo>
                <a:lnTo>
                  <a:pt x="308" y="1256"/>
                </a:lnTo>
                <a:lnTo>
                  <a:pt x="308" y="1256"/>
                </a:lnTo>
                <a:lnTo>
                  <a:pt x="307" y="1250"/>
                </a:lnTo>
                <a:lnTo>
                  <a:pt x="307" y="1245"/>
                </a:lnTo>
                <a:lnTo>
                  <a:pt x="308" y="1240"/>
                </a:lnTo>
                <a:lnTo>
                  <a:pt x="308" y="1240"/>
                </a:lnTo>
                <a:lnTo>
                  <a:pt x="323" y="1185"/>
                </a:lnTo>
                <a:lnTo>
                  <a:pt x="333" y="1142"/>
                </a:lnTo>
                <a:lnTo>
                  <a:pt x="345" y="1104"/>
                </a:lnTo>
                <a:lnTo>
                  <a:pt x="345" y="1104"/>
                </a:lnTo>
                <a:lnTo>
                  <a:pt x="349" y="1088"/>
                </a:lnTo>
                <a:lnTo>
                  <a:pt x="351" y="1074"/>
                </a:lnTo>
                <a:lnTo>
                  <a:pt x="353" y="1062"/>
                </a:lnTo>
                <a:lnTo>
                  <a:pt x="353" y="1052"/>
                </a:lnTo>
                <a:lnTo>
                  <a:pt x="351" y="1036"/>
                </a:lnTo>
                <a:lnTo>
                  <a:pt x="350" y="1031"/>
                </a:lnTo>
                <a:lnTo>
                  <a:pt x="350" y="1031"/>
                </a:lnTo>
                <a:lnTo>
                  <a:pt x="348" y="1018"/>
                </a:lnTo>
                <a:lnTo>
                  <a:pt x="346" y="1003"/>
                </a:lnTo>
                <a:lnTo>
                  <a:pt x="345" y="984"/>
                </a:lnTo>
                <a:lnTo>
                  <a:pt x="345" y="984"/>
                </a:lnTo>
                <a:lnTo>
                  <a:pt x="344" y="950"/>
                </a:lnTo>
                <a:lnTo>
                  <a:pt x="345" y="931"/>
                </a:lnTo>
                <a:lnTo>
                  <a:pt x="345" y="931"/>
                </a:lnTo>
                <a:lnTo>
                  <a:pt x="348" y="919"/>
                </a:lnTo>
                <a:lnTo>
                  <a:pt x="355" y="897"/>
                </a:lnTo>
                <a:lnTo>
                  <a:pt x="365" y="871"/>
                </a:lnTo>
                <a:lnTo>
                  <a:pt x="371" y="858"/>
                </a:lnTo>
                <a:lnTo>
                  <a:pt x="376" y="848"/>
                </a:lnTo>
                <a:lnTo>
                  <a:pt x="376" y="848"/>
                </a:lnTo>
                <a:lnTo>
                  <a:pt x="379" y="841"/>
                </a:lnTo>
                <a:lnTo>
                  <a:pt x="381" y="833"/>
                </a:lnTo>
                <a:lnTo>
                  <a:pt x="384" y="812"/>
                </a:lnTo>
                <a:lnTo>
                  <a:pt x="387" y="789"/>
                </a:lnTo>
                <a:lnTo>
                  <a:pt x="388" y="761"/>
                </a:lnTo>
                <a:lnTo>
                  <a:pt x="387" y="715"/>
                </a:lnTo>
                <a:lnTo>
                  <a:pt x="387" y="696"/>
                </a:lnTo>
                <a:lnTo>
                  <a:pt x="397" y="691"/>
                </a:lnTo>
                <a:lnTo>
                  <a:pt x="381" y="476"/>
                </a:lnTo>
                <a:lnTo>
                  <a:pt x="392" y="466"/>
                </a:lnTo>
                <a:lnTo>
                  <a:pt x="408" y="466"/>
                </a:lnTo>
                <a:lnTo>
                  <a:pt x="408" y="466"/>
                </a:lnTo>
                <a:lnTo>
                  <a:pt x="412" y="467"/>
                </a:lnTo>
                <a:lnTo>
                  <a:pt x="419" y="467"/>
                </a:lnTo>
                <a:lnTo>
                  <a:pt x="425" y="467"/>
                </a:lnTo>
                <a:lnTo>
                  <a:pt x="430" y="466"/>
                </a:lnTo>
                <a:lnTo>
                  <a:pt x="435" y="464"/>
                </a:lnTo>
                <a:lnTo>
                  <a:pt x="439" y="460"/>
                </a:lnTo>
                <a:lnTo>
                  <a:pt x="439" y="460"/>
                </a:lnTo>
                <a:lnTo>
                  <a:pt x="443" y="455"/>
                </a:lnTo>
                <a:lnTo>
                  <a:pt x="446" y="450"/>
                </a:lnTo>
                <a:lnTo>
                  <a:pt x="448" y="438"/>
                </a:lnTo>
                <a:lnTo>
                  <a:pt x="449" y="428"/>
                </a:lnTo>
                <a:lnTo>
                  <a:pt x="449" y="424"/>
                </a:lnTo>
                <a:lnTo>
                  <a:pt x="449" y="424"/>
                </a:lnTo>
                <a:lnTo>
                  <a:pt x="452" y="421"/>
                </a:lnTo>
                <a:lnTo>
                  <a:pt x="457" y="413"/>
                </a:lnTo>
                <a:lnTo>
                  <a:pt x="464" y="403"/>
                </a:lnTo>
                <a:lnTo>
                  <a:pt x="468" y="395"/>
                </a:lnTo>
                <a:lnTo>
                  <a:pt x="470" y="387"/>
                </a:lnTo>
                <a:lnTo>
                  <a:pt x="470" y="387"/>
                </a:lnTo>
                <a:lnTo>
                  <a:pt x="472" y="379"/>
                </a:lnTo>
                <a:lnTo>
                  <a:pt x="472" y="372"/>
                </a:lnTo>
                <a:lnTo>
                  <a:pt x="470" y="364"/>
                </a:lnTo>
                <a:lnTo>
                  <a:pt x="468" y="358"/>
                </a:lnTo>
                <a:lnTo>
                  <a:pt x="463" y="349"/>
                </a:lnTo>
                <a:lnTo>
                  <a:pt x="460" y="345"/>
                </a:lnTo>
                <a:lnTo>
                  <a:pt x="460" y="345"/>
                </a:lnTo>
                <a:lnTo>
                  <a:pt x="463" y="338"/>
                </a:lnTo>
                <a:lnTo>
                  <a:pt x="465" y="331"/>
                </a:lnTo>
                <a:lnTo>
                  <a:pt x="465" y="324"/>
                </a:lnTo>
                <a:lnTo>
                  <a:pt x="465" y="324"/>
                </a:lnTo>
                <a:lnTo>
                  <a:pt x="464" y="317"/>
                </a:lnTo>
                <a:lnTo>
                  <a:pt x="460" y="305"/>
                </a:lnTo>
                <a:lnTo>
                  <a:pt x="456" y="293"/>
                </a:lnTo>
                <a:lnTo>
                  <a:pt x="449" y="283"/>
                </a:lnTo>
                <a:lnTo>
                  <a:pt x="449" y="283"/>
                </a:lnTo>
                <a:lnTo>
                  <a:pt x="446" y="275"/>
                </a:lnTo>
                <a:lnTo>
                  <a:pt x="440" y="263"/>
                </a:lnTo>
                <a:lnTo>
                  <a:pt x="427" y="233"/>
                </a:lnTo>
                <a:lnTo>
                  <a:pt x="415" y="204"/>
                </a:lnTo>
                <a:lnTo>
                  <a:pt x="408" y="188"/>
                </a:lnTo>
                <a:lnTo>
                  <a:pt x="408" y="188"/>
                </a:lnTo>
                <a:lnTo>
                  <a:pt x="405" y="186"/>
                </a:lnTo>
                <a:lnTo>
                  <a:pt x="402" y="185"/>
                </a:lnTo>
                <a:lnTo>
                  <a:pt x="393" y="183"/>
                </a:lnTo>
                <a:lnTo>
                  <a:pt x="376" y="183"/>
                </a:lnTo>
                <a:lnTo>
                  <a:pt x="376" y="183"/>
                </a:lnTo>
                <a:lnTo>
                  <a:pt x="354" y="179"/>
                </a:lnTo>
                <a:lnTo>
                  <a:pt x="341" y="177"/>
                </a:lnTo>
                <a:lnTo>
                  <a:pt x="329" y="173"/>
                </a:lnTo>
                <a:lnTo>
                  <a:pt x="303" y="162"/>
                </a:lnTo>
                <a:lnTo>
                  <a:pt x="303" y="162"/>
                </a:lnTo>
                <a:lnTo>
                  <a:pt x="308" y="158"/>
                </a:lnTo>
                <a:lnTo>
                  <a:pt x="312" y="154"/>
                </a:lnTo>
                <a:lnTo>
                  <a:pt x="314" y="153"/>
                </a:lnTo>
                <a:lnTo>
                  <a:pt x="314" y="152"/>
                </a:lnTo>
                <a:lnTo>
                  <a:pt x="314" y="152"/>
                </a:lnTo>
                <a:lnTo>
                  <a:pt x="314" y="148"/>
                </a:lnTo>
                <a:lnTo>
                  <a:pt x="316" y="140"/>
                </a:lnTo>
                <a:lnTo>
                  <a:pt x="319" y="131"/>
                </a:lnTo>
                <a:lnTo>
                  <a:pt x="319" y="105"/>
                </a:lnTo>
                <a:lnTo>
                  <a:pt x="319" y="105"/>
                </a:lnTo>
                <a:lnTo>
                  <a:pt x="324" y="88"/>
                </a:lnTo>
                <a:lnTo>
                  <a:pt x="328" y="76"/>
                </a:lnTo>
                <a:lnTo>
                  <a:pt x="329" y="68"/>
                </a:lnTo>
                <a:lnTo>
                  <a:pt x="329" y="68"/>
                </a:lnTo>
                <a:lnTo>
                  <a:pt x="327" y="50"/>
                </a:lnTo>
                <a:lnTo>
                  <a:pt x="324" y="37"/>
                </a:lnTo>
                <a:lnTo>
                  <a:pt x="303" y="16"/>
                </a:lnTo>
                <a:lnTo>
                  <a:pt x="266" y="5"/>
                </a:lnTo>
                <a:lnTo>
                  <a:pt x="251" y="0"/>
                </a:lnTo>
                <a:lnTo>
                  <a:pt x="251" y="0"/>
                </a:lnTo>
                <a:lnTo>
                  <a:pt x="249" y="3"/>
                </a:lnTo>
                <a:lnTo>
                  <a:pt x="247" y="7"/>
                </a:lnTo>
                <a:lnTo>
                  <a:pt x="244" y="8"/>
                </a:lnTo>
                <a:lnTo>
                  <a:pt x="240" y="8"/>
                </a:lnTo>
                <a:lnTo>
                  <a:pt x="236" y="8"/>
                </a:lnTo>
                <a:lnTo>
                  <a:pt x="230" y="5"/>
                </a:lnTo>
                <a:lnTo>
                  <a:pt x="230" y="5"/>
                </a:lnTo>
                <a:lnTo>
                  <a:pt x="226" y="4"/>
                </a:lnTo>
                <a:lnTo>
                  <a:pt x="223" y="5"/>
                </a:lnTo>
                <a:lnTo>
                  <a:pt x="219" y="7"/>
                </a:lnTo>
                <a:lnTo>
                  <a:pt x="216" y="9"/>
                </a:lnTo>
                <a:lnTo>
                  <a:pt x="209" y="16"/>
                </a:lnTo>
                <a:lnTo>
                  <a:pt x="202" y="25"/>
                </a:lnTo>
                <a:lnTo>
                  <a:pt x="197" y="35"/>
                </a:lnTo>
                <a:lnTo>
                  <a:pt x="192" y="46"/>
                </a:lnTo>
                <a:lnTo>
                  <a:pt x="188" y="58"/>
                </a:lnTo>
                <a:lnTo>
                  <a:pt x="188" y="58"/>
                </a:lnTo>
                <a:lnTo>
                  <a:pt x="188" y="66"/>
                </a:lnTo>
                <a:lnTo>
                  <a:pt x="191" y="77"/>
                </a:lnTo>
                <a:lnTo>
                  <a:pt x="193" y="88"/>
                </a:lnTo>
                <a:lnTo>
                  <a:pt x="193" y="92"/>
                </a:lnTo>
                <a:lnTo>
                  <a:pt x="193" y="94"/>
                </a:lnTo>
                <a:lnTo>
                  <a:pt x="193" y="94"/>
                </a:lnTo>
                <a:lnTo>
                  <a:pt x="192" y="100"/>
                </a:lnTo>
                <a:lnTo>
                  <a:pt x="192" y="107"/>
                </a:lnTo>
                <a:lnTo>
                  <a:pt x="192" y="118"/>
                </a:lnTo>
                <a:lnTo>
                  <a:pt x="193" y="126"/>
                </a:lnTo>
                <a:lnTo>
                  <a:pt x="193" y="126"/>
                </a:lnTo>
                <a:lnTo>
                  <a:pt x="199" y="141"/>
                </a:lnTo>
                <a:lnTo>
                  <a:pt x="199" y="152"/>
                </a:lnTo>
                <a:close/>
                <a:moveTo>
                  <a:pt x="104" y="398"/>
                </a:moveTo>
                <a:lnTo>
                  <a:pt x="104" y="398"/>
                </a:lnTo>
                <a:lnTo>
                  <a:pt x="95" y="395"/>
                </a:lnTo>
                <a:lnTo>
                  <a:pt x="89" y="394"/>
                </a:lnTo>
                <a:lnTo>
                  <a:pt x="89" y="392"/>
                </a:lnTo>
                <a:lnTo>
                  <a:pt x="89" y="392"/>
                </a:lnTo>
                <a:lnTo>
                  <a:pt x="89" y="392"/>
                </a:lnTo>
                <a:lnTo>
                  <a:pt x="93" y="391"/>
                </a:lnTo>
                <a:lnTo>
                  <a:pt x="95" y="387"/>
                </a:lnTo>
                <a:lnTo>
                  <a:pt x="99" y="382"/>
                </a:lnTo>
                <a:lnTo>
                  <a:pt x="99" y="382"/>
                </a:lnTo>
                <a:lnTo>
                  <a:pt x="102" y="374"/>
                </a:lnTo>
                <a:lnTo>
                  <a:pt x="104" y="366"/>
                </a:lnTo>
                <a:lnTo>
                  <a:pt x="104" y="366"/>
                </a:lnTo>
                <a:lnTo>
                  <a:pt x="107" y="378"/>
                </a:lnTo>
                <a:lnTo>
                  <a:pt x="110" y="392"/>
                </a:lnTo>
                <a:lnTo>
                  <a:pt x="110" y="392"/>
                </a:lnTo>
                <a:lnTo>
                  <a:pt x="104" y="398"/>
                </a:lnTo>
                <a:lnTo>
                  <a:pt x="104" y="398"/>
                </a:lnTo>
                <a:close/>
                <a:moveTo>
                  <a:pt x="387" y="356"/>
                </a:moveTo>
                <a:lnTo>
                  <a:pt x="402" y="372"/>
                </a:lnTo>
                <a:lnTo>
                  <a:pt x="413" y="382"/>
                </a:lnTo>
                <a:lnTo>
                  <a:pt x="413" y="382"/>
                </a:lnTo>
                <a:lnTo>
                  <a:pt x="410" y="389"/>
                </a:lnTo>
                <a:lnTo>
                  <a:pt x="408" y="394"/>
                </a:lnTo>
                <a:lnTo>
                  <a:pt x="405" y="396"/>
                </a:lnTo>
                <a:lnTo>
                  <a:pt x="402" y="398"/>
                </a:lnTo>
                <a:lnTo>
                  <a:pt x="402" y="398"/>
                </a:lnTo>
                <a:lnTo>
                  <a:pt x="397" y="400"/>
                </a:lnTo>
                <a:lnTo>
                  <a:pt x="391" y="406"/>
                </a:lnTo>
                <a:lnTo>
                  <a:pt x="381" y="413"/>
                </a:lnTo>
                <a:lnTo>
                  <a:pt x="381" y="413"/>
                </a:lnTo>
                <a:lnTo>
                  <a:pt x="381" y="413"/>
                </a:lnTo>
                <a:lnTo>
                  <a:pt x="381" y="387"/>
                </a:lnTo>
                <a:lnTo>
                  <a:pt x="381" y="387"/>
                </a:lnTo>
                <a:lnTo>
                  <a:pt x="384" y="370"/>
                </a:lnTo>
                <a:lnTo>
                  <a:pt x="387" y="356"/>
                </a:lnTo>
                <a:lnTo>
                  <a:pt x="387" y="356"/>
                </a:lnTo>
                <a:close/>
                <a:moveTo>
                  <a:pt x="381" y="413"/>
                </a:moveTo>
                <a:lnTo>
                  <a:pt x="381" y="413"/>
                </a:lnTo>
                <a:lnTo>
                  <a:pt x="381" y="419"/>
                </a:lnTo>
                <a:lnTo>
                  <a:pt x="381" y="413"/>
                </a:lnTo>
                <a:lnTo>
                  <a:pt x="381" y="413"/>
                </a:lnTo>
                <a:close/>
                <a:moveTo>
                  <a:pt x="381" y="413"/>
                </a:moveTo>
                <a:lnTo>
                  <a:pt x="381" y="413"/>
                </a:lnTo>
                <a:lnTo>
                  <a:pt x="381" y="413"/>
                </a:lnTo>
                <a:lnTo>
                  <a:pt x="381" y="4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/>
          <p:cNvSpPr>
            <a:spLocks noEditPoints="1"/>
          </p:cNvSpPr>
          <p:nvPr/>
        </p:nvSpPr>
        <p:spPr bwMode="auto">
          <a:xfrm>
            <a:off x="2841684" y="4611535"/>
            <a:ext cx="574540" cy="1827037"/>
          </a:xfrm>
          <a:custGeom>
            <a:avLst/>
            <a:gdLst>
              <a:gd name="T0" fmla="*/ 160 w 400"/>
              <a:gd name="T1" fmla="*/ 73 h 1272"/>
              <a:gd name="T2" fmla="*/ 160 w 400"/>
              <a:gd name="T3" fmla="*/ 91 h 1272"/>
              <a:gd name="T4" fmla="*/ 164 w 400"/>
              <a:gd name="T5" fmla="*/ 128 h 1272"/>
              <a:gd name="T6" fmla="*/ 176 w 400"/>
              <a:gd name="T7" fmla="*/ 155 h 1272"/>
              <a:gd name="T8" fmla="*/ 157 w 400"/>
              <a:gd name="T9" fmla="*/ 167 h 1272"/>
              <a:gd name="T10" fmla="*/ 75 w 400"/>
              <a:gd name="T11" fmla="*/ 215 h 1272"/>
              <a:gd name="T12" fmla="*/ 54 w 400"/>
              <a:gd name="T13" fmla="*/ 249 h 1272"/>
              <a:gd name="T14" fmla="*/ 21 w 400"/>
              <a:gd name="T15" fmla="*/ 335 h 1272"/>
              <a:gd name="T16" fmla="*/ 26 w 400"/>
              <a:gd name="T17" fmla="*/ 349 h 1272"/>
              <a:gd name="T18" fmla="*/ 2 w 400"/>
              <a:gd name="T19" fmla="*/ 420 h 1272"/>
              <a:gd name="T20" fmla="*/ 6 w 400"/>
              <a:gd name="T21" fmla="*/ 454 h 1272"/>
              <a:gd name="T22" fmla="*/ 90 w 400"/>
              <a:gd name="T23" fmla="*/ 540 h 1272"/>
              <a:gd name="T24" fmla="*/ 90 w 400"/>
              <a:gd name="T25" fmla="*/ 573 h 1272"/>
              <a:gd name="T26" fmla="*/ 84 w 400"/>
              <a:gd name="T27" fmla="*/ 600 h 1272"/>
              <a:gd name="T28" fmla="*/ 89 w 400"/>
              <a:gd name="T29" fmla="*/ 617 h 1272"/>
              <a:gd name="T30" fmla="*/ 103 w 400"/>
              <a:gd name="T31" fmla="*/ 726 h 1272"/>
              <a:gd name="T32" fmla="*/ 114 w 400"/>
              <a:gd name="T33" fmla="*/ 754 h 1272"/>
              <a:gd name="T34" fmla="*/ 122 w 400"/>
              <a:gd name="T35" fmla="*/ 849 h 1272"/>
              <a:gd name="T36" fmla="*/ 157 w 400"/>
              <a:gd name="T37" fmla="*/ 926 h 1272"/>
              <a:gd name="T38" fmla="*/ 168 w 400"/>
              <a:gd name="T39" fmla="*/ 956 h 1272"/>
              <a:gd name="T40" fmla="*/ 194 w 400"/>
              <a:gd name="T41" fmla="*/ 963 h 1272"/>
              <a:gd name="T42" fmla="*/ 220 w 400"/>
              <a:gd name="T43" fmla="*/ 1079 h 1272"/>
              <a:gd name="T44" fmla="*/ 216 w 400"/>
              <a:gd name="T45" fmla="*/ 1175 h 1272"/>
              <a:gd name="T46" fmla="*/ 196 w 400"/>
              <a:gd name="T47" fmla="*/ 1240 h 1272"/>
              <a:gd name="T48" fmla="*/ 201 w 400"/>
              <a:gd name="T49" fmla="*/ 1266 h 1272"/>
              <a:gd name="T50" fmla="*/ 276 w 400"/>
              <a:gd name="T51" fmla="*/ 1269 h 1272"/>
              <a:gd name="T52" fmla="*/ 272 w 400"/>
              <a:gd name="T53" fmla="*/ 1238 h 1272"/>
              <a:gd name="T54" fmla="*/ 254 w 400"/>
              <a:gd name="T55" fmla="*/ 1163 h 1272"/>
              <a:gd name="T56" fmla="*/ 291 w 400"/>
              <a:gd name="T57" fmla="*/ 1038 h 1272"/>
              <a:gd name="T58" fmla="*/ 301 w 400"/>
              <a:gd name="T59" fmla="*/ 898 h 1272"/>
              <a:gd name="T60" fmla="*/ 303 w 400"/>
              <a:gd name="T61" fmla="*/ 839 h 1272"/>
              <a:gd name="T62" fmla="*/ 332 w 400"/>
              <a:gd name="T63" fmla="*/ 696 h 1272"/>
              <a:gd name="T64" fmla="*/ 361 w 400"/>
              <a:gd name="T65" fmla="*/ 672 h 1272"/>
              <a:gd name="T66" fmla="*/ 366 w 400"/>
              <a:gd name="T67" fmla="*/ 642 h 1272"/>
              <a:gd name="T68" fmla="*/ 344 w 400"/>
              <a:gd name="T69" fmla="*/ 595 h 1272"/>
              <a:gd name="T70" fmla="*/ 351 w 400"/>
              <a:gd name="T71" fmla="*/ 588 h 1272"/>
              <a:gd name="T72" fmla="*/ 344 w 400"/>
              <a:gd name="T73" fmla="*/ 558 h 1272"/>
              <a:gd name="T74" fmla="*/ 362 w 400"/>
              <a:gd name="T75" fmla="*/ 518 h 1272"/>
              <a:gd name="T76" fmla="*/ 388 w 400"/>
              <a:gd name="T77" fmla="*/ 517 h 1272"/>
              <a:gd name="T78" fmla="*/ 395 w 400"/>
              <a:gd name="T79" fmla="*/ 430 h 1272"/>
              <a:gd name="T80" fmla="*/ 396 w 400"/>
              <a:gd name="T81" fmla="*/ 379 h 1272"/>
              <a:gd name="T82" fmla="*/ 398 w 400"/>
              <a:gd name="T83" fmla="*/ 365 h 1272"/>
              <a:gd name="T84" fmla="*/ 387 w 400"/>
              <a:gd name="T85" fmla="*/ 267 h 1272"/>
              <a:gd name="T86" fmla="*/ 358 w 400"/>
              <a:gd name="T87" fmla="*/ 217 h 1272"/>
              <a:gd name="T88" fmla="*/ 313 w 400"/>
              <a:gd name="T89" fmla="*/ 192 h 1272"/>
              <a:gd name="T90" fmla="*/ 264 w 400"/>
              <a:gd name="T91" fmla="*/ 155 h 1272"/>
              <a:gd name="T92" fmla="*/ 271 w 400"/>
              <a:gd name="T93" fmla="*/ 122 h 1272"/>
              <a:gd name="T94" fmla="*/ 283 w 400"/>
              <a:gd name="T95" fmla="*/ 109 h 1272"/>
              <a:gd name="T96" fmla="*/ 284 w 400"/>
              <a:gd name="T97" fmla="*/ 91 h 1272"/>
              <a:gd name="T98" fmla="*/ 282 w 400"/>
              <a:gd name="T99" fmla="*/ 40 h 1272"/>
              <a:gd name="T100" fmla="*/ 258 w 400"/>
              <a:gd name="T101" fmla="*/ 12 h 1272"/>
              <a:gd name="T102" fmla="*/ 232 w 400"/>
              <a:gd name="T103" fmla="*/ 0 h 1272"/>
              <a:gd name="T104" fmla="*/ 183 w 400"/>
              <a:gd name="T105" fmla="*/ 8 h 1272"/>
              <a:gd name="T106" fmla="*/ 159 w 400"/>
              <a:gd name="T107" fmla="*/ 42 h 1272"/>
              <a:gd name="T108" fmla="*/ 140 w 400"/>
              <a:gd name="T109" fmla="*/ 65 h 1272"/>
              <a:gd name="T110" fmla="*/ 96 w 400"/>
              <a:gd name="T111" fmla="*/ 389 h 1272"/>
              <a:gd name="T112" fmla="*/ 105 w 400"/>
              <a:gd name="T113" fmla="*/ 424 h 1272"/>
              <a:gd name="T114" fmla="*/ 104 w 400"/>
              <a:gd name="T115" fmla="*/ 492 h 1272"/>
              <a:gd name="T116" fmla="*/ 58 w 400"/>
              <a:gd name="T117" fmla="*/ 432 h 1272"/>
              <a:gd name="T118" fmla="*/ 69 w 400"/>
              <a:gd name="T119" fmla="*/ 406 h 1272"/>
              <a:gd name="T120" fmla="*/ 84 w 400"/>
              <a:gd name="T121" fmla="*/ 398 h 1272"/>
              <a:gd name="T122" fmla="*/ 96 w 400"/>
              <a:gd name="T123" fmla="*/ 389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0" h="1272">
                <a:moveTo>
                  <a:pt x="138" y="68"/>
                </a:moveTo>
                <a:lnTo>
                  <a:pt x="138" y="68"/>
                </a:lnTo>
                <a:lnTo>
                  <a:pt x="141" y="69"/>
                </a:lnTo>
                <a:lnTo>
                  <a:pt x="149" y="71"/>
                </a:lnTo>
                <a:lnTo>
                  <a:pt x="160" y="73"/>
                </a:lnTo>
                <a:lnTo>
                  <a:pt x="160" y="73"/>
                </a:lnTo>
                <a:lnTo>
                  <a:pt x="160" y="73"/>
                </a:lnTo>
                <a:lnTo>
                  <a:pt x="160" y="73"/>
                </a:lnTo>
                <a:lnTo>
                  <a:pt x="160" y="73"/>
                </a:lnTo>
                <a:lnTo>
                  <a:pt x="160" y="91"/>
                </a:lnTo>
                <a:lnTo>
                  <a:pt x="161" y="111"/>
                </a:lnTo>
                <a:lnTo>
                  <a:pt x="161" y="111"/>
                </a:lnTo>
                <a:lnTo>
                  <a:pt x="163" y="121"/>
                </a:lnTo>
                <a:lnTo>
                  <a:pt x="164" y="128"/>
                </a:lnTo>
                <a:lnTo>
                  <a:pt x="164" y="128"/>
                </a:lnTo>
                <a:lnTo>
                  <a:pt x="170" y="143"/>
                </a:lnTo>
                <a:lnTo>
                  <a:pt x="174" y="151"/>
                </a:lnTo>
                <a:lnTo>
                  <a:pt x="176" y="155"/>
                </a:lnTo>
                <a:lnTo>
                  <a:pt x="176" y="155"/>
                </a:lnTo>
                <a:lnTo>
                  <a:pt x="176" y="155"/>
                </a:lnTo>
                <a:lnTo>
                  <a:pt x="175" y="158"/>
                </a:lnTo>
                <a:lnTo>
                  <a:pt x="168" y="162"/>
                </a:lnTo>
                <a:lnTo>
                  <a:pt x="161" y="166"/>
                </a:lnTo>
                <a:lnTo>
                  <a:pt x="157" y="167"/>
                </a:lnTo>
                <a:lnTo>
                  <a:pt x="157" y="167"/>
                </a:lnTo>
                <a:lnTo>
                  <a:pt x="146" y="173"/>
                </a:lnTo>
                <a:lnTo>
                  <a:pt x="123" y="185"/>
                </a:lnTo>
                <a:lnTo>
                  <a:pt x="86" y="206"/>
                </a:lnTo>
                <a:lnTo>
                  <a:pt x="86" y="206"/>
                </a:lnTo>
                <a:lnTo>
                  <a:pt x="75" y="215"/>
                </a:lnTo>
                <a:lnTo>
                  <a:pt x="69" y="222"/>
                </a:lnTo>
                <a:lnTo>
                  <a:pt x="62" y="230"/>
                </a:lnTo>
                <a:lnTo>
                  <a:pt x="62" y="230"/>
                </a:lnTo>
                <a:lnTo>
                  <a:pt x="59" y="237"/>
                </a:lnTo>
                <a:lnTo>
                  <a:pt x="54" y="249"/>
                </a:lnTo>
                <a:lnTo>
                  <a:pt x="43" y="281"/>
                </a:lnTo>
                <a:lnTo>
                  <a:pt x="26" y="327"/>
                </a:lnTo>
                <a:lnTo>
                  <a:pt x="26" y="327"/>
                </a:lnTo>
                <a:lnTo>
                  <a:pt x="22" y="333"/>
                </a:lnTo>
                <a:lnTo>
                  <a:pt x="21" y="335"/>
                </a:lnTo>
                <a:lnTo>
                  <a:pt x="24" y="339"/>
                </a:lnTo>
                <a:lnTo>
                  <a:pt x="24" y="339"/>
                </a:lnTo>
                <a:lnTo>
                  <a:pt x="26" y="344"/>
                </a:lnTo>
                <a:lnTo>
                  <a:pt x="26" y="348"/>
                </a:lnTo>
                <a:lnTo>
                  <a:pt x="26" y="349"/>
                </a:lnTo>
                <a:lnTo>
                  <a:pt x="26" y="349"/>
                </a:lnTo>
                <a:lnTo>
                  <a:pt x="14" y="380"/>
                </a:lnTo>
                <a:lnTo>
                  <a:pt x="6" y="404"/>
                </a:lnTo>
                <a:lnTo>
                  <a:pt x="2" y="420"/>
                </a:lnTo>
                <a:lnTo>
                  <a:pt x="2" y="420"/>
                </a:lnTo>
                <a:lnTo>
                  <a:pt x="0" y="430"/>
                </a:lnTo>
                <a:lnTo>
                  <a:pt x="0" y="438"/>
                </a:lnTo>
                <a:lnTo>
                  <a:pt x="2" y="446"/>
                </a:lnTo>
                <a:lnTo>
                  <a:pt x="3" y="450"/>
                </a:lnTo>
                <a:lnTo>
                  <a:pt x="6" y="454"/>
                </a:lnTo>
                <a:lnTo>
                  <a:pt x="6" y="454"/>
                </a:lnTo>
                <a:lnTo>
                  <a:pt x="50" y="495"/>
                </a:lnTo>
                <a:lnTo>
                  <a:pt x="86" y="529"/>
                </a:lnTo>
                <a:lnTo>
                  <a:pt x="86" y="529"/>
                </a:lnTo>
                <a:lnTo>
                  <a:pt x="90" y="540"/>
                </a:lnTo>
                <a:lnTo>
                  <a:pt x="92" y="551"/>
                </a:lnTo>
                <a:lnTo>
                  <a:pt x="92" y="556"/>
                </a:lnTo>
                <a:lnTo>
                  <a:pt x="92" y="563"/>
                </a:lnTo>
                <a:lnTo>
                  <a:pt x="92" y="563"/>
                </a:lnTo>
                <a:lnTo>
                  <a:pt x="90" y="573"/>
                </a:lnTo>
                <a:lnTo>
                  <a:pt x="90" y="581"/>
                </a:lnTo>
                <a:lnTo>
                  <a:pt x="89" y="588"/>
                </a:lnTo>
                <a:lnTo>
                  <a:pt x="86" y="595"/>
                </a:lnTo>
                <a:lnTo>
                  <a:pt x="86" y="595"/>
                </a:lnTo>
                <a:lnTo>
                  <a:pt x="84" y="600"/>
                </a:lnTo>
                <a:lnTo>
                  <a:pt x="81" y="603"/>
                </a:lnTo>
                <a:lnTo>
                  <a:pt x="81" y="607"/>
                </a:lnTo>
                <a:lnTo>
                  <a:pt x="84" y="611"/>
                </a:lnTo>
                <a:lnTo>
                  <a:pt x="84" y="611"/>
                </a:lnTo>
                <a:lnTo>
                  <a:pt x="89" y="617"/>
                </a:lnTo>
                <a:lnTo>
                  <a:pt x="92" y="619"/>
                </a:lnTo>
                <a:lnTo>
                  <a:pt x="96" y="621"/>
                </a:lnTo>
                <a:lnTo>
                  <a:pt x="96" y="621"/>
                </a:lnTo>
                <a:lnTo>
                  <a:pt x="100" y="682"/>
                </a:lnTo>
                <a:lnTo>
                  <a:pt x="103" y="726"/>
                </a:lnTo>
                <a:lnTo>
                  <a:pt x="104" y="741"/>
                </a:lnTo>
                <a:lnTo>
                  <a:pt x="105" y="748"/>
                </a:lnTo>
                <a:lnTo>
                  <a:pt x="105" y="748"/>
                </a:lnTo>
                <a:lnTo>
                  <a:pt x="111" y="753"/>
                </a:lnTo>
                <a:lnTo>
                  <a:pt x="114" y="754"/>
                </a:lnTo>
                <a:lnTo>
                  <a:pt x="114" y="754"/>
                </a:lnTo>
                <a:lnTo>
                  <a:pt x="114" y="768"/>
                </a:lnTo>
                <a:lnTo>
                  <a:pt x="115" y="798"/>
                </a:lnTo>
                <a:lnTo>
                  <a:pt x="119" y="834"/>
                </a:lnTo>
                <a:lnTo>
                  <a:pt x="122" y="849"/>
                </a:lnTo>
                <a:lnTo>
                  <a:pt x="126" y="860"/>
                </a:lnTo>
                <a:lnTo>
                  <a:pt x="126" y="860"/>
                </a:lnTo>
                <a:lnTo>
                  <a:pt x="142" y="898"/>
                </a:lnTo>
                <a:lnTo>
                  <a:pt x="151" y="914"/>
                </a:lnTo>
                <a:lnTo>
                  <a:pt x="157" y="926"/>
                </a:lnTo>
                <a:lnTo>
                  <a:pt x="157" y="926"/>
                </a:lnTo>
                <a:lnTo>
                  <a:pt x="160" y="932"/>
                </a:lnTo>
                <a:lnTo>
                  <a:pt x="161" y="937"/>
                </a:lnTo>
                <a:lnTo>
                  <a:pt x="166" y="951"/>
                </a:lnTo>
                <a:lnTo>
                  <a:pt x="168" y="956"/>
                </a:lnTo>
                <a:lnTo>
                  <a:pt x="171" y="962"/>
                </a:lnTo>
                <a:lnTo>
                  <a:pt x="175" y="965"/>
                </a:lnTo>
                <a:lnTo>
                  <a:pt x="182" y="966"/>
                </a:lnTo>
                <a:lnTo>
                  <a:pt x="182" y="966"/>
                </a:lnTo>
                <a:lnTo>
                  <a:pt x="194" y="963"/>
                </a:lnTo>
                <a:lnTo>
                  <a:pt x="206" y="959"/>
                </a:lnTo>
                <a:lnTo>
                  <a:pt x="217" y="954"/>
                </a:lnTo>
                <a:lnTo>
                  <a:pt x="217" y="954"/>
                </a:lnTo>
                <a:lnTo>
                  <a:pt x="220" y="1025"/>
                </a:lnTo>
                <a:lnTo>
                  <a:pt x="220" y="1079"/>
                </a:lnTo>
                <a:lnTo>
                  <a:pt x="220" y="1116"/>
                </a:lnTo>
                <a:lnTo>
                  <a:pt x="220" y="1116"/>
                </a:lnTo>
                <a:lnTo>
                  <a:pt x="217" y="1154"/>
                </a:lnTo>
                <a:lnTo>
                  <a:pt x="216" y="1175"/>
                </a:lnTo>
                <a:lnTo>
                  <a:pt x="216" y="1175"/>
                </a:lnTo>
                <a:lnTo>
                  <a:pt x="208" y="1191"/>
                </a:lnTo>
                <a:lnTo>
                  <a:pt x="208" y="1191"/>
                </a:lnTo>
                <a:lnTo>
                  <a:pt x="204" y="1203"/>
                </a:lnTo>
                <a:lnTo>
                  <a:pt x="198" y="1228"/>
                </a:lnTo>
                <a:lnTo>
                  <a:pt x="196" y="1240"/>
                </a:lnTo>
                <a:lnTo>
                  <a:pt x="196" y="1253"/>
                </a:lnTo>
                <a:lnTo>
                  <a:pt x="197" y="1261"/>
                </a:lnTo>
                <a:lnTo>
                  <a:pt x="198" y="1265"/>
                </a:lnTo>
                <a:lnTo>
                  <a:pt x="201" y="1266"/>
                </a:lnTo>
                <a:lnTo>
                  <a:pt x="201" y="1266"/>
                </a:lnTo>
                <a:lnTo>
                  <a:pt x="209" y="1269"/>
                </a:lnTo>
                <a:lnTo>
                  <a:pt x="219" y="1270"/>
                </a:lnTo>
                <a:lnTo>
                  <a:pt x="245" y="1272"/>
                </a:lnTo>
                <a:lnTo>
                  <a:pt x="268" y="1270"/>
                </a:lnTo>
                <a:lnTo>
                  <a:pt x="276" y="1269"/>
                </a:lnTo>
                <a:lnTo>
                  <a:pt x="279" y="1266"/>
                </a:lnTo>
                <a:lnTo>
                  <a:pt x="279" y="1266"/>
                </a:lnTo>
                <a:lnTo>
                  <a:pt x="279" y="1262"/>
                </a:lnTo>
                <a:lnTo>
                  <a:pt x="277" y="1255"/>
                </a:lnTo>
                <a:lnTo>
                  <a:pt x="272" y="1238"/>
                </a:lnTo>
                <a:lnTo>
                  <a:pt x="264" y="1210"/>
                </a:lnTo>
                <a:lnTo>
                  <a:pt x="264" y="1210"/>
                </a:lnTo>
                <a:lnTo>
                  <a:pt x="260" y="1190"/>
                </a:lnTo>
                <a:lnTo>
                  <a:pt x="254" y="1163"/>
                </a:lnTo>
                <a:lnTo>
                  <a:pt x="254" y="1163"/>
                </a:lnTo>
                <a:lnTo>
                  <a:pt x="256" y="1154"/>
                </a:lnTo>
                <a:lnTo>
                  <a:pt x="258" y="1141"/>
                </a:lnTo>
                <a:lnTo>
                  <a:pt x="271" y="1104"/>
                </a:lnTo>
                <a:lnTo>
                  <a:pt x="283" y="1066"/>
                </a:lnTo>
                <a:lnTo>
                  <a:pt x="291" y="1038"/>
                </a:lnTo>
                <a:lnTo>
                  <a:pt x="291" y="1038"/>
                </a:lnTo>
                <a:lnTo>
                  <a:pt x="292" y="1026"/>
                </a:lnTo>
                <a:lnTo>
                  <a:pt x="295" y="1010"/>
                </a:lnTo>
                <a:lnTo>
                  <a:pt x="298" y="965"/>
                </a:lnTo>
                <a:lnTo>
                  <a:pt x="301" y="898"/>
                </a:lnTo>
                <a:lnTo>
                  <a:pt x="301" y="898"/>
                </a:lnTo>
                <a:lnTo>
                  <a:pt x="301" y="869"/>
                </a:lnTo>
                <a:lnTo>
                  <a:pt x="301" y="851"/>
                </a:lnTo>
                <a:lnTo>
                  <a:pt x="303" y="839"/>
                </a:lnTo>
                <a:lnTo>
                  <a:pt x="303" y="839"/>
                </a:lnTo>
                <a:lnTo>
                  <a:pt x="317" y="786"/>
                </a:lnTo>
                <a:lnTo>
                  <a:pt x="325" y="752"/>
                </a:lnTo>
                <a:lnTo>
                  <a:pt x="329" y="730"/>
                </a:lnTo>
                <a:lnTo>
                  <a:pt x="329" y="730"/>
                </a:lnTo>
                <a:lnTo>
                  <a:pt x="332" y="696"/>
                </a:lnTo>
                <a:lnTo>
                  <a:pt x="332" y="696"/>
                </a:lnTo>
                <a:lnTo>
                  <a:pt x="342" y="690"/>
                </a:lnTo>
                <a:lnTo>
                  <a:pt x="351" y="682"/>
                </a:lnTo>
                <a:lnTo>
                  <a:pt x="361" y="672"/>
                </a:lnTo>
                <a:lnTo>
                  <a:pt x="361" y="672"/>
                </a:lnTo>
                <a:lnTo>
                  <a:pt x="365" y="667"/>
                </a:lnTo>
                <a:lnTo>
                  <a:pt x="368" y="662"/>
                </a:lnTo>
                <a:lnTo>
                  <a:pt x="368" y="656"/>
                </a:lnTo>
                <a:lnTo>
                  <a:pt x="368" y="652"/>
                </a:lnTo>
                <a:lnTo>
                  <a:pt x="366" y="642"/>
                </a:lnTo>
                <a:lnTo>
                  <a:pt x="363" y="636"/>
                </a:lnTo>
                <a:lnTo>
                  <a:pt x="363" y="636"/>
                </a:lnTo>
                <a:lnTo>
                  <a:pt x="361" y="625"/>
                </a:lnTo>
                <a:lnTo>
                  <a:pt x="354" y="611"/>
                </a:lnTo>
                <a:lnTo>
                  <a:pt x="344" y="595"/>
                </a:lnTo>
                <a:lnTo>
                  <a:pt x="344" y="595"/>
                </a:lnTo>
                <a:lnTo>
                  <a:pt x="346" y="595"/>
                </a:lnTo>
                <a:lnTo>
                  <a:pt x="348" y="593"/>
                </a:lnTo>
                <a:lnTo>
                  <a:pt x="351" y="591"/>
                </a:lnTo>
                <a:lnTo>
                  <a:pt x="351" y="588"/>
                </a:lnTo>
                <a:lnTo>
                  <a:pt x="351" y="585"/>
                </a:lnTo>
                <a:lnTo>
                  <a:pt x="351" y="585"/>
                </a:lnTo>
                <a:lnTo>
                  <a:pt x="347" y="571"/>
                </a:lnTo>
                <a:lnTo>
                  <a:pt x="346" y="565"/>
                </a:lnTo>
                <a:lnTo>
                  <a:pt x="344" y="558"/>
                </a:lnTo>
                <a:lnTo>
                  <a:pt x="344" y="558"/>
                </a:lnTo>
                <a:lnTo>
                  <a:pt x="344" y="510"/>
                </a:lnTo>
                <a:lnTo>
                  <a:pt x="344" y="510"/>
                </a:lnTo>
                <a:lnTo>
                  <a:pt x="350" y="513"/>
                </a:lnTo>
                <a:lnTo>
                  <a:pt x="362" y="518"/>
                </a:lnTo>
                <a:lnTo>
                  <a:pt x="376" y="522"/>
                </a:lnTo>
                <a:lnTo>
                  <a:pt x="381" y="522"/>
                </a:lnTo>
                <a:lnTo>
                  <a:pt x="385" y="521"/>
                </a:lnTo>
                <a:lnTo>
                  <a:pt x="385" y="521"/>
                </a:lnTo>
                <a:lnTo>
                  <a:pt x="388" y="517"/>
                </a:lnTo>
                <a:lnTo>
                  <a:pt x="389" y="509"/>
                </a:lnTo>
                <a:lnTo>
                  <a:pt x="392" y="483"/>
                </a:lnTo>
                <a:lnTo>
                  <a:pt x="393" y="454"/>
                </a:lnTo>
                <a:lnTo>
                  <a:pt x="395" y="430"/>
                </a:lnTo>
                <a:lnTo>
                  <a:pt x="395" y="430"/>
                </a:lnTo>
                <a:lnTo>
                  <a:pt x="396" y="410"/>
                </a:lnTo>
                <a:lnTo>
                  <a:pt x="395" y="395"/>
                </a:lnTo>
                <a:lnTo>
                  <a:pt x="393" y="380"/>
                </a:lnTo>
                <a:lnTo>
                  <a:pt x="393" y="380"/>
                </a:lnTo>
                <a:lnTo>
                  <a:pt x="396" y="379"/>
                </a:lnTo>
                <a:lnTo>
                  <a:pt x="399" y="378"/>
                </a:lnTo>
                <a:lnTo>
                  <a:pt x="400" y="376"/>
                </a:lnTo>
                <a:lnTo>
                  <a:pt x="400" y="376"/>
                </a:lnTo>
                <a:lnTo>
                  <a:pt x="400" y="372"/>
                </a:lnTo>
                <a:lnTo>
                  <a:pt x="398" y="365"/>
                </a:lnTo>
                <a:lnTo>
                  <a:pt x="395" y="356"/>
                </a:lnTo>
                <a:lnTo>
                  <a:pt x="393" y="345"/>
                </a:lnTo>
                <a:lnTo>
                  <a:pt x="393" y="345"/>
                </a:lnTo>
                <a:lnTo>
                  <a:pt x="389" y="296"/>
                </a:lnTo>
                <a:lnTo>
                  <a:pt x="387" y="267"/>
                </a:lnTo>
                <a:lnTo>
                  <a:pt x="384" y="255"/>
                </a:lnTo>
                <a:lnTo>
                  <a:pt x="381" y="248"/>
                </a:lnTo>
                <a:lnTo>
                  <a:pt x="381" y="248"/>
                </a:lnTo>
                <a:lnTo>
                  <a:pt x="368" y="226"/>
                </a:lnTo>
                <a:lnTo>
                  <a:pt x="358" y="217"/>
                </a:lnTo>
                <a:lnTo>
                  <a:pt x="354" y="212"/>
                </a:lnTo>
                <a:lnTo>
                  <a:pt x="347" y="208"/>
                </a:lnTo>
                <a:lnTo>
                  <a:pt x="347" y="208"/>
                </a:lnTo>
                <a:lnTo>
                  <a:pt x="313" y="192"/>
                </a:lnTo>
                <a:lnTo>
                  <a:pt x="313" y="192"/>
                </a:lnTo>
                <a:lnTo>
                  <a:pt x="267" y="167"/>
                </a:lnTo>
                <a:lnTo>
                  <a:pt x="267" y="167"/>
                </a:lnTo>
                <a:lnTo>
                  <a:pt x="265" y="165"/>
                </a:lnTo>
                <a:lnTo>
                  <a:pt x="265" y="161"/>
                </a:lnTo>
                <a:lnTo>
                  <a:pt x="264" y="155"/>
                </a:lnTo>
                <a:lnTo>
                  <a:pt x="264" y="155"/>
                </a:lnTo>
                <a:lnTo>
                  <a:pt x="267" y="140"/>
                </a:lnTo>
                <a:lnTo>
                  <a:pt x="269" y="124"/>
                </a:lnTo>
                <a:lnTo>
                  <a:pt x="269" y="124"/>
                </a:lnTo>
                <a:lnTo>
                  <a:pt x="271" y="122"/>
                </a:lnTo>
                <a:lnTo>
                  <a:pt x="273" y="121"/>
                </a:lnTo>
                <a:lnTo>
                  <a:pt x="276" y="120"/>
                </a:lnTo>
                <a:lnTo>
                  <a:pt x="279" y="117"/>
                </a:lnTo>
                <a:lnTo>
                  <a:pt x="279" y="117"/>
                </a:lnTo>
                <a:lnTo>
                  <a:pt x="283" y="109"/>
                </a:lnTo>
                <a:lnTo>
                  <a:pt x="283" y="106"/>
                </a:lnTo>
                <a:lnTo>
                  <a:pt x="283" y="102"/>
                </a:lnTo>
                <a:lnTo>
                  <a:pt x="283" y="102"/>
                </a:lnTo>
                <a:lnTo>
                  <a:pt x="284" y="96"/>
                </a:lnTo>
                <a:lnTo>
                  <a:pt x="284" y="91"/>
                </a:lnTo>
                <a:lnTo>
                  <a:pt x="286" y="84"/>
                </a:lnTo>
                <a:lnTo>
                  <a:pt x="286" y="84"/>
                </a:lnTo>
                <a:lnTo>
                  <a:pt x="286" y="65"/>
                </a:lnTo>
                <a:lnTo>
                  <a:pt x="283" y="47"/>
                </a:lnTo>
                <a:lnTo>
                  <a:pt x="282" y="40"/>
                </a:lnTo>
                <a:lnTo>
                  <a:pt x="279" y="34"/>
                </a:lnTo>
                <a:lnTo>
                  <a:pt x="279" y="34"/>
                </a:lnTo>
                <a:lnTo>
                  <a:pt x="272" y="24"/>
                </a:lnTo>
                <a:lnTo>
                  <a:pt x="265" y="17"/>
                </a:lnTo>
                <a:lnTo>
                  <a:pt x="258" y="12"/>
                </a:lnTo>
                <a:lnTo>
                  <a:pt x="250" y="8"/>
                </a:lnTo>
                <a:lnTo>
                  <a:pt x="250" y="8"/>
                </a:lnTo>
                <a:lnTo>
                  <a:pt x="243" y="4"/>
                </a:lnTo>
                <a:lnTo>
                  <a:pt x="239" y="1"/>
                </a:lnTo>
                <a:lnTo>
                  <a:pt x="232" y="0"/>
                </a:lnTo>
                <a:lnTo>
                  <a:pt x="220" y="0"/>
                </a:lnTo>
                <a:lnTo>
                  <a:pt x="220" y="0"/>
                </a:lnTo>
                <a:lnTo>
                  <a:pt x="196" y="2"/>
                </a:lnTo>
                <a:lnTo>
                  <a:pt x="189" y="4"/>
                </a:lnTo>
                <a:lnTo>
                  <a:pt x="183" y="8"/>
                </a:lnTo>
                <a:lnTo>
                  <a:pt x="183" y="8"/>
                </a:lnTo>
                <a:lnTo>
                  <a:pt x="172" y="23"/>
                </a:lnTo>
                <a:lnTo>
                  <a:pt x="161" y="36"/>
                </a:lnTo>
                <a:lnTo>
                  <a:pt x="161" y="36"/>
                </a:lnTo>
                <a:lnTo>
                  <a:pt x="159" y="42"/>
                </a:lnTo>
                <a:lnTo>
                  <a:pt x="157" y="49"/>
                </a:lnTo>
                <a:lnTo>
                  <a:pt x="155" y="58"/>
                </a:lnTo>
                <a:lnTo>
                  <a:pt x="155" y="58"/>
                </a:lnTo>
                <a:lnTo>
                  <a:pt x="145" y="62"/>
                </a:lnTo>
                <a:lnTo>
                  <a:pt x="140" y="65"/>
                </a:lnTo>
                <a:lnTo>
                  <a:pt x="138" y="66"/>
                </a:lnTo>
                <a:lnTo>
                  <a:pt x="138" y="68"/>
                </a:lnTo>
                <a:lnTo>
                  <a:pt x="138" y="68"/>
                </a:lnTo>
                <a:close/>
                <a:moveTo>
                  <a:pt x="96" y="389"/>
                </a:moveTo>
                <a:lnTo>
                  <a:pt x="96" y="389"/>
                </a:lnTo>
                <a:lnTo>
                  <a:pt x="99" y="398"/>
                </a:lnTo>
                <a:lnTo>
                  <a:pt x="99" y="398"/>
                </a:lnTo>
                <a:lnTo>
                  <a:pt x="104" y="417"/>
                </a:lnTo>
                <a:lnTo>
                  <a:pt x="104" y="417"/>
                </a:lnTo>
                <a:lnTo>
                  <a:pt x="105" y="424"/>
                </a:lnTo>
                <a:lnTo>
                  <a:pt x="105" y="428"/>
                </a:lnTo>
                <a:lnTo>
                  <a:pt x="104" y="445"/>
                </a:lnTo>
                <a:lnTo>
                  <a:pt x="104" y="445"/>
                </a:lnTo>
                <a:lnTo>
                  <a:pt x="103" y="475"/>
                </a:lnTo>
                <a:lnTo>
                  <a:pt x="104" y="492"/>
                </a:lnTo>
                <a:lnTo>
                  <a:pt x="104" y="492"/>
                </a:lnTo>
                <a:lnTo>
                  <a:pt x="95" y="484"/>
                </a:lnTo>
                <a:lnTo>
                  <a:pt x="82" y="470"/>
                </a:lnTo>
                <a:lnTo>
                  <a:pt x="82" y="470"/>
                </a:lnTo>
                <a:lnTo>
                  <a:pt x="58" y="432"/>
                </a:lnTo>
                <a:lnTo>
                  <a:pt x="58" y="432"/>
                </a:lnTo>
                <a:lnTo>
                  <a:pt x="62" y="417"/>
                </a:lnTo>
                <a:lnTo>
                  <a:pt x="62" y="417"/>
                </a:lnTo>
                <a:lnTo>
                  <a:pt x="65" y="412"/>
                </a:lnTo>
                <a:lnTo>
                  <a:pt x="69" y="406"/>
                </a:lnTo>
                <a:lnTo>
                  <a:pt x="74" y="398"/>
                </a:lnTo>
                <a:lnTo>
                  <a:pt x="74" y="398"/>
                </a:lnTo>
                <a:lnTo>
                  <a:pt x="77" y="398"/>
                </a:lnTo>
                <a:lnTo>
                  <a:pt x="80" y="398"/>
                </a:lnTo>
                <a:lnTo>
                  <a:pt x="84" y="398"/>
                </a:lnTo>
                <a:lnTo>
                  <a:pt x="84" y="398"/>
                </a:lnTo>
                <a:lnTo>
                  <a:pt x="89" y="395"/>
                </a:lnTo>
                <a:lnTo>
                  <a:pt x="92" y="393"/>
                </a:lnTo>
                <a:lnTo>
                  <a:pt x="96" y="389"/>
                </a:lnTo>
                <a:lnTo>
                  <a:pt x="96" y="38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>
            <a:off x="4660573" y="4661849"/>
            <a:ext cx="659269" cy="1776723"/>
          </a:xfrm>
          <a:custGeom>
            <a:avLst/>
            <a:gdLst>
              <a:gd name="T0" fmla="*/ 101 w 459"/>
              <a:gd name="T1" fmla="*/ 172 h 1237"/>
              <a:gd name="T2" fmla="*/ 63 w 459"/>
              <a:gd name="T3" fmla="*/ 205 h 1237"/>
              <a:gd name="T4" fmla="*/ 34 w 459"/>
              <a:gd name="T5" fmla="*/ 286 h 1237"/>
              <a:gd name="T6" fmla="*/ 44 w 459"/>
              <a:gd name="T7" fmla="*/ 313 h 1237"/>
              <a:gd name="T8" fmla="*/ 6 w 459"/>
              <a:gd name="T9" fmla="*/ 357 h 1237"/>
              <a:gd name="T10" fmla="*/ 3 w 459"/>
              <a:gd name="T11" fmla="*/ 393 h 1237"/>
              <a:gd name="T12" fmla="*/ 37 w 459"/>
              <a:gd name="T13" fmla="*/ 407 h 1237"/>
              <a:gd name="T14" fmla="*/ 100 w 459"/>
              <a:gd name="T15" fmla="*/ 380 h 1237"/>
              <a:gd name="T16" fmla="*/ 111 w 459"/>
              <a:gd name="T17" fmla="*/ 444 h 1237"/>
              <a:gd name="T18" fmla="*/ 126 w 459"/>
              <a:gd name="T19" fmla="*/ 501 h 1237"/>
              <a:gd name="T20" fmla="*/ 111 w 459"/>
              <a:gd name="T21" fmla="*/ 568 h 1237"/>
              <a:gd name="T22" fmla="*/ 137 w 459"/>
              <a:gd name="T23" fmla="*/ 664 h 1237"/>
              <a:gd name="T24" fmla="*/ 159 w 459"/>
              <a:gd name="T25" fmla="*/ 713 h 1237"/>
              <a:gd name="T26" fmla="*/ 178 w 459"/>
              <a:gd name="T27" fmla="*/ 788 h 1237"/>
              <a:gd name="T28" fmla="*/ 219 w 459"/>
              <a:gd name="T29" fmla="*/ 903 h 1237"/>
              <a:gd name="T30" fmla="*/ 240 w 459"/>
              <a:gd name="T31" fmla="*/ 1004 h 1237"/>
              <a:gd name="T32" fmla="*/ 236 w 459"/>
              <a:gd name="T33" fmla="*/ 1137 h 1237"/>
              <a:gd name="T34" fmla="*/ 223 w 459"/>
              <a:gd name="T35" fmla="*/ 1152 h 1237"/>
              <a:gd name="T36" fmla="*/ 204 w 459"/>
              <a:gd name="T37" fmla="*/ 1163 h 1237"/>
              <a:gd name="T38" fmla="*/ 189 w 459"/>
              <a:gd name="T39" fmla="*/ 1192 h 1237"/>
              <a:gd name="T40" fmla="*/ 224 w 459"/>
              <a:gd name="T41" fmla="*/ 1227 h 1237"/>
              <a:gd name="T42" fmla="*/ 253 w 459"/>
              <a:gd name="T43" fmla="*/ 1234 h 1237"/>
              <a:gd name="T44" fmla="*/ 273 w 459"/>
              <a:gd name="T45" fmla="*/ 1222 h 1237"/>
              <a:gd name="T46" fmla="*/ 277 w 459"/>
              <a:gd name="T47" fmla="*/ 1174 h 1237"/>
              <a:gd name="T48" fmla="*/ 280 w 459"/>
              <a:gd name="T49" fmla="*/ 1113 h 1237"/>
              <a:gd name="T50" fmla="*/ 298 w 459"/>
              <a:gd name="T51" fmla="*/ 1121 h 1237"/>
              <a:gd name="T52" fmla="*/ 325 w 459"/>
              <a:gd name="T53" fmla="*/ 1136 h 1237"/>
              <a:gd name="T54" fmla="*/ 343 w 459"/>
              <a:gd name="T55" fmla="*/ 1111 h 1237"/>
              <a:gd name="T56" fmla="*/ 344 w 459"/>
              <a:gd name="T57" fmla="*/ 1010 h 1237"/>
              <a:gd name="T58" fmla="*/ 333 w 459"/>
              <a:gd name="T59" fmla="*/ 963 h 1237"/>
              <a:gd name="T60" fmla="*/ 305 w 459"/>
              <a:gd name="T61" fmla="*/ 907 h 1237"/>
              <a:gd name="T62" fmla="*/ 309 w 459"/>
              <a:gd name="T63" fmla="*/ 804 h 1237"/>
              <a:gd name="T64" fmla="*/ 339 w 459"/>
              <a:gd name="T65" fmla="*/ 728 h 1237"/>
              <a:gd name="T66" fmla="*/ 347 w 459"/>
              <a:gd name="T67" fmla="*/ 654 h 1237"/>
              <a:gd name="T68" fmla="*/ 355 w 459"/>
              <a:gd name="T69" fmla="*/ 606 h 1237"/>
              <a:gd name="T70" fmla="*/ 348 w 459"/>
              <a:gd name="T71" fmla="*/ 441 h 1237"/>
              <a:gd name="T72" fmla="*/ 347 w 459"/>
              <a:gd name="T73" fmla="*/ 302 h 1237"/>
              <a:gd name="T74" fmla="*/ 374 w 459"/>
              <a:gd name="T75" fmla="*/ 305 h 1237"/>
              <a:gd name="T76" fmla="*/ 396 w 459"/>
              <a:gd name="T77" fmla="*/ 407 h 1237"/>
              <a:gd name="T78" fmla="*/ 397 w 459"/>
              <a:gd name="T79" fmla="*/ 466 h 1237"/>
              <a:gd name="T80" fmla="*/ 403 w 459"/>
              <a:gd name="T81" fmla="*/ 490 h 1237"/>
              <a:gd name="T82" fmla="*/ 434 w 459"/>
              <a:gd name="T83" fmla="*/ 514 h 1237"/>
              <a:gd name="T84" fmla="*/ 456 w 459"/>
              <a:gd name="T85" fmla="*/ 509 h 1237"/>
              <a:gd name="T86" fmla="*/ 452 w 459"/>
              <a:gd name="T87" fmla="*/ 488 h 1237"/>
              <a:gd name="T88" fmla="*/ 442 w 459"/>
              <a:gd name="T89" fmla="*/ 410 h 1237"/>
              <a:gd name="T90" fmla="*/ 438 w 459"/>
              <a:gd name="T91" fmla="*/ 325 h 1237"/>
              <a:gd name="T92" fmla="*/ 406 w 459"/>
              <a:gd name="T93" fmla="*/ 276 h 1237"/>
              <a:gd name="T94" fmla="*/ 387 w 459"/>
              <a:gd name="T95" fmla="*/ 191 h 1237"/>
              <a:gd name="T96" fmla="*/ 355 w 459"/>
              <a:gd name="T97" fmla="*/ 167 h 1237"/>
              <a:gd name="T98" fmla="*/ 280 w 459"/>
              <a:gd name="T99" fmla="*/ 155 h 1237"/>
              <a:gd name="T100" fmla="*/ 270 w 459"/>
              <a:gd name="T101" fmla="*/ 135 h 1237"/>
              <a:gd name="T102" fmla="*/ 286 w 459"/>
              <a:gd name="T103" fmla="*/ 118 h 1237"/>
              <a:gd name="T104" fmla="*/ 292 w 459"/>
              <a:gd name="T105" fmla="*/ 88 h 1237"/>
              <a:gd name="T106" fmla="*/ 295 w 459"/>
              <a:gd name="T107" fmla="*/ 69 h 1237"/>
              <a:gd name="T108" fmla="*/ 283 w 459"/>
              <a:gd name="T109" fmla="*/ 21 h 1237"/>
              <a:gd name="T110" fmla="*/ 238 w 459"/>
              <a:gd name="T111" fmla="*/ 2 h 1237"/>
              <a:gd name="T112" fmla="*/ 180 w 459"/>
              <a:gd name="T113" fmla="*/ 10 h 1237"/>
              <a:gd name="T114" fmla="*/ 160 w 459"/>
              <a:gd name="T115" fmla="*/ 48 h 1237"/>
              <a:gd name="T116" fmla="*/ 144 w 459"/>
              <a:gd name="T117" fmla="*/ 77 h 1237"/>
              <a:gd name="T118" fmla="*/ 161 w 459"/>
              <a:gd name="T119" fmla="*/ 96 h 1237"/>
              <a:gd name="T120" fmla="*/ 171 w 459"/>
              <a:gd name="T121" fmla="*/ 105 h 1237"/>
              <a:gd name="T122" fmla="*/ 175 w 459"/>
              <a:gd name="T123" fmla="*/ 129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9" h="1237">
                <a:moveTo>
                  <a:pt x="174" y="148"/>
                </a:moveTo>
                <a:lnTo>
                  <a:pt x="174" y="148"/>
                </a:lnTo>
                <a:lnTo>
                  <a:pt x="161" y="150"/>
                </a:lnTo>
                <a:lnTo>
                  <a:pt x="133" y="160"/>
                </a:lnTo>
                <a:lnTo>
                  <a:pt x="116" y="165"/>
                </a:lnTo>
                <a:lnTo>
                  <a:pt x="101" y="172"/>
                </a:lnTo>
                <a:lnTo>
                  <a:pt x="89" y="178"/>
                </a:lnTo>
                <a:lnTo>
                  <a:pt x="81" y="183"/>
                </a:lnTo>
                <a:lnTo>
                  <a:pt x="81" y="183"/>
                </a:lnTo>
                <a:lnTo>
                  <a:pt x="73" y="193"/>
                </a:lnTo>
                <a:lnTo>
                  <a:pt x="67" y="198"/>
                </a:lnTo>
                <a:lnTo>
                  <a:pt x="63" y="205"/>
                </a:lnTo>
                <a:lnTo>
                  <a:pt x="62" y="216"/>
                </a:lnTo>
                <a:lnTo>
                  <a:pt x="62" y="216"/>
                </a:lnTo>
                <a:lnTo>
                  <a:pt x="59" y="224"/>
                </a:lnTo>
                <a:lnTo>
                  <a:pt x="55" y="235"/>
                </a:lnTo>
                <a:lnTo>
                  <a:pt x="44" y="261"/>
                </a:lnTo>
                <a:lnTo>
                  <a:pt x="34" y="286"/>
                </a:lnTo>
                <a:lnTo>
                  <a:pt x="32" y="294"/>
                </a:lnTo>
                <a:lnTo>
                  <a:pt x="32" y="297"/>
                </a:lnTo>
                <a:lnTo>
                  <a:pt x="32" y="298"/>
                </a:lnTo>
                <a:lnTo>
                  <a:pt x="32" y="298"/>
                </a:lnTo>
                <a:lnTo>
                  <a:pt x="41" y="307"/>
                </a:lnTo>
                <a:lnTo>
                  <a:pt x="44" y="313"/>
                </a:lnTo>
                <a:lnTo>
                  <a:pt x="44" y="313"/>
                </a:lnTo>
                <a:lnTo>
                  <a:pt x="38" y="317"/>
                </a:lnTo>
                <a:lnTo>
                  <a:pt x="25" y="329"/>
                </a:lnTo>
                <a:lnTo>
                  <a:pt x="11" y="344"/>
                </a:lnTo>
                <a:lnTo>
                  <a:pt x="7" y="351"/>
                </a:lnTo>
                <a:lnTo>
                  <a:pt x="6" y="357"/>
                </a:lnTo>
                <a:lnTo>
                  <a:pt x="6" y="357"/>
                </a:lnTo>
                <a:lnTo>
                  <a:pt x="3" y="366"/>
                </a:lnTo>
                <a:lnTo>
                  <a:pt x="0" y="377"/>
                </a:lnTo>
                <a:lnTo>
                  <a:pt x="0" y="383"/>
                </a:lnTo>
                <a:lnTo>
                  <a:pt x="2" y="388"/>
                </a:lnTo>
                <a:lnTo>
                  <a:pt x="3" y="393"/>
                </a:lnTo>
                <a:lnTo>
                  <a:pt x="8" y="398"/>
                </a:lnTo>
                <a:lnTo>
                  <a:pt x="8" y="398"/>
                </a:lnTo>
                <a:lnTo>
                  <a:pt x="15" y="403"/>
                </a:lnTo>
                <a:lnTo>
                  <a:pt x="21" y="404"/>
                </a:lnTo>
                <a:lnTo>
                  <a:pt x="37" y="407"/>
                </a:lnTo>
                <a:lnTo>
                  <a:pt x="37" y="407"/>
                </a:lnTo>
                <a:lnTo>
                  <a:pt x="45" y="407"/>
                </a:lnTo>
                <a:lnTo>
                  <a:pt x="55" y="404"/>
                </a:lnTo>
                <a:lnTo>
                  <a:pt x="66" y="400"/>
                </a:lnTo>
                <a:lnTo>
                  <a:pt x="77" y="395"/>
                </a:lnTo>
                <a:lnTo>
                  <a:pt x="93" y="385"/>
                </a:lnTo>
                <a:lnTo>
                  <a:pt x="100" y="380"/>
                </a:lnTo>
                <a:lnTo>
                  <a:pt x="100" y="380"/>
                </a:lnTo>
                <a:lnTo>
                  <a:pt x="107" y="396"/>
                </a:lnTo>
                <a:lnTo>
                  <a:pt x="111" y="410"/>
                </a:lnTo>
                <a:lnTo>
                  <a:pt x="112" y="422"/>
                </a:lnTo>
                <a:lnTo>
                  <a:pt x="112" y="422"/>
                </a:lnTo>
                <a:lnTo>
                  <a:pt x="111" y="444"/>
                </a:lnTo>
                <a:lnTo>
                  <a:pt x="112" y="458"/>
                </a:lnTo>
                <a:lnTo>
                  <a:pt x="114" y="466"/>
                </a:lnTo>
                <a:lnTo>
                  <a:pt x="118" y="475"/>
                </a:lnTo>
                <a:lnTo>
                  <a:pt x="118" y="475"/>
                </a:lnTo>
                <a:lnTo>
                  <a:pt x="123" y="490"/>
                </a:lnTo>
                <a:lnTo>
                  <a:pt x="126" y="501"/>
                </a:lnTo>
                <a:lnTo>
                  <a:pt x="126" y="509"/>
                </a:lnTo>
                <a:lnTo>
                  <a:pt x="124" y="522"/>
                </a:lnTo>
                <a:lnTo>
                  <a:pt x="124" y="522"/>
                </a:lnTo>
                <a:lnTo>
                  <a:pt x="120" y="537"/>
                </a:lnTo>
                <a:lnTo>
                  <a:pt x="114" y="557"/>
                </a:lnTo>
                <a:lnTo>
                  <a:pt x="111" y="568"/>
                </a:lnTo>
                <a:lnTo>
                  <a:pt x="111" y="579"/>
                </a:lnTo>
                <a:lnTo>
                  <a:pt x="111" y="590"/>
                </a:lnTo>
                <a:lnTo>
                  <a:pt x="115" y="601"/>
                </a:lnTo>
                <a:lnTo>
                  <a:pt x="115" y="601"/>
                </a:lnTo>
                <a:lnTo>
                  <a:pt x="126" y="630"/>
                </a:lnTo>
                <a:lnTo>
                  <a:pt x="137" y="664"/>
                </a:lnTo>
                <a:lnTo>
                  <a:pt x="146" y="694"/>
                </a:lnTo>
                <a:lnTo>
                  <a:pt x="149" y="706"/>
                </a:lnTo>
                <a:lnTo>
                  <a:pt x="149" y="706"/>
                </a:lnTo>
                <a:lnTo>
                  <a:pt x="150" y="707"/>
                </a:lnTo>
                <a:lnTo>
                  <a:pt x="153" y="709"/>
                </a:lnTo>
                <a:lnTo>
                  <a:pt x="159" y="713"/>
                </a:lnTo>
                <a:lnTo>
                  <a:pt x="159" y="713"/>
                </a:lnTo>
                <a:lnTo>
                  <a:pt x="164" y="742"/>
                </a:lnTo>
                <a:lnTo>
                  <a:pt x="169" y="766"/>
                </a:lnTo>
                <a:lnTo>
                  <a:pt x="174" y="778"/>
                </a:lnTo>
                <a:lnTo>
                  <a:pt x="178" y="788"/>
                </a:lnTo>
                <a:lnTo>
                  <a:pt x="178" y="788"/>
                </a:lnTo>
                <a:lnTo>
                  <a:pt x="187" y="810"/>
                </a:lnTo>
                <a:lnTo>
                  <a:pt x="197" y="837"/>
                </a:lnTo>
                <a:lnTo>
                  <a:pt x="209" y="878"/>
                </a:lnTo>
                <a:lnTo>
                  <a:pt x="209" y="878"/>
                </a:lnTo>
                <a:lnTo>
                  <a:pt x="213" y="889"/>
                </a:lnTo>
                <a:lnTo>
                  <a:pt x="219" y="903"/>
                </a:lnTo>
                <a:lnTo>
                  <a:pt x="227" y="922"/>
                </a:lnTo>
                <a:lnTo>
                  <a:pt x="227" y="922"/>
                </a:lnTo>
                <a:lnTo>
                  <a:pt x="232" y="934"/>
                </a:lnTo>
                <a:lnTo>
                  <a:pt x="236" y="944"/>
                </a:lnTo>
                <a:lnTo>
                  <a:pt x="236" y="944"/>
                </a:lnTo>
                <a:lnTo>
                  <a:pt x="240" y="1004"/>
                </a:lnTo>
                <a:lnTo>
                  <a:pt x="242" y="1051"/>
                </a:lnTo>
                <a:lnTo>
                  <a:pt x="242" y="1072"/>
                </a:lnTo>
                <a:lnTo>
                  <a:pt x="242" y="1087"/>
                </a:lnTo>
                <a:lnTo>
                  <a:pt x="242" y="1087"/>
                </a:lnTo>
                <a:lnTo>
                  <a:pt x="236" y="1137"/>
                </a:lnTo>
                <a:lnTo>
                  <a:pt x="236" y="1137"/>
                </a:lnTo>
                <a:lnTo>
                  <a:pt x="228" y="1137"/>
                </a:lnTo>
                <a:lnTo>
                  <a:pt x="224" y="1139"/>
                </a:lnTo>
                <a:lnTo>
                  <a:pt x="223" y="1140"/>
                </a:lnTo>
                <a:lnTo>
                  <a:pt x="221" y="1143"/>
                </a:lnTo>
                <a:lnTo>
                  <a:pt x="221" y="1143"/>
                </a:lnTo>
                <a:lnTo>
                  <a:pt x="223" y="1152"/>
                </a:lnTo>
                <a:lnTo>
                  <a:pt x="223" y="1156"/>
                </a:lnTo>
                <a:lnTo>
                  <a:pt x="221" y="1159"/>
                </a:lnTo>
                <a:lnTo>
                  <a:pt x="221" y="1159"/>
                </a:lnTo>
                <a:lnTo>
                  <a:pt x="217" y="1161"/>
                </a:lnTo>
                <a:lnTo>
                  <a:pt x="210" y="1161"/>
                </a:lnTo>
                <a:lnTo>
                  <a:pt x="204" y="1163"/>
                </a:lnTo>
                <a:lnTo>
                  <a:pt x="200" y="1166"/>
                </a:lnTo>
                <a:lnTo>
                  <a:pt x="197" y="1169"/>
                </a:lnTo>
                <a:lnTo>
                  <a:pt x="197" y="1169"/>
                </a:lnTo>
                <a:lnTo>
                  <a:pt x="194" y="1177"/>
                </a:lnTo>
                <a:lnTo>
                  <a:pt x="190" y="1184"/>
                </a:lnTo>
                <a:lnTo>
                  <a:pt x="189" y="1192"/>
                </a:lnTo>
                <a:lnTo>
                  <a:pt x="190" y="1200"/>
                </a:lnTo>
                <a:lnTo>
                  <a:pt x="190" y="1200"/>
                </a:lnTo>
                <a:lnTo>
                  <a:pt x="193" y="1204"/>
                </a:lnTo>
                <a:lnTo>
                  <a:pt x="195" y="1208"/>
                </a:lnTo>
                <a:lnTo>
                  <a:pt x="204" y="1215"/>
                </a:lnTo>
                <a:lnTo>
                  <a:pt x="224" y="1227"/>
                </a:lnTo>
                <a:lnTo>
                  <a:pt x="224" y="1227"/>
                </a:lnTo>
                <a:lnTo>
                  <a:pt x="232" y="1233"/>
                </a:lnTo>
                <a:lnTo>
                  <a:pt x="238" y="1236"/>
                </a:lnTo>
                <a:lnTo>
                  <a:pt x="245" y="1237"/>
                </a:lnTo>
                <a:lnTo>
                  <a:pt x="253" y="1234"/>
                </a:lnTo>
                <a:lnTo>
                  <a:pt x="253" y="1234"/>
                </a:lnTo>
                <a:lnTo>
                  <a:pt x="258" y="1233"/>
                </a:lnTo>
                <a:lnTo>
                  <a:pt x="262" y="1233"/>
                </a:lnTo>
                <a:lnTo>
                  <a:pt x="266" y="1233"/>
                </a:lnTo>
                <a:lnTo>
                  <a:pt x="268" y="1233"/>
                </a:lnTo>
                <a:lnTo>
                  <a:pt x="269" y="1232"/>
                </a:lnTo>
                <a:lnTo>
                  <a:pt x="273" y="1222"/>
                </a:lnTo>
                <a:lnTo>
                  <a:pt x="273" y="1222"/>
                </a:lnTo>
                <a:lnTo>
                  <a:pt x="276" y="1211"/>
                </a:lnTo>
                <a:lnTo>
                  <a:pt x="277" y="1202"/>
                </a:lnTo>
                <a:lnTo>
                  <a:pt x="277" y="1188"/>
                </a:lnTo>
                <a:lnTo>
                  <a:pt x="277" y="1188"/>
                </a:lnTo>
                <a:lnTo>
                  <a:pt x="277" y="1174"/>
                </a:lnTo>
                <a:lnTo>
                  <a:pt x="277" y="1165"/>
                </a:lnTo>
                <a:lnTo>
                  <a:pt x="277" y="1165"/>
                </a:lnTo>
                <a:lnTo>
                  <a:pt x="277" y="1158"/>
                </a:lnTo>
                <a:lnTo>
                  <a:pt x="277" y="1147"/>
                </a:lnTo>
                <a:lnTo>
                  <a:pt x="277" y="1147"/>
                </a:lnTo>
                <a:lnTo>
                  <a:pt x="280" y="1113"/>
                </a:lnTo>
                <a:lnTo>
                  <a:pt x="281" y="1092"/>
                </a:lnTo>
                <a:lnTo>
                  <a:pt x="283" y="1084"/>
                </a:lnTo>
                <a:lnTo>
                  <a:pt x="283" y="1084"/>
                </a:lnTo>
                <a:lnTo>
                  <a:pt x="286" y="1094"/>
                </a:lnTo>
                <a:lnTo>
                  <a:pt x="294" y="1111"/>
                </a:lnTo>
                <a:lnTo>
                  <a:pt x="298" y="1121"/>
                </a:lnTo>
                <a:lnTo>
                  <a:pt x="303" y="1129"/>
                </a:lnTo>
                <a:lnTo>
                  <a:pt x="309" y="1136"/>
                </a:lnTo>
                <a:lnTo>
                  <a:pt x="311" y="1137"/>
                </a:lnTo>
                <a:lnTo>
                  <a:pt x="314" y="1137"/>
                </a:lnTo>
                <a:lnTo>
                  <a:pt x="314" y="1137"/>
                </a:lnTo>
                <a:lnTo>
                  <a:pt x="325" y="1136"/>
                </a:lnTo>
                <a:lnTo>
                  <a:pt x="329" y="1135"/>
                </a:lnTo>
                <a:lnTo>
                  <a:pt x="335" y="1132"/>
                </a:lnTo>
                <a:lnTo>
                  <a:pt x="337" y="1129"/>
                </a:lnTo>
                <a:lnTo>
                  <a:pt x="341" y="1124"/>
                </a:lnTo>
                <a:lnTo>
                  <a:pt x="343" y="1118"/>
                </a:lnTo>
                <a:lnTo>
                  <a:pt x="343" y="1111"/>
                </a:lnTo>
                <a:lnTo>
                  <a:pt x="343" y="1111"/>
                </a:lnTo>
                <a:lnTo>
                  <a:pt x="343" y="1077"/>
                </a:lnTo>
                <a:lnTo>
                  <a:pt x="343" y="1050"/>
                </a:lnTo>
                <a:lnTo>
                  <a:pt x="343" y="1050"/>
                </a:lnTo>
                <a:lnTo>
                  <a:pt x="344" y="1034"/>
                </a:lnTo>
                <a:lnTo>
                  <a:pt x="344" y="1010"/>
                </a:lnTo>
                <a:lnTo>
                  <a:pt x="344" y="987"/>
                </a:lnTo>
                <a:lnTo>
                  <a:pt x="343" y="978"/>
                </a:lnTo>
                <a:lnTo>
                  <a:pt x="341" y="969"/>
                </a:lnTo>
                <a:lnTo>
                  <a:pt x="341" y="969"/>
                </a:lnTo>
                <a:lnTo>
                  <a:pt x="337" y="965"/>
                </a:lnTo>
                <a:lnTo>
                  <a:pt x="333" y="963"/>
                </a:lnTo>
                <a:lnTo>
                  <a:pt x="329" y="960"/>
                </a:lnTo>
                <a:lnTo>
                  <a:pt x="325" y="960"/>
                </a:lnTo>
                <a:lnTo>
                  <a:pt x="317" y="960"/>
                </a:lnTo>
                <a:lnTo>
                  <a:pt x="314" y="960"/>
                </a:lnTo>
                <a:lnTo>
                  <a:pt x="314" y="960"/>
                </a:lnTo>
                <a:lnTo>
                  <a:pt x="305" y="907"/>
                </a:lnTo>
                <a:lnTo>
                  <a:pt x="305" y="907"/>
                </a:lnTo>
                <a:lnTo>
                  <a:pt x="305" y="864"/>
                </a:lnTo>
                <a:lnTo>
                  <a:pt x="305" y="834"/>
                </a:lnTo>
                <a:lnTo>
                  <a:pt x="307" y="812"/>
                </a:lnTo>
                <a:lnTo>
                  <a:pt x="307" y="812"/>
                </a:lnTo>
                <a:lnTo>
                  <a:pt x="309" y="804"/>
                </a:lnTo>
                <a:lnTo>
                  <a:pt x="313" y="796"/>
                </a:lnTo>
                <a:lnTo>
                  <a:pt x="322" y="774"/>
                </a:lnTo>
                <a:lnTo>
                  <a:pt x="333" y="751"/>
                </a:lnTo>
                <a:lnTo>
                  <a:pt x="336" y="739"/>
                </a:lnTo>
                <a:lnTo>
                  <a:pt x="339" y="728"/>
                </a:lnTo>
                <a:lnTo>
                  <a:pt x="339" y="728"/>
                </a:lnTo>
                <a:lnTo>
                  <a:pt x="343" y="690"/>
                </a:lnTo>
                <a:lnTo>
                  <a:pt x="343" y="679"/>
                </a:lnTo>
                <a:lnTo>
                  <a:pt x="343" y="675"/>
                </a:lnTo>
                <a:lnTo>
                  <a:pt x="343" y="675"/>
                </a:lnTo>
                <a:lnTo>
                  <a:pt x="344" y="666"/>
                </a:lnTo>
                <a:lnTo>
                  <a:pt x="347" y="654"/>
                </a:lnTo>
                <a:lnTo>
                  <a:pt x="350" y="642"/>
                </a:lnTo>
                <a:lnTo>
                  <a:pt x="351" y="635"/>
                </a:lnTo>
                <a:lnTo>
                  <a:pt x="351" y="635"/>
                </a:lnTo>
                <a:lnTo>
                  <a:pt x="351" y="631"/>
                </a:lnTo>
                <a:lnTo>
                  <a:pt x="352" y="621"/>
                </a:lnTo>
                <a:lnTo>
                  <a:pt x="355" y="606"/>
                </a:lnTo>
                <a:lnTo>
                  <a:pt x="355" y="606"/>
                </a:lnTo>
                <a:lnTo>
                  <a:pt x="355" y="583"/>
                </a:lnTo>
                <a:lnTo>
                  <a:pt x="354" y="537"/>
                </a:lnTo>
                <a:lnTo>
                  <a:pt x="348" y="458"/>
                </a:lnTo>
                <a:lnTo>
                  <a:pt x="348" y="458"/>
                </a:lnTo>
                <a:lnTo>
                  <a:pt x="348" y="441"/>
                </a:lnTo>
                <a:lnTo>
                  <a:pt x="348" y="419"/>
                </a:lnTo>
                <a:lnTo>
                  <a:pt x="348" y="398"/>
                </a:lnTo>
                <a:lnTo>
                  <a:pt x="348" y="378"/>
                </a:lnTo>
                <a:lnTo>
                  <a:pt x="348" y="378"/>
                </a:lnTo>
                <a:lnTo>
                  <a:pt x="347" y="327"/>
                </a:lnTo>
                <a:lnTo>
                  <a:pt x="347" y="302"/>
                </a:lnTo>
                <a:lnTo>
                  <a:pt x="347" y="295"/>
                </a:lnTo>
                <a:lnTo>
                  <a:pt x="348" y="292"/>
                </a:lnTo>
                <a:lnTo>
                  <a:pt x="348" y="292"/>
                </a:lnTo>
                <a:lnTo>
                  <a:pt x="370" y="305"/>
                </a:lnTo>
                <a:lnTo>
                  <a:pt x="374" y="305"/>
                </a:lnTo>
                <a:lnTo>
                  <a:pt x="374" y="305"/>
                </a:lnTo>
                <a:lnTo>
                  <a:pt x="385" y="340"/>
                </a:lnTo>
                <a:lnTo>
                  <a:pt x="397" y="380"/>
                </a:lnTo>
                <a:lnTo>
                  <a:pt x="397" y="380"/>
                </a:lnTo>
                <a:lnTo>
                  <a:pt x="397" y="385"/>
                </a:lnTo>
                <a:lnTo>
                  <a:pt x="397" y="391"/>
                </a:lnTo>
                <a:lnTo>
                  <a:pt x="396" y="407"/>
                </a:lnTo>
                <a:lnTo>
                  <a:pt x="395" y="423"/>
                </a:lnTo>
                <a:lnTo>
                  <a:pt x="395" y="434"/>
                </a:lnTo>
                <a:lnTo>
                  <a:pt x="395" y="434"/>
                </a:lnTo>
                <a:lnTo>
                  <a:pt x="396" y="452"/>
                </a:lnTo>
                <a:lnTo>
                  <a:pt x="397" y="466"/>
                </a:lnTo>
                <a:lnTo>
                  <a:pt x="397" y="466"/>
                </a:lnTo>
                <a:lnTo>
                  <a:pt x="395" y="473"/>
                </a:lnTo>
                <a:lnTo>
                  <a:pt x="395" y="478"/>
                </a:lnTo>
                <a:lnTo>
                  <a:pt x="395" y="482"/>
                </a:lnTo>
                <a:lnTo>
                  <a:pt x="397" y="485"/>
                </a:lnTo>
                <a:lnTo>
                  <a:pt x="397" y="485"/>
                </a:lnTo>
                <a:lnTo>
                  <a:pt x="403" y="490"/>
                </a:lnTo>
                <a:lnTo>
                  <a:pt x="411" y="496"/>
                </a:lnTo>
                <a:lnTo>
                  <a:pt x="419" y="500"/>
                </a:lnTo>
                <a:lnTo>
                  <a:pt x="423" y="504"/>
                </a:lnTo>
                <a:lnTo>
                  <a:pt x="423" y="504"/>
                </a:lnTo>
                <a:lnTo>
                  <a:pt x="427" y="508"/>
                </a:lnTo>
                <a:lnTo>
                  <a:pt x="434" y="514"/>
                </a:lnTo>
                <a:lnTo>
                  <a:pt x="438" y="515"/>
                </a:lnTo>
                <a:lnTo>
                  <a:pt x="442" y="516"/>
                </a:lnTo>
                <a:lnTo>
                  <a:pt x="447" y="516"/>
                </a:lnTo>
                <a:lnTo>
                  <a:pt x="451" y="514"/>
                </a:lnTo>
                <a:lnTo>
                  <a:pt x="451" y="514"/>
                </a:lnTo>
                <a:lnTo>
                  <a:pt x="456" y="509"/>
                </a:lnTo>
                <a:lnTo>
                  <a:pt x="457" y="508"/>
                </a:lnTo>
                <a:lnTo>
                  <a:pt x="459" y="505"/>
                </a:lnTo>
                <a:lnTo>
                  <a:pt x="459" y="503"/>
                </a:lnTo>
                <a:lnTo>
                  <a:pt x="459" y="499"/>
                </a:lnTo>
                <a:lnTo>
                  <a:pt x="452" y="488"/>
                </a:lnTo>
                <a:lnTo>
                  <a:pt x="452" y="488"/>
                </a:lnTo>
                <a:lnTo>
                  <a:pt x="445" y="475"/>
                </a:lnTo>
                <a:lnTo>
                  <a:pt x="440" y="466"/>
                </a:lnTo>
                <a:lnTo>
                  <a:pt x="438" y="458"/>
                </a:lnTo>
                <a:lnTo>
                  <a:pt x="438" y="445"/>
                </a:lnTo>
                <a:lnTo>
                  <a:pt x="438" y="445"/>
                </a:lnTo>
                <a:lnTo>
                  <a:pt x="442" y="410"/>
                </a:lnTo>
                <a:lnTo>
                  <a:pt x="445" y="389"/>
                </a:lnTo>
                <a:lnTo>
                  <a:pt x="445" y="373"/>
                </a:lnTo>
                <a:lnTo>
                  <a:pt x="445" y="373"/>
                </a:lnTo>
                <a:lnTo>
                  <a:pt x="442" y="346"/>
                </a:lnTo>
                <a:lnTo>
                  <a:pt x="441" y="333"/>
                </a:lnTo>
                <a:lnTo>
                  <a:pt x="438" y="325"/>
                </a:lnTo>
                <a:lnTo>
                  <a:pt x="438" y="325"/>
                </a:lnTo>
                <a:lnTo>
                  <a:pt x="432" y="314"/>
                </a:lnTo>
                <a:lnTo>
                  <a:pt x="421" y="302"/>
                </a:lnTo>
                <a:lnTo>
                  <a:pt x="407" y="286"/>
                </a:lnTo>
                <a:lnTo>
                  <a:pt x="407" y="286"/>
                </a:lnTo>
                <a:lnTo>
                  <a:pt x="406" y="276"/>
                </a:lnTo>
                <a:lnTo>
                  <a:pt x="404" y="264"/>
                </a:lnTo>
                <a:lnTo>
                  <a:pt x="402" y="247"/>
                </a:lnTo>
                <a:lnTo>
                  <a:pt x="402" y="247"/>
                </a:lnTo>
                <a:lnTo>
                  <a:pt x="395" y="216"/>
                </a:lnTo>
                <a:lnTo>
                  <a:pt x="391" y="202"/>
                </a:lnTo>
                <a:lnTo>
                  <a:pt x="387" y="191"/>
                </a:lnTo>
                <a:lnTo>
                  <a:pt x="387" y="191"/>
                </a:lnTo>
                <a:lnTo>
                  <a:pt x="382" y="182"/>
                </a:lnTo>
                <a:lnTo>
                  <a:pt x="376" y="175"/>
                </a:lnTo>
                <a:lnTo>
                  <a:pt x="367" y="171"/>
                </a:lnTo>
                <a:lnTo>
                  <a:pt x="355" y="167"/>
                </a:lnTo>
                <a:lnTo>
                  <a:pt x="355" y="167"/>
                </a:lnTo>
                <a:lnTo>
                  <a:pt x="337" y="164"/>
                </a:lnTo>
                <a:lnTo>
                  <a:pt x="316" y="160"/>
                </a:lnTo>
                <a:lnTo>
                  <a:pt x="286" y="157"/>
                </a:lnTo>
                <a:lnTo>
                  <a:pt x="286" y="157"/>
                </a:lnTo>
                <a:lnTo>
                  <a:pt x="283" y="156"/>
                </a:lnTo>
                <a:lnTo>
                  <a:pt x="280" y="155"/>
                </a:lnTo>
                <a:lnTo>
                  <a:pt x="275" y="150"/>
                </a:lnTo>
                <a:lnTo>
                  <a:pt x="268" y="145"/>
                </a:lnTo>
                <a:lnTo>
                  <a:pt x="268" y="145"/>
                </a:lnTo>
                <a:lnTo>
                  <a:pt x="269" y="142"/>
                </a:lnTo>
                <a:lnTo>
                  <a:pt x="270" y="135"/>
                </a:lnTo>
                <a:lnTo>
                  <a:pt x="270" y="135"/>
                </a:lnTo>
                <a:lnTo>
                  <a:pt x="275" y="120"/>
                </a:lnTo>
                <a:lnTo>
                  <a:pt x="275" y="120"/>
                </a:lnTo>
                <a:lnTo>
                  <a:pt x="279" y="122"/>
                </a:lnTo>
                <a:lnTo>
                  <a:pt x="281" y="120"/>
                </a:lnTo>
                <a:lnTo>
                  <a:pt x="286" y="118"/>
                </a:lnTo>
                <a:lnTo>
                  <a:pt x="286" y="118"/>
                </a:lnTo>
                <a:lnTo>
                  <a:pt x="291" y="111"/>
                </a:lnTo>
                <a:lnTo>
                  <a:pt x="294" y="105"/>
                </a:lnTo>
                <a:lnTo>
                  <a:pt x="295" y="99"/>
                </a:lnTo>
                <a:lnTo>
                  <a:pt x="295" y="99"/>
                </a:lnTo>
                <a:lnTo>
                  <a:pt x="294" y="92"/>
                </a:lnTo>
                <a:lnTo>
                  <a:pt x="292" y="88"/>
                </a:lnTo>
                <a:lnTo>
                  <a:pt x="290" y="85"/>
                </a:lnTo>
                <a:lnTo>
                  <a:pt x="290" y="85"/>
                </a:lnTo>
                <a:lnTo>
                  <a:pt x="291" y="81"/>
                </a:lnTo>
                <a:lnTo>
                  <a:pt x="295" y="73"/>
                </a:lnTo>
                <a:lnTo>
                  <a:pt x="295" y="73"/>
                </a:lnTo>
                <a:lnTo>
                  <a:pt x="295" y="69"/>
                </a:lnTo>
                <a:lnTo>
                  <a:pt x="295" y="66"/>
                </a:lnTo>
                <a:lnTo>
                  <a:pt x="292" y="60"/>
                </a:lnTo>
                <a:lnTo>
                  <a:pt x="287" y="55"/>
                </a:lnTo>
                <a:lnTo>
                  <a:pt x="287" y="55"/>
                </a:lnTo>
                <a:lnTo>
                  <a:pt x="286" y="36"/>
                </a:lnTo>
                <a:lnTo>
                  <a:pt x="283" y="21"/>
                </a:lnTo>
                <a:lnTo>
                  <a:pt x="280" y="15"/>
                </a:lnTo>
                <a:lnTo>
                  <a:pt x="277" y="11"/>
                </a:lnTo>
                <a:lnTo>
                  <a:pt x="277" y="11"/>
                </a:lnTo>
                <a:lnTo>
                  <a:pt x="272" y="8"/>
                </a:lnTo>
                <a:lnTo>
                  <a:pt x="264" y="6"/>
                </a:lnTo>
                <a:lnTo>
                  <a:pt x="238" y="2"/>
                </a:lnTo>
                <a:lnTo>
                  <a:pt x="212" y="0"/>
                </a:lnTo>
                <a:lnTo>
                  <a:pt x="201" y="0"/>
                </a:lnTo>
                <a:lnTo>
                  <a:pt x="193" y="2"/>
                </a:lnTo>
                <a:lnTo>
                  <a:pt x="193" y="2"/>
                </a:lnTo>
                <a:lnTo>
                  <a:pt x="186" y="4"/>
                </a:lnTo>
                <a:lnTo>
                  <a:pt x="180" y="10"/>
                </a:lnTo>
                <a:lnTo>
                  <a:pt x="175" y="15"/>
                </a:lnTo>
                <a:lnTo>
                  <a:pt x="171" y="22"/>
                </a:lnTo>
                <a:lnTo>
                  <a:pt x="164" y="34"/>
                </a:lnTo>
                <a:lnTo>
                  <a:pt x="161" y="43"/>
                </a:lnTo>
                <a:lnTo>
                  <a:pt x="161" y="43"/>
                </a:lnTo>
                <a:lnTo>
                  <a:pt x="160" y="48"/>
                </a:lnTo>
                <a:lnTo>
                  <a:pt x="157" y="54"/>
                </a:lnTo>
                <a:lnTo>
                  <a:pt x="153" y="60"/>
                </a:lnTo>
                <a:lnTo>
                  <a:pt x="153" y="60"/>
                </a:lnTo>
                <a:lnTo>
                  <a:pt x="148" y="67"/>
                </a:lnTo>
                <a:lnTo>
                  <a:pt x="145" y="73"/>
                </a:lnTo>
                <a:lnTo>
                  <a:pt x="144" y="77"/>
                </a:lnTo>
                <a:lnTo>
                  <a:pt x="144" y="79"/>
                </a:lnTo>
                <a:lnTo>
                  <a:pt x="144" y="79"/>
                </a:lnTo>
                <a:lnTo>
                  <a:pt x="148" y="85"/>
                </a:lnTo>
                <a:lnTo>
                  <a:pt x="153" y="92"/>
                </a:lnTo>
                <a:lnTo>
                  <a:pt x="159" y="96"/>
                </a:lnTo>
                <a:lnTo>
                  <a:pt x="161" y="96"/>
                </a:lnTo>
                <a:lnTo>
                  <a:pt x="161" y="96"/>
                </a:lnTo>
                <a:lnTo>
                  <a:pt x="163" y="97"/>
                </a:lnTo>
                <a:lnTo>
                  <a:pt x="167" y="99"/>
                </a:lnTo>
                <a:lnTo>
                  <a:pt x="174" y="101"/>
                </a:lnTo>
                <a:lnTo>
                  <a:pt x="174" y="101"/>
                </a:lnTo>
                <a:lnTo>
                  <a:pt x="171" y="105"/>
                </a:lnTo>
                <a:lnTo>
                  <a:pt x="168" y="110"/>
                </a:lnTo>
                <a:lnTo>
                  <a:pt x="168" y="114"/>
                </a:lnTo>
                <a:lnTo>
                  <a:pt x="168" y="114"/>
                </a:lnTo>
                <a:lnTo>
                  <a:pt x="169" y="118"/>
                </a:lnTo>
                <a:lnTo>
                  <a:pt x="172" y="123"/>
                </a:lnTo>
                <a:lnTo>
                  <a:pt x="175" y="129"/>
                </a:lnTo>
                <a:lnTo>
                  <a:pt x="180" y="135"/>
                </a:lnTo>
                <a:lnTo>
                  <a:pt x="178" y="148"/>
                </a:lnTo>
                <a:lnTo>
                  <a:pt x="174" y="14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6562986" y="4615590"/>
            <a:ext cx="690656" cy="1767180"/>
          </a:xfrm>
          <a:custGeom>
            <a:avLst/>
            <a:gdLst>
              <a:gd name="T0" fmla="*/ 230 w 707"/>
              <a:gd name="T1" fmla="*/ 28 h 1809"/>
              <a:gd name="T2" fmla="*/ 203 w 707"/>
              <a:gd name="T3" fmla="*/ 60 h 1809"/>
              <a:gd name="T4" fmla="*/ 166 w 707"/>
              <a:gd name="T5" fmla="*/ 110 h 1809"/>
              <a:gd name="T6" fmla="*/ 179 w 707"/>
              <a:gd name="T7" fmla="*/ 142 h 1809"/>
              <a:gd name="T8" fmla="*/ 189 w 707"/>
              <a:gd name="T9" fmla="*/ 198 h 1809"/>
              <a:gd name="T10" fmla="*/ 209 w 707"/>
              <a:gd name="T11" fmla="*/ 223 h 1809"/>
              <a:gd name="T12" fmla="*/ 238 w 707"/>
              <a:gd name="T13" fmla="*/ 259 h 1809"/>
              <a:gd name="T14" fmla="*/ 253 w 707"/>
              <a:gd name="T15" fmla="*/ 259 h 1809"/>
              <a:gd name="T16" fmla="*/ 232 w 707"/>
              <a:gd name="T17" fmla="*/ 307 h 1809"/>
              <a:gd name="T18" fmla="*/ 212 w 707"/>
              <a:gd name="T19" fmla="*/ 355 h 1809"/>
              <a:gd name="T20" fmla="*/ 107 w 707"/>
              <a:gd name="T21" fmla="*/ 395 h 1809"/>
              <a:gd name="T22" fmla="*/ 43 w 707"/>
              <a:gd name="T23" fmla="*/ 504 h 1809"/>
              <a:gd name="T24" fmla="*/ 5 w 707"/>
              <a:gd name="T25" fmla="*/ 665 h 1809"/>
              <a:gd name="T26" fmla="*/ 5 w 707"/>
              <a:gd name="T27" fmla="*/ 761 h 1809"/>
              <a:gd name="T28" fmla="*/ 73 w 707"/>
              <a:gd name="T29" fmla="*/ 859 h 1809"/>
              <a:gd name="T30" fmla="*/ 112 w 707"/>
              <a:gd name="T31" fmla="*/ 946 h 1809"/>
              <a:gd name="T32" fmla="*/ 124 w 707"/>
              <a:gd name="T33" fmla="*/ 931 h 1809"/>
              <a:gd name="T34" fmla="*/ 126 w 707"/>
              <a:gd name="T35" fmla="*/ 901 h 1809"/>
              <a:gd name="T36" fmla="*/ 148 w 707"/>
              <a:gd name="T37" fmla="*/ 857 h 1809"/>
              <a:gd name="T38" fmla="*/ 128 w 707"/>
              <a:gd name="T39" fmla="*/ 834 h 1809"/>
              <a:gd name="T40" fmla="*/ 83 w 707"/>
              <a:gd name="T41" fmla="*/ 720 h 1809"/>
              <a:gd name="T42" fmla="*/ 111 w 707"/>
              <a:gd name="T43" fmla="*/ 615 h 1809"/>
              <a:gd name="T44" fmla="*/ 153 w 707"/>
              <a:gd name="T45" fmla="*/ 599 h 1809"/>
              <a:gd name="T46" fmla="*/ 182 w 707"/>
              <a:gd name="T47" fmla="*/ 795 h 1809"/>
              <a:gd name="T48" fmla="*/ 168 w 707"/>
              <a:gd name="T49" fmla="*/ 1058 h 1809"/>
              <a:gd name="T50" fmla="*/ 173 w 707"/>
              <a:gd name="T51" fmla="*/ 1148 h 1809"/>
              <a:gd name="T52" fmla="*/ 213 w 707"/>
              <a:gd name="T53" fmla="*/ 1238 h 1809"/>
              <a:gd name="T54" fmla="*/ 258 w 707"/>
              <a:gd name="T55" fmla="*/ 1483 h 1809"/>
              <a:gd name="T56" fmla="*/ 361 w 707"/>
              <a:gd name="T57" fmla="*/ 1676 h 1809"/>
              <a:gd name="T58" fmla="*/ 357 w 707"/>
              <a:gd name="T59" fmla="*/ 1787 h 1809"/>
              <a:gd name="T60" fmla="*/ 400 w 707"/>
              <a:gd name="T61" fmla="*/ 1807 h 1809"/>
              <a:gd name="T62" fmla="*/ 440 w 707"/>
              <a:gd name="T63" fmla="*/ 1787 h 1809"/>
              <a:gd name="T64" fmla="*/ 443 w 707"/>
              <a:gd name="T65" fmla="*/ 1714 h 1809"/>
              <a:gd name="T66" fmla="*/ 408 w 707"/>
              <a:gd name="T67" fmla="*/ 1613 h 1809"/>
              <a:gd name="T68" fmla="*/ 368 w 707"/>
              <a:gd name="T69" fmla="*/ 1403 h 1809"/>
              <a:gd name="T70" fmla="*/ 420 w 707"/>
              <a:gd name="T71" fmla="*/ 1455 h 1809"/>
              <a:gd name="T72" fmla="*/ 469 w 707"/>
              <a:gd name="T73" fmla="*/ 1447 h 1809"/>
              <a:gd name="T74" fmla="*/ 488 w 707"/>
              <a:gd name="T75" fmla="*/ 1398 h 1809"/>
              <a:gd name="T76" fmla="*/ 509 w 707"/>
              <a:gd name="T77" fmla="*/ 1267 h 1809"/>
              <a:gd name="T78" fmla="*/ 537 w 707"/>
              <a:gd name="T79" fmla="*/ 1152 h 1809"/>
              <a:gd name="T80" fmla="*/ 606 w 707"/>
              <a:gd name="T81" fmla="*/ 809 h 1809"/>
              <a:gd name="T82" fmla="*/ 656 w 707"/>
              <a:gd name="T83" fmla="*/ 775 h 1809"/>
              <a:gd name="T84" fmla="*/ 707 w 707"/>
              <a:gd name="T85" fmla="*/ 724 h 1809"/>
              <a:gd name="T86" fmla="*/ 660 w 707"/>
              <a:gd name="T87" fmla="*/ 614 h 1809"/>
              <a:gd name="T88" fmla="*/ 626 w 707"/>
              <a:gd name="T89" fmla="*/ 459 h 1809"/>
              <a:gd name="T90" fmla="*/ 521 w 707"/>
              <a:gd name="T91" fmla="*/ 327 h 1809"/>
              <a:gd name="T92" fmla="*/ 463 w 707"/>
              <a:gd name="T93" fmla="*/ 319 h 1809"/>
              <a:gd name="T94" fmla="*/ 463 w 707"/>
              <a:gd name="T95" fmla="*/ 294 h 1809"/>
              <a:gd name="T96" fmla="*/ 378 w 707"/>
              <a:gd name="T97" fmla="*/ 244 h 1809"/>
              <a:gd name="T98" fmla="*/ 413 w 707"/>
              <a:gd name="T99" fmla="*/ 199 h 1809"/>
              <a:gd name="T100" fmla="*/ 411 w 707"/>
              <a:gd name="T101" fmla="*/ 114 h 1809"/>
              <a:gd name="T102" fmla="*/ 340 w 707"/>
              <a:gd name="T103" fmla="*/ 13 h 1809"/>
              <a:gd name="T104" fmla="*/ 268 w 707"/>
              <a:gd name="T105" fmla="*/ 5 h 1809"/>
              <a:gd name="T106" fmla="*/ 580 w 707"/>
              <a:gd name="T107" fmla="*/ 660 h 1809"/>
              <a:gd name="T108" fmla="*/ 542 w 707"/>
              <a:gd name="T109" fmla="*/ 799 h 1809"/>
              <a:gd name="T110" fmla="*/ 539 w 707"/>
              <a:gd name="T111" fmla="*/ 698 h 1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7" h="1809">
                <a:moveTo>
                  <a:pt x="268" y="5"/>
                </a:moveTo>
                <a:lnTo>
                  <a:pt x="238" y="15"/>
                </a:lnTo>
                <a:lnTo>
                  <a:pt x="238" y="15"/>
                </a:lnTo>
                <a:lnTo>
                  <a:pt x="237" y="16"/>
                </a:lnTo>
                <a:lnTo>
                  <a:pt x="235" y="17"/>
                </a:lnTo>
                <a:lnTo>
                  <a:pt x="233" y="22"/>
                </a:lnTo>
                <a:lnTo>
                  <a:pt x="230" y="28"/>
                </a:lnTo>
                <a:lnTo>
                  <a:pt x="228" y="35"/>
                </a:lnTo>
                <a:lnTo>
                  <a:pt x="228" y="35"/>
                </a:lnTo>
                <a:lnTo>
                  <a:pt x="222" y="41"/>
                </a:lnTo>
                <a:lnTo>
                  <a:pt x="214" y="47"/>
                </a:lnTo>
                <a:lnTo>
                  <a:pt x="207" y="53"/>
                </a:lnTo>
                <a:lnTo>
                  <a:pt x="204" y="57"/>
                </a:lnTo>
                <a:lnTo>
                  <a:pt x="203" y="60"/>
                </a:lnTo>
                <a:lnTo>
                  <a:pt x="203" y="60"/>
                </a:lnTo>
                <a:lnTo>
                  <a:pt x="198" y="77"/>
                </a:lnTo>
                <a:lnTo>
                  <a:pt x="193" y="90"/>
                </a:lnTo>
                <a:lnTo>
                  <a:pt x="178" y="114"/>
                </a:lnTo>
                <a:lnTo>
                  <a:pt x="178" y="114"/>
                </a:lnTo>
                <a:lnTo>
                  <a:pt x="174" y="112"/>
                </a:lnTo>
                <a:lnTo>
                  <a:pt x="166" y="110"/>
                </a:lnTo>
                <a:lnTo>
                  <a:pt x="163" y="111"/>
                </a:lnTo>
                <a:lnTo>
                  <a:pt x="162" y="111"/>
                </a:lnTo>
                <a:lnTo>
                  <a:pt x="162" y="112"/>
                </a:lnTo>
                <a:lnTo>
                  <a:pt x="163" y="117"/>
                </a:lnTo>
                <a:lnTo>
                  <a:pt x="168" y="124"/>
                </a:lnTo>
                <a:lnTo>
                  <a:pt x="168" y="124"/>
                </a:lnTo>
                <a:lnTo>
                  <a:pt x="179" y="142"/>
                </a:lnTo>
                <a:lnTo>
                  <a:pt x="187" y="156"/>
                </a:lnTo>
                <a:lnTo>
                  <a:pt x="191" y="168"/>
                </a:lnTo>
                <a:lnTo>
                  <a:pt x="193" y="179"/>
                </a:lnTo>
                <a:lnTo>
                  <a:pt x="193" y="179"/>
                </a:lnTo>
                <a:lnTo>
                  <a:pt x="193" y="184"/>
                </a:lnTo>
                <a:lnTo>
                  <a:pt x="193" y="189"/>
                </a:lnTo>
                <a:lnTo>
                  <a:pt x="189" y="198"/>
                </a:lnTo>
                <a:lnTo>
                  <a:pt x="188" y="203"/>
                </a:lnTo>
                <a:lnTo>
                  <a:pt x="188" y="207"/>
                </a:lnTo>
                <a:lnTo>
                  <a:pt x="189" y="211"/>
                </a:lnTo>
                <a:lnTo>
                  <a:pt x="193" y="214"/>
                </a:lnTo>
                <a:lnTo>
                  <a:pt x="193" y="214"/>
                </a:lnTo>
                <a:lnTo>
                  <a:pt x="202" y="219"/>
                </a:lnTo>
                <a:lnTo>
                  <a:pt x="209" y="223"/>
                </a:lnTo>
                <a:lnTo>
                  <a:pt x="214" y="226"/>
                </a:lnTo>
                <a:lnTo>
                  <a:pt x="218" y="229"/>
                </a:lnTo>
                <a:lnTo>
                  <a:pt x="218" y="229"/>
                </a:lnTo>
                <a:lnTo>
                  <a:pt x="228" y="247"/>
                </a:lnTo>
                <a:lnTo>
                  <a:pt x="234" y="256"/>
                </a:lnTo>
                <a:lnTo>
                  <a:pt x="237" y="258"/>
                </a:lnTo>
                <a:lnTo>
                  <a:pt x="238" y="259"/>
                </a:lnTo>
                <a:lnTo>
                  <a:pt x="238" y="259"/>
                </a:lnTo>
                <a:lnTo>
                  <a:pt x="242" y="258"/>
                </a:lnTo>
                <a:lnTo>
                  <a:pt x="248" y="256"/>
                </a:lnTo>
                <a:lnTo>
                  <a:pt x="252" y="256"/>
                </a:lnTo>
                <a:lnTo>
                  <a:pt x="253" y="257"/>
                </a:lnTo>
                <a:lnTo>
                  <a:pt x="253" y="259"/>
                </a:lnTo>
                <a:lnTo>
                  <a:pt x="253" y="259"/>
                </a:lnTo>
                <a:lnTo>
                  <a:pt x="253" y="268"/>
                </a:lnTo>
                <a:lnTo>
                  <a:pt x="255" y="281"/>
                </a:lnTo>
                <a:lnTo>
                  <a:pt x="258" y="294"/>
                </a:lnTo>
                <a:lnTo>
                  <a:pt x="258" y="294"/>
                </a:lnTo>
                <a:lnTo>
                  <a:pt x="253" y="296"/>
                </a:lnTo>
                <a:lnTo>
                  <a:pt x="243" y="301"/>
                </a:lnTo>
                <a:lnTo>
                  <a:pt x="232" y="307"/>
                </a:lnTo>
                <a:lnTo>
                  <a:pt x="227" y="311"/>
                </a:lnTo>
                <a:lnTo>
                  <a:pt x="223" y="314"/>
                </a:lnTo>
                <a:lnTo>
                  <a:pt x="223" y="314"/>
                </a:lnTo>
                <a:lnTo>
                  <a:pt x="221" y="319"/>
                </a:lnTo>
                <a:lnTo>
                  <a:pt x="219" y="327"/>
                </a:lnTo>
                <a:lnTo>
                  <a:pt x="216" y="342"/>
                </a:lnTo>
                <a:lnTo>
                  <a:pt x="212" y="355"/>
                </a:lnTo>
                <a:lnTo>
                  <a:pt x="211" y="362"/>
                </a:lnTo>
                <a:lnTo>
                  <a:pt x="208" y="364"/>
                </a:lnTo>
                <a:lnTo>
                  <a:pt x="208" y="364"/>
                </a:lnTo>
                <a:lnTo>
                  <a:pt x="201" y="367"/>
                </a:lnTo>
                <a:lnTo>
                  <a:pt x="187" y="372"/>
                </a:lnTo>
                <a:lnTo>
                  <a:pt x="147" y="384"/>
                </a:lnTo>
                <a:lnTo>
                  <a:pt x="107" y="395"/>
                </a:lnTo>
                <a:lnTo>
                  <a:pt x="94" y="400"/>
                </a:lnTo>
                <a:lnTo>
                  <a:pt x="89" y="403"/>
                </a:lnTo>
                <a:lnTo>
                  <a:pt x="88" y="404"/>
                </a:lnTo>
                <a:lnTo>
                  <a:pt x="88" y="404"/>
                </a:lnTo>
                <a:lnTo>
                  <a:pt x="66" y="450"/>
                </a:lnTo>
                <a:lnTo>
                  <a:pt x="50" y="487"/>
                </a:lnTo>
                <a:lnTo>
                  <a:pt x="43" y="504"/>
                </a:lnTo>
                <a:lnTo>
                  <a:pt x="38" y="519"/>
                </a:lnTo>
                <a:lnTo>
                  <a:pt x="38" y="519"/>
                </a:lnTo>
                <a:lnTo>
                  <a:pt x="20" y="589"/>
                </a:lnTo>
                <a:lnTo>
                  <a:pt x="12" y="623"/>
                </a:lnTo>
                <a:lnTo>
                  <a:pt x="8" y="644"/>
                </a:lnTo>
                <a:lnTo>
                  <a:pt x="8" y="644"/>
                </a:lnTo>
                <a:lnTo>
                  <a:pt x="5" y="665"/>
                </a:lnTo>
                <a:lnTo>
                  <a:pt x="2" y="681"/>
                </a:lnTo>
                <a:lnTo>
                  <a:pt x="1" y="699"/>
                </a:lnTo>
                <a:lnTo>
                  <a:pt x="0" y="719"/>
                </a:lnTo>
                <a:lnTo>
                  <a:pt x="0" y="736"/>
                </a:lnTo>
                <a:lnTo>
                  <a:pt x="1" y="746"/>
                </a:lnTo>
                <a:lnTo>
                  <a:pt x="2" y="754"/>
                </a:lnTo>
                <a:lnTo>
                  <a:pt x="5" y="761"/>
                </a:lnTo>
                <a:lnTo>
                  <a:pt x="8" y="769"/>
                </a:lnTo>
                <a:lnTo>
                  <a:pt x="8" y="769"/>
                </a:lnTo>
                <a:lnTo>
                  <a:pt x="17" y="782"/>
                </a:lnTo>
                <a:lnTo>
                  <a:pt x="27" y="797"/>
                </a:lnTo>
                <a:lnTo>
                  <a:pt x="48" y="826"/>
                </a:lnTo>
                <a:lnTo>
                  <a:pt x="73" y="859"/>
                </a:lnTo>
                <a:lnTo>
                  <a:pt x="73" y="859"/>
                </a:lnTo>
                <a:lnTo>
                  <a:pt x="83" y="924"/>
                </a:lnTo>
                <a:lnTo>
                  <a:pt x="83" y="924"/>
                </a:lnTo>
                <a:lnTo>
                  <a:pt x="84" y="927"/>
                </a:lnTo>
                <a:lnTo>
                  <a:pt x="89" y="932"/>
                </a:lnTo>
                <a:lnTo>
                  <a:pt x="94" y="936"/>
                </a:lnTo>
                <a:lnTo>
                  <a:pt x="99" y="940"/>
                </a:lnTo>
                <a:lnTo>
                  <a:pt x="112" y="946"/>
                </a:lnTo>
                <a:lnTo>
                  <a:pt x="118" y="948"/>
                </a:lnTo>
                <a:lnTo>
                  <a:pt x="118" y="948"/>
                </a:lnTo>
                <a:lnTo>
                  <a:pt x="119" y="948"/>
                </a:lnTo>
                <a:lnTo>
                  <a:pt x="121" y="946"/>
                </a:lnTo>
                <a:lnTo>
                  <a:pt x="123" y="940"/>
                </a:lnTo>
                <a:lnTo>
                  <a:pt x="124" y="934"/>
                </a:lnTo>
                <a:lnTo>
                  <a:pt x="124" y="931"/>
                </a:lnTo>
                <a:lnTo>
                  <a:pt x="123" y="929"/>
                </a:lnTo>
                <a:lnTo>
                  <a:pt x="123" y="929"/>
                </a:lnTo>
                <a:lnTo>
                  <a:pt x="122" y="926"/>
                </a:lnTo>
                <a:lnTo>
                  <a:pt x="122" y="924"/>
                </a:lnTo>
                <a:lnTo>
                  <a:pt x="121" y="915"/>
                </a:lnTo>
                <a:lnTo>
                  <a:pt x="123" y="906"/>
                </a:lnTo>
                <a:lnTo>
                  <a:pt x="126" y="901"/>
                </a:lnTo>
                <a:lnTo>
                  <a:pt x="128" y="899"/>
                </a:lnTo>
                <a:lnTo>
                  <a:pt x="128" y="899"/>
                </a:lnTo>
                <a:lnTo>
                  <a:pt x="132" y="895"/>
                </a:lnTo>
                <a:lnTo>
                  <a:pt x="136" y="890"/>
                </a:lnTo>
                <a:lnTo>
                  <a:pt x="142" y="876"/>
                </a:lnTo>
                <a:lnTo>
                  <a:pt x="147" y="862"/>
                </a:lnTo>
                <a:lnTo>
                  <a:pt x="148" y="857"/>
                </a:lnTo>
                <a:lnTo>
                  <a:pt x="148" y="854"/>
                </a:lnTo>
                <a:lnTo>
                  <a:pt x="148" y="854"/>
                </a:lnTo>
                <a:lnTo>
                  <a:pt x="147" y="851"/>
                </a:lnTo>
                <a:lnTo>
                  <a:pt x="144" y="847"/>
                </a:lnTo>
                <a:lnTo>
                  <a:pt x="138" y="841"/>
                </a:lnTo>
                <a:lnTo>
                  <a:pt x="128" y="834"/>
                </a:lnTo>
                <a:lnTo>
                  <a:pt x="128" y="834"/>
                </a:lnTo>
                <a:lnTo>
                  <a:pt x="108" y="804"/>
                </a:lnTo>
                <a:lnTo>
                  <a:pt x="96" y="780"/>
                </a:lnTo>
                <a:lnTo>
                  <a:pt x="91" y="770"/>
                </a:lnTo>
                <a:lnTo>
                  <a:pt x="88" y="764"/>
                </a:lnTo>
                <a:lnTo>
                  <a:pt x="88" y="764"/>
                </a:lnTo>
                <a:lnTo>
                  <a:pt x="86" y="746"/>
                </a:lnTo>
                <a:lnTo>
                  <a:pt x="83" y="720"/>
                </a:lnTo>
                <a:lnTo>
                  <a:pt x="82" y="691"/>
                </a:lnTo>
                <a:lnTo>
                  <a:pt x="82" y="679"/>
                </a:lnTo>
                <a:lnTo>
                  <a:pt x="83" y="669"/>
                </a:lnTo>
                <a:lnTo>
                  <a:pt x="83" y="669"/>
                </a:lnTo>
                <a:lnTo>
                  <a:pt x="87" y="659"/>
                </a:lnTo>
                <a:lnTo>
                  <a:pt x="93" y="645"/>
                </a:lnTo>
                <a:lnTo>
                  <a:pt x="111" y="615"/>
                </a:lnTo>
                <a:lnTo>
                  <a:pt x="126" y="590"/>
                </a:lnTo>
                <a:lnTo>
                  <a:pt x="133" y="579"/>
                </a:lnTo>
                <a:lnTo>
                  <a:pt x="133" y="579"/>
                </a:lnTo>
                <a:lnTo>
                  <a:pt x="143" y="585"/>
                </a:lnTo>
                <a:lnTo>
                  <a:pt x="151" y="593"/>
                </a:lnTo>
                <a:lnTo>
                  <a:pt x="153" y="595"/>
                </a:lnTo>
                <a:lnTo>
                  <a:pt x="153" y="599"/>
                </a:lnTo>
                <a:lnTo>
                  <a:pt x="153" y="599"/>
                </a:lnTo>
                <a:lnTo>
                  <a:pt x="154" y="608"/>
                </a:lnTo>
                <a:lnTo>
                  <a:pt x="157" y="626"/>
                </a:lnTo>
                <a:lnTo>
                  <a:pt x="168" y="685"/>
                </a:lnTo>
                <a:lnTo>
                  <a:pt x="173" y="721"/>
                </a:lnTo>
                <a:lnTo>
                  <a:pt x="178" y="759"/>
                </a:lnTo>
                <a:lnTo>
                  <a:pt x="182" y="795"/>
                </a:lnTo>
                <a:lnTo>
                  <a:pt x="183" y="829"/>
                </a:lnTo>
                <a:lnTo>
                  <a:pt x="183" y="829"/>
                </a:lnTo>
                <a:lnTo>
                  <a:pt x="183" y="861"/>
                </a:lnTo>
                <a:lnTo>
                  <a:pt x="182" y="895"/>
                </a:lnTo>
                <a:lnTo>
                  <a:pt x="178" y="963"/>
                </a:lnTo>
                <a:lnTo>
                  <a:pt x="173" y="1021"/>
                </a:lnTo>
                <a:lnTo>
                  <a:pt x="168" y="1058"/>
                </a:lnTo>
                <a:lnTo>
                  <a:pt x="168" y="1058"/>
                </a:lnTo>
                <a:lnTo>
                  <a:pt x="167" y="1071"/>
                </a:lnTo>
                <a:lnTo>
                  <a:pt x="167" y="1083"/>
                </a:lnTo>
                <a:lnTo>
                  <a:pt x="169" y="1108"/>
                </a:lnTo>
                <a:lnTo>
                  <a:pt x="172" y="1132"/>
                </a:lnTo>
                <a:lnTo>
                  <a:pt x="173" y="1148"/>
                </a:lnTo>
                <a:lnTo>
                  <a:pt x="173" y="1148"/>
                </a:lnTo>
                <a:lnTo>
                  <a:pt x="174" y="1157"/>
                </a:lnTo>
                <a:lnTo>
                  <a:pt x="178" y="1168"/>
                </a:lnTo>
                <a:lnTo>
                  <a:pt x="191" y="1197"/>
                </a:lnTo>
                <a:lnTo>
                  <a:pt x="208" y="1233"/>
                </a:lnTo>
                <a:lnTo>
                  <a:pt x="208" y="1233"/>
                </a:lnTo>
                <a:lnTo>
                  <a:pt x="209" y="1234"/>
                </a:lnTo>
                <a:lnTo>
                  <a:pt x="213" y="1238"/>
                </a:lnTo>
                <a:lnTo>
                  <a:pt x="216" y="1247"/>
                </a:lnTo>
                <a:lnTo>
                  <a:pt x="218" y="1258"/>
                </a:lnTo>
                <a:lnTo>
                  <a:pt x="218" y="1258"/>
                </a:lnTo>
                <a:lnTo>
                  <a:pt x="224" y="1299"/>
                </a:lnTo>
                <a:lnTo>
                  <a:pt x="237" y="1372"/>
                </a:lnTo>
                <a:lnTo>
                  <a:pt x="258" y="1483"/>
                </a:lnTo>
                <a:lnTo>
                  <a:pt x="258" y="1483"/>
                </a:lnTo>
                <a:lnTo>
                  <a:pt x="263" y="1494"/>
                </a:lnTo>
                <a:lnTo>
                  <a:pt x="275" y="1517"/>
                </a:lnTo>
                <a:lnTo>
                  <a:pt x="313" y="1580"/>
                </a:lnTo>
                <a:lnTo>
                  <a:pt x="332" y="1614"/>
                </a:lnTo>
                <a:lnTo>
                  <a:pt x="348" y="1644"/>
                </a:lnTo>
                <a:lnTo>
                  <a:pt x="359" y="1669"/>
                </a:lnTo>
                <a:lnTo>
                  <a:pt x="361" y="1676"/>
                </a:lnTo>
                <a:lnTo>
                  <a:pt x="363" y="1683"/>
                </a:lnTo>
                <a:lnTo>
                  <a:pt x="363" y="1683"/>
                </a:lnTo>
                <a:lnTo>
                  <a:pt x="361" y="1733"/>
                </a:lnTo>
                <a:lnTo>
                  <a:pt x="360" y="1759"/>
                </a:lnTo>
                <a:lnTo>
                  <a:pt x="358" y="1778"/>
                </a:lnTo>
                <a:lnTo>
                  <a:pt x="358" y="1778"/>
                </a:lnTo>
                <a:lnTo>
                  <a:pt x="357" y="1787"/>
                </a:lnTo>
                <a:lnTo>
                  <a:pt x="357" y="1796"/>
                </a:lnTo>
                <a:lnTo>
                  <a:pt x="359" y="1804"/>
                </a:lnTo>
                <a:lnTo>
                  <a:pt x="363" y="1807"/>
                </a:lnTo>
                <a:lnTo>
                  <a:pt x="363" y="1807"/>
                </a:lnTo>
                <a:lnTo>
                  <a:pt x="368" y="1809"/>
                </a:lnTo>
                <a:lnTo>
                  <a:pt x="376" y="1809"/>
                </a:lnTo>
                <a:lnTo>
                  <a:pt x="400" y="1807"/>
                </a:lnTo>
                <a:lnTo>
                  <a:pt x="413" y="1806"/>
                </a:lnTo>
                <a:lnTo>
                  <a:pt x="425" y="1805"/>
                </a:lnTo>
                <a:lnTo>
                  <a:pt x="433" y="1801"/>
                </a:lnTo>
                <a:lnTo>
                  <a:pt x="436" y="1800"/>
                </a:lnTo>
                <a:lnTo>
                  <a:pt x="438" y="1797"/>
                </a:lnTo>
                <a:lnTo>
                  <a:pt x="438" y="1797"/>
                </a:lnTo>
                <a:lnTo>
                  <a:pt x="440" y="1787"/>
                </a:lnTo>
                <a:lnTo>
                  <a:pt x="443" y="1778"/>
                </a:lnTo>
                <a:lnTo>
                  <a:pt x="443" y="1768"/>
                </a:lnTo>
                <a:lnTo>
                  <a:pt x="443" y="1763"/>
                </a:lnTo>
                <a:lnTo>
                  <a:pt x="443" y="1763"/>
                </a:lnTo>
                <a:lnTo>
                  <a:pt x="443" y="1754"/>
                </a:lnTo>
                <a:lnTo>
                  <a:pt x="444" y="1736"/>
                </a:lnTo>
                <a:lnTo>
                  <a:pt x="443" y="1714"/>
                </a:lnTo>
                <a:lnTo>
                  <a:pt x="440" y="1701"/>
                </a:lnTo>
                <a:lnTo>
                  <a:pt x="438" y="1688"/>
                </a:lnTo>
                <a:lnTo>
                  <a:pt x="438" y="1688"/>
                </a:lnTo>
                <a:lnTo>
                  <a:pt x="434" y="1674"/>
                </a:lnTo>
                <a:lnTo>
                  <a:pt x="428" y="1661"/>
                </a:lnTo>
                <a:lnTo>
                  <a:pt x="416" y="1635"/>
                </a:lnTo>
                <a:lnTo>
                  <a:pt x="408" y="1613"/>
                </a:lnTo>
                <a:lnTo>
                  <a:pt x="404" y="1604"/>
                </a:lnTo>
                <a:lnTo>
                  <a:pt x="403" y="1598"/>
                </a:lnTo>
                <a:lnTo>
                  <a:pt x="403" y="1598"/>
                </a:lnTo>
                <a:lnTo>
                  <a:pt x="396" y="1540"/>
                </a:lnTo>
                <a:lnTo>
                  <a:pt x="391" y="1504"/>
                </a:lnTo>
                <a:lnTo>
                  <a:pt x="388" y="1483"/>
                </a:lnTo>
                <a:lnTo>
                  <a:pt x="368" y="1403"/>
                </a:lnTo>
                <a:lnTo>
                  <a:pt x="368" y="1403"/>
                </a:lnTo>
                <a:lnTo>
                  <a:pt x="375" y="1414"/>
                </a:lnTo>
                <a:lnTo>
                  <a:pt x="384" y="1424"/>
                </a:lnTo>
                <a:lnTo>
                  <a:pt x="395" y="1435"/>
                </a:lnTo>
                <a:lnTo>
                  <a:pt x="406" y="1447"/>
                </a:lnTo>
                <a:lnTo>
                  <a:pt x="414" y="1452"/>
                </a:lnTo>
                <a:lnTo>
                  <a:pt x="420" y="1455"/>
                </a:lnTo>
                <a:lnTo>
                  <a:pt x="428" y="1458"/>
                </a:lnTo>
                <a:lnTo>
                  <a:pt x="434" y="1460"/>
                </a:lnTo>
                <a:lnTo>
                  <a:pt x="441" y="1459"/>
                </a:lnTo>
                <a:lnTo>
                  <a:pt x="448" y="1458"/>
                </a:lnTo>
                <a:lnTo>
                  <a:pt x="448" y="1458"/>
                </a:lnTo>
                <a:lnTo>
                  <a:pt x="459" y="1453"/>
                </a:lnTo>
                <a:lnTo>
                  <a:pt x="469" y="1447"/>
                </a:lnTo>
                <a:lnTo>
                  <a:pt x="476" y="1440"/>
                </a:lnTo>
                <a:lnTo>
                  <a:pt x="481" y="1434"/>
                </a:lnTo>
                <a:lnTo>
                  <a:pt x="485" y="1427"/>
                </a:lnTo>
                <a:lnTo>
                  <a:pt x="486" y="1418"/>
                </a:lnTo>
                <a:lnTo>
                  <a:pt x="488" y="1409"/>
                </a:lnTo>
                <a:lnTo>
                  <a:pt x="488" y="1398"/>
                </a:lnTo>
                <a:lnTo>
                  <a:pt x="488" y="1398"/>
                </a:lnTo>
                <a:lnTo>
                  <a:pt x="488" y="1384"/>
                </a:lnTo>
                <a:lnTo>
                  <a:pt x="489" y="1365"/>
                </a:lnTo>
                <a:lnTo>
                  <a:pt x="493" y="1327"/>
                </a:lnTo>
                <a:lnTo>
                  <a:pt x="498" y="1278"/>
                </a:lnTo>
                <a:lnTo>
                  <a:pt x="498" y="1278"/>
                </a:lnTo>
                <a:lnTo>
                  <a:pt x="502" y="1273"/>
                </a:lnTo>
                <a:lnTo>
                  <a:pt x="509" y="1267"/>
                </a:lnTo>
                <a:lnTo>
                  <a:pt x="515" y="1259"/>
                </a:lnTo>
                <a:lnTo>
                  <a:pt x="521" y="1249"/>
                </a:lnTo>
                <a:lnTo>
                  <a:pt x="526" y="1237"/>
                </a:lnTo>
                <a:lnTo>
                  <a:pt x="530" y="1223"/>
                </a:lnTo>
                <a:lnTo>
                  <a:pt x="532" y="1208"/>
                </a:lnTo>
                <a:lnTo>
                  <a:pt x="532" y="1208"/>
                </a:lnTo>
                <a:lnTo>
                  <a:pt x="537" y="1152"/>
                </a:lnTo>
                <a:lnTo>
                  <a:pt x="545" y="1072"/>
                </a:lnTo>
                <a:lnTo>
                  <a:pt x="557" y="968"/>
                </a:lnTo>
                <a:lnTo>
                  <a:pt x="567" y="854"/>
                </a:lnTo>
                <a:lnTo>
                  <a:pt x="567" y="854"/>
                </a:lnTo>
                <a:lnTo>
                  <a:pt x="597" y="819"/>
                </a:lnTo>
                <a:lnTo>
                  <a:pt x="597" y="819"/>
                </a:lnTo>
                <a:lnTo>
                  <a:pt x="606" y="809"/>
                </a:lnTo>
                <a:lnTo>
                  <a:pt x="615" y="799"/>
                </a:lnTo>
                <a:lnTo>
                  <a:pt x="625" y="790"/>
                </a:lnTo>
                <a:lnTo>
                  <a:pt x="631" y="786"/>
                </a:lnTo>
                <a:lnTo>
                  <a:pt x="637" y="784"/>
                </a:lnTo>
                <a:lnTo>
                  <a:pt x="637" y="784"/>
                </a:lnTo>
                <a:lnTo>
                  <a:pt x="646" y="780"/>
                </a:lnTo>
                <a:lnTo>
                  <a:pt x="656" y="775"/>
                </a:lnTo>
                <a:lnTo>
                  <a:pt x="667" y="767"/>
                </a:lnTo>
                <a:lnTo>
                  <a:pt x="680" y="759"/>
                </a:lnTo>
                <a:lnTo>
                  <a:pt x="690" y="750"/>
                </a:lnTo>
                <a:lnTo>
                  <a:pt x="698" y="741"/>
                </a:lnTo>
                <a:lnTo>
                  <a:pt x="705" y="733"/>
                </a:lnTo>
                <a:lnTo>
                  <a:pt x="707" y="728"/>
                </a:lnTo>
                <a:lnTo>
                  <a:pt x="707" y="724"/>
                </a:lnTo>
                <a:lnTo>
                  <a:pt x="707" y="724"/>
                </a:lnTo>
                <a:lnTo>
                  <a:pt x="707" y="719"/>
                </a:lnTo>
                <a:lnTo>
                  <a:pt x="705" y="713"/>
                </a:lnTo>
                <a:lnTo>
                  <a:pt x="698" y="696"/>
                </a:lnTo>
                <a:lnTo>
                  <a:pt x="690" y="676"/>
                </a:lnTo>
                <a:lnTo>
                  <a:pt x="680" y="654"/>
                </a:lnTo>
                <a:lnTo>
                  <a:pt x="660" y="614"/>
                </a:lnTo>
                <a:lnTo>
                  <a:pt x="647" y="589"/>
                </a:lnTo>
                <a:lnTo>
                  <a:pt x="647" y="589"/>
                </a:lnTo>
                <a:lnTo>
                  <a:pt x="645" y="578"/>
                </a:lnTo>
                <a:lnTo>
                  <a:pt x="642" y="560"/>
                </a:lnTo>
                <a:lnTo>
                  <a:pt x="636" y="512"/>
                </a:lnTo>
                <a:lnTo>
                  <a:pt x="631" y="484"/>
                </a:lnTo>
                <a:lnTo>
                  <a:pt x="626" y="459"/>
                </a:lnTo>
                <a:lnTo>
                  <a:pt x="620" y="439"/>
                </a:lnTo>
                <a:lnTo>
                  <a:pt x="616" y="430"/>
                </a:lnTo>
                <a:lnTo>
                  <a:pt x="612" y="424"/>
                </a:lnTo>
                <a:lnTo>
                  <a:pt x="612" y="424"/>
                </a:lnTo>
                <a:lnTo>
                  <a:pt x="542" y="334"/>
                </a:lnTo>
                <a:lnTo>
                  <a:pt x="542" y="334"/>
                </a:lnTo>
                <a:lnTo>
                  <a:pt x="521" y="327"/>
                </a:lnTo>
                <a:lnTo>
                  <a:pt x="502" y="320"/>
                </a:lnTo>
                <a:lnTo>
                  <a:pt x="494" y="319"/>
                </a:lnTo>
                <a:lnTo>
                  <a:pt x="488" y="319"/>
                </a:lnTo>
                <a:lnTo>
                  <a:pt x="488" y="319"/>
                </a:lnTo>
                <a:lnTo>
                  <a:pt x="478" y="320"/>
                </a:lnTo>
                <a:lnTo>
                  <a:pt x="470" y="319"/>
                </a:lnTo>
                <a:lnTo>
                  <a:pt x="463" y="319"/>
                </a:lnTo>
                <a:lnTo>
                  <a:pt x="463" y="319"/>
                </a:lnTo>
                <a:lnTo>
                  <a:pt x="464" y="317"/>
                </a:lnTo>
                <a:lnTo>
                  <a:pt x="466" y="309"/>
                </a:lnTo>
                <a:lnTo>
                  <a:pt x="466" y="306"/>
                </a:lnTo>
                <a:lnTo>
                  <a:pt x="466" y="301"/>
                </a:lnTo>
                <a:lnTo>
                  <a:pt x="465" y="297"/>
                </a:lnTo>
                <a:lnTo>
                  <a:pt x="463" y="294"/>
                </a:lnTo>
                <a:lnTo>
                  <a:pt x="463" y="294"/>
                </a:lnTo>
                <a:lnTo>
                  <a:pt x="454" y="289"/>
                </a:lnTo>
                <a:lnTo>
                  <a:pt x="444" y="284"/>
                </a:lnTo>
                <a:lnTo>
                  <a:pt x="433" y="279"/>
                </a:lnTo>
                <a:lnTo>
                  <a:pt x="403" y="274"/>
                </a:lnTo>
                <a:lnTo>
                  <a:pt x="378" y="244"/>
                </a:lnTo>
                <a:lnTo>
                  <a:pt x="378" y="244"/>
                </a:lnTo>
                <a:lnTo>
                  <a:pt x="383" y="241"/>
                </a:lnTo>
                <a:lnTo>
                  <a:pt x="395" y="229"/>
                </a:lnTo>
                <a:lnTo>
                  <a:pt x="401" y="223"/>
                </a:lnTo>
                <a:lnTo>
                  <a:pt x="406" y="216"/>
                </a:lnTo>
                <a:lnTo>
                  <a:pt x="410" y="208"/>
                </a:lnTo>
                <a:lnTo>
                  <a:pt x="413" y="199"/>
                </a:lnTo>
                <a:lnTo>
                  <a:pt x="413" y="199"/>
                </a:lnTo>
                <a:lnTo>
                  <a:pt x="413" y="182"/>
                </a:lnTo>
                <a:lnTo>
                  <a:pt x="413" y="164"/>
                </a:lnTo>
                <a:lnTo>
                  <a:pt x="413" y="148"/>
                </a:lnTo>
                <a:lnTo>
                  <a:pt x="413" y="134"/>
                </a:lnTo>
                <a:lnTo>
                  <a:pt x="413" y="134"/>
                </a:lnTo>
                <a:lnTo>
                  <a:pt x="413" y="127"/>
                </a:lnTo>
                <a:lnTo>
                  <a:pt x="411" y="114"/>
                </a:lnTo>
                <a:lnTo>
                  <a:pt x="408" y="86"/>
                </a:lnTo>
                <a:lnTo>
                  <a:pt x="403" y="50"/>
                </a:lnTo>
                <a:lnTo>
                  <a:pt x="393" y="40"/>
                </a:lnTo>
                <a:lnTo>
                  <a:pt x="378" y="30"/>
                </a:lnTo>
                <a:lnTo>
                  <a:pt x="348" y="15"/>
                </a:lnTo>
                <a:lnTo>
                  <a:pt x="348" y="15"/>
                </a:lnTo>
                <a:lnTo>
                  <a:pt x="340" y="13"/>
                </a:lnTo>
                <a:lnTo>
                  <a:pt x="329" y="12"/>
                </a:lnTo>
                <a:lnTo>
                  <a:pt x="313" y="10"/>
                </a:lnTo>
                <a:lnTo>
                  <a:pt x="293" y="0"/>
                </a:lnTo>
                <a:lnTo>
                  <a:pt x="293" y="0"/>
                </a:lnTo>
                <a:lnTo>
                  <a:pt x="283" y="2"/>
                </a:lnTo>
                <a:lnTo>
                  <a:pt x="268" y="5"/>
                </a:lnTo>
                <a:lnTo>
                  <a:pt x="268" y="5"/>
                </a:lnTo>
                <a:close/>
                <a:moveTo>
                  <a:pt x="517" y="564"/>
                </a:moveTo>
                <a:lnTo>
                  <a:pt x="562" y="594"/>
                </a:lnTo>
                <a:lnTo>
                  <a:pt x="562" y="594"/>
                </a:lnTo>
                <a:lnTo>
                  <a:pt x="566" y="604"/>
                </a:lnTo>
                <a:lnTo>
                  <a:pt x="572" y="630"/>
                </a:lnTo>
                <a:lnTo>
                  <a:pt x="577" y="645"/>
                </a:lnTo>
                <a:lnTo>
                  <a:pt x="580" y="660"/>
                </a:lnTo>
                <a:lnTo>
                  <a:pt x="582" y="675"/>
                </a:lnTo>
                <a:lnTo>
                  <a:pt x="582" y="689"/>
                </a:lnTo>
                <a:lnTo>
                  <a:pt x="582" y="689"/>
                </a:lnTo>
                <a:lnTo>
                  <a:pt x="580" y="715"/>
                </a:lnTo>
                <a:lnTo>
                  <a:pt x="577" y="742"/>
                </a:lnTo>
                <a:lnTo>
                  <a:pt x="572" y="774"/>
                </a:lnTo>
                <a:lnTo>
                  <a:pt x="542" y="799"/>
                </a:lnTo>
                <a:lnTo>
                  <a:pt x="542" y="799"/>
                </a:lnTo>
                <a:lnTo>
                  <a:pt x="542" y="780"/>
                </a:lnTo>
                <a:lnTo>
                  <a:pt x="541" y="761"/>
                </a:lnTo>
                <a:lnTo>
                  <a:pt x="542" y="739"/>
                </a:lnTo>
                <a:lnTo>
                  <a:pt x="542" y="739"/>
                </a:lnTo>
                <a:lnTo>
                  <a:pt x="542" y="723"/>
                </a:lnTo>
                <a:lnTo>
                  <a:pt x="539" y="698"/>
                </a:lnTo>
                <a:lnTo>
                  <a:pt x="530" y="640"/>
                </a:lnTo>
                <a:lnTo>
                  <a:pt x="517" y="564"/>
                </a:lnTo>
                <a:lnTo>
                  <a:pt x="517" y="56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pptx572_走る人のシルエット</dc:title>
  <dc:subject>pptx572_走る人のシルエット</dc:subject>
  <dc:creator>http://www.digipot.net</dc:creator>
  <cp:lastModifiedBy/>
  <cp:revision>1</cp:revision>
  <dcterms:created xsi:type="dcterms:W3CDTF">2014-01-30T05:12:09Z</dcterms:created>
  <dcterms:modified xsi:type="dcterms:W3CDTF">2017-06-09T14:02:14Z</dcterms:modified>
  <cp:category/>
  <cp:version>1</cp:version>
</cp:coreProperties>
</file>