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576" y="55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8418385" y="4644135"/>
            <a:ext cx="531386" cy="1707849"/>
          </a:xfrm>
          <a:custGeom>
            <a:avLst/>
            <a:gdLst>
              <a:gd name="T0" fmla="*/ 219 w 430"/>
              <a:gd name="T1" fmla="*/ 12 h 1382"/>
              <a:gd name="T2" fmla="*/ 138 w 430"/>
              <a:gd name="T3" fmla="*/ 2 h 1382"/>
              <a:gd name="T4" fmla="*/ 111 w 430"/>
              <a:gd name="T5" fmla="*/ 5 h 1382"/>
              <a:gd name="T6" fmla="*/ 78 w 430"/>
              <a:gd name="T7" fmla="*/ 65 h 1382"/>
              <a:gd name="T8" fmla="*/ 74 w 430"/>
              <a:gd name="T9" fmla="*/ 160 h 1382"/>
              <a:gd name="T10" fmla="*/ 96 w 430"/>
              <a:gd name="T11" fmla="*/ 223 h 1382"/>
              <a:gd name="T12" fmla="*/ 26 w 430"/>
              <a:gd name="T13" fmla="*/ 268 h 1382"/>
              <a:gd name="T14" fmla="*/ 3 w 430"/>
              <a:gd name="T15" fmla="*/ 335 h 1382"/>
              <a:gd name="T16" fmla="*/ 5 w 430"/>
              <a:gd name="T17" fmla="*/ 501 h 1382"/>
              <a:gd name="T18" fmla="*/ 17 w 430"/>
              <a:gd name="T19" fmla="*/ 624 h 1382"/>
              <a:gd name="T20" fmla="*/ 33 w 430"/>
              <a:gd name="T21" fmla="*/ 706 h 1382"/>
              <a:gd name="T22" fmla="*/ 0 w 430"/>
              <a:gd name="T23" fmla="*/ 771 h 1382"/>
              <a:gd name="T24" fmla="*/ 38 w 430"/>
              <a:gd name="T25" fmla="*/ 802 h 1382"/>
              <a:gd name="T26" fmla="*/ 65 w 430"/>
              <a:gd name="T27" fmla="*/ 790 h 1382"/>
              <a:gd name="T28" fmla="*/ 86 w 430"/>
              <a:gd name="T29" fmla="*/ 946 h 1382"/>
              <a:gd name="T30" fmla="*/ 60 w 430"/>
              <a:gd name="T31" fmla="*/ 1002 h 1382"/>
              <a:gd name="T32" fmla="*/ 42 w 430"/>
              <a:gd name="T33" fmla="*/ 1162 h 1382"/>
              <a:gd name="T34" fmla="*/ 26 w 430"/>
              <a:gd name="T35" fmla="*/ 1225 h 1382"/>
              <a:gd name="T36" fmla="*/ 53 w 430"/>
              <a:gd name="T37" fmla="*/ 1289 h 1382"/>
              <a:gd name="T38" fmla="*/ 78 w 430"/>
              <a:gd name="T39" fmla="*/ 1297 h 1382"/>
              <a:gd name="T40" fmla="*/ 101 w 430"/>
              <a:gd name="T41" fmla="*/ 1227 h 1382"/>
              <a:gd name="T42" fmla="*/ 117 w 430"/>
              <a:gd name="T43" fmla="*/ 1170 h 1382"/>
              <a:gd name="T44" fmla="*/ 146 w 430"/>
              <a:gd name="T45" fmla="*/ 1073 h 1382"/>
              <a:gd name="T46" fmla="*/ 178 w 430"/>
              <a:gd name="T47" fmla="*/ 1011 h 1382"/>
              <a:gd name="T48" fmla="*/ 202 w 430"/>
              <a:gd name="T49" fmla="*/ 884 h 1382"/>
              <a:gd name="T50" fmla="*/ 234 w 430"/>
              <a:gd name="T51" fmla="*/ 940 h 1382"/>
              <a:gd name="T52" fmla="*/ 229 w 430"/>
              <a:gd name="T53" fmla="*/ 1044 h 1382"/>
              <a:gd name="T54" fmla="*/ 208 w 430"/>
              <a:gd name="T55" fmla="*/ 1236 h 1382"/>
              <a:gd name="T56" fmla="*/ 196 w 430"/>
              <a:gd name="T57" fmla="*/ 1295 h 1382"/>
              <a:gd name="T58" fmla="*/ 216 w 430"/>
              <a:gd name="T59" fmla="*/ 1354 h 1382"/>
              <a:gd name="T60" fmla="*/ 279 w 430"/>
              <a:gd name="T61" fmla="*/ 1381 h 1382"/>
              <a:gd name="T62" fmla="*/ 309 w 430"/>
              <a:gd name="T63" fmla="*/ 1381 h 1382"/>
              <a:gd name="T64" fmla="*/ 324 w 430"/>
              <a:gd name="T65" fmla="*/ 1346 h 1382"/>
              <a:gd name="T66" fmla="*/ 292 w 430"/>
              <a:gd name="T67" fmla="*/ 1300 h 1382"/>
              <a:gd name="T68" fmla="*/ 294 w 430"/>
              <a:gd name="T69" fmla="*/ 1212 h 1382"/>
              <a:gd name="T70" fmla="*/ 340 w 430"/>
              <a:gd name="T71" fmla="*/ 935 h 1382"/>
              <a:gd name="T72" fmla="*/ 347 w 430"/>
              <a:gd name="T73" fmla="*/ 771 h 1382"/>
              <a:gd name="T74" fmla="*/ 383 w 430"/>
              <a:gd name="T75" fmla="*/ 766 h 1382"/>
              <a:gd name="T76" fmla="*/ 370 w 430"/>
              <a:gd name="T77" fmla="*/ 797 h 1382"/>
              <a:gd name="T78" fmla="*/ 386 w 430"/>
              <a:gd name="T79" fmla="*/ 780 h 1382"/>
              <a:gd name="T80" fmla="*/ 388 w 430"/>
              <a:gd name="T81" fmla="*/ 793 h 1382"/>
              <a:gd name="T82" fmla="*/ 376 w 430"/>
              <a:gd name="T83" fmla="*/ 812 h 1382"/>
              <a:gd name="T84" fmla="*/ 389 w 430"/>
              <a:gd name="T85" fmla="*/ 815 h 1382"/>
              <a:gd name="T86" fmla="*/ 424 w 430"/>
              <a:gd name="T87" fmla="*/ 796 h 1382"/>
              <a:gd name="T88" fmla="*/ 421 w 430"/>
              <a:gd name="T89" fmla="*/ 732 h 1382"/>
              <a:gd name="T90" fmla="*/ 410 w 430"/>
              <a:gd name="T91" fmla="*/ 684 h 1382"/>
              <a:gd name="T92" fmla="*/ 404 w 430"/>
              <a:gd name="T93" fmla="*/ 645 h 1382"/>
              <a:gd name="T94" fmla="*/ 380 w 430"/>
              <a:gd name="T95" fmla="*/ 488 h 1382"/>
              <a:gd name="T96" fmla="*/ 368 w 430"/>
              <a:gd name="T97" fmla="*/ 400 h 1382"/>
              <a:gd name="T98" fmla="*/ 343 w 430"/>
              <a:gd name="T99" fmla="*/ 283 h 1382"/>
              <a:gd name="T100" fmla="*/ 283 w 430"/>
              <a:gd name="T101" fmla="*/ 232 h 1382"/>
              <a:gd name="T102" fmla="*/ 231 w 430"/>
              <a:gd name="T103" fmla="*/ 192 h 1382"/>
              <a:gd name="T104" fmla="*/ 250 w 430"/>
              <a:gd name="T105" fmla="*/ 144 h 1382"/>
              <a:gd name="T106" fmla="*/ 252 w 430"/>
              <a:gd name="T107" fmla="*/ 114 h 1382"/>
              <a:gd name="T108" fmla="*/ 315 w 430"/>
              <a:gd name="T109" fmla="*/ 86 h 1382"/>
              <a:gd name="T110" fmla="*/ 304 w 430"/>
              <a:gd name="T111" fmla="*/ 54 h 1382"/>
              <a:gd name="T112" fmla="*/ 249 w 430"/>
              <a:gd name="T113" fmla="*/ 36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0" h="1382">
                <a:moveTo>
                  <a:pt x="249" y="36"/>
                </a:moveTo>
                <a:lnTo>
                  <a:pt x="249" y="36"/>
                </a:lnTo>
                <a:lnTo>
                  <a:pt x="244" y="30"/>
                </a:lnTo>
                <a:lnTo>
                  <a:pt x="238" y="24"/>
                </a:lnTo>
                <a:lnTo>
                  <a:pt x="229" y="18"/>
                </a:lnTo>
                <a:lnTo>
                  <a:pt x="219" y="12"/>
                </a:lnTo>
                <a:lnTo>
                  <a:pt x="205" y="6"/>
                </a:lnTo>
                <a:lnTo>
                  <a:pt x="190" y="2"/>
                </a:lnTo>
                <a:lnTo>
                  <a:pt x="174" y="0"/>
                </a:lnTo>
                <a:lnTo>
                  <a:pt x="174" y="0"/>
                </a:lnTo>
                <a:lnTo>
                  <a:pt x="153" y="0"/>
                </a:lnTo>
                <a:lnTo>
                  <a:pt x="138" y="2"/>
                </a:lnTo>
                <a:lnTo>
                  <a:pt x="129" y="5"/>
                </a:lnTo>
                <a:lnTo>
                  <a:pt x="129" y="5"/>
                </a:lnTo>
                <a:lnTo>
                  <a:pt x="126" y="3"/>
                </a:lnTo>
                <a:lnTo>
                  <a:pt x="122" y="3"/>
                </a:lnTo>
                <a:lnTo>
                  <a:pt x="117" y="3"/>
                </a:lnTo>
                <a:lnTo>
                  <a:pt x="111" y="5"/>
                </a:lnTo>
                <a:lnTo>
                  <a:pt x="105" y="9"/>
                </a:lnTo>
                <a:lnTo>
                  <a:pt x="99" y="17"/>
                </a:lnTo>
                <a:lnTo>
                  <a:pt x="92" y="27"/>
                </a:lnTo>
                <a:lnTo>
                  <a:pt x="92" y="27"/>
                </a:lnTo>
                <a:lnTo>
                  <a:pt x="83" y="50"/>
                </a:lnTo>
                <a:lnTo>
                  <a:pt x="78" y="65"/>
                </a:lnTo>
                <a:lnTo>
                  <a:pt x="75" y="78"/>
                </a:lnTo>
                <a:lnTo>
                  <a:pt x="69" y="96"/>
                </a:lnTo>
                <a:lnTo>
                  <a:pt x="69" y="96"/>
                </a:lnTo>
                <a:lnTo>
                  <a:pt x="54" y="137"/>
                </a:lnTo>
                <a:lnTo>
                  <a:pt x="47" y="156"/>
                </a:lnTo>
                <a:lnTo>
                  <a:pt x="74" y="160"/>
                </a:lnTo>
                <a:lnTo>
                  <a:pt x="65" y="174"/>
                </a:lnTo>
                <a:lnTo>
                  <a:pt x="83" y="178"/>
                </a:lnTo>
                <a:lnTo>
                  <a:pt x="74" y="201"/>
                </a:lnTo>
                <a:lnTo>
                  <a:pt x="96" y="205"/>
                </a:lnTo>
                <a:lnTo>
                  <a:pt x="96" y="223"/>
                </a:lnTo>
                <a:lnTo>
                  <a:pt x="96" y="223"/>
                </a:lnTo>
                <a:lnTo>
                  <a:pt x="87" y="228"/>
                </a:lnTo>
                <a:lnTo>
                  <a:pt x="77" y="231"/>
                </a:lnTo>
                <a:lnTo>
                  <a:pt x="65" y="238"/>
                </a:lnTo>
                <a:lnTo>
                  <a:pt x="51" y="246"/>
                </a:lnTo>
                <a:lnTo>
                  <a:pt x="38" y="256"/>
                </a:lnTo>
                <a:lnTo>
                  <a:pt x="26" y="268"/>
                </a:lnTo>
                <a:lnTo>
                  <a:pt x="15" y="283"/>
                </a:lnTo>
                <a:lnTo>
                  <a:pt x="15" y="283"/>
                </a:lnTo>
                <a:lnTo>
                  <a:pt x="11" y="292"/>
                </a:lnTo>
                <a:lnTo>
                  <a:pt x="6" y="304"/>
                </a:lnTo>
                <a:lnTo>
                  <a:pt x="5" y="319"/>
                </a:lnTo>
                <a:lnTo>
                  <a:pt x="3" y="335"/>
                </a:lnTo>
                <a:lnTo>
                  <a:pt x="0" y="371"/>
                </a:lnTo>
                <a:lnTo>
                  <a:pt x="0" y="409"/>
                </a:lnTo>
                <a:lnTo>
                  <a:pt x="2" y="443"/>
                </a:lnTo>
                <a:lnTo>
                  <a:pt x="3" y="473"/>
                </a:lnTo>
                <a:lnTo>
                  <a:pt x="5" y="501"/>
                </a:lnTo>
                <a:lnTo>
                  <a:pt x="5" y="501"/>
                </a:lnTo>
                <a:lnTo>
                  <a:pt x="9" y="564"/>
                </a:lnTo>
                <a:lnTo>
                  <a:pt x="12" y="606"/>
                </a:lnTo>
                <a:lnTo>
                  <a:pt x="14" y="620"/>
                </a:lnTo>
                <a:lnTo>
                  <a:pt x="15" y="626"/>
                </a:lnTo>
                <a:lnTo>
                  <a:pt x="15" y="626"/>
                </a:lnTo>
                <a:lnTo>
                  <a:pt x="17" y="624"/>
                </a:lnTo>
                <a:lnTo>
                  <a:pt x="18" y="626"/>
                </a:lnTo>
                <a:lnTo>
                  <a:pt x="24" y="629"/>
                </a:lnTo>
                <a:lnTo>
                  <a:pt x="33" y="635"/>
                </a:lnTo>
                <a:lnTo>
                  <a:pt x="42" y="648"/>
                </a:lnTo>
                <a:lnTo>
                  <a:pt x="42" y="648"/>
                </a:lnTo>
                <a:lnTo>
                  <a:pt x="33" y="706"/>
                </a:lnTo>
                <a:lnTo>
                  <a:pt x="33" y="706"/>
                </a:lnTo>
                <a:lnTo>
                  <a:pt x="27" y="714"/>
                </a:lnTo>
                <a:lnTo>
                  <a:pt x="17" y="733"/>
                </a:lnTo>
                <a:lnTo>
                  <a:pt x="5" y="756"/>
                </a:lnTo>
                <a:lnTo>
                  <a:pt x="2" y="765"/>
                </a:lnTo>
                <a:lnTo>
                  <a:pt x="0" y="771"/>
                </a:lnTo>
                <a:lnTo>
                  <a:pt x="0" y="771"/>
                </a:lnTo>
                <a:lnTo>
                  <a:pt x="3" y="775"/>
                </a:lnTo>
                <a:lnTo>
                  <a:pt x="8" y="781"/>
                </a:lnTo>
                <a:lnTo>
                  <a:pt x="20" y="792"/>
                </a:lnTo>
                <a:lnTo>
                  <a:pt x="38" y="802"/>
                </a:lnTo>
                <a:lnTo>
                  <a:pt x="38" y="802"/>
                </a:lnTo>
                <a:lnTo>
                  <a:pt x="53" y="795"/>
                </a:lnTo>
                <a:lnTo>
                  <a:pt x="62" y="789"/>
                </a:lnTo>
                <a:lnTo>
                  <a:pt x="65" y="786"/>
                </a:lnTo>
                <a:lnTo>
                  <a:pt x="65" y="784"/>
                </a:lnTo>
                <a:lnTo>
                  <a:pt x="65" y="784"/>
                </a:lnTo>
                <a:lnTo>
                  <a:pt x="65" y="790"/>
                </a:lnTo>
                <a:lnTo>
                  <a:pt x="66" y="803"/>
                </a:lnTo>
                <a:lnTo>
                  <a:pt x="72" y="851"/>
                </a:lnTo>
                <a:lnTo>
                  <a:pt x="83" y="926"/>
                </a:lnTo>
                <a:lnTo>
                  <a:pt x="83" y="926"/>
                </a:lnTo>
                <a:lnTo>
                  <a:pt x="86" y="940"/>
                </a:lnTo>
                <a:lnTo>
                  <a:pt x="86" y="946"/>
                </a:lnTo>
                <a:lnTo>
                  <a:pt x="83" y="953"/>
                </a:lnTo>
                <a:lnTo>
                  <a:pt x="83" y="953"/>
                </a:lnTo>
                <a:lnTo>
                  <a:pt x="71" y="977"/>
                </a:lnTo>
                <a:lnTo>
                  <a:pt x="65" y="992"/>
                </a:lnTo>
                <a:lnTo>
                  <a:pt x="60" y="1002"/>
                </a:lnTo>
                <a:lnTo>
                  <a:pt x="60" y="1002"/>
                </a:lnTo>
                <a:lnTo>
                  <a:pt x="53" y="1047"/>
                </a:lnTo>
                <a:lnTo>
                  <a:pt x="48" y="1074"/>
                </a:lnTo>
                <a:lnTo>
                  <a:pt x="47" y="1094"/>
                </a:lnTo>
                <a:lnTo>
                  <a:pt x="47" y="1094"/>
                </a:lnTo>
                <a:lnTo>
                  <a:pt x="45" y="1131"/>
                </a:lnTo>
                <a:lnTo>
                  <a:pt x="42" y="1162"/>
                </a:lnTo>
                <a:lnTo>
                  <a:pt x="42" y="1162"/>
                </a:lnTo>
                <a:lnTo>
                  <a:pt x="38" y="1174"/>
                </a:lnTo>
                <a:lnTo>
                  <a:pt x="30" y="1194"/>
                </a:lnTo>
                <a:lnTo>
                  <a:pt x="29" y="1203"/>
                </a:lnTo>
                <a:lnTo>
                  <a:pt x="26" y="1215"/>
                </a:lnTo>
                <a:lnTo>
                  <a:pt x="26" y="1225"/>
                </a:lnTo>
                <a:lnTo>
                  <a:pt x="29" y="1236"/>
                </a:lnTo>
                <a:lnTo>
                  <a:pt x="29" y="1236"/>
                </a:lnTo>
                <a:lnTo>
                  <a:pt x="36" y="1258"/>
                </a:lnTo>
                <a:lnTo>
                  <a:pt x="41" y="1270"/>
                </a:lnTo>
                <a:lnTo>
                  <a:pt x="47" y="1280"/>
                </a:lnTo>
                <a:lnTo>
                  <a:pt x="53" y="1289"/>
                </a:lnTo>
                <a:lnTo>
                  <a:pt x="59" y="1295"/>
                </a:lnTo>
                <a:lnTo>
                  <a:pt x="66" y="1300"/>
                </a:lnTo>
                <a:lnTo>
                  <a:pt x="69" y="1300"/>
                </a:lnTo>
                <a:lnTo>
                  <a:pt x="74" y="1300"/>
                </a:lnTo>
                <a:lnTo>
                  <a:pt x="74" y="1300"/>
                </a:lnTo>
                <a:lnTo>
                  <a:pt x="78" y="1297"/>
                </a:lnTo>
                <a:lnTo>
                  <a:pt x="81" y="1295"/>
                </a:lnTo>
                <a:lnTo>
                  <a:pt x="87" y="1288"/>
                </a:lnTo>
                <a:lnTo>
                  <a:pt x="90" y="1279"/>
                </a:lnTo>
                <a:lnTo>
                  <a:pt x="95" y="1267"/>
                </a:lnTo>
                <a:lnTo>
                  <a:pt x="98" y="1245"/>
                </a:lnTo>
                <a:lnTo>
                  <a:pt x="101" y="1227"/>
                </a:lnTo>
                <a:lnTo>
                  <a:pt x="101" y="1227"/>
                </a:lnTo>
                <a:lnTo>
                  <a:pt x="108" y="1198"/>
                </a:lnTo>
                <a:lnTo>
                  <a:pt x="111" y="1186"/>
                </a:lnTo>
                <a:lnTo>
                  <a:pt x="116" y="1176"/>
                </a:lnTo>
                <a:lnTo>
                  <a:pt x="116" y="1176"/>
                </a:lnTo>
                <a:lnTo>
                  <a:pt x="117" y="1170"/>
                </a:lnTo>
                <a:lnTo>
                  <a:pt x="120" y="1158"/>
                </a:lnTo>
                <a:lnTo>
                  <a:pt x="125" y="1126"/>
                </a:lnTo>
                <a:lnTo>
                  <a:pt x="129" y="1085"/>
                </a:lnTo>
                <a:lnTo>
                  <a:pt x="129" y="1085"/>
                </a:lnTo>
                <a:lnTo>
                  <a:pt x="134" y="1082"/>
                </a:lnTo>
                <a:lnTo>
                  <a:pt x="146" y="1073"/>
                </a:lnTo>
                <a:lnTo>
                  <a:pt x="152" y="1065"/>
                </a:lnTo>
                <a:lnTo>
                  <a:pt x="159" y="1056"/>
                </a:lnTo>
                <a:lnTo>
                  <a:pt x="165" y="1046"/>
                </a:lnTo>
                <a:lnTo>
                  <a:pt x="169" y="1035"/>
                </a:lnTo>
                <a:lnTo>
                  <a:pt x="169" y="1035"/>
                </a:lnTo>
                <a:lnTo>
                  <a:pt x="178" y="1011"/>
                </a:lnTo>
                <a:lnTo>
                  <a:pt x="186" y="990"/>
                </a:lnTo>
                <a:lnTo>
                  <a:pt x="196" y="966"/>
                </a:lnTo>
                <a:lnTo>
                  <a:pt x="196" y="966"/>
                </a:lnTo>
                <a:lnTo>
                  <a:pt x="198" y="957"/>
                </a:lnTo>
                <a:lnTo>
                  <a:pt x="199" y="940"/>
                </a:lnTo>
                <a:lnTo>
                  <a:pt x="202" y="884"/>
                </a:lnTo>
                <a:lnTo>
                  <a:pt x="205" y="806"/>
                </a:lnTo>
                <a:lnTo>
                  <a:pt x="205" y="806"/>
                </a:lnTo>
                <a:lnTo>
                  <a:pt x="219" y="860"/>
                </a:lnTo>
                <a:lnTo>
                  <a:pt x="229" y="904"/>
                </a:lnTo>
                <a:lnTo>
                  <a:pt x="232" y="923"/>
                </a:lnTo>
                <a:lnTo>
                  <a:pt x="234" y="940"/>
                </a:lnTo>
                <a:lnTo>
                  <a:pt x="234" y="940"/>
                </a:lnTo>
                <a:lnTo>
                  <a:pt x="234" y="968"/>
                </a:lnTo>
                <a:lnTo>
                  <a:pt x="234" y="998"/>
                </a:lnTo>
                <a:lnTo>
                  <a:pt x="232" y="1025"/>
                </a:lnTo>
                <a:lnTo>
                  <a:pt x="231" y="1035"/>
                </a:lnTo>
                <a:lnTo>
                  <a:pt x="229" y="1044"/>
                </a:lnTo>
                <a:lnTo>
                  <a:pt x="229" y="1044"/>
                </a:lnTo>
                <a:lnTo>
                  <a:pt x="226" y="1058"/>
                </a:lnTo>
                <a:lnTo>
                  <a:pt x="223" y="1083"/>
                </a:lnTo>
                <a:lnTo>
                  <a:pt x="217" y="1150"/>
                </a:lnTo>
                <a:lnTo>
                  <a:pt x="211" y="1215"/>
                </a:lnTo>
                <a:lnTo>
                  <a:pt x="208" y="1236"/>
                </a:lnTo>
                <a:lnTo>
                  <a:pt x="205" y="1245"/>
                </a:lnTo>
                <a:lnTo>
                  <a:pt x="205" y="1245"/>
                </a:lnTo>
                <a:lnTo>
                  <a:pt x="204" y="1248"/>
                </a:lnTo>
                <a:lnTo>
                  <a:pt x="202" y="1255"/>
                </a:lnTo>
                <a:lnTo>
                  <a:pt x="199" y="1272"/>
                </a:lnTo>
                <a:lnTo>
                  <a:pt x="196" y="1295"/>
                </a:lnTo>
                <a:lnTo>
                  <a:pt x="205" y="1300"/>
                </a:lnTo>
                <a:lnTo>
                  <a:pt x="205" y="1300"/>
                </a:lnTo>
                <a:lnTo>
                  <a:pt x="207" y="1324"/>
                </a:lnTo>
                <a:lnTo>
                  <a:pt x="210" y="1343"/>
                </a:lnTo>
                <a:lnTo>
                  <a:pt x="213" y="1349"/>
                </a:lnTo>
                <a:lnTo>
                  <a:pt x="216" y="1354"/>
                </a:lnTo>
                <a:lnTo>
                  <a:pt x="216" y="1354"/>
                </a:lnTo>
                <a:lnTo>
                  <a:pt x="228" y="1361"/>
                </a:lnTo>
                <a:lnTo>
                  <a:pt x="249" y="1370"/>
                </a:lnTo>
                <a:lnTo>
                  <a:pt x="268" y="1379"/>
                </a:lnTo>
                <a:lnTo>
                  <a:pt x="276" y="1381"/>
                </a:lnTo>
                <a:lnTo>
                  <a:pt x="279" y="1381"/>
                </a:lnTo>
                <a:lnTo>
                  <a:pt x="279" y="1381"/>
                </a:lnTo>
                <a:lnTo>
                  <a:pt x="285" y="1381"/>
                </a:lnTo>
                <a:lnTo>
                  <a:pt x="295" y="1382"/>
                </a:lnTo>
                <a:lnTo>
                  <a:pt x="300" y="1382"/>
                </a:lnTo>
                <a:lnTo>
                  <a:pt x="304" y="1382"/>
                </a:lnTo>
                <a:lnTo>
                  <a:pt x="309" y="1381"/>
                </a:lnTo>
                <a:lnTo>
                  <a:pt x="310" y="1376"/>
                </a:lnTo>
                <a:lnTo>
                  <a:pt x="310" y="1376"/>
                </a:lnTo>
                <a:lnTo>
                  <a:pt x="316" y="1367"/>
                </a:lnTo>
                <a:lnTo>
                  <a:pt x="322" y="1357"/>
                </a:lnTo>
                <a:lnTo>
                  <a:pt x="324" y="1351"/>
                </a:lnTo>
                <a:lnTo>
                  <a:pt x="324" y="1346"/>
                </a:lnTo>
                <a:lnTo>
                  <a:pt x="324" y="1340"/>
                </a:lnTo>
                <a:lnTo>
                  <a:pt x="321" y="1336"/>
                </a:lnTo>
                <a:lnTo>
                  <a:pt x="321" y="1336"/>
                </a:lnTo>
                <a:lnTo>
                  <a:pt x="303" y="1315"/>
                </a:lnTo>
                <a:lnTo>
                  <a:pt x="292" y="1300"/>
                </a:lnTo>
                <a:lnTo>
                  <a:pt x="292" y="1300"/>
                </a:lnTo>
                <a:lnTo>
                  <a:pt x="292" y="1288"/>
                </a:lnTo>
                <a:lnTo>
                  <a:pt x="292" y="1269"/>
                </a:lnTo>
                <a:lnTo>
                  <a:pt x="292" y="1245"/>
                </a:lnTo>
                <a:lnTo>
                  <a:pt x="292" y="1227"/>
                </a:lnTo>
                <a:lnTo>
                  <a:pt x="292" y="1227"/>
                </a:lnTo>
                <a:lnTo>
                  <a:pt x="294" y="1212"/>
                </a:lnTo>
                <a:lnTo>
                  <a:pt x="298" y="1188"/>
                </a:lnTo>
                <a:lnTo>
                  <a:pt x="312" y="1117"/>
                </a:lnTo>
                <a:lnTo>
                  <a:pt x="325" y="1044"/>
                </a:lnTo>
                <a:lnTo>
                  <a:pt x="334" y="998"/>
                </a:lnTo>
                <a:lnTo>
                  <a:pt x="334" y="998"/>
                </a:lnTo>
                <a:lnTo>
                  <a:pt x="340" y="935"/>
                </a:lnTo>
                <a:lnTo>
                  <a:pt x="343" y="907"/>
                </a:lnTo>
                <a:lnTo>
                  <a:pt x="343" y="893"/>
                </a:lnTo>
                <a:lnTo>
                  <a:pt x="343" y="893"/>
                </a:lnTo>
                <a:lnTo>
                  <a:pt x="343" y="874"/>
                </a:lnTo>
                <a:lnTo>
                  <a:pt x="344" y="832"/>
                </a:lnTo>
                <a:lnTo>
                  <a:pt x="347" y="771"/>
                </a:lnTo>
                <a:lnTo>
                  <a:pt x="370" y="753"/>
                </a:lnTo>
                <a:lnTo>
                  <a:pt x="379" y="753"/>
                </a:lnTo>
                <a:lnTo>
                  <a:pt x="379" y="753"/>
                </a:lnTo>
                <a:lnTo>
                  <a:pt x="382" y="757"/>
                </a:lnTo>
                <a:lnTo>
                  <a:pt x="383" y="762"/>
                </a:lnTo>
                <a:lnTo>
                  <a:pt x="383" y="766"/>
                </a:lnTo>
                <a:lnTo>
                  <a:pt x="383" y="766"/>
                </a:lnTo>
                <a:lnTo>
                  <a:pt x="380" y="774"/>
                </a:lnTo>
                <a:lnTo>
                  <a:pt x="374" y="784"/>
                </a:lnTo>
                <a:lnTo>
                  <a:pt x="370" y="793"/>
                </a:lnTo>
                <a:lnTo>
                  <a:pt x="368" y="796"/>
                </a:lnTo>
                <a:lnTo>
                  <a:pt x="370" y="797"/>
                </a:lnTo>
                <a:lnTo>
                  <a:pt x="370" y="797"/>
                </a:lnTo>
                <a:lnTo>
                  <a:pt x="373" y="797"/>
                </a:lnTo>
                <a:lnTo>
                  <a:pt x="374" y="796"/>
                </a:lnTo>
                <a:lnTo>
                  <a:pt x="380" y="789"/>
                </a:lnTo>
                <a:lnTo>
                  <a:pt x="385" y="781"/>
                </a:lnTo>
                <a:lnTo>
                  <a:pt x="386" y="780"/>
                </a:lnTo>
                <a:lnTo>
                  <a:pt x="388" y="780"/>
                </a:lnTo>
                <a:lnTo>
                  <a:pt x="388" y="780"/>
                </a:lnTo>
                <a:lnTo>
                  <a:pt x="389" y="783"/>
                </a:lnTo>
                <a:lnTo>
                  <a:pt x="391" y="786"/>
                </a:lnTo>
                <a:lnTo>
                  <a:pt x="388" y="793"/>
                </a:lnTo>
                <a:lnTo>
                  <a:pt x="388" y="793"/>
                </a:lnTo>
                <a:lnTo>
                  <a:pt x="379" y="803"/>
                </a:lnTo>
                <a:lnTo>
                  <a:pt x="376" y="808"/>
                </a:lnTo>
                <a:lnTo>
                  <a:pt x="374" y="811"/>
                </a:lnTo>
                <a:lnTo>
                  <a:pt x="374" y="812"/>
                </a:lnTo>
                <a:lnTo>
                  <a:pt x="374" y="812"/>
                </a:lnTo>
                <a:lnTo>
                  <a:pt x="376" y="812"/>
                </a:lnTo>
                <a:lnTo>
                  <a:pt x="379" y="812"/>
                </a:lnTo>
                <a:lnTo>
                  <a:pt x="385" y="811"/>
                </a:lnTo>
                <a:lnTo>
                  <a:pt x="392" y="806"/>
                </a:lnTo>
                <a:lnTo>
                  <a:pt x="392" y="806"/>
                </a:lnTo>
                <a:lnTo>
                  <a:pt x="391" y="811"/>
                </a:lnTo>
                <a:lnTo>
                  <a:pt x="389" y="815"/>
                </a:lnTo>
                <a:lnTo>
                  <a:pt x="391" y="815"/>
                </a:lnTo>
                <a:lnTo>
                  <a:pt x="392" y="817"/>
                </a:lnTo>
                <a:lnTo>
                  <a:pt x="392" y="817"/>
                </a:lnTo>
                <a:lnTo>
                  <a:pt x="401" y="812"/>
                </a:lnTo>
                <a:lnTo>
                  <a:pt x="413" y="805"/>
                </a:lnTo>
                <a:lnTo>
                  <a:pt x="424" y="796"/>
                </a:lnTo>
                <a:lnTo>
                  <a:pt x="428" y="793"/>
                </a:lnTo>
                <a:lnTo>
                  <a:pt x="430" y="789"/>
                </a:lnTo>
                <a:lnTo>
                  <a:pt x="430" y="789"/>
                </a:lnTo>
                <a:lnTo>
                  <a:pt x="428" y="775"/>
                </a:lnTo>
                <a:lnTo>
                  <a:pt x="424" y="754"/>
                </a:lnTo>
                <a:lnTo>
                  <a:pt x="421" y="732"/>
                </a:lnTo>
                <a:lnTo>
                  <a:pt x="421" y="721"/>
                </a:lnTo>
                <a:lnTo>
                  <a:pt x="421" y="721"/>
                </a:lnTo>
                <a:lnTo>
                  <a:pt x="419" y="714"/>
                </a:lnTo>
                <a:lnTo>
                  <a:pt x="416" y="700"/>
                </a:lnTo>
                <a:lnTo>
                  <a:pt x="410" y="684"/>
                </a:lnTo>
                <a:lnTo>
                  <a:pt x="410" y="684"/>
                </a:lnTo>
                <a:lnTo>
                  <a:pt x="409" y="675"/>
                </a:lnTo>
                <a:lnTo>
                  <a:pt x="407" y="667"/>
                </a:lnTo>
                <a:lnTo>
                  <a:pt x="406" y="661"/>
                </a:lnTo>
                <a:lnTo>
                  <a:pt x="406" y="661"/>
                </a:lnTo>
                <a:lnTo>
                  <a:pt x="406" y="654"/>
                </a:lnTo>
                <a:lnTo>
                  <a:pt x="404" y="645"/>
                </a:lnTo>
                <a:lnTo>
                  <a:pt x="403" y="637"/>
                </a:lnTo>
                <a:lnTo>
                  <a:pt x="401" y="635"/>
                </a:lnTo>
                <a:lnTo>
                  <a:pt x="401" y="635"/>
                </a:lnTo>
                <a:lnTo>
                  <a:pt x="398" y="608"/>
                </a:lnTo>
                <a:lnTo>
                  <a:pt x="389" y="549"/>
                </a:lnTo>
                <a:lnTo>
                  <a:pt x="380" y="488"/>
                </a:lnTo>
                <a:lnTo>
                  <a:pt x="374" y="457"/>
                </a:lnTo>
                <a:lnTo>
                  <a:pt x="374" y="457"/>
                </a:lnTo>
                <a:lnTo>
                  <a:pt x="371" y="442"/>
                </a:lnTo>
                <a:lnTo>
                  <a:pt x="370" y="430"/>
                </a:lnTo>
                <a:lnTo>
                  <a:pt x="370" y="430"/>
                </a:lnTo>
                <a:lnTo>
                  <a:pt x="368" y="400"/>
                </a:lnTo>
                <a:lnTo>
                  <a:pt x="367" y="379"/>
                </a:lnTo>
                <a:lnTo>
                  <a:pt x="365" y="365"/>
                </a:lnTo>
                <a:lnTo>
                  <a:pt x="365" y="365"/>
                </a:lnTo>
                <a:lnTo>
                  <a:pt x="355" y="323"/>
                </a:lnTo>
                <a:lnTo>
                  <a:pt x="347" y="295"/>
                </a:lnTo>
                <a:lnTo>
                  <a:pt x="343" y="283"/>
                </a:lnTo>
                <a:lnTo>
                  <a:pt x="339" y="274"/>
                </a:lnTo>
                <a:lnTo>
                  <a:pt x="339" y="274"/>
                </a:lnTo>
                <a:lnTo>
                  <a:pt x="331" y="265"/>
                </a:lnTo>
                <a:lnTo>
                  <a:pt x="318" y="255"/>
                </a:lnTo>
                <a:lnTo>
                  <a:pt x="301" y="243"/>
                </a:lnTo>
                <a:lnTo>
                  <a:pt x="283" y="232"/>
                </a:lnTo>
                <a:lnTo>
                  <a:pt x="252" y="213"/>
                </a:lnTo>
                <a:lnTo>
                  <a:pt x="238" y="205"/>
                </a:lnTo>
                <a:lnTo>
                  <a:pt x="229" y="201"/>
                </a:lnTo>
                <a:lnTo>
                  <a:pt x="229" y="192"/>
                </a:lnTo>
                <a:lnTo>
                  <a:pt x="229" y="192"/>
                </a:lnTo>
                <a:lnTo>
                  <a:pt x="231" y="192"/>
                </a:lnTo>
                <a:lnTo>
                  <a:pt x="234" y="190"/>
                </a:lnTo>
                <a:lnTo>
                  <a:pt x="238" y="186"/>
                </a:lnTo>
                <a:lnTo>
                  <a:pt x="243" y="178"/>
                </a:lnTo>
                <a:lnTo>
                  <a:pt x="243" y="178"/>
                </a:lnTo>
                <a:lnTo>
                  <a:pt x="246" y="163"/>
                </a:lnTo>
                <a:lnTo>
                  <a:pt x="250" y="144"/>
                </a:lnTo>
                <a:lnTo>
                  <a:pt x="252" y="128"/>
                </a:lnTo>
                <a:lnTo>
                  <a:pt x="252" y="119"/>
                </a:lnTo>
                <a:lnTo>
                  <a:pt x="252" y="119"/>
                </a:lnTo>
                <a:lnTo>
                  <a:pt x="252" y="116"/>
                </a:lnTo>
                <a:lnTo>
                  <a:pt x="252" y="114"/>
                </a:lnTo>
                <a:lnTo>
                  <a:pt x="252" y="114"/>
                </a:lnTo>
                <a:lnTo>
                  <a:pt x="277" y="108"/>
                </a:lnTo>
                <a:lnTo>
                  <a:pt x="297" y="104"/>
                </a:lnTo>
                <a:lnTo>
                  <a:pt x="306" y="101"/>
                </a:lnTo>
                <a:lnTo>
                  <a:pt x="306" y="101"/>
                </a:lnTo>
                <a:lnTo>
                  <a:pt x="310" y="96"/>
                </a:lnTo>
                <a:lnTo>
                  <a:pt x="315" y="86"/>
                </a:lnTo>
                <a:lnTo>
                  <a:pt x="316" y="80"/>
                </a:lnTo>
                <a:lnTo>
                  <a:pt x="316" y="72"/>
                </a:lnTo>
                <a:lnTo>
                  <a:pt x="315" y="66"/>
                </a:lnTo>
                <a:lnTo>
                  <a:pt x="310" y="60"/>
                </a:lnTo>
                <a:lnTo>
                  <a:pt x="310" y="60"/>
                </a:lnTo>
                <a:lnTo>
                  <a:pt x="304" y="54"/>
                </a:lnTo>
                <a:lnTo>
                  <a:pt x="295" y="50"/>
                </a:lnTo>
                <a:lnTo>
                  <a:pt x="285" y="45"/>
                </a:lnTo>
                <a:lnTo>
                  <a:pt x="274" y="42"/>
                </a:lnTo>
                <a:lnTo>
                  <a:pt x="256" y="38"/>
                </a:lnTo>
                <a:lnTo>
                  <a:pt x="249" y="36"/>
                </a:lnTo>
                <a:lnTo>
                  <a:pt x="249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8"/>
          <p:cNvSpPr>
            <a:spLocks/>
          </p:cNvSpPr>
          <p:nvPr/>
        </p:nvSpPr>
        <p:spPr bwMode="auto">
          <a:xfrm>
            <a:off x="8418384" y="2578666"/>
            <a:ext cx="661091" cy="1861116"/>
          </a:xfrm>
          <a:custGeom>
            <a:avLst/>
            <a:gdLst>
              <a:gd name="T0" fmla="*/ 114 w 276"/>
              <a:gd name="T1" fmla="*/ 66 h 777"/>
              <a:gd name="T2" fmla="*/ 110 w 276"/>
              <a:gd name="T3" fmla="*/ 90 h 777"/>
              <a:gd name="T4" fmla="*/ 126 w 276"/>
              <a:gd name="T5" fmla="*/ 109 h 777"/>
              <a:gd name="T6" fmla="*/ 108 w 276"/>
              <a:gd name="T7" fmla="*/ 113 h 777"/>
              <a:gd name="T8" fmla="*/ 104 w 276"/>
              <a:gd name="T9" fmla="*/ 127 h 777"/>
              <a:gd name="T10" fmla="*/ 84 w 276"/>
              <a:gd name="T11" fmla="*/ 135 h 777"/>
              <a:gd name="T12" fmla="*/ 82 w 276"/>
              <a:gd name="T13" fmla="*/ 147 h 777"/>
              <a:gd name="T14" fmla="*/ 62 w 276"/>
              <a:gd name="T15" fmla="*/ 169 h 777"/>
              <a:gd name="T16" fmla="*/ 54 w 276"/>
              <a:gd name="T17" fmla="*/ 184 h 777"/>
              <a:gd name="T18" fmla="*/ 51 w 276"/>
              <a:gd name="T19" fmla="*/ 206 h 777"/>
              <a:gd name="T20" fmla="*/ 43 w 276"/>
              <a:gd name="T21" fmla="*/ 237 h 777"/>
              <a:gd name="T22" fmla="*/ 34 w 276"/>
              <a:gd name="T23" fmla="*/ 287 h 777"/>
              <a:gd name="T24" fmla="*/ 24 w 276"/>
              <a:gd name="T25" fmla="*/ 340 h 777"/>
              <a:gd name="T26" fmla="*/ 5 w 276"/>
              <a:gd name="T27" fmla="*/ 414 h 777"/>
              <a:gd name="T28" fmla="*/ 11 w 276"/>
              <a:gd name="T29" fmla="*/ 417 h 777"/>
              <a:gd name="T30" fmla="*/ 14 w 276"/>
              <a:gd name="T31" fmla="*/ 424 h 777"/>
              <a:gd name="T32" fmla="*/ 0 w 276"/>
              <a:gd name="T33" fmla="*/ 439 h 777"/>
              <a:gd name="T34" fmla="*/ 2 w 276"/>
              <a:gd name="T35" fmla="*/ 456 h 777"/>
              <a:gd name="T36" fmla="*/ 19 w 276"/>
              <a:gd name="T37" fmla="*/ 474 h 777"/>
              <a:gd name="T38" fmla="*/ 26 w 276"/>
              <a:gd name="T39" fmla="*/ 469 h 777"/>
              <a:gd name="T40" fmla="*/ 38 w 276"/>
              <a:gd name="T41" fmla="*/ 443 h 777"/>
              <a:gd name="T42" fmla="*/ 38 w 276"/>
              <a:gd name="T43" fmla="*/ 429 h 777"/>
              <a:gd name="T44" fmla="*/ 38 w 276"/>
              <a:gd name="T45" fmla="*/ 422 h 777"/>
              <a:gd name="T46" fmla="*/ 53 w 276"/>
              <a:gd name="T47" fmla="*/ 483 h 777"/>
              <a:gd name="T48" fmla="*/ 106 w 276"/>
              <a:gd name="T49" fmla="*/ 551 h 777"/>
              <a:gd name="T50" fmla="*/ 118 w 276"/>
              <a:gd name="T51" fmla="*/ 645 h 777"/>
              <a:gd name="T52" fmla="*/ 101 w 276"/>
              <a:gd name="T53" fmla="*/ 706 h 777"/>
              <a:gd name="T54" fmla="*/ 104 w 276"/>
              <a:gd name="T55" fmla="*/ 711 h 777"/>
              <a:gd name="T56" fmla="*/ 105 w 276"/>
              <a:gd name="T57" fmla="*/ 725 h 777"/>
              <a:gd name="T58" fmla="*/ 113 w 276"/>
              <a:gd name="T59" fmla="*/ 732 h 777"/>
              <a:gd name="T60" fmla="*/ 152 w 276"/>
              <a:gd name="T61" fmla="*/ 748 h 777"/>
              <a:gd name="T62" fmla="*/ 155 w 276"/>
              <a:gd name="T63" fmla="*/ 762 h 777"/>
              <a:gd name="T64" fmla="*/ 157 w 276"/>
              <a:gd name="T65" fmla="*/ 772 h 777"/>
              <a:gd name="T66" fmla="*/ 184 w 276"/>
              <a:gd name="T67" fmla="*/ 777 h 777"/>
              <a:gd name="T68" fmla="*/ 201 w 276"/>
              <a:gd name="T69" fmla="*/ 775 h 777"/>
              <a:gd name="T70" fmla="*/ 206 w 276"/>
              <a:gd name="T71" fmla="*/ 746 h 777"/>
              <a:gd name="T72" fmla="*/ 195 w 276"/>
              <a:gd name="T73" fmla="*/ 733 h 777"/>
              <a:gd name="T74" fmla="*/ 192 w 276"/>
              <a:gd name="T75" fmla="*/ 686 h 777"/>
              <a:gd name="T76" fmla="*/ 183 w 276"/>
              <a:gd name="T77" fmla="*/ 626 h 777"/>
              <a:gd name="T78" fmla="*/ 237 w 276"/>
              <a:gd name="T79" fmla="*/ 464 h 777"/>
              <a:gd name="T80" fmla="*/ 244 w 276"/>
              <a:gd name="T81" fmla="*/ 461 h 777"/>
              <a:gd name="T82" fmla="*/ 249 w 276"/>
              <a:gd name="T83" fmla="*/ 453 h 777"/>
              <a:gd name="T84" fmla="*/ 254 w 276"/>
              <a:gd name="T85" fmla="*/ 464 h 777"/>
              <a:gd name="T86" fmla="*/ 249 w 276"/>
              <a:gd name="T87" fmla="*/ 471 h 777"/>
              <a:gd name="T88" fmla="*/ 262 w 276"/>
              <a:gd name="T89" fmla="*/ 464 h 777"/>
              <a:gd name="T90" fmla="*/ 267 w 276"/>
              <a:gd name="T91" fmla="*/ 448 h 777"/>
              <a:gd name="T92" fmla="*/ 267 w 276"/>
              <a:gd name="T93" fmla="*/ 417 h 777"/>
              <a:gd name="T94" fmla="*/ 268 w 276"/>
              <a:gd name="T95" fmla="*/ 344 h 777"/>
              <a:gd name="T96" fmla="*/ 259 w 276"/>
              <a:gd name="T97" fmla="*/ 284 h 777"/>
              <a:gd name="T98" fmla="*/ 254 w 276"/>
              <a:gd name="T99" fmla="*/ 218 h 777"/>
              <a:gd name="T100" fmla="*/ 244 w 276"/>
              <a:gd name="T101" fmla="*/ 187 h 777"/>
              <a:gd name="T102" fmla="*/ 217 w 276"/>
              <a:gd name="T103" fmla="*/ 140 h 777"/>
              <a:gd name="T104" fmla="*/ 203 w 276"/>
              <a:gd name="T105" fmla="*/ 122 h 777"/>
              <a:gd name="T106" fmla="*/ 187 w 276"/>
              <a:gd name="T107" fmla="*/ 113 h 777"/>
              <a:gd name="T108" fmla="*/ 195 w 276"/>
              <a:gd name="T109" fmla="*/ 100 h 777"/>
              <a:gd name="T110" fmla="*/ 215 w 276"/>
              <a:gd name="T111" fmla="*/ 95 h 777"/>
              <a:gd name="T112" fmla="*/ 225 w 276"/>
              <a:gd name="T113" fmla="*/ 79 h 777"/>
              <a:gd name="T114" fmla="*/ 217 w 276"/>
              <a:gd name="T115" fmla="*/ 53 h 777"/>
              <a:gd name="T116" fmla="*/ 203 w 276"/>
              <a:gd name="T117" fmla="*/ 24 h 777"/>
              <a:gd name="T118" fmla="*/ 183 w 276"/>
              <a:gd name="T119" fmla="*/ 4 h 777"/>
              <a:gd name="T120" fmla="*/ 156 w 276"/>
              <a:gd name="T121" fmla="*/ 1 h 777"/>
              <a:gd name="T122" fmla="*/ 126 w 276"/>
              <a:gd name="T123" fmla="*/ 22 h 777"/>
              <a:gd name="T124" fmla="*/ 118 w 276"/>
              <a:gd name="T125" fmla="*/ 35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6" h="777">
                <a:moveTo>
                  <a:pt x="118" y="61"/>
                </a:moveTo>
                <a:lnTo>
                  <a:pt x="118" y="61"/>
                </a:lnTo>
                <a:lnTo>
                  <a:pt x="117" y="62"/>
                </a:lnTo>
                <a:lnTo>
                  <a:pt x="114" y="66"/>
                </a:lnTo>
                <a:lnTo>
                  <a:pt x="110" y="74"/>
                </a:lnTo>
                <a:lnTo>
                  <a:pt x="109" y="84"/>
                </a:lnTo>
                <a:lnTo>
                  <a:pt x="109" y="84"/>
                </a:lnTo>
                <a:lnTo>
                  <a:pt x="110" y="90"/>
                </a:lnTo>
                <a:lnTo>
                  <a:pt x="113" y="95"/>
                </a:lnTo>
                <a:lnTo>
                  <a:pt x="115" y="100"/>
                </a:lnTo>
                <a:lnTo>
                  <a:pt x="119" y="104"/>
                </a:lnTo>
                <a:lnTo>
                  <a:pt x="126" y="109"/>
                </a:lnTo>
                <a:lnTo>
                  <a:pt x="128" y="110"/>
                </a:lnTo>
                <a:lnTo>
                  <a:pt x="128" y="110"/>
                </a:lnTo>
                <a:lnTo>
                  <a:pt x="117" y="112"/>
                </a:lnTo>
                <a:lnTo>
                  <a:pt x="108" y="113"/>
                </a:lnTo>
                <a:lnTo>
                  <a:pt x="105" y="114"/>
                </a:lnTo>
                <a:lnTo>
                  <a:pt x="104" y="115"/>
                </a:lnTo>
                <a:lnTo>
                  <a:pt x="104" y="115"/>
                </a:lnTo>
                <a:lnTo>
                  <a:pt x="104" y="127"/>
                </a:lnTo>
                <a:lnTo>
                  <a:pt x="104" y="127"/>
                </a:lnTo>
                <a:lnTo>
                  <a:pt x="94" y="129"/>
                </a:lnTo>
                <a:lnTo>
                  <a:pt x="86" y="132"/>
                </a:lnTo>
                <a:lnTo>
                  <a:pt x="84" y="135"/>
                </a:lnTo>
                <a:lnTo>
                  <a:pt x="82" y="137"/>
                </a:lnTo>
                <a:lnTo>
                  <a:pt x="82" y="137"/>
                </a:lnTo>
                <a:lnTo>
                  <a:pt x="82" y="145"/>
                </a:lnTo>
                <a:lnTo>
                  <a:pt x="82" y="147"/>
                </a:lnTo>
                <a:lnTo>
                  <a:pt x="80" y="155"/>
                </a:lnTo>
                <a:lnTo>
                  <a:pt x="80" y="155"/>
                </a:lnTo>
                <a:lnTo>
                  <a:pt x="70" y="162"/>
                </a:lnTo>
                <a:lnTo>
                  <a:pt x="62" y="169"/>
                </a:lnTo>
                <a:lnTo>
                  <a:pt x="58" y="173"/>
                </a:lnTo>
                <a:lnTo>
                  <a:pt x="56" y="176"/>
                </a:lnTo>
                <a:lnTo>
                  <a:pt x="56" y="176"/>
                </a:lnTo>
                <a:lnTo>
                  <a:pt x="54" y="184"/>
                </a:lnTo>
                <a:lnTo>
                  <a:pt x="53" y="193"/>
                </a:lnTo>
                <a:lnTo>
                  <a:pt x="52" y="201"/>
                </a:lnTo>
                <a:lnTo>
                  <a:pt x="51" y="206"/>
                </a:lnTo>
                <a:lnTo>
                  <a:pt x="51" y="206"/>
                </a:lnTo>
                <a:lnTo>
                  <a:pt x="49" y="211"/>
                </a:lnTo>
                <a:lnTo>
                  <a:pt x="48" y="218"/>
                </a:lnTo>
                <a:lnTo>
                  <a:pt x="45" y="229"/>
                </a:lnTo>
                <a:lnTo>
                  <a:pt x="43" y="237"/>
                </a:lnTo>
                <a:lnTo>
                  <a:pt x="43" y="237"/>
                </a:lnTo>
                <a:lnTo>
                  <a:pt x="40" y="244"/>
                </a:lnTo>
                <a:lnTo>
                  <a:pt x="39" y="255"/>
                </a:lnTo>
                <a:lnTo>
                  <a:pt x="34" y="287"/>
                </a:lnTo>
                <a:lnTo>
                  <a:pt x="29" y="319"/>
                </a:lnTo>
                <a:lnTo>
                  <a:pt x="26" y="331"/>
                </a:lnTo>
                <a:lnTo>
                  <a:pt x="24" y="340"/>
                </a:lnTo>
                <a:lnTo>
                  <a:pt x="24" y="340"/>
                </a:lnTo>
                <a:lnTo>
                  <a:pt x="19" y="354"/>
                </a:lnTo>
                <a:lnTo>
                  <a:pt x="15" y="372"/>
                </a:lnTo>
                <a:lnTo>
                  <a:pt x="11" y="392"/>
                </a:lnTo>
                <a:lnTo>
                  <a:pt x="5" y="414"/>
                </a:lnTo>
                <a:lnTo>
                  <a:pt x="5" y="414"/>
                </a:lnTo>
                <a:lnTo>
                  <a:pt x="7" y="415"/>
                </a:lnTo>
                <a:lnTo>
                  <a:pt x="11" y="417"/>
                </a:lnTo>
                <a:lnTo>
                  <a:pt x="11" y="417"/>
                </a:lnTo>
                <a:lnTo>
                  <a:pt x="12" y="418"/>
                </a:lnTo>
                <a:lnTo>
                  <a:pt x="14" y="420"/>
                </a:lnTo>
                <a:lnTo>
                  <a:pt x="14" y="423"/>
                </a:lnTo>
                <a:lnTo>
                  <a:pt x="14" y="424"/>
                </a:lnTo>
                <a:lnTo>
                  <a:pt x="14" y="424"/>
                </a:lnTo>
                <a:lnTo>
                  <a:pt x="7" y="432"/>
                </a:lnTo>
                <a:lnTo>
                  <a:pt x="0" y="439"/>
                </a:lnTo>
                <a:lnTo>
                  <a:pt x="0" y="439"/>
                </a:lnTo>
                <a:lnTo>
                  <a:pt x="0" y="443"/>
                </a:lnTo>
                <a:lnTo>
                  <a:pt x="1" y="448"/>
                </a:lnTo>
                <a:lnTo>
                  <a:pt x="2" y="456"/>
                </a:lnTo>
                <a:lnTo>
                  <a:pt x="2" y="456"/>
                </a:lnTo>
                <a:lnTo>
                  <a:pt x="10" y="465"/>
                </a:lnTo>
                <a:lnTo>
                  <a:pt x="15" y="471"/>
                </a:lnTo>
                <a:lnTo>
                  <a:pt x="19" y="474"/>
                </a:lnTo>
                <a:lnTo>
                  <a:pt x="19" y="474"/>
                </a:lnTo>
                <a:lnTo>
                  <a:pt x="21" y="474"/>
                </a:lnTo>
                <a:lnTo>
                  <a:pt x="24" y="471"/>
                </a:lnTo>
                <a:lnTo>
                  <a:pt x="26" y="469"/>
                </a:lnTo>
                <a:lnTo>
                  <a:pt x="26" y="469"/>
                </a:lnTo>
                <a:lnTo>
                  <a:pt x="30" y="465"/>
                </a:lnTo>
                <a:lnTo>
                  <a:pt x="35" y="458"/>
                </a:lnTo>
                <a:lnTo>
                  <a:pt x="35" y="458"/>
                </a:lnTo>
                <a:lnTo>
                  <a:pt x="38" y="443"/>
                </a:lnTo>
                <a:lnTo>
                  <a:pt x="38" y="443"/>
                </a:lnTo>
                <a:lnTo>
                  <a:pt x="38" y="436"/>
                </a:lnTo>
                <a:lnTo>
                  <a:pt x="38" y="432"/>
                </a:lnTo>
                <a:lnTo>
                  <a:pt x="38" y="429"/>
                </a:lnTo>
                <a:lnTo>
                  <a:pt x="38" y="429"/>
                </a:lnTo>
                <a:lnTo>
                  <a:pt x="37" y="428"/>
                </a:lnTo>
                <a:lnTo>
                  <a:pt x="37" y="425"/>
                </a:lnTo>
                <a:lnTo>
                  <a:pt x="38" y="422"/>
                </a:lnTo>
                <a:lnTo>
                  <a:pt x="45" y="422"/>
                </a:lnTo>
                <a:lnTo>
                  <a:pt x="45" y="483"/>
                </a:lnTo>
                <a:lnTo>
                  <a:pt x="45" y="483"/>
                </a:lnTo>
                <a:lnTo>
                  <a:pt x="53" y="483"/>
                </a:lnTo>
                <a:lnTo>
                  <a:pt x="71" y="483"/>
                </a:lnTo>
                <a:lnTo>
                  <a:pt x="96" y="485"/>
                </a:lnTo>
                <a:lnTo>
                  <a:pt x="96" y="485"/>
                </a:lnTo>
                <a:lnTo>
                  <a:pt x="106" y="551"/>
                </a:lnTo>
                <a:lnTo>
                  <a:pt x="114" y="597"/>
                </a:lnTo>
                <a:lnTo>
                  <a:pt x="118" y="622"/>
                </a:lnTo>
                <a:lnTo>
                  <a:pt x="118" y="622"/>
                </a:lnTo>
                <a:lnTo>
                  <a:pt x="118" y="645"/>
                </a:lnTo>
                <a:lnTo>
                  <a:pt x="118" y="645"/>
                </a:lnTo>
                <a:lnTo>
                  <a:pt x="109" y="677"/>
                </a:lnTo>
                <a:lnTo>
                  <a:pt x="103" y="699"/>
                </a:lnTo>
                <a:lnTo>
                  <a:pt x="101" y="706"/>
                </a:lnTo>
                <a:lnTo>
                  <a:pt x="101" y="709"/>
                </a:lnTo>
                <a:lnTo>
                  <a:pt x="101" y="709"/>
                </a:lnTo>
                <a:lnTo>
                  <a:pt x="104" y="711"/>
                </a:lnTo>
                <a:lnTo>
                  <a:pt x="104" y="711"/>
                </a:lnTo>
                <a:lnTo>
                  <a:pt x="106" y="714"/>
                </a:lnTo>
                <a:lnTo>
                  <a:pt x="106" y="714"/>
                </a:lnTo>
                <a:lnTo>
                  <a:pt x="105" y="720"/>
                </a:lnTo>
                <a:lnTo>
                  <a:pt x="105" y="725"/>
                </a:lnTo>
                <a:lnTo>
                  <a:pt x="106" y="730"/>
                </a:lnTo>
                <a:lnTo>
                  <a:pt x="106" y="730"/>
                </a:lnTo>
                <a:lnTo>
                  <a:pt x="109" y="732"/>
                </a:lnTo>
                <a:lnTo>
                  <a:pt x="113" y="732"/>
                </a:lnTo>
                <a:lnTo>
                  <a:pt x="124" y="733"/>
                </a:lnTo>
                <a:lnTo>
                  <a:pt x="140" y="733"/>
                </a:lnTo>
                <a:lnTo>
                  <a:pt x="147" y="735"/>
                </a:lnTo>
                <a:lnTo>
                  <a:pt x="152" y="748"/>
                </a:lnTo>
                <a:lnTo>
                  <a:pt x="152" y="748"/>
                </a:lnTo>
                <a:lnTo>
                  <a:pt x="154" y="751"/>
                </a:lnTo>
                <a:lnTo>
                  <a:pt x="155" y="756"/>
                </a:lnTo>
                <a:lnTo>
                  <a:pt x="155" y="762"/>
                </a:lnTo>
                <a:lnTo>
                  <a:pt x="155" y="762"/>
                </a:lnTo>
                <a:lnTo>
                  <a:pt x="155" y="767"/>
                </a:lnTo>
                <a:lnTo>
                  <a:pt x="155" y="771"/>
                </a:lnTo>
                <a:lnTo>
                  <a:pt x="157" y="772"/>
                </a:lnTo>
                <a:lnTo>
                  <a:pt x="162" y="775"/>
                </a:lnTo>
                <a:lnTo>
                  <a:pt x="162" y="775"/>
                </a:lnTo>
                <a:lnTo>
                  <a:pt x="173" y="776"/>
                </a:lnTo>
                <a:lnTo>
                  <a:pt x="184" y="777"/>
                </a:lnTo>
                <a:lnTo>
                  <a:pt x="194" y="777"/>
                </a:lnTo>
                <a:lnTo>
                  <a:pt x="198" y="776"/>
                </a:lnTo>
                <a:lnTo>
                  <a:pt x="201" y="775"/>
                </a:lnTo>
                <a:lnTo>
                  <a:pt x="201" y="775"/>
                </a:lnTo>
                <a:lnTo>
                  <a:pt x="203" y="770"/>
                </a:lnTo>
                <a:lnTo>
                  <a:pt x="204" y="761"/>
                </a:lnTo>
                <a:lnTo>
                  <a:pt x="206" y="753"/>
                </a:lnTo>
                <a:lnTo>
                  <a:pt x="206" y="746"/>
                </a:lnTo>
                <a:lnTo>
                  <a:pt x="206" y="746"/>
                </a:lnTo>
                <a:lnTo>
                  <a:pt x="203" y="740"/>
                </a:lnTo>
                <a:lnTo>
                  <a:pt x="201" y="737"/>
                </a:lnTo>
                <a:lnTo>
                  <a:pt x="195" y="733"/>
                </a:lnTo>
                <a:lnTo>
                  <a:pt x="193" y="725"/>
                </a:lnTo>
                <a:lnTo>
                  <a:pt x="198" y="721"/>
                </a:lnTo>
                <a:lnTo>
                  <a:pt x="198" y="721"/>
                </a:lnTo>
                <a:lnTo>
                  <a:pt x="192" y="686"/>
                </a:lnTo>
                <a:lnTo>
                  <a:pt x="187" y="659"/>
                </a:lnTo>
                <a:lnTo>
                  <a:pt x="184" y="643"/>
                </a:lnTo>
                <a:lnTo>
                  <a:pt x="184" y="643"/>
                </a:lnTo>
                <a:lnTo>
                  <a:pt x="183" y="626"/>
                </a:lnTo>
                <a:lnTo>
                  <a:pt x="181" y="616"/>
                </a:lnTo>
                <a:lnTo>
                  <a:pt x="203" y="483"/>
                </a:lnTo>
                <a:lnTo>
                  <a:pt x="237" y="480"/>
                </a:lnTo>
                <a:lnTo>
                  <a:pt x="237" y="464"/>
                </a:lnTo>
                <a:lnTo>
                  <a:pt x="237" y="464"/>
                </a:lnTo>
                <a:lnTo>
                  <a:pt x="240" y="464"/>
                </a:lnTo>
                <a:lnTo>
                  <a:pt x="244" y="461"/>
                </a:lnTo>
                <a:lnTo>
                  <a:pt x="244" y="461"/>
                </a:lnTo>
                <a:lnTo>
                  <a:pt x="245" y="455"/>
                </a:lnTo>
                <a:lnTo>
                  <a:pt x="246" y="452"/>
                </a:lnTo>
                <a:lnTo>
                  <a:pt x="248" y="452"/>
                </a:lnTo>
                <a:lnTo>
                  <a:pt x="249" y="453"/>
                </a:lnTo>
                <a:lnTo>
                  <a:pt x="249" y="453"/>
                </a:lnTo>
                <a:lnTo>
                  <a:pt x="253" y="460"/>
                </a:lnTo>
                <a:lnTo>
                  <a:pt x="254" y="464"/>
                </a:lnTo>
                <a:lnTo>
                  <a:pt x="254" y="464"/>
                </a:lnTo>
                <a:lnTo>
                  <a:pt x="250" y="467"/>
                </a:lnTo>
                <a:lnTo>
                  <a:pt x="249" y="470"/>
                </a:lnTo>
                <a:lnTo>
                  <a:pt x="248" y="471"/>
                </a:lnTo>
                <a:lnTo>
                  <a:pt x="249" y="471"/>
                </a:lnTo>
                <a:lnTo>
                  <a:pt x="249" y="471"/>
                </a:lnTo>
                <a:lnTo>
                  <a:pt x="251" y="471"/>
                </a:lnTo>
                <a:lnTo>
                  <a:pt x="255" y="469"/>
                </a:lnTo>
                <a:lnTo>
                  <a:pt x="262" y="464"/>
                </a:lnTo>
                <a:lnTo>
                  <a:pt x="262" y="464"/>
                </a:lnTo>
                <a:lnTo>
                  <a:pt x="265" y="457"/>
                </a:lnTo>
                <a:lnTo>
                  <a:pt x="267" y="452"/>
                </a:lnTo>
                <a:lnTo>
                  <a:pt x="267" y="448"/>
                </a:lnTo>
                <a:lnTo>
                  <a:pt x="267" y="448"/>
                </a:lnTo>
                <a:lnTo>
                  <a:pt x="267" y="441"/>
                </a:lnTo>
                <a:lnTo>
                  <a:pt x="267" y="431"/>
                </a:lnTo>
                <a:lnTo>
                  <a:pt x="267" y="417"/>
                </a:lnTo>
                <a:lnTo>
                  <a:pt x="276" y="411"/>
                </a:lnTo>
                <a:lnTo>
                  <a:pt x="276" y="411"/>
                </a:lnTo>
                <a:lnTo>
                  <a:pt x="270" y="372"/>
                </a:lnTo>
                <a:lnTo>
                  <a:pt x="268" y="344"/>
                </a:lnTo>
                <a:lnTo>
                  <a:pt x="264" y="329"/>
                </a:lnTo>
                <a:lnTo>
                  <a:pt x="264" y="329"/>
                </a:lnTo>
                <a:lnTo>
                  <a:pt x="262" y="314"/>
                </a:lnTo>
                <a:lnTo>
                  <a:pt x="259" y="284"/>
                </a:lnTo>
                <a:lnTo>
                  <a:pt x="256" y="245"/>
                </a:lnTo>
                <a:lnTo>
                  <a:pt x="256" y="245"/>
                </a:lnTo>
                <a:lnTo>
                  <a:pt x="255" y="234"/>
                </a:lnTo>
                <a:lnTo>
                  <a:pt x="254" y="218"/>
                </a:lnTo>
                <a:lnTo>
                  <a:pt x="254" y="218"/>
                </a:lnTo>
                <a:lnTo>
                  <a:pt x="248" y="201"/>
                </a:lnTo>
                <a:lnTo>
                  <a:pt x="244" y="187"/>
                </a:lnTo>
                <a:lnTo>
                  <a:pt x="244" y="187"/>
                </a:lnTo>
                <a:lnTo>
                  <a:pt x="235" y="168"/>
                </a:lnTo>
                <a:lnTo>
                  <a:pt x="225" y="147"/>
                </a:lnTo>
                <a:lnTo>
                  <a:pt x="225" y="147"/>
                </a:lnTo>
                <a:lnTo>
                  <a:pt x="217" y="140"/>
                </a:lnTo>
                <a:lnTo>
                  <a:pt x="211" y="129"/>
                </a:lnTo>
                <a:lnTo>
                  <a:pt x="211" y="129"/>
                </a:lnTo>
                <a:lnTo>
                  <a:pt x="208" y="126"/>
                </a:lnTo>
                <a:lnTo>
                  <a:pt x="203" y="122"/>
                </a:lnTo>
                <a:lnTo>
                  <a:pt x="198" y="118"/>
                </a:lnTo>
                <a:lnTo>
                  <a:pt x="184" y="118"/>
                </a:lnTo>
                <a:lnTo>
                  <a:pt x="187" y="113"/>
                </a:lnTo>
                <a:lnTo>
                  <a:pt x="187" y="113"/>
                </a:lnTo>
                <a:lnTo>
                  <a:pt x="189" y="112"/>
                </a:lnTo>
                <a:lnTo>
                  <a:pt x="193" y="108"/>
                </a:lnTo>
                <a:lnTo>
                  <a:pt x="193" y="108"/>
                </a:lnTo>
                <a:lnTo>
                  <a:pt x="195" y="100"/>
                </a:lnTo>
                <a:lnTo>
                  <a:pt x="195" y="100"/>
                </a:lnTo>
                <a:lnTo>
                  <a:pt x="199" y="100"/>
                </a:lnTo>
                <a:lnTo>
                  <a:pt x="209" y="98"/>
                </a:lnTo>
                <a:lnTo>
                  <a:pt x="215" y="95"/>
                </a:lnTo>
                <a:lnTo>
                  <a:pt x="218" y="91"/>
                </a:lnTo>
                <a:lnTo>
                  <a:pt x="222" y="86"/>
                </a:lnTo>
                <a:lnTo>
                  <a:pt x="225" y="79"/>
                </a:lnTo>
                <a:lnTo>
                  <a:pt x="225" y="79"/>
                </a:lnTo>
                <a:lnTo>
                  <a:pt x="225" y="71"/>
                </a:lnTo>
                <a:lnTo>
                  <a:pt x="223" y="63"/>
                </a:lnTo>
                <a:lnTo>
                  <a:pt x="221" y="58"/>
                </a:lnTo>
                <a:lnTo>
                  <a:pt x="217" y="53"/>
                </a:lnTo>
                <a:lnTo>
                  <a:pt x="211" y="47"/>
                </a:lnTo>
                <a:lnTo>
                  <a:pt x="208" y="44"/>
                </a:lnTo>
                <a:lnTo>
                  <a:pt x="203" y="24"/>
                </a:lnTo>
                <a:lnTo>
                  <a:pt x="203" y="24"/>
                </a:lnTo>
                <a:lnTo>
                  <a:pt x="201" y="20"/>
                </a:lnTo>
                <a:lnTo>
                  <a:pt x="194" y="13"/>
                </a:lnTo>
                <a:lnTo>
                  <a:pt x="189" y="8"/>
                </a:lnTo>
                <a:lnTo>
                  <a:pt x="183" y="4"/>
                </a:lnTo>
                <a:lnTo>
                  <a:pt x="175" y="1"/>
                </a:lnTo>
                <a:lnTo>
                  <a:pt x="166" y="0"/>
                </a:lnTo>
                <a:lnTo>
                  <a:pt x="166" y="0"/>
                </a:lnTo>
                <a:lnTo>
                  <a:pt x="156" y="1"/>
                </a:lnTo>
                <a:lnTo>
                  <a:pt x="148" y="4"/>
                </a:lnTo>
                <a:lnTo>
                  <a:pt x="141" y="8"/>
                </a:lnTo>
                <a:lnTo>
                  <a:pt x="134" y="13"/>
                </a:lnTo>
                <a:lnTo>
                  <a:pt x="126" y="22"/>
                </a:lnTo>
                <a:lnTo>
                  <a:pt x="120" y="29"/>
                </a:lnTo>
                <a:lnTo>
                  <a:pt x="120" y="29"/>
                </a:lnTo>
                <a:lnTo>
                  <a:pt x="119" y="32"/>
                </a:lnTo>
                <a:lnTo>
                  <a:pt x="118" y="35"/>
                </a:lnTo>
                <a:lnTo>
                  <a:pt x="118" y="47"/>
                </a:lnTo>
                <a:lnTo>
                  <a:pt x="118" y="61"/>
                </a:lnTo>
                <a:lnTo>
                  <a:pt x="118" y="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9"/>
          <p:cNvSpPr>
            <a:spLocks/>
          </p:cNvSpPr>
          <p:nvPr/>
        </p:nvSpPr>
        <p:spPr bwMode="auto">
          <a:xfrm>
            <a:off x="6611815" y="2710443"/>
            <a:ext cx="560831" cy="1721568"/>
          </a:xfrm>
          <a:custGeom>
            <a:avLst/>
            <a:gdLst>
              <a:gd name="T0" fmla="*/ 51 w 244"/>
              <a:gd name="T1" fmla="*/ 141 h 749"/>
              <a:gd name="T2" fmla="*/ 13 w 244"/>
              <a:gd name="T3" fmla="*/ 171 h 749"/>
              <a:gd name="T4" fmla="*/ 3 w 244"/>
              <a:gd name="T5" fmla="*/ 242 h 749"/>
              <a:gd name="T6" fmla="*/ 9 w 244"/>
              <a:gd name="T7" fmla="*/ 347 h 749"/>
              <a:gd name="T8" fmla="*/ 22 w 244"/>
              <a:gd name="T9" fmla="*/ 401 h 749"/>
              <a:gd name="T10" fmla="*/ 24 w 244"/>
              <a:gd name="T11" fmla="*/ 404 h 749"/>
              <a:gd name="T12" fmla="*/ 22 w 244"/>
              <a:gd name="T13" fmla="*/ 430 h 749"/>
              <a:gd name="T14" fmla="*/ 25 w 244"/>
              <a:gd name="T15" fmla="*/ 438 h 749"/>
              <a:gd name="T16" fmla="*/ 29 w 244"/>
              <a:gd name="T17" fmla="*/ 430 h 749"/>
              <a:gd name="T18" fmla="*/ 37 w 244"/>
              <a:gd name="T19" fmla="*/ 485 h 749"/>
              <a:gd name="T20" fmla="*/ 31 w 244"/>
              <a:gd name="T21" fmla="*/ 545 h 749"/>
              <a:gd name="T22" fmla="*/ 17 w 244"/>
              <a:gd name="T23" fmla="*/ 672 h 749"/>
              <a:gd name="T24" fmla="*/ 24 w 244"/>
              <a:gd name="T25" fmla="*/ 691 h 749"/>
              <a:gd name="T26" fmla="*/ 27 w 244"/>
              <a:gd name="T27" fmla="*/ 711 h 749"/>
              <a:gd name="T28" fmla="*/ 41 w 244"/>
              <a:gd name="T29" fmla="*/ 726 h 749"/>
              <a:gd name="T30" fmla="*/ 76 w 244"/>
              <a:gd name="T31" fmla="*/ 725 h 749"/>
              <a:gd name="T32" fmla="*/ 74 w 244"/>
              <a:gd name="T33" fmla="*/ 703 h 749"/>
              <a:gd name="T34" fmla="*/ 78 w 244"/>
              <a:gd name="T35" fmla="*/ 693 h 749"/>
              <a:gd name="T36" fmla="*/ 78 w 244"/>
              <a:gd name="T37" fmla="*/ 615 h 749"/>
              <a:gd name="T38" fmla="*/ 85 w 244"/>
              <a:gd name="T39" fmla="*/ 565 h 749"/>
              <a:gd name="T40" fmla="*/ 112 w 244"/>
              <a:gd name="T41" fmla="*/ 456 h 749"/>
              <a:gd name="T42" fmla="*/ 145 w 244"/>
              <a:gd name="T43" fmla="*/ 560 h 749"/>
              <a:gd name="T44" fmla="*/ 164 w 244"/>
              <a:gd name="T45" fmla="*/ 649 h 749"/>
              <a:gd name="T46" fmla="*/ 173 w 244"/>
              <a:gd name="T47" fmla="*/ 715 h 749"/>
              <a:gd name="T48" fmla="*/ 172 w 244"/>
              <a:gd name="T49" fmla="*/ 739 h 749"/>
              <a:gd name="T50" fmla="*/ 183 w 244"/>
              <a:gd name="T51" fmla="*/ 748 h 749"/>
              <a:gd name="T52" fmla="*/ 203 w 244"/>
              <a:gd name="T53" fmla="*/ 747 h 749"/>
              <a:gd name="T54" fmla="*/ 239 w 244"/>
              <a:gd name="T55" fmla="*/ 742 h 749"/>
              <a:gd name="T56" fmla="*/ 243 w 244"/>
              <a:gd name="T57" fmla="*/ 728 h 749"/>
              <a:gd name="T58" fmla="*/ 219 w 244"/>
              <a:gd name="T59" fmla="*/ 627 h 749"/>
              <a:gd name="T60" fmla="*/ 206 w 244"/>
              <a:gd name="T61" fmla="*/ 556 h 749"/>
              <a:gd name="T62" fmla="*/ 197 w 244"/>
              <a:gd name="T63" fmla="*/ 477 h 749"/>
              <a:gd name="T64" fmla="*/ 212 w 244"/>
              <a:gd name="T65" fmla="*/ 427 h 749"/>
              <a:gd name="T66" fmla="*/ 224 w 244"/>
              <a:gd name="T67" fmla="*/ 414 h 749"/>
              <a:gd name="T68" fmla="*/ 215 w 244"/>
              <a:gd name="T69" fmla="*/ 355 h 749"/>
              <a:gd name="T70" fmla="*/ 212 w 244"/>
              <a:gd name="T71" fmla="*/ 329 h 749"/>
              <a:gd name="T72" fmla="*/ 197 w 244"/>
              <a:gd name="T73" fmla="*/ 166 h 749"/>
              <a:gd name="T74" fmla="*/ 189 w 244"/>
              <a:gd name="T75" fmla="*/ 148 h 749"/>
              <a:gd name="T76" fmla="*/ 150 w 244"/>
              <a:gd name="T77" fmla="*/ 119 h 749"/>
              <a:gd name="T78" fmla="*/ 142 w 244"/>
              <a:gd name="T79" fmla="*/ 99 h 749"/>
              <a:gd name="T80" fmla="*/ 156 w 244"/>
              <a:gd name="T81" fmla="*/ 89 h 749"/>
              <a:gd name="T82" fmla="*/ 163 w 244"/>
              <a:gd name="T83" fmla="*/ 77 h 749"/>
              <a:gd name="T84" fmla="*/ 158 w 244"/>
              <a:gd name="T85" fmla="*/ 58 h 749"/>
              <a:gd name="T86" fmla="*/ 134 w 244"/>
              <a:gd name="T87" fmla="*/ 9 h 749"/>
              <a:gd name="T88" fmla="*/ 99 w 244"/>
              <a:gd name="T89" fmla="*/ 1 h 749"/>
              <a:gd name="T90" fmla="*/ 69 w 244"/>
              <a:gd name="T91" fmla="*/ 12 h 749"/>
              <a:gd name="T92" fmla="*/ 57 w 244"/>
              <a:gd name="T93" fmla="*/ 37 h 749"/>
              <a:gd name="T94" fmla="*/ 46 w 244"/>
              <a:gd name="T95" fmla="*/ 67 h 749"/>
              <a:gd name="T96" fmla="*/ 48 w 244"/>
              <a:gd name="T97" fmla="*/ 85 h 749"/>
              <a:gd name="T98" fmla="*/ 61 w 244"/>
              <a:gd name="T99" fmla="*/ 90 h 749"/>
              <a:gd name="T100" fmla="*/ 73 w 244"/>
              <a:gd name="T101" fmla="*/ 104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4" h="749">
                <a:moveTo>
                  <a:pt x="78" y="112"/>
                </a:moveTo>
                <a:lnTo>
                  <a:pt x="78" y="124"/>
                </a:lnTo>
                <a:lnTo>
                  <a:pt x="59" y="134"/>
                </a:lnTo>
                <a:lnTo>
                  <a:pt x="59" y="134"/>
                </a:lnTo>
                <a:lnTo>
                  <a:pt x="51" y="141"/>
                </a:lnTo>
                <a:lnTo>
                  <a:pt x="42" y="148"/>
                </a:lnTo>
                <a:lnTo>
                  <a:pt x="42" y="148"/>
                </a:lnTo>
                <a:lnTo>
                  <a:pt x="28" y="159"/>
                </a:lnTo>
                <a:lnTo>
                  <a:pt x="17" y="167"/>
                </a:lnTo>
                <a:lnTo>
                  <a:pt x="13" y="171"/>
                </a:lnTo>
                <a:lnTo>
                  <a:pt x="10" y="175"/>
                </a:lnTo>
                <a:lnTo>
                  <a:pt x="10" y="175"/>
                </a:lnTo>
                <a:lnTo>
                  <a:pt x="9" y="183"/>
                </a:lnTo>
                <a:lnTo>
                  <a:pt x="6" y="198"/>
                </a:lnTo>
                <a:lnTo>
                  <a:pt x="3" y="242"/>
                </a:lnTo>
                <a:lnTo>
                  <a:pt x="0" y="287"/>
                </a:lnTo>
                <a:lnTo>
                  <a:pt x="0" y="315"/>
                </a:lnTo>
                <a:lnTo>
                  <a:pt x="0" y="315"/>
                </a:lnTo>
                <a:lnTo>
                  <a:pt x="3" y="329"/>
                </a:lnTo>
                <a:lnTo>
                  <a:pt x="9" y="347"/>
                </a:lnTo>
                <a:lnTo>
                  <a:pt x="15" y="369"/>
                </a:lnTo>
                <a:lnTo>
                  <a:pt x="15" y="369"/>
                </a:lnTo>
                <a:lnTo>
                  <a:pt x="19" y="386"/>
                </a:lnTo>
                <a:lnTo>
                  <a:pt x="20" y="396"/>
                </a:lnTo>
                <a:lnTo>
                  <a:pt x="22" y="401"/>
                </a:lnTo>
                <a:lnTo>
                  <a:pt x="22" y="401"/>
                </a:lnTo>
                <a:lnTo>
                  <a:pt x="22" y="402"/>
                </a:lnTo>
                <a:lnTo>
                  <a:pt x="22" y="402"/>
                </a:lnTo>
                <a:lnTo>
                  <a:pt x="24" y="404"/>
                </a:lnTo>
                <a:lnTo>
                  <a:pt x="24" y="404"/>
                </a:lnTo>
                <a:lnTo>
                  <a:pt x="24" y="408"/>
                </a:lnTo>
                <a:lnTo>
                  <a:pt x="23" y="415"/>
                </a:lnTo>
                <a:lnTo>
                  <a:pt x="22" y="423"/>
                </a:lnTo>
                <a:lnTo>
                  <a:pt x="22" y="430"/>
                </a:lnTo>
                <a:lnTo>
                  <a:pt x="22" y="430"/>
                </a:lnTo>
                <a:lnTo>
                  <a:pt x="22" y="439"/>
                </a:lnTo>
                <a:lnTo>
                  <a:pt x="23" y="441"/>
                </a:lnTo>
                <a:lnTo>
                  <a:pt x="24" y="441"/>
                </a:lnTo>
                <a:lnTo>
                  <a:pt x="24" y="441"/>
                </a:lnTo>
                <a:lnTo>
                  <a:pt x="25" y="438"/>
                </a:lnTo>
                <a:lnTo>
                  <a:pt x="27" y="433"/>
                </a:lnTo>
                <a:lnTo>
                  <a:pt x="28" y="430"/>
                </a:lnTo>
                <a:lnTo>
                  <a:pt x="29" y="429"/>
                </a:lnTo>
                <a:lnTo>
                  <a:pt x="29" y="430"/>
                </a:lnTo>
                <a:lnTo>
                  <a:pt x="29" y="430"/>
                </a:lnTo>
                <a:lnTo>
                  <a:pt x="31" y="448"/>
                </a:lnTo>
                <a:lnTo>
                  <a:pt x="32" y="472"/>
                </a:lnTo>
                <a:lnTo>
                  <a:pt x="32" y="472"/>
                </a:lnTo>
                <a:lnTo>
                  <a:pt x="34" y="480"/>
                </a:lnTo>
                <a:lnTo>
                  <a:pt x="37" y="485"/>
                </a:lnTo>
                <a:lnTo>
                  <a:pt x="39" y="491"/>
                </a:lnTo>
                <a:lnTo>
                  <a:pt x="41" y="494"/>
                </a:lnTo>
                <a:lnTo>
                  <a:pt x="39" y="496"/>
                </a:lnTo>
                <a:lnTo>
                  <a:pt x="39" y="496"/>
                </a:lnTo>
                <a:lnTo>
                  <a:pt x="31" y="545"/>
                </a:lnTo>
                <a:lnTo>
                  <a:pt x="25" y="579"/>
                </a:lnTo>
                <a:lnTo>
                  <a:pt x="22" y="607"/>
                </a:lnTo>
                <a:lnTo>
                  <a:pt x="22" y="607"/>
                </a:lnTo>
                <a:lnTo>
                  <a:pt x="18" y="653"/>
                </a:lnTo>
                <a:lnTo>
                  <a:pt x="17" y="672"/>
                </a:lnTo>
                <a:lnTo>
                  <a:pt x="18" y="679"/>
                </a:lnTo>
                <a:lnTo>
                  <a:pt x="19" y="683"/>
                </a:lnTo>
                <a:lnTo>
                  <a:pt x="19" y="683"/>
                </a:lnTo>
                <a:lnTo>
                  <a:pt x="22" y="688"/>
                </a:lnTo>
                <a:lnTo>
                  <a:pt x="24" y="691"/>
                </a:lnTo>
                <a:lnTo>
                  <a:pt x="27" y="693"/>
                </a:lnTo>
                <a:lnTo>
                  <a:pt x="27" y="693"/>
                </a:lnTo>
                <a:lnTo>
                  <a:pt x="25" y="696"/>
                </a:lnTo>
                <a:lnTo>
                  <a:pt x="25" y="703"/>
                </a:lnTo>
                <a:lnTo>
                  <a:pt x="27" y="711"/>
                </a:lnTo>
                <a:lnTo>
                  <a:pt x="29" y="716"/>
                </a:lnTo>
                <a:lnTo>
                  <a:pt x="32" y="720"/>
                </a:lnTo>
                <a:lnTo>
                  <a:pt x="32" y="720"/>
                </a:lnTo>
                <a:lnTo>
                  <a:pt x="36" y="724"/>
                </a:lnTo>
                <a:lnTo>
                  <a:pt x="41" y="726"/>
                </a:lnTo>
                <a:lnTo>
                  <a:pt x="53" y="729"/>
                </a:lnTo>
                <a:lnTo>
                  <a:pt x="64" y="729"/>
                </a:lnTo>
                <a:lnTo>
                  <a:pt x="73" y="728"/>
                </a:lnTo>
                <a:lnTo>
                  <a:pt x="73" y="728"/>
                </a:lnTo>
                <a:lnTo>
                  <a:pt x="76" y="725"/>
                </a:lnTo>
                <a:lnTo>
                  <a:pt x="78" y="721"/>
                </a:lnTo>
                <a:lnTo>
                  <a:pt x="78" y="716"/>
                </a:lnTo>
                <a:lnTo>
                  <a:pt x="78" y="712"/>
                </a:lnTo>
                <a:lnTo>
                  <a:pt x="78" y="712"/>
                </a:lnTo>
                <a:lnTo>
                  <a:pt x="74" y="703"/>
                </a:lnTo>
                <a:lnTo>
                  <a:pt x="73" y="698"/>
                </a:lnTo>
                <a:lnTo>
                  <a:pt x="73" y="698"/>
                </a:lnTo>
                <a:lnTo>
                  <a:pt x="74" y="698"/>
                </a:lnTo>
                <a:lnTo>
                  <a:pt x="76" y="697"/>
                </a:lnTo>
                <a:lnTo>
                  <a:pt x="78" y="693"/>
                </a:lnTo>
                <a:lnTo>
                  <a:pt x="78" y="693"/>
                </a:lnTo>
                <a:lnTo>
                  <a:pt x="79" y="655"/>
                </a:lnTo>
                <a:lnTo>
                  <a:pt x="79" y="631"/>
                </a:lnTo>
                <a:lnTo>
                  <a:pt x="78" y="615"/>
                </a:lnTo>
                <a:lnTo>
                  <a:pt x="78" y="615"/>
                </a:lnTo>
                <a:lnTo>
                  <a:pt x="78" y="609"/>
                </a:lnTo>
                <a:lnTo>
                  <a:pt x="78" y="603"/>
                </a:lnTo>
                <a:lnTo>
                  <a:pt x="80" y="589"/>
                </a:lnTo>
                <a:lnTo>
                  <a:pt x="85" y="565"/>
                </a:lnTo>
                <a:lnTo>
                  <a:pt x="85" y="565"/>
                </a:lnTo>
                <a:lnTo>
                  <a:pt x="93" y="521"/>
                </a:lnTo>
                <a:lnTo>
                  <a:pt x="102" y="475"/>
                </a:lnTo>
                <a:lnTo>
                  <a:pt x="102" y="475"/>
                </a:lnTo>
                <a:lnTo>
                  <a:pt x="106" y="466"/>
                </a:lnTo>
                <a:lnTo>
                  <a:pt x="112" y="456"/>
                </a:lnTo>
                <a:lnTo>
                  <a:pt x="120" y="446"/>
                </a:lnTo>
                <a:lnTo>
                  <a:pt x="120" y="446"/>
                </a:lnTo>
                <a:lnTo>
                  <a:pt x="139" y="519"/>
                </a:lnTo>
                <a:lnTo>
                  <a:pt x="139" y="519"/>
                </a:lnTo>
                <a:lnTo>
                  <a:pt x="145" y="560"/>
                </a:lnTo>
                <a:lnTo>
                  <a:pt x="149" y="585"/>
                </a:lnTo>
                <a:lnTo>
                  <a:pt x="153" y="602"/>
                </a:lnTo>
                <a:lnTo>
                  <a:pt x="153" y="602"/>
                </a:lnTo>
                <a:lnTo>
                  <a:pt x="160" y="631"/>
                </a:lnTo>
                <a:lnTo>
                  <a:pt x="164" y="649"/>
                </a:lnTo>
                <a:lnTo>
                  <a:pt x="165" y="662"/>
                </a:lnTo>
                <a:lnTo>
                  <a:pt x="165" y="662"/>
                </a:lnTo>
                <a:lnTo>
                  <a:pt x="167" y="677"/>
                </a:lnTo>
                <a:lnTo>
                  <a:pt x="169" y="697"/>
                </a:lnTo>
                <a:lnTo>
                  <a:pt x="173" y="715"/>
                </a:lnTo>
                <a:lnTo>
                  <a:pt x="173" y="723"/>
                </a:lnTo>
                <a:lnTo>
                  <a:pt x="173" y="723"/>
                </a:lnTo>
                <a:lnTo>
                  <a:pt x="173" y="725"/>
                </a:lnTo>
                <a:lnTo>
                  <a:pt x="172" y="733"/>
                </a:lnTo>
                <a:lnTo>
                  <a:pt x="172" y="739"/>
                </a:lnTo>
                <a:lnTo>
                  <a:pt x="173" y="742"/>
                </a:lnTo>
                <a:lnTo>
                  <a:pt x="173" y="744"/>
                </a:lnTo>
                <a:lnTo>
                  <a:pt x="173" y="744"/>
                </a:lnTo>
                <a:lnTo>
                  <a:pt x="177" y="745"/>
                </a:lnTo>
                <a:lnTo>
                  <a:pt x="183" y="748"/>
                </a:lnTo>
                <a:lnTo>
                  <a:pt x="189" y="749"/>
                </a:lnTo>
                <a:lnTo>
                  <a:pt x="192" y="749"/>
                </a:lnTo>
                <a:lnTo>
                  <a:pt x="195" y="749"/>
                </a:lnTo>
                <a:lnTo>
                  <a:pt x="195" y="749"/>
                </a:lnTo>
                <a:lnTo>
                  <a:pt x="203" y="747"/>
                </a:lnTo>
                <a:lnTo>
                  <a:pt x="216" y="745"/>
                </a:lnTo>
                <a:lnTo>
                  <a:pt x="228" y="745"/>
                </a:lnTo>
                <a:lnTo>
                  <a:pt x="235" y="744"/>
                </a:lnTo>
                <a:lnTo>
                  <a:pt x="235" y="744"/>
                </a:lnTo>
                <a:lnTo>
                  <a:pt x="239" y="742"/>
                </a:lnTo>
                <a:lnTo>
                  <a:pt x="243" y="738"/>
                </a:lnTo>
                <a:lnTo>
                  <a:pt x="244" y="733"/>
                </a:lnTo>
                <a:lnTo>
                  <a:pt x="244" y="730"/>
                </a:lnTo>
                <a:lnTo>
                  <a:pt x="243" y="728"/>
                </a:lnTo>
                <a:lnTo>
                  <a:pt x="243" y="728"/>
                </a:lnTo>
                <a:lnTo>
                  <a:pt x="238" y="723"/>
                </a:lnTo>
                <a:lnTo>
                  <a:pt x="229" y="715"/>
                </a:lnTo>
                <a:lnTo>
                  <a:pt x="219" y="707"/>
                </a:lnTo>
                <a:lnTo>
                  <a:pt x="219" y="707"/>
                </a:lnTo>
                <a:lnTo>
                  <a:pt x="219" y="627"/>
                </a:lnTo>
                <a:lnTo>
                  <a:pt x="219" y="627"/>
                </a:lnTo>
                <a:lnTo>
                  <a:pt x="217" y="612"/>
                </a:lnTo>
                <a:lnTo>
                  <a:pt x="214" y="589"/>
                </a:lnTo>
                <a:lnTo>
                  <a:pt x="208" y="569"/>
                </a:lnTo>
                <a:lnTo>
                  <a:pt x="206" y="556"/>
                </a:lnTo>
                <a:lnTo>
                  <a:pt x="206" y="556"/>
                </a:lnTo>
                <a:lnTo>
                  <a:pt x="203" y="545"/>
                </a:lnTo>
                <a:lnTo>
                  <a:pt x="200" y="521"/>
                </a:lnTo>
                <a:lnTo>
                  <a:pt x="198" y="496"/>
                </a:lnTo>
                <a:lnTo>
                  <a:pt x="197" y="477"/>
                </a:lnTo>
                <a:lnTo>
                  <a:pt x="197" y="477"/>
                </a:lnTo>
                <a:lnTo>
                  <a:pt x="201" y="430"/>
                </a:lnTo>
                <a:lnTo>
                  <a:pt x="201" y="430"/>
                </a:lnTo>
                <a:lnTo>
                  <a:pt x="205" y="429"/>
                </a:lnTo>
                <a:lnTo>
                  <a:pt x="212" y="427"/>
                </a:lnTo>
                <a:lnTo>
                  <a:pt x="217" y="424"/>
                </a:lnTo>
                <a:lnTo>
                  <a:pt x="221" y="421"/>
                </a:lnTo>
                <a:lnTo>
                  <a:pt x="224" y="419"/>
                </a:lnTo>
                <a:lnTo>
                  <a:pt x="224" y="414"/>
                </a:lnTo>
                <a:lnTo>
                  <a:pt x="224" y="414"/>
                </a:lnTo>
                <a:lnTo>
                  <a:pt x="222" y="402"/>
                </a:lnTo>
                <a:lnTo>
                  <a:pt x="219" y="387"/>
                </a:lnTo>
                <a:lnTo>
                  <a:pt x="214" y="369"/>
                </a:lnTo>
                <a:lnTo>
                  <a:pt x="214" y="369"/>
                </a:lnTo>
                <a:lnTo>
                  <a:pt x="215" y="355"/>
                </a:lnTo>
                <a:lnTo>
                  <a:pt x="216" y="345"/>
                </a:lnTo>
                <a:lnTo>
                  <a:pt x="216" y="338"/>
                </a:lnTo>
                <a:lnTo>
                  <a:pt x="216" y="338"/>
                </a:lnTo>
                <a:lnTo>
                  <a:pt x="215" y="334"/>
                </a:lnTo>
                <a:lnTo>
                  <a:pt x="212" y="329"/>
                </a:lnTo>
                <a:lnTo>
                  <a:pt x="210" y="324"/>
                </a:lnTo>
                <a:lnTo>
                  <a:pt x="208" y="320"/>
                </a:lnTo>
                <a:lnTo>
                  <a:pt x="208" y="320"/>
                </a:lnTo>
                <a:lnTo>
                  <a:pt x="203" y="244"/>
                </a:lnTo>
                <a:lnTo>
                  <a:pt x="197" y="166"/>
                </a:lnTo>
                <a:lnTo>
                  <a:pt x="197" y="166"/>
                </a:lnTo>
                <a:lnTo>
                  <a:pt x="196" y="160"/>
                </a:lnTo>
                <a:lnTo>
                  <a:pt x="193" y="155"/>
                </a:lnTo>
                <a:lnTo>
                  <a:pt x="189" y="148"/>
                </a:lnTo>
                <a:lnTo>
                  <a:pt x="189" y="148"/>
                </a:lnTo>
                <a:lnTo>
                  <a:pt x="170" y="134"/>
                </a:lnTo>
                <a:lnTo>
                  <a:pt x="170" y="134"/>
                </a:lnTo>
                <a:lnTo>
                  <a:pt x="163" y="129"/>
                </a:lnTo>
                <a:lnTo>
                  <a:pt x="163" y="129"/>
                </a:lnTo>
                <a:lnTo>
                  <a:pt x="150" y="119"/>
                </a:lnTo>
                <a:lnTo>
                  <a:pt x="139" y="119"/>
                </a:lnTo>
                <a:lnTo>
                  <a:pt x="136" y="104"/>
                </a:lnTo>
                <a:lnTo>
                  <a:pt x="136" y="104"/>
                </a:lnTo>
                <a:lnTo>
                  <a:pt x="140" y="101"/>
                </a:lnTo>
                <a:lnTo>
                  <a:pt x="142" y="99"/>
                </a:lnTo>
                <a:lnTo>
                  <a:pt x="144" y="95"/>
                </a:lnTo>
                <a:lnTo>
                  <a:pt x="146" y="87"/>
                </a:lnTo>
                <a:lnTo>
                  <a:pt x="146" y="87"/>
                </a:lnTo>
                <a:lnTo>
                  <a:pt x="153" y="89"/>
                </a:lnTo>
                <a:lnTo>
                  <a:pt x="156" y="89"/>
                </a:lnTo>
                <a:lnTo>
                  <a:pt x="159" y="89"/>
                </a:lnTo>
                <a:lnTo>
                  <a:pt x="160" y="87"/>
                </a:lnTo>
                <a:lnTo>
                  <a:pt x="160" y="87"/>
                </a:lnTo>
                <a:lnTo>
                  <a:pt x="161" y="84"/>
                </a:lnTo>
                <a:lnTo>
                  <a:pt x="163" y="77"/>
                </a:lnTo>
                <a:lnTo>
                  <a:pt x="163" y="70"/>
                </a:lnTo>
                <a:lnTo>
                  <a:pt x="163" y="70"/>
                </a:lnTo>
                <a:lnTo>
                  <a:pt x="161" y="65"/>
                </a:lnTo>
                <a:lnTo>
                  <a:pt x="158" y="58"/>
                </a:lnTo>
                <a:lnTo>
                  <a:pt x="158" y="58"/>
                </a:lnTo>
                <a:lnTo>
                  <a:pt x="153" y="51"/>
                </a:lnTo>
                <a:lnTo>
                  <a:pt x="136" y="14"/>
                </a:lnTo>
                <a:lnTo>
                  <a:pt x="136" y="14"/>
                </a:lnTo>
                <a:lnTo>
                  <a:pt x="135" y="11"/>
                </a:lnTo>
                <a:lnTo>
                  <a:pt x="134" y="9"/>
                </a:lnTo>
                <a:lnTo>
                  <a:pt x="130" y="6"/>
                </a:lnTo>
                <a:lnTo>
                  <a:pt x="126" y="4"/>
                </a:lnTo>
                <a:lnTo>
                  <a:pt x="118" y="1"/>
                </a:lnTo>
                <a:lnTo>
                  <a:pt x="109" y="0"/>
                </a:lnTo>
                <a:lnTo>
                  <a:pt x="99" y="1"/>
                </a:lnTo>
                <a:lnTo>
                  <a:pt x="99" y="1"/>
                </a:lnTo>
                <a:lnTo>
                  <a:pt x="88" y="2"/>
                </a:lnTo>
                <a:lnTo>
                  <a:pt x="79" y="5"/>
                </a:lnTo>
                <a:lnTo>
                  <a:pt x="73" y="9"/>
                </a:lnTo>
                <a:lnTo>
                  <a:pt x="69" y="12"/>
                </a:lnTo>
                <a:lnTo>
                  <a:pt x="64" y="19"/>
                </a:lnTo>
                <a:lnTo>
                  <a:pt x="61" y="21"/>
                </a:lnTo>
                <a:lnTo>
                  <a:pt x="61" y="21"/>
                </a:lnTo>
                <a:lnTo>
                  <a:pt x="60" y="26"/>
                </a:lnTo>
                <a:lnTo>
                  <a:pt x="57" y="37"/>
                </a:lnTo>
                <a:lnTo>
                  <a:pt x="56" y="51"/>
                </a:lnTo>
                <a:lnTo>
                  <a:pt x="56" y="51"/>
                </a:lnTo>
                <a:lnTo>
                  <a:pt x="55" y="53"/>
                </a:lnTo>
                <a:lnTo>
                  <a:pt x="50" y="58"/>
                </a:lnTo>
                <a:lnTo>
                  <a:pt x="46" y="67"/>
                </a:lnTo>
                <a:lnTo>
                  <a:pt x="46" y="72"/>
                </a:lnTo>
                <a:lnTo>
                  <a:pt x="46" y="77"/>
                </a:lnTo>
                <a:lnTo>
                  <a:pt x="46" y="77"/>
                </a:lnTo>
                <a:lnTo>
                  <a:pt x="46" y="81"/>
                </a:lnTo>
                <a:lnTo>
                  <a:pt x="48" y="85"/>
                </a:lnTo>
                <a:lnTo>
                  <a:pt x="51" y="87"/>
                </a:lnTo>
                <a:lnTo>
                  <a:pt x="53" y="89"/>
                </a:lnTo>
                <a:lnTo>
                  <a:pt x="59" y="90"/>
                </a:lnTo>
                <a:lnTo>
                  <a:pt x="61" y="90"/>
                </a:lnTo>
                <a:lnTo>
                  <a:pt x="61" y="90"/>
                </a:lnTo>
                <a:lnTo>
                  <a:pt x="70" y="101"/>
                </a:lnTo>
                <a:lnTo>
                  <a:pt x="70" y="101"/>
                </a:lnTo>
                <a:lnTo>
                  <a:pt x="70" y="103"/>
                </a:lnTo>
                <a:lnTo>
                  <a:pt x="73" y="104"/>
                </a:lnTo>
                <a:lnTo>
                  <a:pt x="73" y="104"/>
                </a:lnTo>
                <a:lnTo>
                  <a:pt x="78" y="106"/>
                </a:lnTo>
                <a:lnTo>
                  <a:pt x="7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986160" y="755414"/>
            <a:ext cx="515718" cy="1691116"/>
          </a:xfrm>
          <a:custGeom>
            <a:avLst/>
            <a:gdLst>
              <a:gd name="T0" fmla="*/ 98 w 283"/>
              <a:gd name="T1" fmla="*/ 66 h 928"/>
              <a:gd name="T2" fmla="*/ 126 w 283"/>
              <a:gd name="T3" fmla="*/ 18 h 928"/>
              <a:gd name="T4" fmla="*/ 147 w 283"/>
              <a:gd name="T5" fmla="*/ 2 h 928"/>
              <a:gd name="T6" fmla="*/ 184 w 283"/>
              <a:gd name="T7" fmla="*/ 2 h 928"/>
              <a:gd name="T8" fmla="*/ 198 w 283"/>
              <a:gd name="T9" fmla="*/ 16 h 928"/>
              <a:gd name="T10" fmla="*/ 213 w 283"/>
              <a:gd name="T11" fmla="*/ 27 h 928"/>
              <a:gd name="T12" fmla="*/ 232 w 283"/>
              <a:gd name="T13" fmla="*/ 55 h 928"/>
              <a:gd name="T14" fmla="*/ 233 w 283"/>
              <a:gd name="T15" fmla="*/ 86 h 928"/>
              <a:gd name="T16" fmla="*/ 225 w 283"/>
              <a:gd name="T17" fmla="*/ 109 h 928"/>
              <a:gd name="T18" fmla="*/ 208 w 283"/>
              <a:gd name="T19" fmla="*/ 127 h 928"/>
              <a:gd name="T20" fmla="*/ 228 w 283"/>
              <a:gd name="T21" fmla="*/ 152 h 928"/>
              <a:gd name="T22" fmla="*/ 265 w 283"/>
              <a:gd name="T23" fmla="*/ 230 h 928"/>
              <a:gd name="T24" fmla="*/ 283 w 283"/>
              <a:gd name="T25" fmla="*/ 345 h 928"/>
              <a:gd name="T26" fmla="*/ 278 w 283"/>
              <a:gd name="T27" fmla="*/ 475 h 928"/>
              <a:gd name="T28" fmla="*/ 260 w 283"/>
              <a:gd name="T29" fmla="*/ 498 h 928"/>
              <a:gd name="T30" fmla="*/ 251 w 283"/>
              <a:gd name="T31" fmla="*/ 522 h 928"/>
              <a:gd name="T32" fmla="*/ 251 w 283"/>
              <a:gd name="T33" fmla="*/ 549 h 928"/>
              <a:gd name="T34" fmla="*/ 243 w 283"/>
              <a:gd name="T35" fmla="*/ 583 h 928"/>
              <a:gd name="T36" fmla="*/ 238 w 283"/>
              <a:gd name="T37" fmla="*/ 626 h 928"/>
              <a:gd name="T38" fmla="*/ 213 w 283"/>
              <a:gd name="T39" fmla="*/ 628 h 928"/>
              <a:gd name="T40" fmla="*/ 198 w 283"/>
              <a:gd name="T41" fmla="*/ 616 h 928"/>
              <a:gd name="T42" fmla="*/ 193 w 283"/>
              <a:gd name="T43" fmla="*/ 716 h 928"/>
              <a:gd name="T44" fmla="*/ 180 w 283"/>
              <a:gd name="T45" fmla="*/ 795 h 928"/>
              <a:gd name="T46" fmla="*/ 173 w 283"/>
              <a:gd name="T47" fmla="*/ 859 h 928"/>
              <a:gd name="T48" fmla="*/ 167 w 283"/>
              <a:gd name="T49" fmla="*/ 879 h 928"/>
              <a:gd name="T50" fmla="*/ 171 w 283"/>
              <a:gd name="T51" fmla="*/ 907 h 928"/>
              <a:gd name="T52" fmla="*/ 174 w 283"/>
              <a:gd name="T53" fmla="*/ 927 h 928"/>
              <a:gd name="T54" fmla="*/ 138 w 283"/>
              <a:gd name="T55" fmla="*/ 927 h 928"/>
              <a:gd name="T56" fmla="*/ 114 w 283"/>
              <a:gd name="T57" fmla="*/ 917 h 928"/>
              <a:gd name="T58" fmla="*/ 115 w 283"/>
              <a:gd name="T59" fmla="*/ 879 h 928"/>
              <a:gd name="T60" fmla="*/ 109 w 283"/>
              <a:gd name="T61" fmla="*/ 867 h 928"/>
              <a:gd name="T62" fmla="*/ 109 w 283"/>
              <a:gd name="T63" fmla="*/ 806 h 928"/>
              <a:gd name="T64" fmla="*/ 105 w 283"/>
              <a:gd name="T65" fmla="*/ 791 h 928"/>
              <a:gd name="T66" fmla="*/ 93 w 283"/>
              <a:gd name="T67" fmla="*/ 786 h 928"/>
              <a:gd name="T68" fmla="*/ 97 w 283"/>
              <a:gd name="T69" fmla="*/ 755 h 928"/>
              <a:gd name="T70" fmla="*/ 93 w 283"/>
              <a:gd name="T71" fmla="*/ 719 h 928"/>
              <a:gd name="T72" fmla="*/ 83 w 283"/>
              <a:gd name="T73" fmla="*/ 706 h 928"/>
              <a:gd name="T74" fmla="*/ 80 w 283"/>
              <a:gd name="T75" fmla="*/ 688 h 928"/>
              <a:gd name="T76" fmla="*/ 73 w 283"/>
              <a:gd name="T77" fmla="*/ 622 h 928"/>
              <a:gd name="T78" fmla="*/ 60 w 283"/>
              <a:gd name="T79" fmla="*/ 565 h 928"/>
              <a:gd name="T80" fmla="*/ 38 w 283"/>
              <a:gd name="T81" fmla="*/ 478 h 928"/>
              <a:gd name="T82" fmla="*/ 38 w 283"/>
              <a:gd name="T83" fmla="*/ 447 h 928"/>
              <a:gd name="T84" fmla="*/ 25 w 283"/>
              <a:gd name="T85" fmla="*/ 434 h 928"/>
              <a:gd name="T86" fmla="*/ 27 w 283"/>
              <a:gd name="T87" fmla="*/ 397 h 928"/>
              <a:gd name="T88" fmla="*/ 11 w 283"/>
              <a:gd name="T89" fmla="*/ 351 h 928"/>
              <a:gd name="T90" fmla="*/ 18 w 283"/>
              <a:gd name="T91" fmla="*/ 333 h 928"/>
              <a:gd name="T92" fmla="*/ 11 w 283"/>
              <a:gd name="T93" fmla="*/ 316 h 928"/>
              <a:gd name="T94" fmla="*/ 0 w 283"/>
              <a:gd name="T95" fmla="*/ 291 h 928"/>
              <a:gd name="T96" fmla="*/ 24 w 283"/>
              <a:gd name="T97" fmla="*/ 187 h 928"/>
              <a:gd name="T98" fmla="*/ 42 w 283"/>
              <a:gd name="T99" fmla="*/ 130 h 928"/>
              <a:gd name="T100" fmla="*/ 45 w 283"/>
              <a:gd name="T101" fmla="*/ 139 h 928"/>
              <a:gd name="T102" fmla="*/ 47 w 283"/>
              <a:gd name="T103" fmla="*/ 150 h 928"/>
              <a:gd name="T104" fmla="*/ 58 w 283"/>
              <a:gd name="T105" fmla="*/ 134 h 928"/>
              <a:gd name="T106" fmla="*/ 86 w 283"/>
              <a:gd name="T107" fmla="*/ 124 h 928"/>
              <a:gd name="T108" fmla="*/ 97 w 283"/>
              <a:gd name="T109" fmla="*/ 10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3" h="928">
                <a:moveTo>
                  <a:pt x="98" y="107"/>
                </a:moveTo>
                <a:lnTo>
                  <a:pt x="98" y="107"/>
                </a:lnTo>
                <a:lnTo>
                  <a:pt x="97" y="88"/>
                </a:lnTo>
                <a:lnTo>
                  <a:pt x="97" y="72"/>
                </a:lnTo>
                <a:lnTo>
                  <a:pt x="98" y="66"/>
                </a:lnTo>
                <a:lnTo>
                  <a:pt x="101" y="62"/>
                </a:lnTo>
                <a:lnTo>
                  <a:pt x="101" y="62"/>
                </a:lnTo>
                <a:lnTo>
                  <a:pt x="107" y="51"/>
                </a:lnTo>
                <a:lnTo>
                  <a:pt x="116" y="34"/>
                </a:lnTo>
                <a:lnTo>
                  <a:pt x="126" y="18"/>
                </a:lnTo>
                <a:lnTo>
                  <a:pt x="131" y="11"/>
                </a:lnTo>
                <a:lnTo>
                  <a:pt x="135" y="7"/>
                </a:lnTo>
                <a:lnTo>
                  <a:pt x="135" y="7"/>
                </a:lnTo>
                <a:lnTo>
                  <a:pt x="140" y="5"/>
                </a:lnTo>
                <a:lnTo>
                  <a:pt x="147" y="2"/>
                </a:lnTo>
                <a:lnTo>
                  <a:pt x="153" y="1"/>
                </a:lnTo>
                <a:lnTo>
                  <a:pt x="161" y="0"/>
                </a:lnTo>
                <a:lnTo>
                  <a:pt x="169" y="0"/>
                </a:lnTo>
                <a:lnTo>
                  <a:pt x="177" y="1"/>
                </a:lnTo>
                <a:lnTo>
                  <a:pt x="184" y="2"/>
                </a:lnTo>
                <a:lnTo>
                  <a:pt x="188" y="5"/>
                </a:lnTo>
                <a:lnTo>
                  <a:pt x="188" y="5"/>
                </a:lnTo>
                <a:lnTo>
                  <a:pt x="194" y="9"/>
                </a:lnTo>
                <a:lnTo>
                  <a:pt x="197" y="14"/>
                </a:lnTo>
                <a:lnTo>
                  <a:pt x="198" y="16"/>
                </a:lnTo>
                <a:lnTo>
                  <a:pt x="198" y="17"/>
                </a:lnTo>
                <a:lnTo>
                  <a:pt x="198" y="17"/>
                </a:lnTo>
                <a:lnTo>
                  <a:pt x="204" y="19"/>
                </a:lnTo>
                <a:lnTo>
                  <a:pt x="208" y="21"/>
                </a:lnTo>
                <a:lnTo>
                  <a:pt x="213" y="27"/>
                </a:lnTo>
                <a:lnTo>
                  <a:pt x="213" y="27"/>
                </a:lnTo>
                <a:lnTo>
                  <a:pt x="219" y="34"/>
                </a:lnTo>
                <a:lnTo>
                  <a:pt x="226" y="44"/>
                </a:lnTo>
                <a:lnTo>
                  <a:pt x="230" y="50"/>
                </a:lnTo>
                <a:lnTo>
                  <a:pt x="232" y="55"/>
                </a:lnTo>
                <a:lnTo>
                  <a:pt x="234" y="61"/>
                </a:lnTo>
                <a:lnTo>
                  <a:pt x="235" y="66"/>
                </a:lnTo>
                <a:lnTo>
                  <a:pt x="235" y="66"/>
                </a:lnTo>
                <a:lnTo>
                  <a:pt x="235" y="78"/>
                </a:lnTo>
                <a:lnTo>
                  <a:pt x="233" y="86"/>
                </a:lnTo>
                <a:lnTo>
                  <a:pt x="232" y="92"/>
                </a:lnTo>
                <a:lnTo>
                  <a:pt x="231" y="97"/>
                </a:lnTo>
                <a:lnTo>
                  <a:pt x="231" y="97"/>
                </a:lnTo>
                <a:lnTo>
                  <a:pt x="229" y="102"/>
                </a:lnTo>
                <a:lnTo>
                  <a:pt x="225" y="109"/>
                </a:lnTo>
                <a:lnTo>
                  <a:pt x="219" y="119"/>
                </a:lnTo>
                <a:lnTo>
                  <a:pt x="219" y="119"/>
                </a:lnTo>
                <a:lnTo>
                  <a:pt x="215" y="123"/>
                </a:lnTo>
                <a:lnTo>
                  <a:pt x="212" y="125"/>
                </a:lnTo>
                <a:lnTo>
                  <a:pt x="208" y="127"/>
                </a:lnTo>
                <a:lnTo>
                  <a:pt x="208" y="127"/>
                </a:lnTo>
                <a:lnTo>
                  <a:pt x="216" y="138"/>
                </a:lnTo>
                <a:lnTo>
                  <a:pt x="222" y="146"/>
                </a:lnTo>
                <a:lnTo>
                  <a:pt x="228" y="152"/>
                </a:lnTo>
                <a:lnTo>
                  <a:pt x="228" y="152"/>
                </a:lnTo>
                <a:lnTo>
                  <a:pt x="239" y="161"/>
                </a:lnTo>
                <a:lnTo>
                  <a:pt x="246" y="167"/>
                </a:lnTo>
                <a:lnTo>
                  <a:pt x="246" y="167"/>
                </a:lnTo>
                <a:lnTo>
                  <a:pt x="251" y="187"/>
                </a:lnTo>
                <a:lnTo>
                  <a:pt x="265" y="230"/>
                </a:lnTo>
                <a:lnTo>
                  <a:pt x="277" y="281"/>
                </a:lnTo>
                <a:lnTo>
                  <a:pt x="281" y="301"/>
                </a:lnTo>
                <a:lnTo>
                  <a:pt x="283" y="315"/>
                </a:lnTo>
                <a:lnTo>
                  <a:pt x="283" y="315"/>
                </a:lnTo>
                <a:lnTo>
                  <a:pt x="283" y="345"/>
                </a:lnTo>
                <a:lnTo>
                  <a:pt x="280" y="384"/>
                </a:lnTo>
                <a:lnTo>
                  <a:pt x="278" y="422"/>
                </a:lnTo>
                <a:lnTo>
                  <a:pt x="278" y="445"/>
                </a:lnTo>
                <a:lnTo>
                  <a:pt x="278" y="445"/>
                </a:lnTo>
                <a:lnTo>
                  <a:pt x="278" y="475"/>
                </a:lnTo>
                <a:lnTo>
                  <a:pt x="278" y="495"/>
                </a:lnTo>
                <a:lnTo>
                  <a:pt x="278" y="495"/>
                </a:lnTo>
                <a:lnTo>
                  <a:pt x="270" y="497"/>
                </a:lnTo>
                <a:lnTo>
                  <a:pt x="265" y="498"/>
                </a:lnTo>
                <a:lnTo>
                  <a:pt x="260" y="498"/>
                </a:lnTo>
                <a:lnTo>
                  <a:pt x="260" y="498"/>
                </a:lnTo>
                <a:lnTo>
                  <a:pt x="259" y="498"/>
                </a:lnTo>
                <a:lnTo>
                  <a:pt x="258" y="501"/>
                </a:lnTo>
                <a:lnTo>
                  <a:pt x="255" y="509"/>
                </a:lnTo>
                <a:lnTo>
                  <a:pt x="251" y="522"/>
                </a:lnTo>
                <a:lnTo>
                  <a:pt x="246" y="528"/>
                </a:lnTo>
                <a:lnTo>
                  <a:pt x="246" y="528"/>
                </a:lnTo>
                <a:lnTo>
                  <a:pt x="251" y="545"/>
                </a:lnTo>
                <a:lnTo>
                  <a:pt x="251" y="545"/>
                </a:lnTo>
                <a:lnTo>
                  <a:pt x="251" y="549"/>
                </a:lnTo>
                <a:lnTo>
                  <a:pt x="251" y="554"/>
                </a:lnTo>
                <a:lnTo>
                  <a:pt x="249" y="563"/>
                </a:lnTo>
                <a:lnTo>
                  <a:pt x="246" y="572"/>
                </a:lnTo>
                <a:lnTo>
                  <a:pt x="243" y="583"/>
                </a:lnTo>
                <a:lnTo>
                  <a:pt x="243" y="583"/>
                </a:lnTo>
                <a:lnTo>
                  <a:pt x="242" y="595"/>
                </a:lnTo>
                <a:lnTo>
                  <a:pt x="241" y="609"/>
                </a:lnTo>
                <a:lnTo>
                  <a:pt x="240" y="620"/>
                </a:lnTo>
                <a:lnTo>
                  <a:pt x="238" y="626"/>
                </a:lnTo>
                <a:lnTo>
                  <a:pt x="238" y="626"/>
                </a:lnTo>
                <a:lnTo>
                  <a:pt x="234" y="629"/>
                </a:lnTo>
                <a:lnTo>
                  <a:pt x="231" y="630"/>
                </a:lnTo>
                <a:lnTo>
                  <a:pt x="228" y="630"/>
                </a:lnTo>
                <a:lnTo>
                  <a:pt x="228" y="630"/>
                </a:lnTo>
                <a:lnTo>
                  <a:pt x="213" y="628"/>
                </a:lnTo>
                <a:lnTo>
                  <a:pt x="213" y="628"/>
                </a:lnTo>
                <a:lnTo>
                  <a:pt x="208" y="626"/>
                </a:lnTo>
                <a:lnTo>
                  <a:pt x="204" y="624"/>
                </a:lnTo>
                <a:lnTo>
                  <a:pt x="201" y="620"/>
                </a:lnTo>
                <a:lnTo>
                  <a:pt x="198" y="616"/>
                </a:lnTo>
                <a:lnTo>
                  <a:pt x="198" y="616"/>
                </a:lnTo>
                <a:lnTo>
                  <a:pt x="195" y="658"/>
                </a:lnTo>
                <a:lnTo>
                  <a:pt x="194" y="692"/>
                </a:lnTo>
                <a:lnTo>
                  <a:pt x="193" y="716"/>
                </a:lnTo>
                <a:lnTo>
                  <a:pt x="193" y="716"/>
                </a:lnTo>
                <a:lnTo>
                  <a:pt x="193" y="724"/>
                </a:lnTo>
                <a:lnTo>
                  <a:pt x="192" y="734"/>
                </a:lnTo>
                <a:lnTo>
                  <a:pt x="187" y="758"/>
                </a:lnTo>
                <a:lnTo>
                  <a:pt x="180" y="795"/>
                </a:lnTo>
                <a:lnTo>
                  <a:pt x="180" y="795"/>
                </a:lnTo>
                <a:lnTo>
                  <a:pt x="179" y="813"/>
                </a:lnTo>
                <a:lnTo>
                  <a:pt x="178" y="834"/>
                </a:lnTo>
                <a:lnTo>
                  <a:pt x="178" y="834"/>
                </a:lnTo>
                <a:lnTo>
                  <a:pt x="175" y="852"/>
                </a:lnTo>
                <a:lnTo>
                  <a:pt x="173" y="859"/>
                </a:lnTo>
                <a:lnTo>
                  <a:pt x="170" y="863"/>
                </a:lnTo>
                <a:lnTo>
                  <a:pt x="170" y="863"/>
                </a:lnTo>
                <a:lnTo>
                  <a:pt x="169" y="866"/>
                </a:lnTo>
                <a:lnTo>
                  <a:pt x="168" y="873"/>
                </a:lnTo>
                <a:lnTo>
                  <a:pt x="167" y="879"/>
                </a:lnTo>
                <a:lnTo>
                  <a:pt x="166" y="881"/>
                </a:lnTo>
                <a:lnTo>
                  <a:pt x="166" y="881"/>
                </a:lnTo>
                <a:lnTo>
                  <a:pt x="166" y="885"/>
                </a:lnTo>
                <a:lnTo>
                  <a:pt x="168" y="895"/>
                </a:lnTo>
                <a:lnTo>
                  <a:pt x="171" y="907"/>
                </a:lnTo>
                <a:lnTo>
                  <a:pt x="173" y="916"/>
                </a:lnTo>
                <a:lnTo>
                  <a:pt x="173" y="916"/>
                </a:lnTo>
                <a:lnTo>
                  <a:pt x="174" y="921"/>
                </a:lnTo>
                <a:lnTo>
                  <a:pt x="175" y="926"/>
                </a:lnTo>
                <a:lnTo>
                  <a:pt x="174" y="927"/>
                </a:lnTo>
                <a:lnTo>
                  <a:pt x="173" y="928"/>
                </a:lnTo>
                <a:lnTo>
                  <a:pt x="166" y="928"/>
                </a:lnTo>
                <a:lnTo>
                  <a:pt x="166" y="928"/>
                </a:lnTo>
                <a:lnTo>
                  <a:pt x="153" y="928"/>
                </a:lnTo>
                <a:lnTo>
                  <a:pt x="138" y="927"/>
                </a:lnTo>
                <a:lnTo>
                  <a:pt x="123" y="926"/>
                </a:lnTo>
                <a:lnTo>
                  <a:pt x="119" y="923"/>
                </a:lnTo>
                <a:lnTo>
                  <a:pt x="115" y="921"/>
                </a:lnTo>
                <a:lnTo>
                  <a:pt x="115" y="921"/>
                </a:lnTo>
                <a:lnTo>
                  <a:pt x="114" y="917"/>
                </a:lnTo>
                <a:lnTo>
                  <a:pt x="114" y="911"/>
                </a:lnTo>
                <a:lnTo>
                  <a:pt x="114" y="896"/>
                </a:lnTo>
                <a:lnTo>
                  <a:pt x="115" y="879"/>
                </a:lnTo>
                <a:lnTo>
                  <a:pt x="115" y="879"/>
                </a:lnTo>
                <a:lnTo>
                  <a:pt x="115" y="879"/>
                </a:lnTo>
                <a:lnTo>
                  <a:pt x="115" y="879"/>
                </a:lnTo>
                <a:lnTo>
                  <a:pt x="111" y="873"/>
                </a:lnTo>
                <a:lnTo>
                  <a:pt x="111" y="873"/>
                </a:lnTo>
                <a:lnTo>
                  <a:pt x="109" y="871"/>
                </a:lnTo>
                <a:lnTo>
                  <a:pt x="109" y="867"/>
                </a:lnTo>
                <a:lnTo>
                  <a:pt x="109" y="862"/>
                </a:lnTo>
                <a:lnTo>
                  <a:pt x="110" y="856"/>
                </a:lnTo>
                <a:lnTo>
                  <a:pt x="111" y="848"/>
                </a:lnTo>
                <a:lnTo>
                  <a:pt x="111" y="816"/>
                </a:lnTo>
                <a:lnTo>
                  <a:pt x="109" y="806"/>
                </a:lnTo>
                <a:lnTo>
                  <a:pt x="109" y="806"/>
                </a:lnTo>
                <a:lnTo>
                  <a:pt x="109" y="800"/>
                </a:lnTo>
                <a:lnTo>
                  <a:pt x="107" y="794"/>
                </a:lnTo>
                <a:lnTo>
                  <a:pt x="105" y="791"/>
                </a:lnTo>
                <a:lnTo>
                  <a:pt x="105" y="791"/>
                </a:lnTo>
                <a:lnTo>
                  <a:pt x="104" y="790"/>
                </a:lnTo>
                <a:lnTo>
                  <a:pt x="102" y="790"/>
                </a:lnTo>
                <a:lnTo>
                  <a:pt x="97" y="790"/>
                </a:lnTo>
                <a:lnTo>
                  <a:pt x="95" y="789"/>
                </a:lnTo>
                <a:lnTo>
                  <a:pt x="93" y="786"/>
                </a:lnTo>
                <a:lnTo>
                  <a:pt x="93" y="782"/>
                </a:lnTo>
                <a:lnTo>
                  <a:pt x="93" y="775"/>
                </a:lnTo>
                <a:lnTo>
                  <a:pt x="93" y="775"/>
                </a:lnTo>
                <a:lnTo>
                  <a:pt x="95" y="763"/>
                </a:lnTo>
                <a:lnTo>
                  <a:pt x="97" y="755"/>
                </a:lnTo>
                <a:lnTo>
                  <a:pt x="98" y="750"/>
                </a:lnTo>
                <a:lnTo>
                  <a:pt x="98" y="748"/>
                </a:lnTo>
                <a:lnTo>
                  <a:pt x="98" y="748"/>
                </a:lnTo>
                <a:lnTo>
                  <a:pt x="95" y="730"/>
                </a:lnTo>
                <a:lnTo>
                  <a:pt x="93" y="719"/>
                </a:lnTo>
                <a:lnTo>
                  <a:pt x="92" y="716"/>
                </a:lnTo>
                <a:lnTo>
                  <a:pt x="91" y="713"/>
                </a:lnTo>
                <a:lnTo>
                  <a:pt x="91" y="713"/>
                </a:lnTo>
                <a:lnTo>
                  <a:pt x="87" y="710"/>
                </a:lnTo>
                <a:lnTo>
                  <a:pt x="83" y="706"/>
                </a:lnTo>
                <a:lnTo>
                  <a:pt x="82" y="702"/>
                </a:lnTo>
                <a:lnTo>
                  <a:pt x="80" y="698"/>
                </a:lnTo>
                <a:lnTo>
                  <a:pt x="79" y="693"/>
                </a:lnTo>
                <a:lnTo>
                  <a:pt x="80" y="688"/>
                </a:lnTo>
                <a:lnTo>
                  <a:pt x="80" y="688"/>
                </a:lnTo>
                <a:lnTo>
                  <a:pt x="82" y="681"/>
                </a:lnTo>
                <a:lnTo>
                  <a:pt x="82" y="673"/>
                </a:lnTo>
                <a:lnTo>
                  <a:pt x="79" y="654"/>
                </a:lnTo>
                <a:lnTo>
                  <a:pt x="76" y="636"/>
                </a:lnTo>
                <a:lnTo>
                  <a:pt x="73" y="622"/>
                </a:lnTo>
                <a:lnTo>
                  <a:pt x="73" y="622"/>
                </a:lnTo>
                <a:lnTo>
                  <a:pt x="66" y="591"/>
                </a:lnTo>
                <a:lnTo>
                  <a:pt x="62" y="575"/>
                </a:lnTo>
                <a:lnTo>
                  <a:pt x="60" y="565"/>
                </a:lnTo>
                <a:lnTo>
                  <a:pt x="60" y="565"/>
                </a:lnTo>
                <a:lnTo>
                  <a:pt x="57" y="553"/>
                </a:lnTo>
                <a:lnTo>
                  <a:pt x="49" y="527"/>
                </a:lnTo>
                <a:lnTo>
                  <a:pt x="41" y="499"/>
                </a:lnTo>
                <a:lnTo>
                  <a:pt x="39" y="488"/>
                </a:lnTo>
                <a:lnTo>
                  <a:pt x="38" y="478"/>
                </a:lnTo>
                <a:lnTo>
                  <a:pt x="38" y="478"/>
                </a:lnTo>
                <a:lnTo>
                  <a:pt x="39" y="455"/>
                </a:lnTo>
                <a:lnTo>
                  <a:pt x="39" y="449"/>
                </a:lnTo>
                <a:lnTo>
                  <a:pt x="38" y="447"/>
                </a:lnTo>
                <a:lnTo>
                  <a:pt x="38" y="447"/>
                </a:lnTo>
                <a:lnTo>
                  <a:pt x="34" y="446"/>
                </a:lnTo>
                <a:lnTo>
                  <a:pt x="30" y="443"/>
                </a:lnTo>
                <a:lnTo>
                  <a:pt x="28" y="439"/>
                </a:lnTo>
                <a:lnTo>
                  <a:pt x="25" y="437"/>
                </a:lnTo>
                <a:lnTo>
                  <a:pt x="25" y="434"/>
                </a:lnTo>
                <a:lnTo>
                  <a:pt x="25" y="430"/>
                </a:lnTo>
                <a:lnTo>
                  <a:pt x="25" y="430"/>
                </a:lnTo>
                <a:lnTo>
                  <a:pt x="27" y="425"/>
                </a:lnTo>
                <a:lnTo>
                  <a:pt x="27" y="417"/>
                </a:lnTo>
                <a:lnTo>
                  <a:pt x="27" y="397"/>
                </a:lnTo>
                <a:lnTo>
                  <a:pt x="25" y="370"/>
                </a:lnTo>
                <a:lnTo>
                  <a:pt x="25" y="370"/>
                </a:lnTo>
                <a:lnTo>
                  <a:pt x="18" y="362"/>
                </a:lnTo>
                <a:lnTo>
                  <a:pt x="12" y="354"/>
                </a:lnTo>
                <a:lnTo>
                  <a:pt x="11" y="351"/>
                </a:lnTo>
                <a:lnTo>
                  <a:pt x="11" y="347"/>
                </a:lnTo>
                <a:lnTo>
                  <a:pt x="11" y="347"/>
                </a:lnTo>
                <a:lnTo>
                  <a:pt x="13" y="342"/>
                </a:lnTo>
                <a:lnTo>
                  <a:pt x="16" y="336"/>
                </a:lnTo>
                <a:lnTo>
                  <a:pt x="18" y="333"/>
                </a:lnTo>
                <a:lnTo>
                  <a:pt x="18" y="329"/>
                </a:lnTo>
                <a:lnTo>
                  <a:pt x="18" y="326"/>
                </a:lnTo>
                <a:lnTo>
                  <a:pt x="15" y="323"/>
                </a:lnTo>
                <a:lnTo>
                  <a:pt x="15" y="323"/>
                </a:lnTo>
                <a:lnTo>
                  <a:pt x="11" y="316"/>
                </a:lnTo>
                <a:lnTo>
                  <a:pt x="6" y="311"/>
                </a:lnTo>
                <a:lnTo>
                  <a:pt x="3" y="306"/>
                </a:lnTo>
                <a:lnTo>
                  <a:pt x="1" y="300"/>
                </a:lnTo>
                <a:lnTo>
                  <a:pt x="1" y="300"/>
                </a:lnTo>
                <a:lnTo>
                  <a:pt x="0" y="291"/>
                </a:lnTo>
                <a:lnTo>
                  <a:pt x="1" y="279"/>
                </a:lnTo>
                <a:lnTo>
                  <a:pt x="4" y="263"/>
                </a:lnTo>
                <a:lnTo>
                  <a:pt x="9" y="245"/>
                </a:lnTo>
                <a:lnTo>
                  <a:pt x="9" y="245"/>
                </a:lnTo>
                <a:lnTo>
                  <a:pt x="24" y="187"/>
                </a:lnTo>
                <a:lnTo>
                  <a:pt x="36" y="150"/>
                </a:lnTo>
                <a:lnTo>
                  <a:pt x="36" y="150"/>
                </a:lnTo>
                <a:lnTo>
                  <a:pt x="38" y="139"/>
                </a:lnTo>
                <a:lnTo>
                  <a:pt x="40" y="133"/>
                </a:lnTo>
                <a:lnTo>
                  <a:pt x="42" y="130"/>
                </a:lnTo>
                <a:lnTo>
                  <a:pt x="43" y="129"/>
                </a:lnTo>
                <a:lnTo>
                  <a:pt x="43" y="129"/>
                </a:lnTo>
                <a:lnTo>
                  <a:pt x="45" y="130"/>
                </a:lnTo>
                <a:lnTo>
                  <a:pt x="45" y="133"/>
                </a:lnTo>
                <a:lnTo>
                  <a:pt x="45" y="139"/>
                </a:lnTo>
                <a:lnTo>
                  <a:pt x="45" y="146"/>
                </a:lnTo>
                <a:lnTo>
                  <a:pt x="45" y="148"/>
                </a:lnTo>
                <a:lnTo>
                  <a:pt x="46" y="150"/>
                </a:lnTo>
                <a:lnTo>
                  <a:pt x="46" y="150"/>
                </a:lnTo>
                <a:lnTo>
                  <a:pt x="47" y="150"/>
                </a:lnTo>
                <a:lnTo>
                  <a:pt x="48" y="147"/>
                </a:lnTo>
                <a:lnTo>
                  <a:pt x="50" y="142"/>
                </a:lnTo>
                <a:lnTo>
                  <a:pt x="51" y="138"/>
                </a:lnTo>
                <a:lnTo>
                  <a:pt x="55" y="136"/>
                </a:lnTo>
                <a:lnTo>
                  <a:pt x="58" y="134"/>
                </a:lnTo>
                <a:lnTo>
                  <a:pt x="64" y="132"/>
                </a:lnTo>
                <a:lnTo>
                  <a:pt x="64" y="132"/>
                </a:lnTo>
                <a:lnTo>
                  <a:pt x="83" y="129"/>
                </a:lnTo>
                <a:lnTo>
                  <a:pt x="83" y="129"/>
                </a:lnTo>
                <a:lnTo>
                  <a:pt x="86" y="124"/>
                </a:lnTo>
                <a:lnTo>
                  <a:pt x="89" y="118"/>
                </a:lnTo>
                <a:lnTo>
                  <a:pt x="93" y="115"/>
                </a:lnTo>
                <a:lnTo>
                  <a:pt x="93" y="115"/>
                </a:lnTo>
                <a:lnTo>
                  <a:pt x="95" y="112"/>
                </a:lnTo>
                <a:lnTo>
                  <a:pt x="97" y="109"/>
                </a:lnTo>
                <a:lnTo>
                  <a:pt x="98" y="107"/>
                </a:lnTo>
                <a:lnTo>
                  <a:pt x="98" y="10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2712789" y="755414"/>
            <a:ext cx="637813" cy="1691116"/>
          </a:xfrm>
          <a:custGeom>
            <a:avLst/>
            <a:gdLst>
              <a:gd name="T0" fmla="*/ 175 w 350"/>
              <a:gd name="T1" fmla="*/ 0 h 928"/>
              <a:gd name="T2" fmla="*/ 130 w 350"/>
              <a:gd name="T3" fmla="*/ 29 h 928"/>
              <a:gd name="T4" fmla="*/ 122 w 350"/>
              <a:gd name="T5" fmla="*/ 66 h 928"/>
              <a:gd name="T6" fmla="*/ 141 w 350"/>
              <a:gd name="T7" fmla="*/ 120 h 928"/>
              <a:gd name="T8" fmla="*/ 146 w 350"/>
              <a:gd name="T9" fmla="*/ 146 h 928"/>
              <a:gd name="T10" fmla="*/ 92 w 350"/>
              <a:gd name="T11" fmla="*/ 158 h 928"/>
              <a:gd name="T12" fmla="*/ 22 w 350"/>
              <a:gd name="T13" fmla="*/ 320 h 928"/>
              <a:gd name="T14" fmla="*/ 12 w 350"/>
              <a:gd name="T15" fmla="*/ 362 h 928"/>
              <a:gd name="T16" fmla="*/ 6 w 350"/>
              <a:gd name="T17" fmla="*/ 442 h 928"/>
              <a:gd name="T18" fmla="*/ 0 w 350"/>
              <a:gd name="T19" fmla="*/ 477 h 928"/>
              <a:gd name="T20" fmla="*/ 22 w 350"/>
              <a:gd name="T21" fmla="*/ 494 h 928"/>
              <a:gd name="T22" fmla="*/ 29 w 350"/>
              <a:gd name="T23" fmla="*/ 487 h 928"/>
              <a:gd name="T24" fmla="*/ 29 w 350"/>
              <a:gd name="T25" fmla="*/ 474 h 928"/>
              <a:gd name="T26" fmla="*/ 47 w 350"/>
              <a:gd name="T27" fmla="*/ 441 h 928"/>
              <a:gd name="T28" fmla="*/ 55 w 350"/>
              <a:gd name="T29" fmla="*/ 404 h 928"/>
              <a:gd name="T30" fmla="*/ 77 w 350"/>
              <a:gd name="T31" fmla="*/ 359 h 928"/>
              <a:gd name="T32" fmla="*/ 84 w 350"/>
              <a:gd name="T33" fmla="*/ 387 h 928"/>
              <a:gd name="T34" fmla="*/ 79 w 350"/>
              <a:gd name="T35" fmla="*/ 421 h 928"/>
              <a:gd name="T36" fmla="*/ 77 w 350"/>
              <a:gd name="T37" fmla="*/ 469 h 928"/>
              <a:gd name="T38" fmla="*/ 82 w 350"/>
              <a:gd name="T39" fmla="*/ 535 h 928"/>
              <a:gd name="T40" fmla="*/ 97 w 350"/>
              <a:gd name="T41" fmla="*/ 602 h 928"/>
              <a:gd name="T42" fmla="*/ 102 w 350"/>
              <a:gd name="T43" fmla="*/ 712 h 928"/>
              <a:gd name="T44" fmla="*/ 122 w 350"/>
              <a:gd name="T45" fmla="*/ 843 h 928"/>
              <a:gd name="T46" fmla="*/ 113 w 350"/>
              <a:gd name="T47" fmla="*/ 893 h 928"/>
              <a:gd name="T48" fmla="*/ 128 w 350"/>
              <a:gd name="T49" fmla="*/ 918 h 928"/>
              <a:gd name="T50" fmla="*/ 155 w 350"/>
              <a:gd name="T51" fmla="*/ 928 h 928"/>
              <a:gd name="T52" fmla="*/ 178 w 350"/>
              <a:gd name="T53" fmla="*/ 907 h 928"/>
              <a:gd name="T54" fmla="*/ 187 w 350"/>
              <a:gd name="T55" fmla="*/ 875 h 928"/>
              <a:gd name="T56" fmla="*/ 204 w 350"/>
              <a:gd name="T57" fmla="*/ 894 h 928"/>
              <a:gd name="T58" fmla="*/ 252 w 350"/>
              <a:gd name="T59" fmla="*/ 895 h 928"/>
              <a:gd name="T60" fmla="*/ 255 w 350"/>
              <a:gd name="T61" fmla="*/ 865 h 928"/>
              <a:gd name="T62" fmla="*/ 234 w 350"/>
              <a:gd name="T63" fmla="*/ 834 h 928"/>
              <a:gd name="T64" fmla="*/ 240 w 350"/>
              <a:gd name="T65" fmla="*/ 814 h 928"/>
              <a:gd name="T66" fmla="*/ 240 w 350"/>
              <a:gd name="T67" fmla="*/ 794 h 928"/>
              <a:gd name="T68" fmla="*/ 260 w 350"/>
              <a:gd name="T69" fmla="*/ 694 h 928"/>
              <a:gd name="T70" fmla="*/ 286 w 350"/>
              <a:gd name="T71" fmla="*/ 495 h 928"/>
              <a:gd name="T72" fmla="*/ 294 w 350"/>
              <a:gd name="T73" fmla="*/ 412 h 928"/>
              <a:gd name="T74" fmla="*/ 305 w 350"/>
              <a:gd name="T75" fmla="*/ 440 h 928"/>
              <a:gd name="T76" fmla="*/ 305 w 350"/>
              <a:gd name="T77" fmla="*/ 459 h 928"/>
              <a:gd name="T78" fmla="*/ 302 w 350"/>
              <a:gd name="T79" fmla="*/ 484 h 928"/>
              <a:gd name="T80" fmla="*/ 305 w 350"/>
              <a:gd name="T81" fmla="*/ 499 h 928"/>
              <a:gd name="T82" fmla="*/ 322 w 350"/>
              <a:gd name="T83" fmla="*/ 502 h 928"/>
              <a:gd name="T84" fmla="*/ 343 w 350"/>
              <a:gd name="T85" fmla="*/ 478 h 928"/>
              <a:gd name="T86" fmla="*/ 341 w 350"/>
              <a:gd name="T87" fmla="*/ 455 h 928"/>
              <a:gd name="T88" fmla="*/ 344 w 350"/>
              <a:gd name="T89" fmla="*/ 427 h 928"/>
              <a:gd name="T90" fmla="*/ 350 w 350"/>
              <a:gd name="T91" fmla="*/ 362 h 928"/>
              <a:gd name="T92" fmla="*/ 324 w 350"/>
              <a:gd name="T93" fmla="*/ 254 h 928"/>
              <a:gd name="T94" fmla="*/ 287 w 350"/>
              <a:gd name="T95" fmla="*/ 174 h 928"/>
              <a:gd name="T96" fmla="*/ 228 w 350"/>
              <a:gd name="T97" fmla="*/ 138 h 928"/>
              <a:gd name="T98" fmla="*/ 222 w 350"/>
              <a:gd name="T99" fmla="*/ 123 h 928"/>
              <a:gd name="T100" fmla="*/ 242 w 350"/>
              <a:gd name="T101" fmla="*/ 119 h 928"/>
              <a:gd name="T102" fmla="*/ 253 w 350"/>
              <a:gd name="T103" fmla="*/ 107 h 928"/>
              <a:gd name="T104" fmla="*/ 255 w 350"/>
              <a:gd name="T105" fmla="*/ 58 h 928"/>
              <a:gd name="T106" fmla="*/ 230 w 350"/>
              <a:gd name="T107" fmla="*/ 11 h 928"/>
              <a:gd name="T108" fmla="*/ 202 w 350"/>
              <a:gd name="T109" fmla="*/ 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0" h="928">
                <a:moveTo>
                  <a:pt x="202" y="9"/>
                </a:moveTo>
                <a:lnTo>
                  <a:pt x="202" y="9"/>
                </a:lnTo>
                <a:lnTo>
                  <a:pt x="200" y="7"/>
                </a:lnTo>
                <a:lnTo>
                  <a:pt x="193" y="3"/>
                </a:lnTo>
                <a:lnTo>
                  <a:pt x="187" y="1"/>
                </a:lnTo>
                <a:lnTo>
                  <a:pt x="182" y="0"/>
                </a:lnTo>
                <a:lnTo>
                  <a:pt x="175" y="0"/>
                </a:lnTo>
                <a:lnTo>
                  <a:pt x="167" y="1"/>
                </a:lnTo>
                <a:lnTo>
                  <a:pt x="167" y="1"/>
                </a:lnTo>
                <a:lnTo>
                  <a:pt x="159" y="4"/>
                </a:lnTo>
                <a:lnTo>
                  <a:pt x="151" y="9"/>
                </a:lnTo>
                <a:lnTo>
                  <a:pt x="143" y="14"/>
                </a:lnTo>
                <a:lnTo>
                  <a:pt x="137" y="22"/>
                </a:lnTo>
                <a:lnTo>
                  <a:pt x="130" y="29"/>
                </a:lnTo>
                <a:lnTo>
                  <a:pt x="124" y="37"/>
                </a:lnTo>
                <a:lnTo>
                  <a:pt x="121" y="43"/>
                </a:lnTo>
                <a:lnTo>
                  <a:pt x="120" y="48"/>
                </a:lnTo>
                <a:lnTo>
                  <a:pt x="120" y="48"/>
                </a:lnTo>
                <a:lnTo>
                  <a:pt x="120" y="56"/>
                </a:lnTo>
                <a:lnTo>
                  <a:pt x="120" y="62"/>
                </a:lnTo>
                <a:lnTo>
                  <a:pt x="122" y="66"/>
                </a:lnTo>
                <a:lnTo>
                  <a:pt x="130" y="76"/>
                </a:lnTo>
                <a:lnTo>
                  <a:pt x="130" y="76"/>
                </a:lnTo>
                <a:lnTo>
                  <a:pt x="132" y="92"/>
                </a:lnTo>
                <a:lnTo>
                  <a:pt x="134" y="104"/>
                </a:lnTo>
                <a:lnTo>
                  <a:pt x="137" y="113"/>
                </a:lnTo>
                <a:lnTo>
                  <a:pt x="137" y="113"/>
                </a:lnTo>
                <a:lnTo>
                  <a:pt x="141" y="120"/>
                </a:lnTo>
                <a:lnTo>
                  <a:pt x="147" y="128"/>
                </a:lnTo>
                <a:lnTo>
                  <a:pt x="155" y="136"/>
                </a:lnTo>
                <a:lnTo>
                  <a:pt x="155" y="136"/>
                </a:lnTo>
                <a:lnTo>
                  <a:pt x="153" y="138"/>
                </a:lnTo>
                <a:lnTo>
                  <a:pt x="152" y="140"/>
                </a:lnTo>
                <a:lnTo>
                  <a:pt x="148" y="144"/>
                </a:lnTo>
                <a:lnTo>
                  <a:pt x="146" y="146"/>
                </a:lnTo>
                <a:lnTo>
                  <a:pt x="142" y="146"/>
                </a:lnTo>
                <a:lnTo>
                  <a:pt x="142" y="146"/>
                </a:lnTo>
                <a:lnTo>
                  <a:pt x="131" y="148"/>
                </a:lnTo>
                <a:lnTo>
                  <a:pt x="128" y="148"/>
                </a:lnTo>
                <a:lnTo>
                  <a:pt x="118" y="156"/>
                </a:lnTo>
                <a:lnTo>
                  <a:pt x="107" y="154"/>
                </a:lnTo>
                <a:lnTo>
                  <a:pt x="92" y="158"/>
                </a:lnTo>
                <a:lnTo>
                  <a:pt x="92" y="158"/>
                </a:lnTo>
                <a:lnTo>
                  <a:pt x="57" y="236"/>
                </a:lnTo>
                <a:lnTo>
                  <a:pt x="32" y="290"/>
                </a:lnTo>
                <a:lnTo>
                  <a:pt x="24" y="309"/>
                </a:lnTo>
                <a:lnTo>
                  <a:pt x="22" y="317"/>
                </a:lnTo>
                <a:lnTo>
                  <a:pt x="22" y="317"/>
                </a:lnTo>
                <a:lnTo>
                  <a:pt x="22" y="320"/>
                </a:lnTo>
                <a:lnTo>
                  <a:pt x="20" y="326"/>
                </a:lnTo>
                <a:lnTo>
                  <a:pt x="18" y="331"/>
                </a:lnTo>
                <a:lnTo>
                  <a:pt x="18" y="331"/>
                </a:lnTo>
                <a:lnTo>
                  <a:pt x="14" y="342"/>
                </a:lnTo>
                <a:lnTo>
                  <a:pt x="12" y="351"/>
                </a:lnTo>
                <a:lnTo>
                  <a:pt x="12" y="362"/>
                </a:lnTo>
                <a:lnTo>
                  <a:pt x="12" y="362"/>
                </a:lnTo>
                <a:lnTo>
                  <a:pt x="12" y="367"/>
                </a:lnTo>
                <a:lnTo>
                  <a:pt x="12" y="376"/>
                </a:lnTo>
                <a:lnTo>
                  <a:pt x="9" y="400"/>
                </a:lnTo>
                <a:lnTo>
                  <a:pt x="5" y="421"/>
                </a:lnTo>
                <a:lnTo>
                  <a:pt x="4" y="435"/>
                </a:lnTo>
                <a:lnTo>
                  <a:pt x="4" y="435"/>
                </a:lnTo>
                <a:lnTo>
                  <a:pt x="6" y="442"/>
                </a:lnTo>
                <a:lnTo>
                  <a:pt x="8" y="444"/>
                </a:lnTo>
                <a:lnTo>
                  <a:pt x="8" y="444"/>
                </a:lnTo>
                <a:lnTo>
                  <a:pt x="4" y="455"/>
                </a:lnTo>
                <a:lnTo>
                  <a:pt x="0" y="469"/>
                </a:lnTo>
                <a:lnTo>
                  <a:pt x="0" y="469"/>
                </a:lnTo>
                <a:lnTo>
                  <a:pt x="0" y="473"/>
                </a:lnTo>
                <a:lnTo>
                  <a:pt x="0" y="477"/>
                </a:lnTo>
                <a:lnTo>
                  <a:pt x="1" y="483"/>
                </a:lnTo>
                <a:lnTo>
                  <a:pt x="4" y="490"/>
                </a:lnTo>
                <a:lnTo>
                  <a:pt x="4" y="490"/>
                </a:lnTo>
                <a:lnTo>
                  <a:pt x="9" y="494"/>
                </a:lnTo>
                <a:lnTo>
                  <a:pt x="13" y="495"/>
                </a:lnTo>
                <a:lnTo>
                  <a:pt x="22" y="494"/>
                </a:lnTo>
                <a:lnTo>
                  <a:pt x="22" y="494"/>
                </a:lnTo>
                <a:lnTo>
                  <a:pt x="28" y="494"/>
                </a:lnTo>
                <a:lnTo>
                  <a:pt x="31" y="492"/>
                </a:lnTo>
                <a:lnTo>
                  <a:pt x="32" y="491"/>
                </a:lnTo>
                <a:lnTo>
                  <a:pt x="32" y="490"/>
                </a:lnTo>
                <a:lnTo>
                  <a:pt x="32" y="490"/>
                </a:lnTo>
                <a:lnTo>
                  <a:pt x="30" y="488"/>
                </a:lnTo>
                <a:lnTo>
                  <a:pt x="29" y="487"/>
                </a:lnTo>
                <a:lnTo>
                  <a:pt x="28" y="487"/>
                </a:lnTo>
                <a:lnTo>
                  <a:pt x="27" y="486"/>
                </a:lnTo>
                <a:lnTo>
                  <a:pt x="27" y="486"/>
                </a:lnTo>
                <a:lnTo>
                  <a:pt x="28" y="479"/>
                </a:lnTo>
                <a:lnTo>
                  <a:pt x="27" y="474"/>
                </a:lnTo>
                <a:lnTo>
                  <a:pt x="27" y="474"/>
                </a:lnTo>
                <a:lnTo>
                  <a:pt x="29" y="474"/>
                </a:lnTo>
                <a:lnTo>
                  <a:pt x="30" y="473"/>
                </a:lnTo>
                <a:lnTo>
                  <a:pt x="32" y="469"/>
                </a:lnTo>
                <a:lnTo>
                  <a:pt x="32" y="469"/>
                </a:lnTo>
                <a:lnTo>
                  <a:pt x="34" y="463"/>
                </a:lnTo>
                <a:lnTo>
                  <a:pt x="36" y="455"/>
                </a:lnTo>
                <a:lnTo>
                  <a:pt x="37" y="444"/>
                </a:lnTo>
                <a:lnTo>
                  <a:pt x="47" y="441"/>
                </a:lnTo>
                <a:lnTo>
                  <a:pt x="47" y="414"/>
                </a:lnTo>
                <a:lnTo>
                  <a:pt x="47" y="414"/>
                </a:lnTo>
                <a:lnTo>
                  <a:pt x="48" y="414"/>
                </a:lnTo>
                <a:lnTo>
                  <a:pt x="50" y="413"/>
                </a:lnTo>
                <a:lnTo>
                  <a:pt x="52" y="410"/>
                </a:lnTo>
                <a:lnTo>
                  <a:pt x="55" y="404"/>
                </a:lnTo>
                <a:lnTo>
                  <a:pt x="55" y="404"/>
                </a:lnTo>
                <a:lnTo>
                  <a:pt x="56" y="394"/>
                </a:lnTo>
                <a:lnTo>
                  <a:pt x="56" y="391"/>
                </a:lnTo>
                <a:lnTo>
                  <a:pt x="57" y="386"/>
                </a:lnTo>
                <a:lnTo>
                  <a:pt x="57" y="386"/>
                </a:lnTo>
                <a:lnTo>
                  <a:pt x="61" y="378"/>
                </a:lnTo>
                <a:lnTo>
                  <a:pt x="68" y="369"/>
                </a:lnTo>
                <a:lnTo>
                  <a:pt x="77" y="359"/>
                </a:lnTo>
                <a:lnTo>
                  <a:pt x="89" y="337"/>
                </a:lnTo>
                <a:lnTo>
                  <a:pt x="89" y="337"/>
                </a:lnTo>
                <a:lnTo>
                  <a:pt x="89" y="356"/>
                </a:lnTo>
                <a:lnTo>
                  <a:pt x="88" y="372"/>
                </a:lnTo>
                <a:lnTo>
                  <a:pt x="87" y="382"/>
                </a:lnTo>
                <a:lnTo>
                  <a:pt x="87" y="382"/>
                </a:lnTo>
                <a:lnTo>
                  <a:pt x="84" y="387"/>
                </a:lnTo>
                <a:lnTo>
                  <a:pt x="79" y="393"/>
                </a:lnTo>
                <a:lnTo>
                  <a:pt x="76" y="399"/>
                </a:lnTo>
                <a:lnTo>
                  <a:pt x="75" y="404"/>
                </a:lnTo>
                <a:lnTo>
                  <a:pt x="75" y="404"/>
                </a:lnTo>
                <a:lnTo>
                  <a:pt x="75" y="409"/>
                </a:lnTo>
                <a:lnTo>
                  <a:pt x="77" y="414"/>
                </a:lnTo>
                <a:lnTo>
                  <a:pt x="79" y="421"/>
                </a:lnTo>
                <a:lnTo>
                  <a:pt x="79" y="421"/>
                </a:lnTo>
                <a:lnTo>
                  <a:pt x="80" y="426"/>
                </a:lnTo>
                <a:lnTo>
                  <a:pt x="82" y="431"/>
                </a:lnTo>
                <a:lnTo>
                  <a:pt x="82" y="439"/>
                </a:lnTo>
                <a:lnTo>
                  <a:pt x="82" y="451"/>
                </a:lnTo>
                <a:lnTo>
                  <a:pt x="82" y="451"/>
                </a:lnTo>
                <a:lnTo>
                  <a:pt x="77" y="469"/>
                </a:lnTo>
                <a:lnTo>
                  <a:pt x="73" y="482"/>
                </a:lnTo>
                <a:lnTo>
                  <a:pt x="73" y="490"/>
                </a:lnTo>
                <a:lnTo>
                  <a:pt x="73" y="490"/>
                </a:lnTo>
                <a:lnTo>
                  <a:pt x="77" y="509"/>
                </a:lnTo>
                <a:lnTo>
                  <a:pt x="79" y="531"/>
                </a:lnTo>
                <a:lnTo>
                  <a:pt x="79" y="531"/>
                </a:lnTo>
                <a:lnTo>
                  <a:pt x="82" y="535"/>
                </a:lnTo>
                <a:lnTo>
                  <a:pt x="85" y="545"/>
                </a:lnTo>
                <a:lnTo>
                  <a:pt x="85" y="545"/>
                </a:lnTo>
                <a:lnTo>
                  <a:pt x="88" y="570"/>
                </a:lnTo>
                <a:lnTo>
                  <a:pt x="89" y="585"/>
                </a:lnTo>
                <a:lnTo>
                  <a:pt x="92" y="594"/>
                </a:lnTo>
                <a:lnTo>
                  <a:pt x="92" y="594"/>
                </a:lnTo>
                <a:lnTo>
                  <a:pt x="97" y="602"/>
                </a:lnTo>
                <a:lnTo>
                  <a:pt x="98" y="608"/>
                </a:lnTo>
                <a:lnTo>
                  <a:pt x="100" y="614"/>
                </a:lnTo>
                <a:lnTo>
                  <a:pt x="100" y="614"/>
                </a:lnTo>
                <a:lnTo>
                  <a:pt x="101" y="657"/>
                </a:lnTo>
                <a:lnTo>
                  <a:pt x="101" y="687"/>
                </a:lnTo>
                <a:lnTo>
                  <a:pt x="102" y="712"/>
                </a:lnTo>
                <a:lnTo>
                  <a:pt x="102" y="712"/>
                </a:lnTo>
                <a:lnTo>
                  <a:pt x="109" y="779"/>
                </a:lnTo>
                <a:lnTo>
                  <a:pt x="113" y="815"/>
                </a:lnTo>
                <a:lnTo>
                  <a:pt x="115" y="828"/>
                </a:lnTo>
                <a:lnTo>
                  <a:pt x="118" y="834"/>
                </a:lnTo>
                <a:lnTo>
                  <a:pt x="118" y="834"/>
                </a:lnTo>
                <a:lnTo>
                  <a:pt x="120" y="840"/>
                </a:lnTo>
                <a:lnTo>
                  <a:pt x="122" y="843"/>
                </a:lnTo>
                <a:lnTo>
                  <a:pt x="124" y="845"/>
                </a:lnTo>
                <a:lnTo>
                  <a:pt x="124" y="875"/>
                </a:lnTo>
                <a:lnTo>
                  <a:pt x="124" y="875"/>
                </a:lnTo>
                <a:lnTo>
                  <a:pt x="122" y="877"/>
                </a:lnTo>
                <a:lnTo>
                  <a:pt x="118" y="884"/>
                </a:lnTo>
                <a:lnTo>
                  <a:pt x="115" y="888"/>
                </a:lnTo>
                <a:lnTo>
                  <a:pt x="113" y="893"/>
                </a:lnTo>
                <a:lnTo>
                  <a:pt x="112" y="897"/>
                </a:lnTo>
                <a:lnTo>
                  <a:pt x="112" y="902"/>
                </a:lnTo>
                <a:lnTo>
                  <a:pt x="112" y="902"/>
                </a:lnTo>
                <a:lnTo>
                  <a:pt x="114" y="909"/>
                </a:lnTo>
                <a:lnTo>
                  <a:pt x="118" y="912"/>
                </a:lnTo>
                <a:lnTo>
                  <a:pt x="121" y="914"/>
                </a:lnTo>
                <a:lnTo>
                  <a:pt x="128" y="918"/>
                </a:lnTo>
                <a:lnTo>
                  <a:pt x="128" y="918"/>
                </a:lnTo>
                <a:lnTo>
                  <a:pt x="133" y="922"/>
                </a:lnTo>
                <a:lnTo>
                  <a:pt x="140" y="925"/>
                </a:lnTo>
                <a:lnTo>
                  <a:pt x="147" y="928"/>
                </a:lnTo>
                <a:lnTo>
                  <a:pt x="150" y="928"/>
                </a:lnTo>
                <a:lnTo>
                  <a:pt x="155" y="928"/>
                </a:lnTo>
                <a:lnTo>
                  <a:pt x="155" y="928"/>
                </a:lnTo>
                <a:lnTo>
                  <a:pt x="162" y="927"/>
                </a:lnTo>
                <a:lnTo>
                  <a:pt x="167" y="927"/>
                </a:lnTo>
                <a:lnTo>
                  <a:pt x="169" y="927"/>
                </a:lnTo>
                <a:lnTo>
                  <a:pt x="171" y="924"/>
                </a:lnTo>
                <a:lnTo>
                  <a:pt x="175" y="918"/>
                </a:lnTo>
                <a:lnTo>
                  <a:pt x="175" y="918"/>
                </a:lnTo>
                <a:lnTo>
                  <a:pt x="178" y="907"/>
                </a:lnTo>
                <a:lnTo>
                  <a:pt x="179" y="900"/>
                </a:lnTo>
                <a:lnTo>
                  <a:pt x="179" y="892"/>
                </a:lnTo>
                <a:lnTo>
                  <a:pt x="179" y="892"/>
                </a:lnTo>
                <a:lnTo>
                  <a:pt x="183" y="885"/>
                </a:lnTo>
                <a:lnTo>
                  <a:pt x="187" y="875"/>
                </a:lnTo>
                <a:lnTo>
                  <a:pt x="187" y="875"/>
                </a:lnTo>
                <a:lnTo>
                  <a:pt x="187" y="875"/>
                </a:lnTo>
                <a:lnTo>
                  <a:pt x="188" y="876"/>
                </a:lnTo>
                <a:lnTo>
                  <a:pt x="189" y="882"/>
                </a:lnTo>
                <a:lnTo>
                  <a:pt x="193" y="887"/>
                </a:lnTo>
                <a:lnTo>
                  <a:pt x="194" y="891"/>
                </a:lnTo>
                <a:lnTo>
                  <a:pt x="197" y="892"/>
                </a:lnTo>
                <a:lnTo>
                  <a:pt x="197" y="892"/>
                </a:lnTo>
                <a:lnTo>
                  <a:pt x="204" y="894"/>
                </a:lnTo>
                <a:lnTo>
                  <a:pt x="211" y="895"/>
                </a:lnTo>
                <a:lnTo>
                  <a:pt x="219" y="895"/>
                </a:lnTo>
                <a:lnTo>
                  <a:pt x="228" y="895"/>
                </a:lnTo>
                <a:lnTo>
                  <a:pt x="228" y="895"/>
                </a:lnTo>
                <a:lnTo>
                  <a:pt x="237" y="894"/>
                </a:lnTo>
                <a:lnTo>
                  <a:pt x="246" y="895"/>
                </a:lnTo>
                <a:lnTo>
                  <a:pt x="252" y="895"/>
                </a:lnTo>
                <a:lnTo>
                  <a:pt x="256" y="894"/>
                </a:lnTo>
                <a:lnTo>
                  <a:pt x="257" y="892"/>
                </a:lnTo>
                <a:lnTo>
                  <a:pt x="257" y="892"/>
                </a:lnTo>
                <a:lnTo>
                  <a:pt x="258" y="889"/>
                </a:lnTo>
                <a:lnTo>
                  <a:pt x="258" y="886"/>
                </a:lnTo>
                <a:lnTo>
                  <a:pt x="257" y="876"/>
                </a:lnTo>
                <a:lnTo>
                  <a:pt x="255" y="865"/>
                </a:lnTo>
                <a:lnTo>
                  <a:pt x="255" y="865"/>
                </a:lnTo>
                <a:lnTo>
                  <a:pt x="251" y="861"/>
                </a:lnTo>
                <a:lnTo>
                  <a:pt x="242" y="852"/>
                </a:lnTo>
                <a:lnTo>
                  <a:pt x="242" y="852"/>
                </a:lnTo>
                <a:lnTo>
                  <a:pt x="239" y="847"/>
                </a:lnTo>
                <a:lnTo>
                  <a:pt x="237" y="843"/>
                </a:lnTo>
                <a:lnTo>
                  <a:pt x="234" y="834"/>
                </a:lnTo>
                <a:lnTo>
                  <a:pt x="234" y="834"/>
                </a:lnTo>
                <a:lnTo>
                  <a:pt x="234" y="829"/>
                </a:lnTo>
                <a:lnTo>
                  <a:pt x="234" y="822"/>
                </a:lnTo>
                <a:lnTo>
                  <a:pt x="235" y="816"/>
                </a:lnTo>
                <a:lnTo>
                  <a:pt x="234" y="814"/>
                </a:lnTo>
                <a:lnTo>
                  <a:pt x="240" y="814"/>
                </a:lnTo>
                <a:lnTo>
                  <a:pt x="240" y="814"/>
                </a:lnTo>
                <a:lnTo>
                  <a:pt x="240" y="807"/>
                </a:lnTo>
                <a:lnTo>
                  <a:pt x="240" y="802"/>
                </a:lnTo>
                <a:lnTo>
                  <a:pt x="240" y="800"/>
                </a:lnTo>
                <a:lnTo>
                  <a:pt x="240" y="800"/>
                </a:lnTo>
                <a:lnTo>
                  <a:pt x="239" y="798"/>
                </a:lnTo>
                <a:lnTo>
                  <a:pt x="240" y="796"/>
                </a:lnTo>
                <a:lnTo>
                  <a:pt x="240" y="794"/>
                </a:lnTo>
                <a:lnTo>
                  <a:pt x="240" y="792"/>
                </a:lnTo>
                <a:lnTo>
                  <a:pt x="240" y="792"/>
                </a:lnTo>
                <a:lnTo>
                  <a:pt x="241" y="782"/>
                </a:lnTo>
                <a:lnTo>
                  <a:pt x="244" y="757"/>
                </a:lnTo>
                <a:lnTo>
                  <a:pt x="251" y="725"/>
                </a:lnTo>
                <a:lnTo>
                  <a:pt x="260" y="694"/>
                </a:lnTo>
                <a:lnTo>
                  <a:pt x="260" y="694"/>
                </a:lnTo>
                <a:lnTo>
                  <a:pt x="264" y="676"/>
                </a:lnTo>
                <a:lnTo>
                  <a:pt x="268" y="654"/>
                </a:lnTo>
                <a:lnTo>
                  <a:pt x="276" y="600"/>
                </a:lnTo>
                <a:lnTo>
                  <a:pt x="282" y="547"/>
                </a:lnTo>
                <a:lnTo>
                  <a:pt x="285" y="514"/>
                </a:lnTo>
                <a:lnTo>
                  <a:pt x="285" y="514"/>
                </a:lnTo>
                <a:lnTo>
                  <a:pt x="286" y="495"/>
                </a:lnTo>
                <a:lnTo>
                  <a:pt x="287" y="478"/>
                </a:lnTo>
                <a:lnTo>
                  <a:pt x="287" y="462"/>
                </a:lnTo>
                <a:lnTo>
                  <a:pt x="287" y="435"/>
                </a:lnTo>
                <a:lnTo>
                  <a:pt x="289" y="382"/>
                </a:lnTo>
                <a:lnTo>
                  <a:pt x="289" y="382"/>
                </a:lnTo>
                <a:lnTo>
                  <a:pt x="292" y="399"/>
                </a:lnTo>
                <a:lnTo>
                  <a:pt x="294" y="412"/>
                </a:lnTo>
                <a:lnTo>
                  <a:pt x="296" y="417"/>
                </a:lnTo>
                <a:lnTo>
                  <a:pt x="297" y="419"/>
                </a:lnTo>
                <a:lnTo>
                  <a:pt x="297" y="419"/>
                </a:lnTo>
                <a:lnTo>
                  <a:pt x="303" y="424"/>
                </a:lnTo>
                <a:lnTo>
                  <a:pt x="305" y="429"/>
                </a:lnTo>
                <a:lnTo>
                  <a:pt x="305" y="429"/>
                </a:lnTo>
                <a:lnTo>
                  <a:pt x="305" y="440"/>
                </a:lnTo>
                <a:lnTo>
                  <a:pt x="305" y="447"/>
                </a:lnTo>
                <a:lnTo>
                  <a:pt x="305" y="449"/>
                </a:lnTo>
                <a:lnTo>
                  <a:pt x="305" y="449"/>
                </a:lnTo>
                <a:lnTo>
                  <a:pt x="304" y="450"/>
                </a:lnTo>
                <a:lnTo>
                  <a:pt x="304" y="454"/>
                </a:lnTo>
                <a:lnTo>
                  <a:pt x="305" y="459"/>
                </a:lnTo>
                <a:lnTo>
                  <a:pt x="305" y="459"/>
                </a:lnTo>
                <a:lnTo>
                  <a:pt x="305" y="469"/>
                </a:lnTo>
                <a:lnTo>
                  <a:pt x="305" y="479"/>
                </a:lnTo>
                <a:lnTo>
                  <a:pt x="305" y="479"/>
                </a:lnTo>
                <a:lnTo>
                  <a:pt x="305" y="481"/>
                </a:lnTo>
                <a:lnTo>
                  <a:pt x="305" y="482"/>
                </a:lnTo>
                <a:lnTo>
                  <a:pt x="302" y="484"/>
                </a:lnTo>
                <a:lnTo>
                  <a:pt x="302" y="484"/>
                </a:lnTo>
                <a:lnTo>
                  <a:pt x="298" y="486"/>
                </a:lnTo>
                <a:lnTo>
                  <a:pt x="297" y="490"/>
                </a:lnTo>
                <a:lnTo>
                  <a:pt x="297" y="492"/>
                </a:lnTo>
                <a:lnTo>
                  <a:pt x="299" y="494"/>
                </a:lnTo>
                <a:lnTo>
                  <a:pt x="299" y="494"/>
                </a:lnTo>
                <a:lnTo>
                  <a:pt x="303" y="496"/>
                </a:lnTo>
                <a:lnTo>
                  <a:pt x="305" y="499"/>
                </a:lnTo>
                <a:lnTo>
                  <a:pt x="307" y="500"/>
                </a:lnTo>
                <a:lnTo>
                  <a:pt x="310" y="502"/>
                </a:lnTo>
                <a:lnTo>
                  <a:pt x="310" y="502"/>
                </a:lnTo>
                <a:lnTo>
                  <a:pt x="317" y="503"/>
                </a:lnTo>
                <a:lnTo>
                  <a:pt x="321" y="502"/>
                </a:lnTo>
                <a:lnTo>
                  <a:pt x="322" y="502"/>
                </a:lnTo>
                <a:lnTo>
                  <a:pt x="322" y="502"/>
                </a:lnTo>
                <a:lnTo>
                  <a:pt x="329" y="500"/>
                </a:lnTo>
                <a:lnTo>
                  <a:pt x="333" y="497"/>
                </a:lnTo>
                <a:lnTo>
                  <a:pt x="338" y="494"/>
                </a:lnTo>
                <a:lnTo>
                  <a:pt x="338" y="494"/>
                </a:lnTo>
                <a:lnTo>
                  <a:pt x="340" y="490"/>
                </a:lnTo>
                <a:lnTo>
                  <a:pt x="342" y="484"/>
                </a:lnTo>
                <a:lnTo>
                  <a:pt x="343" y="478"/>
                </a:lnTo>
                <a:lnTo>
                  <a:pt x="342" y="472"/>
                </a:lnTo>
                <a:lnTo>
                  <a:pt x="342" y="472"/>
                </a:lnTo>
                <a:lnTo>
                  <a:pt x="340" y="462"/>
                </a:lnTo>
                <a:lnTo>
                  <a:pt x="340" y="457"/>
                </a:lnTo>
                <a:lnTo>
                  <a:pt x="340" y="457"/>
                </a:lnTo>
                <a:lnTo>
                  <a:pt x="341" y="456"/>
                </a:lnTo>
                <a:lnTo>
                  <a:pt x="341" y="455"/>
                </a:lnTo>
                <a:lnTo>
                  <a:pt x="342" y="451"/>
                </a:lnTo>
                <a:lnTo>
                  <a:pt x="342" y="451"/>
                </a:lnTo>
                <a:lnTo>
                  <a:pt x="342" y="442"/>
                </a:lnTo>
                <a:lnTo>
                  <a:pt x="342" y="438"/>
                </a:lnTo>
                <a:lnTo>
                  <a:pt x="342" y="435"/>
                </a:lnTo>
                <a:lnTo>
                  <a:pt x="342" y="435"/>
                </a:lnTo>
                <a:lnTo>
                  <a:pt x="344" y="427"/>
                </a:lnTo>
                <a:lnTo>
                  <a:pt x="344" y="417"/>
                </a:lnTo>
                <a:lnTo>
                  <a:pt x="344" y="417"/>
                </a:lnTo>
                <a:lnTo>
                  <a:pt x="348" y="387"/>
                </a:lnTo>
                <a:lnTo>
                  <a:pt x="350" y="371"/>
                </a:lnTo>
                <a:lnTo>
                  <a:pt x="350" y="364"/>
                </a:lnTo>
                <a:lnTo>
                  <a:pt x="350" y="362"/>
                </a:lnTo>
                <a:lnTo>
                  <a:pt x="350" y="362"/>
                </a:lnTo>
                <a:lnTo>
                  <a:pt x="348" y="354"/>
                </a:lnTo>
                <a:lnTo>
                  <a:pt x="347" y="340"/>
                </a:lnTo>
                <a:lnTo>
                  <a:pt x="344" y="321"/>
                </a:lnTo>
                <a:lnTo>
                  <a:pt x="344" y="321"/>
                </a:lnTo>
                <a:lnTo>
                  <a:pt x="334" y="289"/>
                </a:lnTo>
                <a:lnTo>
                  <a:pt x="328" y="266"/>
                </a:lnTo>
                <a:lnTo>
                  <a:pt x="324" y="254"/>
                </a:lnTo>
                <a:lnTo>
                  <a:pt x="324" y="254"/>
                </a:lnTo>
                <a:lnTo>
                  <a:pt x="321" y="240"/>
                </a:lnTo>
                <a:lnTo>
                  <a:pt x="311" y="216"/>
                </a:lnTo>
                <a:lnTo>
                  <a:pt x="297" y="178"/>
                </a:lnTo>
                <a:lnTo>
                  <a:pt x="297" y="178"/>
                </a:lnTo>
                <a:lnTo>
                  <a:pt x="287" y="174"/>
                </a:lnTo>
                <a:lnTo>
                  <a:pt x="287" y="174"/>
                </a:lnTo>
                <a:lnTo>
                  <a:pt x="287" y="169"/>
                </a:lnTo>
                <a:lnTo>
                  <a:pt x="286" y="166"/>
                </a:lnTo>
                <a:lnTo>
                  <a:pt x="285" y="164"/>
                </a:lnTo>
                <a:lnTo>
                  <a:pt x="285" y="164"/>
                </a:lnTo>
                <a:lnTo>
                  <a:pt x="262" y="154"/>
                </a:lnTo>
                <a:lnTo>
                  <a:pt x="242" y="144"/>
                </a:lnTo>
                <a:lnTo>
                  <a:pt x="228" y="138"/>
                </a:lnTo>
                <a:lnTo>
                  <a:pt x="228" y="138"/>
                </a:lnTo>
                <a:lnTo>
                  <a:pt x="225" y="138"/>
                </a:lnTo>
                <a:lnTo>
                  <a:pt x="223" y="138"/>
                </a:lnTo>
                <a:lnTo>
                  <a:pt x="222" y="136"/>
                </a:lnTo>
                <a:lnTo>
                  <a:pt x="222" y="136"/>
                </a:lnTo>
                <a:lnTo>
                  <a:pt x="222" y="129"/>
                </a:lnTo>
                <a:lnTo>
                  <a:pt x="222" y="123"/>
                </a:lnTo>
                <a:lnTo>
                  <a:pt x="222" y="123"/>
                </a:lnTo>
                <a:lnTo>
                  <a:pt x="229" y="122"/>
                </a:lnTo>
                <a:lnTo>
                  <a:pt x="234" y="121"/>
                </a:lnTo>
                <a:lnTo>
                  <a:pt x="234" y="121"/>
                </a:lnTo>
                <a:lnTo>
                  <a:pt x="238" y="120"/>
                </a:lnTo>
                <a:lnTo>
                  <a:pt x="240" y="119"/>
                </a:lnTo>
                <a:lnTo>
                  <a:pt x="242" y="119"/>
                </a:lnTo>
                <a:lnTo>
                  <a:pt x="242" y="119"/>
                </a:lnTo>
                <a:lnTo>
                  <a:pt x="244" y="119"/>
                </a:lnTo>
                <a:lnTo>
                  <a:pt x="248" y="119"/>
                </a:lnTo>
                <a:lnTo>
                  <a:pt x="250" y="117"/>
                </a:lnTo>
                <a:lnTo>
                  <a:pt x="252" y="113"/>
                </a:lnTo>
                <a:lnTo>
                  <a:pt x="252" y="113"/>
                </a:lnTo>
                <a:lnTo>
                  <a:pt x="253" y="107"/>
                </a:lnTo>
                <a:lnTo>
                  <a:pt x="256" y="99"/>
                </a:lnTo>
                <a:lnTo>
                  <a:pt x="257" y="83"/>
                </a:lnTo>
                <a:lnTo>
                  <a:pt x="257" y="83"/>
                </a:lnTo>
                <a:lnTo>
                  <a:pt x="257" y="76"/>
                </a:lnTo>
                <a:lnTo>
                  <a:pt x="256" y="68"/>
                </a:lnTo>
                <a:lnTo>
                  <a:pt x="255" y="58"/>
                </a:lnTo>
                <a:lnTo>
                  <a:pt x="255" y="58"/>
                </a:lnTo>
                <a:lnTo>
                  <a:pt x="253" y="54"/>
                </a:lnTo>
                <a:lnTo>
                  <a:pt x="250" y="44"/>
                </a:lnTo>
                <a:lnTo>
                  <a:pt x="246" y="30"/>
                </a:lnTo>
                <a:lnTo>
                  <a:pt x="241" y="23"/>
                </a:lnTo>
                <a:lnTo>
                  <a:pt x="238" y="18"/>
                </a:lnTo>
                <a:lnTo>
                  <a:pt x="238" y="18"/>
                </a:lnTo>
                <a:lnTo>
                  <a:pt x="230" y="11"/>
                </a:lnTo>
                <a:lnTo>
                  <a:pt x="225" y="8"/>
                </a:lnTo>
                <a:lnTo>
                  <a:pt x="222" y="7"/>
                </a:lnTo>
                <a:lnTo>
                  <a:pt x="217" y="5"/>
                </a:lnTo>
                <a:lnTo>
                  <a:pt x="217" y="5"/>
                </a:lnTo>
                <a:lnTo>
                  <a:pt x="212" y="5"/>
                </a:lnTo>
                <a:lnTo>
                  <a:pt x="207" y="7"/>
                </a:lnTo>
                <a:lnTo>
                  <a:pt x="202" y="9"/>
                </a:lnTo>
                <a:lnTo>
                  <a:pt x="202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4521777" y="563119"/>
            <a:ext cx="746257" cy="1883411"/>
          </a:xfrm>
          <a:custGeom>
            <a:avLst/>
            <a:gdLst>
              <a:gd name="T0" fmla="*/ 86 w 210"/>
              <a:gd name="T1" fmla="*/ 88 h 530"/>
              <a:gd name="T2" fmla="*/ 63 w 210"/>
              <a:gd name="T3" fmla="*/ 96 h 530"/>
              <a:gd name="T4" fmla="*/ 50 w 210"/>
              <a:gd name="T5" fmla="*/ 124 h 530"/>
              <a:gd name="T6" fmla="*/ 37 w 210"/>
              <a:gd name="T7" fmla="*/ 166 h 530"/>
              <a:gd name="T8" fmla="*/ 35 w 210"/>
              <a:gd name="T9" fmla="*/ 174 h 530"/>
              <a:gd name="T10" fmla="*/ 13 w 210"/>
              <a:gd name="T11" fmla="*/ 234 h 530"/>
              <a:gd name="T12" fmla="*/ 5 w 210"/>
              <a:gd name="T13" fmla="*/ 267 h 530"/>
              <a:gd name="T14" fmla="*/ 2 w 210"/>
              <a:gd name="T15" fmla="*/ 281 h 530"/>
              <a:gd name="T16" fmla="*/ 6 w 210"/>
              <a:gd name="T17" fmla="*/ 297 h 530"/>
              <a:gd name="T18" fmla="*/ 18 w 210"/>
              <a:gd name="T19" fmla="*/ 299 h 530"/>
              <a:gd name="T20" fmla="*/ 32 w 210"/>
              <a:gd name="T21" fmla="*/ 285 h 530"/>
              <a:gd name="T22" fmla="*/ 55 w 210"/>
              <a:gd name="T23" fmla="*/ 231 h 530"/>
              <a:gd name="T24" fmla="*/ 60 w 210"/>
              <a:gd name="T25" fmla="*/ 284 h 530"/>
              <a:gd name="T26" fmla="*/ 56 w 210"/>
              <a:gd name="T27" fmla="*/ 372 h 530"/>
              <a:gd name="T28" fmla="*/ 47 w 210"/>
              <a:gd name="T29" fmla="*/ 442 h 530"/>
              <a:gd name="T30" fmla="*/ 47 w 210"/>
              <a:gd name="T31" fmla="*/ 466 h 530"/>
              <a:gd name="T32" fmla="*/ 75 w 210"/>
              <a:gd name="T33" fmla="*/ 479 h 530"/>
              <a:gd name="T34" fmla="*/ 94 w 210"/>
              <a:gd name="T35" fmla="*/ 491 h 530"/>
              <a:gd name="T36" fmla="*/ 78 w 210"/>
              <a:gd name="T37" fmla="*/ 512 h 530"/>
              <a:gd name="T38" fmla="*/ 92 w 210"/>
              <a:gd name="T39" fmla="*/ 517 h 530"/>
              <a:gd name="T40" fmla="*/ 117 w 210"/>
              <a:gd name="T41" fmla="*/ 506 h 530"/>
              <a:gd name="T42" fmla="*/ 120 w 210"/>
              <a:gd name="T43" fmla="*/ 499 h 530"/>
              <a:gd name="T44" fmla="*/ 115 w 210"/>
              <a:gd name="T45" fmla="*/ 485 h 530"/>
              <a:gd name="T46" fmla="*/ 118 w 210"/>
              <a:gd name="T47" fmla="*/ 476 h 530"/>
              <a:gd name="T48" fmla="*/ 127 w 210"/>
              <a:gd name="T49" fmla="*/ 471 h 530"/>
              <a:gd name="T50" fmla="*/ 133 w 210"/>
              <a:gd name="T51" fmla="*/ 504 h 530"/>
              <a:gd name="T52" fmla="*/ 136 w 210"/>
              <a:gd name="T53" fmla="*/ 527 h 530"/>
              <a:gd name="T54" fmla="*/ 162 w 210"/>
              <a:gd name="T55" fmla="*/ 527 h 530"/>
              <a:gd name="T56" fmla="*/ 163 w 210"/>
              <a:gd name="T57" fmla="*/ 520 h 530"/>
              <a:gd name="T58" fmla="*/ 172 w 210"/>
              <a:gd name="T59" fmla="*/ 507 h 530"/>
              <a:gd name="T60" fmla="*/ 175 w 210"/>
              <a:gd name="T61" fmla="*/ 434 h 530"/>
              <a:gd name="T62" fmla="*/ 184 w 210"/>
              <a:gd name="T63" fmla="*/ 327 h 530"/>
              <a:gd name="T64" fmla="*/ 188 w 210"/>
              <a:gd name="T65" fmla="*/ 229 h 530"/>
              <a:gd name="T66" fmla="*/ 202 w 210"/>
              <a:gd name="T67" fmla="*/ 221 h 530"/>
              <a:gd name="T68" fmla="*/ 205 w 210"/>
              <a:gd name="T69" fmla="*/ 192 h 530"/>
              <a:gd name="T70" fmla="*/ 210 w 210"/>
              <a:gd name="T71" fmla="*/ 172 h 530"/>
              <a:gd name="T72" fmla="*/ 202 w 210"/>
              <a:gd name="T73" fmla="*/ 119 h 530"/>
              <a:gd name="T74" fmla="*/ 193 w 210"/>
              <a:gd name="T75" fmla="*/ 98 h 530"/>
              <a:gd name="T76" fmla="*/ 179 w 210"/>
              <a:gd name="T77" fmla="*/ 87 h 530"/>
              <a:gd name="T78" fmla="*/ 155 w 210"/>
              <a:gd name="T79" fmla="*/ 74 h 530"/>
              <a:gd name="T80" fmla="*/ 162 w 210"/>
              <a:gd name="T81" fmla="*/ 71 h 530"/>
              <a:gd name="T82" fmla="*/ 170 w 210"/>
              <a:gd name="T83" fmla="*/ 66 h 530"/>
              <a:gd name="T84" fmla="*/ 159 w 210"/>
              <a:gd name="T85" fmla="*/ 55 h 530"/>
              <a:gd name="T86" fmla="*/ 155 w 210"/>
              <a:gd name="T87" fmla="*/ 23 h 530"/>
              <a:gd name="T88" fmla="*/ 138 w 210"/>
              <a:gd name="T89" fmla="*/ 6 h 530"/>
              <a:gd name="T90" fmla="*/ 117 w 210"/>
              <a:gd name="T91" fmla="*/ 0 h 530"/>
              <a:gd name="T92" fmla="*/ 92 w 210"/>
              <a:gd name="T93" fmla="*/ 16 h 530"/>
              <a:gd name="T94" fmla="*/ 82 w 210"/>
              <a:gd name="T95" fmla="*/ 29 h 530"/>
              <a:gd name="T96" fmla="*/ 83 w 210"/>
              <a:gd name="T97" fmla="*/ 50 h 530"/>
              <a:gd name="T98" fmla="*/ 98 w 210"/>
              <a:gd name="T99" fmla="*/ 53 h 530"/>
              <a:gd name="T100" fmla="*/ 102 w 210"/>
              <a:gd name="T101" fmla="*/ 71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530">
                <a:moveTo>
                  <a:pt x="102" y="78"/>
                </a:moveTo>
                <a:lnTo>
                  <a:pt x="102" y="86"/>
                </a:lnTo>
                <a:lnTo>
                  <a:pt x="102" y="86"/>
                </a:lnTo>
                <a:lnTo>
                  <a:pt x="98" y="87"/>
                </a:lnTo>
                <a:lnTo>
                  <a:pt x="86" y="88"/>
                </a:lnTo>
                <a:lnTo>
                  <a:pt x="86" y="88"/>
                </a:lnTo>
                <a:lnTo>
                  <a:pt x="78" y="89"/>
                </a:lnTo>
                <a:lnTo>
                  <a:pt x="71" y="92"/>
                </a:lnTo>
                <a:lnTo>
                  <a:pt x="65" y="94"/>
                </a:lnTo>
                <a:lnTo>
                  <a:pt x="63" y="96"/>
                </a:lnTo>
                <a:lnTo>
                  <a:pt x="63" y="96"/>
                </a:lnTo>
                <a:lnTo>
                  <a:pt x="55" y="110"/>
                </a:lnTo>
                <a:lnTo>
                  <a:pt x="52" y="119"/>
                </a:lnTo>
                <a:lnTo>
                  <a:pt x="50" y="124"/>
                </a:lnTo>
                <a:lnTo>
                  <a:pt x="50" y="124"/>
                </a:lnTo>
                <a:lnTo>
                  <a:pt x="48" y="131"/>
                </a:lnTo>
                <a:lnTo>
                  <a:pt x="45" y="146"/>
                </a:lnTo>
                <a:lnTo>
                  <a:pt x="41" y="159"/>
                </a:lnTo>
                <a:lnTo>
                  <a:pt x="37" y="166"/>
                </a:lnTo>
                <a:lnTo>
                  <a:pt x="37" y="166"/>
                </a:lnTo>
                <a:lnTo>
                  <a:pt x="36" y="168"/>
                </a:lnTo>
                <a:lnTo>
                  <a:pt x="37" y="170"/>
                </a:lnTo>
                <a:lnTo>
                  <a:pt x="37" y="172"/>
                </a:lnTo>
                <a:lnTo>
                  <a:pt x="35" y="174"/>
                </a:lnTo>
                <a:lnTo>
                  <a:pt x="35" y="174"/>
                </a:lnTo>
                <a:lnTo>
                  <a:pt x="33" y="176"/>
                </a:lnTo>
                <a:lnTo>
                  <a:pt x="30" y="181"/>
                </a:lnTo>
                <a:lnTo>
                  <a:pt x="25" y="199"/>
                </a:lnTo>
                <a:lnTo>
                  <a:pt x="18" y="219"/>
                </a:lnTo>
                <a:lnTo>
                  <a:pt x="13" y="234"/>
                </a:lnTo>
                <a:lnTo>
                  <a:pt x="13" y="234"/>
                </a:lnTo>
                <a:lnTo>
                  <a:pt x="9" y="243"/>
                </a:lnTo>
                <a:lnTo>
                  <a:pt x="8" y="251"/>
                </a:lnTo>
                <a:lnTo>
                  <a:pt x="7" y="259"/>
                </a:lnTo>
                <a:lnTo>
                  <a:pt x="5" y="267"/>
                </a:lnTo>
                <a:lnTo>
                  <a:pt x="5" y="267"/>
                </a:lnTo>
                <a:lnTo>
                  <a:pt x="2" y="271"/>
                </a:lnTo>
                <a:lnTo>
                  <a:pt x="0" y="274"/>
                </a:lnTo>
                <a:lnTo>
                  <a:pt x="0" y="276"/>
                </a:lnTo>
                <a:lnTo>
                  <a:pt x="2" y="281"/>
                </a:lnTo>
                <a:lnTo>
                  <a:pt x="2" y="281"/>
                </a:lnTo>
                <a:lnTo>
                  <a:pt x="4" y="285"/>
                </a:lnTo>
                <a:lnTo>
                  <a:pt x="5" y="289"/>
                </a:lnTo>
                <a:lnTo>
                  <a:pt x="5" y="295"/>
                </a:lnTo>
                <a:lnTo>
                  <a:pt x="6" y="297"/>
                </a:lnTo>
                <a:lnTo>
                  <a:pt x="7" y="298"/>
                </a:lnTo>
                <a:lnTo>
                  <a:pt x="9" y="299"/>
                </a:lnTo>
                <a:lnTo>
                  <a:pt x="13" y="299"/>
                </a:lnTo>
                <a:lnTo>
                  <a:pt x="13" y="299"/>
                </a:lnTo>
                <a:lnTo>
                  <a:pt x="18" y="299"/>
                </a:lnTo>
                <a:lnTo>
                  <a:pt x="19" y="299"/>
                </a:lnTo>
                <a:lnTo>
                  <a:pt x="20" y="299"/>
                </a:lnTo>
                <a:lnTo>
                  <a:pt x="25" y="294"/>
                </a:lnTo>
                <a:lnTo>
                  <a:pt x="25" y="294"/>
                </a:lnTo>
                <a:lnTo>
                  <a:pt x="32" y="285"/>
                </a:lnTo>
                <a:lnTo>
                  <a:pt x="36" y="276"/>
                </a:lnTo>
                <a:lnTo>
                  <a:pt x="39" y="267"/>
                </a:lnTo>
                <a:lnTo>
                  <a:pt x="47" y="253"/>
                </a:lnTo>
                <a:lnTo>
                  <a:pt x="55" y="231"/>
                </a:lnTo>
                <a:lnTo>
                  <a:pt x="55" y="231"/>
                </a:lnTo>
                <a:lnTo>
                  <a:pt x="57" y="245"/>
                </a:lnTo>
                <a:lnTo>
                  <a:pt x="60" y="256"/>
                </a:lnTo>
                <a:lnTo>
                  <a:pt x="60" y="263"/>
                </a:lnTo>
                <a:lnTo>
                  <a:pt x="60" y="284"/>
                </a:lnTo>
                <a:lnTo>
                  <a:pt x="60" y="284"/>
                </a:lnTo>
                <a:lnTo>
                  <a:pt x="60" y="319"/>
                </a:lnTo>
                <a:lnTo>
                  <a:pt x="59" y="344"/>
                </a:lnTo>
                <a:lnTo>
                  <a:pt x="57" y="359"/>
                </a:lnTo>
                <a:lnTo>
                  <a:pt x="57" y="359"/>
                </a:lnTo>
                <a:lnTo>
                  <a:pt x="56" y="372"/>
                </a:lnTo>
                <a:lnTo>
                  <a:pt x="54" y="396"/>
                </a:lnTo>
                <a:lnTo>
                  <a:pt x="51" y="422"/>
                </a:lnTo>
                <a:lnTo>
                  <a:pt x="50" y="433"/>
                </a:lnTo>
                <a:lnTo>
                  <a:pt x="47" y="442"/>
                </a:lnTo>
                <a:lnTo>
                  <a:pt x="47" y="442"/>
                </a:lnTo>
                <a:lnTo>
                  <a:pt x="45" y="453"/>
                </a:lnTo>
                <a:lnTo>
                  <a:pt x="44" y="458"/>
                </a:lnTo>
                <a:lnTo>
                  <a:pt x="45" y="461"/>
                </a:lnTo>
                <a:lnTo>
                  <a:pt x="46" y="463"/>
                </a:lnTo>
                <a:lnTo>
                  <a:pt x="47" y="466"/>
                </a:lnTo>
                <a:lnTo>
                  <a:pt x="53" y="469"/>
                </a:lnTo>
                <a:lnTo>
                  <a:pt x="53" y="469"/>
                </a:lnTo>
                <a:lnTo>
                  <a:pt x="64" y="477"/>
                </a:lnTo>
                <a:lnTo>
                  <a:pt x="70" y="479"/>
                </a:lnTo>
                <a:lnTo>
                  <a:pt x="75" y="479"/>
                </a:lnTo>
                <a:lnTo>
                  <a:pt x="75" y="479"/>
                </a:lnTo>
                <a:lnTo>
                  <a:pt x="88" y="478"/>
                </a:lnTo>
                <a:lnTo>
                  <a:pt x="94" y="477"/>
                </a:lnTo>
                <a:lnTo>
                  <a:pt x="94" y="491"/>
                </a:lnTo>
                <a:lnTo>
                  <a:pt x="94" y="491"/>
                </a:lnTo>
                <a:lnTo>
                  <a:pt x="86" y="500"/>
                </a:lnTo>
                <a:lnTo>
                  <a:pt x="80" y="507"/>
                </a:lnTo>
                <a:lnTo>
                  <a:pt x="78" y="509"/>
                </a:lnTo>
                <a:lnTo>
                  <a:pt x="78" y="512"/>
                </a:lnTo>
                <a:lnTo>
                  <a:pt x="78" y="512"/>
                </a:lnTo>
                <a:lnTo>
                  <a:pt x="78" y="514"/>
                </a:lnTo>
                <a:lnTo>
                  <a:pt x="79" y="516"/>
                </a:lnTo>
                <a:lnTo>
                  <a:pt x="83" y="516"/>
                </a:lnTo>
                <a:lnTo>
                  <a:pt x="92" y="517"/>
                </a:lnTo>
                <a:lnTo>
                  <a:pt x="92" y="517"/>
                </a:lnTo>
                <a:lnTo>
                  <a:pt x="99" y="516"/>
                </a:lnTo>
                <a:lnTo>
                  <a:pt x="103" y="515"/>
                </a:lnTo>
                <a:lnTo>
                  <a:pt x="108" y="513"/>
                </a:lnTo>
                <a:lnTo>
                  <a:pt x="112" y="511"/>
                </a:lnTo>
                <a:lnTo>
                  <a:pt x="117" y="506"/>
                </a:lnTo>
                <a:lnTo>
                  <a:pt x="120" y="504"/>
                </a:lnTo>
                <a:lnTo>
                  <a:pt x="120" y="504"/>
                </a:lnTo>
                <a:lnTo>
                  <a:pt x="123" y="504"/>
                </a:lnTo>
                <a:lnTo>
                  <a:pt x="123" y="503"/>
                </a:lnTo>
                <a:lnTo>
                  <a:pt x="120" y="499"/>
                </a:lnTo>
                <a:lnTo>
                  <a:pt x="120" y="499"/>
                </a:lnTo>
                <a:lnTo>
                  <a:pt x="117" y="495"/>
                </a:lnTo>
                <a:lnTo>
                  <a:pt x="116" y="490"/>
                </a:lnTo>
                <a:lnTo>
                  <a:pt x="115" y="485"/>
                </a:lnTo>
                <a:lnTo>
                  <a:pt x="115" y="485"/>
                </a:lnTo>
                <a:lnTo>
                  <a:pt x="117" y="480"/>
                </a:lnTo>
                <a:lnTo>
                  <a:pt x="117" y="478"/>
                </a:lnTo>
                <a:lnTo>
                  <a:pt x="117" y="477"/>
                </a:lnTo>
                <a:lnTo>
                  <a:pt x="117" y="477"/>
                </a:lnTo>
                <a:lnTo>
                  <a:pt x="118" y="476"/>
                </a:lnTo>
                <a:lnTo>
                  <a:pt x="119" y="475"/>
                </a:lnTo>
                <a:lnTo>
                  <a:pt x="123" y="475"/>
                </a:lnTo>
                <a:lnTo>
                  <a:pt x="123" y="475"/>
                </a:lnTo>
                <a:lnTo>
                  <a:pt x="126" y="474"/>
                </a:lnTo>
                <a:lnTo>
                  <a:pt x="127" y="471"/>
                </a:lnTo>
                <a:lnTo>
                  <a:pt x="127" y="471"/>
                </a:lnTo>
                <a:lnTo>
                  <a:pt x="127" y="485"/>
                </a:lnTo>
                <a:lnTo>
                  <a:pt x="127" y="499"/>
                </a:lnTo>
                <a:lnTo>
                  <a:pt x="127" y="499"/>
                </a:lnTo>
                <a:lnTo>
                  <a:pt x="133" y="504"/>
                </a:lnTo>
                <a:lnTo>
                  <a:pt x="137" y="507"/>
                </a:lnTo>
                <a:lnTo>
                  <a:pt x="137" y="507"/>
                </a:lnTo>
                <a:lnTo>
                  <a:pt x="136" y="517"/>
                </a:lnTo>
                <a:lnTo>
                  <a:pt x="135" y="525"/>
                </a:lnTo>
                <a:lnTo>
                  <a:pt x="136" y="527"/>
                </a:lnTo>
                <a:lnTo>
                  <a:pt x="137" y="530"/>
                </a:lnTo>
                <a:lnTo>
                  <a:pt x="137" y="530"/>
                </a:lnTo>
                <a:lnTo>
                  <a:pt x="144" y="530"/>
                </a:lnTo>
                <a:lnTo>
                  <a:pt x="153" y="529"/>
                </a:lnTo>
                <a:lnTo>
                  <a:pt x="162" y="527"/>
                </a:lnTo>
                <a:lnTo>
                  <a:pt x="165" y="526"/>
                </a:lnTo>
                <a:lnTo>
                  <a:pt x="165" y="526"/>
                </a:lnTo>
                <a:lnTo>
                  <a:pt x="165" y="524"/>
                </a:lnTo>
                <a:lnTo>
                  <a:pt x="163" y="520"/>
                </a:lnTo>
                <a:lnTo>
                  <a:pt x="163" y="520"/>
                </a:lnTo>
                <a:lnTo>
                  <a:pt x="161" y="516"/>
                </a:lnTo>
                <a:lnTo>
                  <a:pt x="161" y="513"/>
                </a:lnTo>
                <a:lnTo>
                  <a:pt x="160" y="509"/>
                </a:lnTo>
                <a:lnTo>
                  <a:pt x="172" y="507"/>
                </a:lnTo>
                <a:lnTo>
                  <a:pt x="172" y="507"/>
                </a:lnTo>
                <a:lnTo>
                  <a:pt x="174" y="489"/>
                </a:lnTo>
                <a:lnTo>
                  <a:pt x="175" y="474"/>
                </a:lnTo>
                <a:lnTo>
                  <a:pt x="175" y="459"/>
                </a:lnTo>
                <a:lnTo>
                  <a:pt x="175" y="459"/>
                </a:lnTo>
                <a:lnTo>
                  <a:pt x="175" y="434"/>
                </a:lnTo>
                <a:lnTo>
                  <a:pt x="178" y="394"/>
                </a:lnTo>
                <a:lnTo>
                  <a:pt x="180" y="341"/>
                </a:lnTo>
                <a:lnTo>
                  <a:pt x="180" y="341"/>
                </a:lnTo>
                <a:lnTo>
                  <a:pt x="182" y="334"/>
                </a:lnTo>
                <a:lnTo>
                  <a:pt x="184" y="327"/>
                </a:lnTo>
                <a:lnTo>
                  <a:pt x="185" y="319"/>
                </a:lnTo>
                <a:lnTo>
                  <a:pt x="185" y="319"/>
                </a:lnTo>
                <a:lnTo>
                  <a:pt x="188" y="279"/>
                </a:lnTo>
                <a:lnTo>
                  <a:pt x="188" y="269"/>
                </a:lnTo>
                <a:lnTo>
                  <a:pt x="188" y="229"/>
                </a:lnTo>
                <a:lnTo>
                  <a:pt x="188" y="229"/>
                </a:lnTo>
                <a:lnTo>
                  <a:pt x="193" y="228"/>
                </a:lnTo>
                <a:lnTo>
                  <a:pt x="199" y="225"/>
                </a:lnTo>
                <a:lnTo>
                  <a:pt x="201" y="224"/>
                </a:lnTo>
                <a:lnTo>
                  <a:pt x="202" y="221"/>
                </a:lnTo>
                <a:lnTo>
                  <a:pt x="202" y="221"/>
                </a:lnTo>
                <a:lnTo>
                  <a:pt x="205" y="214"/>
                </a:lnTo>
                <a:lnTo>
                  <a:pt x="205" y="204"/>
                </a:lnTo>
                <a:lnTo>
                  <a:pt x="205" y="192"/>
                </a:lnTo>
                <a:lnTo>
                  <a:pt x="205" y="192"/>
                </a:lnTo>
                <a:lnTo>
                  <a:pt x="208" y="187"/>
                </a:lnTo>
                <a:lnTo>
                  <a:pt x="209" y="184"/>
                </a:lnTo>
                <a:lnTo>
                  <a:pt x="210" y="181"/>
                </a:lnTo>
                <a:lnTo>
                  <a:pt x="210" y="181"/>
                </a:lnTo>
                <a:lnTo>
                  <a:pt x="210" y="172"/>
                </a:lnTo>
                <a:lnTo>
                  <a:pt x="210" y="155"/>
                </a:lnTo>
                <a:lnTo>
                  <a:pt x="210" y="144"/>
                </a:lnTo>
                <a:lnTo>
                  <a:pt x="209" y="134"/>
                </a:lnTo>
                <a:lnTo>
                  <a:pt x="206" y="125"/>
                </a:lnTo>
                <a:lnTo>
                  <a:pt x="202" y="119"/>
                </a:lnTo>
                <a:lnTo>
                  <a:pt x="202" y="119"/>
                </a:lnTo>
                <a:lnTo>
                  <a:pt x="199" y="113"/>
                </a:lnTo>
                <a:lnTo>
                  <a:pt x="197" y="108"/>
                </a:lnTo>
                <a:lnTo>
                  <a:pt x="196" y="103"/>
                </a:lnTo>
                <a:lnTo>
                  <a:pt x="193" y="98"/>
                </a:lnTo>
                <a:lnTo>
                  <a:pt x="191" y="96"/>
                </a:lnTo>
                <a:lnTo>
                  <a:pt x="188" y="94"/>
                </a:lnTo>
                <a:lnTo>
                  <a:pt x="188" y="94"/>
                </a:lnTo>
                <a:lnTo>
                  <a:pt x="182" y="89"/>
                </a:lnTo>
                <a:lnTo>
                  <a:pt x="179" y="87"/>
                </a:lnTo>
                <a:lnTo>
                  <a:pt x="176" y="85"/>
                </a:lnTo>
                <a:lnTo>
                  <a:pt x="170" y="84"/>
                </a:lnTo>
                <a:lnTo>
                  <a:pt x="155" y="81"/>
                </a:lnTo>
                <a:lnTo>
                  <a:pt x="155" y="74"/>
                </a:lnTo>
                <a:lnTo>
                  <a:pt x="155" y="74"/>
                </a:lnTo>
                <a:lnTo>
                  <a:pt x="159" y="74"/>
                </a:lnTo>
                <a:lnTo>
                  <a:pt x="161" y="74"/>
                </a:lnTo>
                <a:lnTo>
                  <a:pt x="163" y="74"/>
                </a:lnTo>
                <a:lnTo>
                  <a:pt x="163" y="74"/>
                </a:lnTo>
                <a:lnTo>
                  <a:pt x="162" y="71"/>
                </a:lnTo>
                <a:lnTo>
                  <a:pt x="162" y="69"/>
                </a:lnTo>
                <a:lnTo>
                  <a:pt x="163" y="68"/>
                </a:lnTo>
                <a:lnTo>
                  <a:pt x="163" y="68"/>
                </a:lnTo>
                <a:lnTo>
                  <a:pt x="170" y="66"/>
                </a:lnTo>
                <a:lnTo>
                  <a:pt x="170" y="66"/>
                </a:lnTo>
                <a:lnTo>
                  <a:pt x="165" y="65"/>
                </a:lnTo>
                <a:lnTo>
                  <a:pt x="162" y="64"/>
                </a:lnTo>
                <a:lnTo>
                  <a:pt x="160" y="61"/>
                </a:lnTo>
                <a:lnTo>
                  <a:pt x="160" y="61"/>
                </a:lnTo>
                <a:lnTo>
                  <a:pt x="159" y="55"/>
                </a:lnTo>
                <a:lnTo>
                  <a:pt x="157" y="43"/>
                </a:lnTo>
                <a:lnTo>
                  <a:pt x="157" y="43"/>
                </a:lnTo>
                <a:lnTo>
                  <a:pt x="157" y="32"/>
                </a:lnTo>
                <a:lnTo>
                  <a:pt x="157" y="28"/>
                </a:lnTo>
                <a:lnTo>
                  <a:pt x="155" y="23"/>
                </a:lnTo>
                <a:lnTo>
                  <a:pt x="155" y="23"/>
                </a:lnTo>
                <a:lnTo>
                  <a:pt x="151" y="19"/>
                </a:lnTo>
                <a:lnTo>
                  <a:pt x="145" y="13"/>
                </a:lnTo>
                <a:lnTo>
                  <a:pt x="145" y="13"/>
                </a:lnTo>
                <a:lnTo>
                  <a:pt x="138" y="6"/>
                </a:lnTo>
                <a:lnTo>
                  <a:pt x="135" y="4"/>
                </a:lnTo>
                <a:lnTo>
                  <a:pt x="130" y="1"/>
                </a:lnTo>
                <a:lnTo>
                  <a:pt x="130" y="1"/>
                </a:lnTo>
                <a:lnTo>
                  <a:pt x="124" y="0"/>
                </a:lnTo>
                <a:lnTo>
                  <a:pt x="117" y="0"/>
                </a:lnTo>
                <a:lnTo>
                  <a:pt x="110" y="1"/>
                </a:lnTo>
                <a:lnTo>
                  <a:pt x="105" y="4"/>
                </a:lnTo>
                <a:lnTo>
                  <a:pt x="105" y="4"/>
                </a:lnTo>
                <a:lnTo>
                  <a:pt x="98" y="11"/>
                </a:lnTo>
                <a:lnTo>
                  <a:pt x="92" y="16"/>
                </a:lnTo>
                <a:lnTo>
                  <a:pt x="92" y="16"/>
                </a:lnTo>
                <a:lnTo>
                  <a:pt x="87" y="22"/>
                </a:lnTo>
                <a:lnTo>
                  <a:pt x="83" y="25"/>
                </a:lnTo>
                <a:lnTo>
                  <a:pt x="82" y="26"/>
                </a:lnTo>
                <a:lnTo>
                  <a:pt x="82" y="29"/>
                </a:lnTo>
                <a:lnTo>
                  <a:pt x="82" y="29"/>
                </a:lnTo>
                <a:lnTo>
                  <a:pt x="82" y="33"/>
                </a:lnTo>
                <a:lnTo>
                  <a:pt x="82" y="41"/>
                </a:lnTo>
                <a:lnTo>
                  <a:pt x="82" y="48"/>
                </a:lnTo>
                <a:lnTo>
                  <a:pt x="83" y="50"/>
                </a:lnTo>
                <a:lnTo>
                  <a:pt x="86" y="51"/>
                </a:lnTo>
                <a:lnTo>
                  <a:pt x="86" y="51"/>
                </a:lnTo>
                <a:lnTo>
                  <a:pt x="93" y="52"/>
                </a:lnTo>
                <a:lnTo>
                  <a:pt x="97" y="53"/>
                </a:lnTo>
                <a:lnTo>
                  <a:pt x="98" y="53"/>
                </a:lnTo>
                <a:lnTo>
                  <a:pt x="98" y="53"/>
                </a:lnTo>
                <a:lnTo>
                  <a:pt x="98" y="56"/>
                </a:lnTo>
                <a:lnTo>
                  <a:pt x="99" y="59"/>
                </a:lnTo>
                <a:lnTo>
                  <a:pt x="100" y="64"/>
                </a:lnTo>
                <a:lnTo>
                  <a:pt x="102" y="71"/>
                </a:lnTo>
                <a:lnTo>
                  <a:pt x="108" y="74"/>
                </a:lnTo>
                <a:lnTo>
                  <a:pt x="110" y="76"/>
                </a:lnTo>
                <a:lnTo>
                  <a:pt x="102" y="7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625889" y="4525099"/>
            <a:ext cx="642145" cy="1892635"/>
          </a:xfrm>
          <a:custGeom>
            <a:avLst/>
            <a:gdLst>
              <a:gd name="T0" fmla="*/ 105 w 209"/>
              <a:gd name="T1" fmla="*/ 0 h 616"/>
              <a:gd name="T2" fmla="*/ 91 w 209"/>
              <a:gd name="T3" fmla="*/ 6 h 616"/>
              <a:gd name="T4" fmla="*/ 67 w 209"/>
              <a:gd name="T5" fmla="*/ 21 h 616"/>
              <a:gd name="T6" fmla="*/ 62 w 209"/>
              <a:gd name="T7" fmla="*/ 43 h 616"/>
              <a:gd name="T8" fmla="*/ 66 w 209"/>
              <a:gd name="T9" fmla="*/ 57 h 616"/>
              <a:gd name="T10" fmla="*/ 66 w 209"/>
              <a:gd name="T11" fmla="*/ 88 h 616"/>
              <a:gd name="T12" fmla="*/ 70 w 209"/>
              <a:gd name="T13" fmla="*/ 98 h 616"/>
              <a:gd name="T14" fmla="*/ 43 w 209"/>
              <a:gd name="T15" fmla="*/ 114 h 616"/>
              <a:gd name="T16" fmla="*/ 24 w 209"/>
              <a:gd name="T17" fmla="*/ 124 h 616"/>
              <a:gd name="T18" fmla="*/ 4 w 209"/>
              <a:gd name="T19" fmla="*/ 179 h 616"/>
              <a:gd name="T20" fmla="*/ 0 w 209"/>
              <a:gd name="T21" fmla="*/ 216 h 616"/>
              <a:gd name="T22" fmla="*/ 9 w 209"/>
              <a:gd name="T23" fmla="*/ 243 h 616"/>
              <a:gd name="T24" fmla="*/ 12 w 209"/>
              <a:gd name="T25" fmla="*/ 257 h 616"/>
              <a:gd name="T26" fmla="*/ 12 w 209"/>
              <a:gd name="T27" fmla="*/ 269 h 616"/>
              <a:gd name="T28" fmla="*/ 12 w 209"/>
              <a:gd name="T29" fmla="*/ 271 h 616"/>
              <a:gd name="T30" fmla="*/ 7 w 209"/>
              <a:gd name="T31" fmla="*/ 276 h 616"/>
              <a:gd name="T32" fmla="*/ 16 w 209"/>
              <a:gd name="T33" fmla="*/ 278 h 616"/>
              <a:gd name="T34" fmla="*/ 27 w 209"/>
              <a:gd name="T35" fmla="*/ 274 h 616"/>
              <a:gd name="T36" fmla="*/ 19 w 209"/>
              <a:gd name="T37" fmla="*/ 322 h 616"/>
              <a:gd name="T38" fmla="*/ 14 w 209"/>
              <a:gd name="T39" fmla="*/ 379 h 616"/>
              <a:gd name="T40" fmla="*/ 54 w 209"/>
              <a:gd name="T41" fmla="*/ 395 h 616"/>
              <a:gd name="T42" fmla="*/ 59 w 209"/>
              <a:gd name="T43" fmla="*/ 525 h 616"/>
              <a:gd name="T44" fmla="*/ 62 w 209"/>
              <a:gd name="T45" fmla="*/ 549 h 616"/>
              <a:gd name="T46" fmla="*/ 68 w 209"/>
              <a:gd name="T47" fmla="*/ 576 h 616"/>
              <a:gd name="T48" fmla="*/ 75 w 209"/>
              <a:gd name="T49" fmla="*/ 604 h 616"/>
              <a:gd name="T50" fmla="*/ 78 w 209"/>
              <a:gd name="T51" fmla="*/ 614 h 616"/>
              <a:gd name="T52" fmla="*/ 91 w 209"/>
              <a:gd name="T53" fmla="*/ 616 h 616"/>
              <a:gd name="T54" fmla="*/ 104 w 209"/>
              <a:gd name="T55" fmla="*/ 607 h 616"/>
              <a:gd name="T56" fmla="*/ 104 w 209"/>
              <a:gd name="T57" fmla="*/ 588 h 616"/>
              <a:gd name="T58" fmla="*/ 102 w 209"/>
              <a:gd name="T59" fmla="*/ 554 h 616"/>
              <a:gd name="T60" fmla="*/ 110 w 209"/>
              <a:gd name="T61" fmla="*/ 584 h 616"/>
              <a:gd name="T62" fmla="*/ 114 w 209"/>
              <a:gd name="T63" fmla="*/ 593 h 616"/>
              <a:gd name="T64" fmla="*/ 115 w 209"/>
              <a:gd name="T65" fmla="*/ 596 h 616"/>
              <a:gd name="T66" fmla="*/ 116 w 209"/>
              <a:gd name="T67" fmla="*/ 614 h 616"/>
              <a:gd name="T68" fmla="*/ 141 w 209"/>
              <a:gd name="T69" fmla="*/ 616 h 616"/>
              <a:gd name="T70" fmla="*/ 157 w 209"/>
              <a:gd name="T71" fmla="*/ 613 h 616"/>
              <a:gd name="T72" fmla="*/ 156 w 209"/>
              <a:gd name="T73" fmla="*/ 604 h 616"/>
              <a:gd name="T74" fmla="*/ 150 w 209"/>
              <a:gd name="T75" fmla="*/ 598 h 616"/>
              <a:gd name="T76" fmla="*/ 150 w 209"/>
              <a:gd name="T77" fmla="*/ 593 h 616"/>
              <a:gd name="T78" fmla="*/ 160 w 209"/>
              <a:gd name="T79" fmla="*/ 526 h 616"/>
              <a:gd name="T80" fmla="*/ 172 w 209"/>
              <a:gd name="T81" fmla="*/ 393 h 616"/>
              <a:gd name="T82" fmla="*/ 187 w 209"/>
              <a:gd name="T83" fmla="*/ 388 h 616"/>
              <a:gd name="T84" fmla="*/ 200 w 209"/>
              <a:gd name="T85" fmla="*/ 384 h 616"/>
              <a:gd name="T86" fmla="*/ 209 w 209"/>
              <a:gd name="T87" fmla="*/ 379 h 616"/>
              <a:gd name="T88" fmla="*/ 187 w 209"/>
              <a:gd name="T89" fmla="*/ 250 h 616"/>
              <a:gd name="T90" fmla="*/ 191 w 209"/>
              <a:gd name="T91" fmla="*/ 207 h 616"/>
              <a:gd name="T92" fmla="*/ 183 w 209"/>
              <a:gd name="T93" fmla="*/ 144 h 616"/>
              <a:gd name="T94" fmla="*/ 164 w 209"/>
              <a:gd name="T95" fmla="*/ 123 h 616"/>
              <a:gd name="T96" fmla="*/ 141 w 209"/>
              <a:gd name="T97" fmla="*/ 114 h 616"/>
              <a:gd name="T98" fmla="*/ 125 w 209"/>
              <a:gd name="T99" fmla="*/ 96 h 616"/>
              <a:gd name="T100" fmla="*/ 129 w 209"/>
              <a:gd name="T101" fmla="*/ 86 h 616"/>
              <a:gd name="T102" fmla="*/ 134 w 209"/>
              <a:gd name="T103" fmla="*/ 82 h 616"/>
              <a:gd name="T104" fmla="*/ 137 w 209"/>
              <a:gd name="T105" fmla="*/ 70 h 616"/>
              <a:gd name="T106" fmla="*/ 141 w 209"/>
              <a:gd name="T107" fmla="*/ 66 h 616"/>
              <a:gd name="T108" fmla="*/ 143 w 209"/>
              <a:gd name="T109" fmla="*/ 48 h 616"/>
              <a:gd name="T110" fmla="*/ 147 w 209"/>
              <a:gd name="T111" fmla="*/ 34 h 616"/>
              <a:gd name="T112" fmla="*/ 143 w 209"/>
              <a:gd name="T113" fmla="*/ 30 h 616"/>
              <a:gd name="T114" fmla="*/ 133 w 209"/>
              <a:gd name="T115" fmla="*/ 11 h 616"/>
              <a:gd name="T116" fmla="*/ 128 w 209"/>
              <a:gd name="T117" fmla="*/ 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" h="616">
                <a:moveTo>
                  <a:pt x="119" y="2"/>
                </a:moveTo>
                <a:lnTo>
                  <a:pt x="119" y="2"/>
                </a:lnTo>
                <a:lnTo>
                  <a:pt x="111" y="0"/>
                </a:lnTo>
                <a:lnTo>
                  <a:pt x="105" y="0"/>
                </a:lnTo>
                <a:lnTo>
                  <a:pt x="100" y="2"/>
                </a:lnTo>
                <a:lnTo>
                  <a:pt x="100" y="2"/>
                </a:lnTo>
                <a:lnTo>
                  <a:pt x="94" y="5"/>
                </a:lnTo>
                <a:lnTo>
                  <a:pt x="91" y="6"/>
                </a:lnTo>
                <a:lnTo>
                  <a:pt x="91" y="6"/>
                </a:lnTo>
                <a:lnTo>
                  <a:pt x="78" y="12"/>
                </a:lnTo>
                <a:lnTo>
                  <a:pt x="70" y="17"/>
                </a:lnTo>
                <a:lnTo>
                  <a:pt x="67" y="21"/>
                </a:lnTo>
                <a:lnTo>
                  <a:pt x="66" y="24"/>
                </a:lnTo>
                <a:lnTo>
                  <a:pt x="66" y="24"/>
                </a:lnTo>
                <a:lnTo>
                  <a:pt x="64" y="38"/>
                </a:lnTo>
                <a:lnTo>
                  <a:pt x="62" y="43"/>
                </a:lnTo>
                <a:lnTo>
                  <a:pt x="62" y="43"/>
                </a:lnTo>
                <a:lnTo>
                  <a:pt x="65" y="49"/>
                </a:lnTo>
                <a:lnTo>
                  <a:pt x="66" y="57"/>
                </a:lnTo>
                <a:lnTo>
                  <a:pt x="66" y="57"/>
                </a:lnTo>
                <a:lnTo>
                  <a:pt x="65" y="68"/>
                </a:lnTo>
                <a:lnTo>
                  <a:pt x="66" y="80"/>
                </a:lnTo>
                <a:lnTo>
                  <a:pt x="66" y="80"/>
                </a:lnTo>
                <a:lnTo>
                  <a:pt x="66" y="88"/>
                </a:lnTo>
                <a:lnTo>
                  <a:pt x="66" y="94"/>
                </a:lnTo>
                <a:lnTo>
                  <a:pt x="66" y="94"/>
                </a:lnTo>
                <a:lnTo>
                  <a:pt x="70" y="94"/>
                </a:lnTo>
                <a:lnTo>
                  <a:pt x="70" y="98"/>
                </a:lnTo>
                <a:lnTo>
                  <a:pt x="75" y="100"/>
                </a:lnTo>
                <a:lnTo>
                  <a:pt x="58" y="109"/>
                </a:lnTo>
                <a:lnTo>
                  <a:pt x="58" y="109"/>
                </a:lnTo>
                <a:lnTo>
                  <a:pt x="43" y="114"/>
                </a:lnTo>
                <a:lnTo>
                  <a:pt x="32" y="118"/>
                </a:lnTo>
                <a:lnTo>
                  <a:pt x="27" y="121"/>
                </a:lnTo>
                <a:lnTo>
                  <a:pt x="24" y="124"/>
                </a:lnTo>
                <a:lnTo>
                  <a:pt x="24" y="124"/>
                </a:lnTo>
                <a:lnTo>
                  <a:pt x="21" y="127"/>
                </a:lnTo>
                <a:lnTo>
                  <a:pt x="18" y="135"/>
                </a:lnTo>
                <a:lnTo>
                  <a:pt x="11" y="157"/>
                </a:lnTo>
                <a:lnTo>
                  <a:pt x="4" y="179"/>
                </a:lnTo>
                <a:lnTo>
                  <a:pt x="1" y="195"/>
                </a:lnTo>
                <a:lnTo>
                  <a:pt x="1" y="195"/>
                </a:lnTo>
                <a:lnTo>
                  <a:pt x="0" y="205"/>
                </a:lnTo>
                <a:lnTo>
                  <a:pt x="0" y="216"/>
                </a:lnTo>
                <a:lnTo>
                  <a:pt x="1" y="225"/>
                </a:lnTo>
                <a:lnTo>
                  <a:pt x="3" y="232"/>
                </a:lnTo>
                <a:lnTo>
                  <a:pt x="3" y="232"/>
                </a:lnTo>
                <a:lnTo>
                  <a:pt x="9" y="243"/>
                </a:lnTo>
                <a:lnTo>
                  <a:pt x="12" y="252"/>
                </a:lnTo>
                <a:lnTo>
                  <a:pt x="12" y="252"/>
                </a:lnTo>
                <a:lnTo>
                  <a:pt x="13" y="254"/>
                </a:lnTo>
                <a:lnTo>
                  <a:pt x="12" y="257"/>
                </a:lnTo>
                <a:lnTo>
                  <a:pt x="12" y="257"/>
                </a:lnTo>
                <a:lnTo>
                  <a:pt x="10" y="263"/>
                </a:lnTo>
                <a:lnTo>
                  <a:pt x="12" y="269"/>
                </a:lnTo>
                <a:lnTo>
                  <a:pt x="12" y="269"/>
                </a:lnTo>
                <a:lnTo>
                  <a:pt x="13" y="269"/>
                </a:lnTo>
                <a:lnTo>
                  <a:pt x="13" y="270"/>
                </a:lnTo>
                <a:lnTo>
                  <a:pt x="12" y="271"/>
                </a:lnTo>
                <a:lnTo>
                  <a:pt x="12" y="271"/>
                </a:lnTo>
                <a:lnTo>
                  <a:pt x="7" y="274"/>
                </a:lnTo>
                <a:lnTo>
                  <a:pt x="7" y="274"/>
                </a:lnTo>
                <a:lnTo>
                  <a:pt x="7" y="276"/>
                </a:lnTo>
                <a:lnTo>
                  <a:pt x="7" y="276"/>
                </a:lnTo>
                <a:lnTo>
                  <a:pt x="11" y="277"/>
                </a:lnTo>
                <a:lnTo>
                  <a:pt x="12" y="278"/>
                </a:lnTo>
                <a:lnTo>
                  <a:pt x="12" y="278"/>
                </a:lnTo>
                <a:lnTo>
                  <a:pt x="16" y="278"/>
                </a:lnTo>
                <a:lnTo>
                  <a:pt x="16" y="278"/>
                </a:lnTo>
                <a:lnTo>
                  <a:pt x="22" y="275"/>
                </a:lnTo>
                <a:lnTo>
                  <a:pt x="27" y="274"/>
                </a:lnTo>
                <a:lnTo>
                  <a:pt x="27" y="274"/>
                </a:lnTo>
                <a:lnTo>
                  <a:pt x="25" y="279"/>
                </a:lnTo>
                <a:lnTo>
                  <a:pt x="23" y="291"/>
                </a:lnTo>
                <a:lnTo>
                  <a:pt x="22" y="307"/>
                </a:lnTo>
                <a:lnTo>
                  <a:pt x="19" y="322"/>
                </a:lnTo>
                <a:lnTo>
                  <a:pt x="19" y="322"/>
                </a:lnTo>
                <a:lnTo>
                  <a:pt x="16" y="338"/>
                </a:lnTo>
                <a:lnTo>
                  <a:pt x="15" y="357"/>
                </a:lnTo>
                <a:lnTo>
                  <a:pt x="14" y="379"/>
                </a:lnTo>
                <a:lnTo>
                  <a:pt x="31" y="381"/>
                </a:lnTo>
                <a:lnTo>
                  <a:pt x="31" y="393"/>
                </a:lnTo>
                <a:lnTo>
                  <a:pt x="54" y="395"/>
                </a:lnTo>
                <a:lnTo>
                  <a:pt x="54" y="395"/>
                </a:lnTo>
                <a:lnTo>
                  <a:pt x="56" y="453"/>
                </a:lnTo>
                <a:lnTo>
                  <a:pt x="58" y="520"/>
                </a:lnTo>
                <a:lnTo>
                  <a:pt x="58" y="520"/>
                </a:lnTo>
                <a:lnTo>
                  <a:pt x="59" y="525"/>
                </a:lnTo>
                <a:lnTo>
                  <a:pt x="61" y="530"/>
                </a:lnTo>
                <a:lnTo>
                  <a:pt x="62" y="536"/>
                </a:lnTo>
                <a:lnTo>
                  <a:pt x="62" y="549"/>
                </a:lnTo>
                <a:lnTo>
                  <a:pt x="62" y="549"/>
                </a:lnTo>
                <a:lnTo>
                  <a:pt x="62" y="569"/>
                </a:lnTo>
                <a:lnTo>
                  <a:pt x="62" y="575"/>
                </a:lnTo>
                <a:lnTo>
                  <a:pt x="62" y="575"/>
                </a:lnTo>
                <a:lnTo>
                  <a:pt x="68" y="576"/>
                </a:lnTo>
                <a:lnTo>
                  <a:pt x="73" y="577"/>
                </a:lnTo>
                <a:lnTo>
                  <a:pt x="73" y="577"/>
                </a:lnTo>
                <a:lnTo>
                  <a:pt x="75" y="604"/>
                </a:lnTo>
                <a:lnTo>
                  <a:pt x="75" y="604"/>
                </a:lnTo>
                <a:lnTo>
                  <a:pt x="75" y="607"/>
                </a:lnTo>
                <a:lnTo>
                  <a:pt x="75" y="611"/>
                </a:lnTo>
                <a:lnTo>
                  <a:pt x="76" y="612"/>
                </a:lnTo>
                <a:lnTo>
                  <a:pt x="78" y="614"/>
                </a:lnTo>
                <a:lnTo>
                  <a:pt x="80" y="615"/>
                </a:lnTo>
                <a:lnTo>
                  <a:pt x="84" y="616"/>
                </a:lnTo>
                <a:lnTo>
                  <a:pt x="84" y="616"/>
                </a:lnTo>
                <a:lnTo>
                  <a:pt x="91" y="616"/>
                </a:lnTo>
                <a:lnTo>
                  <a:pt x="97" y="614"/>
                </a:lnTo>
                <a:lnTo>
                  <a:pt x="102" y="611"/>
                </a:lnTo>
                <a:lnTo>
                  <a:pt x="104" y="607"/>
                </a:lnTo>
                <a:lnTo>
                  <a:pt x="104" y="607"/>
                </a:lnTo>
                <a:lnTo>
                  <a:pt x="106" y="602"/>
                </a:lnTo>
                <a:lnTo>
                  <a:pt x="105" y="595"/>
                </a:lnTo>
                <a:lnTo>
                  <a:pt x="104" y="588"/>
                </a:lnTo>
                <a:lnTo>
                  <a:pt x="104" y="588"/>
                </a:lnTo>
                <a:lnTo>
                  <a:pt x="104" y="576"/>
                </a:lnTo>
                <a:lnTo>
                  <a:pt x="102" y="561"/>
                </a:lnTo>
                <a:lnTo>
                  <a:pt x="102" y="561"/>
                </a:lnTo>
                <a:lnTo>
                  <a:pt x="102" y="554"/>
                </a:lnTo>
                <a:lnTo>
                  <a:pt x="103" y="543"/>
                </a:lnTo>
                <a:lnTo>
                  <a:pt x="104" y="526"/>
                </a:lnTo>
                <a:lnTo>
                  <a:pt x="104" y="526"/>
                </a:lnTo>
                <a:lnTo>
                  <a:pt x="110" y="584"/>
                </a:lnTo>
                <a:lnTo>
                  <a:pt x="110" y="584"/>
                </a:lnTo>
                <a:lnTo>
                  <a:pt x="112" y="593"/>
                </a:lnTo>
                <a:lnTo>
                  <a:pt x="112" y="593"/>
                </a:lnTo>
                <a:lnTo>
                  <a:pt x="114" y="593"/>
                </a:lnTo>
                <a:lnTo>
                  <a:pt x="115" y="593"/>
                </a:lnTo>
                <a:lnTo>
                  <a:pt x="116" y="593"/>
                </a:lnTo>
                <a:lnTo>
                  <a:pt x="116" y="593"/>
                </a:lnTo>
                <a:lnTo>
                  <a:pt x="115" y="596"/>
                </a:lnTo>
                <a:lnTo>
                  <a:pt x="115" y="603"/>
                </a:lnTo>
                <a:lnTo>
                  <a:pt x="115" y="610"/>
                </a:lnTo>
                <a:lnTo>
                  <a:pt x="116" y="614"/>
                </a:lnTo>
                <a:lnTo>
                  <a:pt x="116" y="614"/>
                </a:lnTo>
                <a:lnTo>
                  <a:pt x="121" y="615"/>
                </a:lnTo>
                <a:lnTo>
                  <a:pt x="129" y="615"/>
                </a:lnTo>
                <a:lnTo>
                  <a:pt x="141" y="616"/>
                </a:lnTo>
                <a:lnTo>
                  <a:pt x="141" y="616"/>
                </a:lnTo>
                <a:lnTo>
                  <a:pt x="146" y="616"/>
                </a:lnTo>
                <a:lnTo>
                  <a:pt x="151" y="616"/>
                </a:lnTo>
                <a:lnTo>
                  <a:pt x="156" y="615"/>
                </a:lnTo>
                <a:lnTo>
                  <a:pt x="157" y="613"/>
                </a:lnTo>
                <a:lnTo>
                  <a:pt x="158" y="612"/>
                </a:lnTo>
                <a:lnTo>
                  <a:pt x="158" y="612"/>
                </a:lnTo>
                <a:lnTo>
                  <a:pt x="157" y="607"/>
                </a:lnTo>
                <a:lnTo>
                  <a:pt x="156" y="604"/>
                </a:lnTo>
                <a:lnTo>
                  <a:pt x="155" y="601"/>
                </a:lnTo>
                <a:lnTo>
                  <a:pt x="154" y="599"/>
                </a:lnTo>
                <a:lnTo>
                  <a:pt x="154" y="599"/>
                </a:lnTo>
                <a:lnTo>
                  <a:pt x="150" y="598"/>
                </a:lnTo>
                <a:lnTo>
                  <a:pt x="148" y="597"/>
                </a:lnTo>
                <a:lnTo>
                  <a:pt x="148" y="593"/>
                </a:lnTo>
                <a:lnTo>
                  <a:pt x="148" y="593"/>
                </a:lnTo>
                <a:lnTo>
                  <a:pt x="150" y="593"/>
                </a:lnTo>
                <a:lnTo>
                  <a:pt x="151" y="590"/>
                </a:lnTo>
                <a:lnTo>
                  <a:pt x="151" y="590"/>
                </a:lnTo>
                <a:lnTo>
                  <a:pt x="156" y="558"/>
                </a:lnTo>
                <a:lnTo>
                  <a:pt x="160" y="526"/>
                </a:lnTo>
                <a:lnTo>
                  <a:pt x="160" y="526"/>
                </a:lnTo>
                <a:lnTo>
                  <a:pt x="172" y="393"/>
                </a:lnTo>
                <a:lnTo>
                  <a:pt x="172" y="393"/>
                </a:lnTo>
                <a:lnTo>
                  <a:pt x="172" y="393"/>
                </a:lnTo>
                <a:lnTo>
                  <a:pt x="172" y="393"/>
                </a:lnTo>
                <a:lnTo>
                  <a:pt x="181" y="390"/>
                </a:lnTo>
                <a:lnTo>
                  <a:pt x="181" y="390"/>
                </a:lnTo>
                <a:lnTo>
                  <a:pt x="187" y="388"/>
                </a:lnTo>
                <a:lnTo>
                  <a:pt x="191" y="387"/>
                </a:lnTo>
                <a:lnTo>
                  <a:pt x="194" y="385"/>
                </a:lnTo>
                <a:lnTo>
                  <a:pt x="200" y="384"/>
                </a:lnTo>
                <a:lnTo>
                  <a:pt x="200" y="384"/>
                </a:lnTo>
                <a:lnTo>
                  <a:pt x="207" y="383"/>
                </a:lnTo>
                <a:lnTo>
                  <a:pt x="209" y="381"/>
                </a:lnTo>
                <a:lnTo>
                  <a:pt x="209" y="379"/>
                </a:lnTo>
                <a:lnTo>
                  <a:pt x="209" y="379"/>
                </a:lnTo>
                <a:lnTo>
                  <a:pt x="183" y="269"/>
                </a:lnTo>
                <a:lnTo>
                  <a:pt x="183" y="269"/>
                </a:lnTo>
                <a:lnTo>
                  <a:pt x="185" y="261"/>
                </a:lnTo>
                <a:lnTo>
                  <a:pt x="187" y="250"/>
                </a:lnTo>
                <a:lnTo>
                  <a:pt x="189" y="232"/>
                </a:lnTo>
                <a:lnTo>
                  <a:pt x="189" y="232"/>
                </a:lnTo>
                <a:lnTo>
                  <a:pt x="191" y="220"/>
                </a:lnTo>
                <a:lnTo>
                  <a:pt x="191" y="207"/>
                </a:lnTo>
                <a:lnTo>
                  <a:pt x="189" y="180"/>
                </a:lnTo>
                <a:lnTo>
                  <a:pt x="186" y="158"/>
                </a:lnTo>
                <a:lnTo>
                  <a:pt x="183" y="144"/>
                </a:lnTo>
                <a:lnTo>
                  <a:pt x="183" y="144"/>
                </a:lnTo>
                <a:lnTo>
                  <a:pt x="178" y="132"/>
                </a:lnTo>
                <a:lnTo>
                  <a:pt x="174" y="126"/>
                </a:lnTo>
                <a:lnTo>
                  <a:pt x="174" y="126"/>
                </a:lnTo>
                <a:lnTo>
                  <a:pt x="164" y="123"/>
                </a:lnTo>
                <a:lnTo>
                  <a:pt x="151" y="118"/>
                </a:lnTo>
                <a:lnTo>
                  <a:pt x="151" y="118"/>
                </a:lnTo>
                <a:lnTo>
                  <a:pt x="141" y="114"/>
                </a:lnTo>
                <a:lnTo>
                  <a:pt x="141" y="114"/>
                </a:lnTo>
                <a:lnTo>
                  <a:pt x="136" y="109"/>
                </a:lnTo>
                <a:lnTo>
                  <a:pt x="130" y="103"/>
                </a:lnTo>
                <a:lnTo>
                  <a:pt x="130" y="103"/>
                </a:lnTo>
                <a:lnTo>
                  <a:pt x="125" y="96"/>
                </a:lnTo>
                <a:lnTo>
                  <a:pt x="125" y="85"/>
                </a:lnTo>
                <a:lnTo>
                  <a:pt x="125" y="85"/>
                </a:lnTo>
                <a:lnTo>
                  <a:pt x="127" y="85"/>
                </a:lnTo>
                <a:lnTo>
                  <a:pt x="129" y="86"/>
                </a:lnTo>
                <a:lnTo>
                  <a:pt x="131" y="86"/>
                </a:lnTo>
                <a:lnTo>
                  <a:pt x="133" y="85"/>
                </a:lnTo>
                <a:lnTo>
                  <a:pt x="134" y="82"/>
                </a:lnTo>
                <a:lnTo>
                  <a:pt x="134" y="82"/>
                </a:lnTo>
                <a:lnTo>
                  <a:pt x="137" y="77"/>
                </a:lnTo>
                <a:lnTo>
                  <a:pt x="137" y="73"/>
                </a:lnTo>
                <a:lnTo>
                  <a:pt x="137" y="70"/>
                </a:lnTo>
                <a:lnTo>
                  <a:pt x="137" y="70"/>
                </a:lnTo>
                <a:lnTo>
                  <a:pt x="140" y="71"/>
                </a:lnTo>
                <a:lnTo>
                  <a:pt x="141" y="70"/>
                </a:lnTo>
                <a:lnTo>
                  <a:pt x="141" y="66"/>
                </a:lnTo>
                <a:lnTo>
                  <a:pt x="141" y="66"/>
                </a:lnTo>
                <a:lnTo>
                  <a:pt x="142" y="60"/>
                </a:lnTo>
                <a:lnTo>
                  <a:pt x="143" y="55"/>
                </a:lnTo>
                <a:lnTo>
                  <a:pt x="143" y="51"/>
                </a:lnTo>
                <a:lnTo>
                  <a:pt x="143" y="48"/>
                </a:lnTo>
                <a:lnTo>
                  <a:pt x="143" y="48"/>
                </a:lnTo>
                <a:lnTo>
                  <a:pt x="145" y="44"/>
                </a:lnTo>
                <a:lnTo>
                  <a:pt x="146" y="40"/>
                </a:lnTo>
                <a:lnTo>
                  <a:pt x="147" y="34"/>
                </a:lnTo>
                <a:lnTo>
                  <a:pt x="147" y="33"/>
                </a:lnTo>
                <a:lnTo>
                  <a:pt x="146" y="32"/>
                </a:lnTo>
                <a:lnTo>
                  <a:pt x="146" y="32"/>
                </a:lnTo>
                <a:lnTo>
                  <a:pt x="143" y="30"/>
                </a:lnTo>
                <a:lnTo>
                  <a:pt x="141" y="26"/>
                </a:lnTo>
                <a:lnTo>
                  <a:pt x="137" y="17"/>
                </a:lnTo>
                <a:lnTo>
                  <a:pt x="137" y="17"/>
                </a:lnTo>
                <a:lnTo>
                  <a:pt x="133" y="11"/>
                </a:lnTo>
                <a:lnTo>
                  <a:pt x="132" y="8"/>
                </a:lnTo>
                <a:lnTo>
                  <a:pt x="130" y="6"/>
                </a:lnTo>
                <a:lnTo>
                  <a:pt x="130" y="6"/>
                </a:lnTo>
                <a:lnTo>
                  <a:pt x="128" y="5"/>
                </a:lnTo>
                <a:lnTo>
                  <a:pt x="124" y="5"/>
                </a:lnTo>
                <a:lnTo>
                  <a:pt x="121" y="6"/>
                </a:lnTo>
                <a:lnTo>
                  <a:pt x="119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2723529" y="4525099"/>
            <a:ext cx="682932" cy="1809918"/>
          </a:xfrm>
          <a:custGeom>
            <a:avLst/>
            <a:gdLst>
              <a:gd name="T0" fmla="*/ 106 w 466"/>
              <a:gd name="T1" fmla="*/ 245 h 1235"/>
              <a:gd name="T2" fmla="*/ 69 w 466"/>
              <a:gd name="T3" fmla="*/ 333 h 1235"/>
              <a:gd name="T4" fmla="*/ 41 w 466"/>
              <a:gd name="T5" fmla="*/ 402 h 1235"/>
              <a:gd name="T6" fmla="*/ 9 w 466"/>
              <a:gd name="T7" fmla="*/ 577 h 1235"/>
              <a:gd name="T8" fmla="*/ 0 w 466"/>
              <a:gd name="T9" fmla="*/ 622 h 1235"/>
              <a:gd name="T10" fmla="*/ 16 w 466"/>
              <a:gd name="T11" fmla="*/ 666 h 1235"/>
              <a:gd name="T12" fmla="*/ 36 w 466"/>
              <a:gd name="T13" fmla="*/ 662 h 1235"/>
              <a:gd name="T14" fmla="*/ 41 w 466"/>
              <a:gd name="T15" fmla="*/ 653 h 1235"/>
              <a:gd name="T16" fmla="*/ 45 w 466"/>
              <a:gd name="T17" fmla="*/ 604 h 1235"/>
              <a:gd name="T18" fmla="*/ 63 w 466"/>
              <a:gd name="T19" fmla="*/ 559 h 1235"/>
              <a:gd name="T20" fmla="*/ 86 w 466"/>
              <a:gd name="T21" fmla="*/ 492 h 1235"/>
              <a:gd name="T22" fmla="*/ 112 w 466"/>
              <a:gd name="T23" fmla="*/ 493 h 1235"/>
              <a:gd name="T24" fmla="*/ 101 w 466"/>
              <a:gd name="T25" fmla="*/ 529 h 1235"/>
              <a:gd name="T26" fmla="*/ 106 w 466"/>
              <a:gd name="T27" fmla="*/ 600 h 1235"/>
              <a:gd name="T28" fmla="*/ 113 w 466"/>
              <a:gd name="T29" fmla="*/ 775 h 1235"/>
              <a:gd name="T30" fmla="*/ 122 w 466"/>
              <a:gd name="T31" fmla="*/ 874 h 1235"/>
              <a:gd name="T32" fmla="*/ 140 w 466"/>
              <a:gd name="T33" fmla="*/ 1068 h 1235"/>
              <a:gd name="T34" fmla="*/ 122 w 466"/>
              <a:gd name="T35" fmla="*/ 1187 h 1235"/>
              <a:gd name="T36" fmla="*/ 135 w 466"/>
              <a:gd name="T37" fmla="*/ 1230 h 1235"/>
              <a:gd name="T38" fmla="*/ 186 w 466"/>
              <a:gd name="T39" fmla="*/ 1232 h 1235"/>
              <a:gd name="T40" fmla="*/ 214 w 466"/>
              <a:gd name="T41" fmla="*/ 1181 h 1235"/>
              <a:gd name="T42" fmla="*/ 216 w 466"/>
              <a:gd name="T43" fmla="*/ 1121 h 1235"/>
              <a:gd name="T44" fmla="*/ 234 w 466"/>
              <a:gd name="T45" fmla="*/ 1099 h 1235"/>
              <a:gd name="T46" fmla="*/ 225 w 466"/>
              <a:gd name="T47" fmla="*/ 883 h 1235"/>
              <a:gd name="T48" fmla="*/ 228 w 466"/>
              <a:gd name="T49" fmla="*/ 756 h 1235"/>
              <a:gd name="T50" fmla="*/ 240 w 466"/>
              <a:gd name="T51" fmla="*/ 746 h 1235"/>
              <a:gd name="T52" fmla="*/ 274 w 466"/>
              <a:gd name="T53" fmla="*/ 1015 h 1235"/>
              <a:gd name="T54" fmla="*/ 270 w 466"/>
              <a:gd name="T55" fmla="*/ 1107 h 1235"/>
              <a:gd name="T56" fmla="*/ 282 w 466"/>
              <a:gd name="T57" fmla="*/ 1125 h 1235"/>
              <a:gd name="T58" fmla="*/ 277 w 466"/>
              <a:gd name="T59" fmla="*/ 1167 h 1235"/>
              <a:gd name="T60" fmla="*/ 304 w 466"/>
              <a:gd name="T61" fmla="*/ 1215 h 1235"/>
              <a:gd name="T62" fmla="*/ 365 w 466"/>
              <a:gd name="T63" fmla="*/ 1218 h 1235"/>
              <a:gd name="T64" fmla="*/ 368 w 466"/>
              <a:gd name="T65" fmla="*/ 1187 h 1235"/>
              <a:gd name="T66" fmla="*/ 351 w 466"/>
              <a:gd name="T67" fmla="*/ 1125 h 1235"/>
              <a:gd name="T68" fmla="*/ 370 w 466"/>
              <a:gd name="T69" fmla="*/ 1113 h 1235"/>
              <a:gd name="T70" fmla="*/ 378 w 466"/>
              <a:gd name="T71" fmla="*/ 842 h 1235"/>
              <a:gd name="T72" fmla="*/ 402 w 466"/>
              <a:gd name="T73" fmla="*/ 644 h 1235"/>
              <a:gd name="T74" fmla="*/ 441 w 466"/>
              <a:gd name="T75" fmla="*/ 648 h 1235"/>
              <a:gd name="T76" fmla="*/ 450 w 466"/>
              <a:gd name="T77" fmla="*/ 571 h 1235"/>
              <a:gd name="T78" fmla="*/ 450 w 466"/>
              <a:gd name="T79" fmla="*/ 546 h 1235"/>
              <a:gd name="T80" fmla="*/ 462 w 466"/>
              <a:gd name="T81" fmla="*/ 514 h 1235"/>
              <a:gd name="T82" fmla="*/ 463 w 466"/>
              <a:gd name="T83" fmla="*/ 474 h 1235"/>
              <a:gd name="T84" fmla="*/ 457 w 466"/>
              <a:gd name="T85" fmla="*/ 434 h 1235"/>
              <a:gd name="T86" fmla="*/ 416 w 466"/>
              <a:gd name="T87" fmla="*/ 310 h 1235"/>
              <a:gd name="T88" fmla="*/ 360 w 466"/>
              <a:gd name="T89" fmla="*/ 213 h 1235"/>
              <a:gd name="T90" fmla="*/ 333 w 466"/>
              <a:gd name="T91" fmla="*/ 197 h 1235"/>
              <a:gd name="T92" fmla="*/ 283 w 466"/>
              <a:gd name="T93" fmla="*/ 177 h 1235"/>
              <a:gd name="T94" fmla="*/ 310 w 466"/>
              <a:gd name="T95" fmla="*/ 157 h 1235"/>
              <a:gd name="T96" fmla="*/ 326 w 466"/>
              <a:gd name="T97" fmla="*/ 139 h 1235"/>
              <a:gd name="T98" fmla="*/ 319 w 466"/>
              <a:gd name="T99" fmla="*/ 65 h 1235"/>
              <a:gd name="T100" fmla="*/ 289 w 466"/>
              <a:gd name="T101" fmla="*/ 19 h 1235"/>
              <a:gd name="T102" fmla="*/ 261 w 466"/>
              <a:gd name="T103" fmla="*/ 15 h 1235"/>
              <a:gd name="T104" fmla="*/ 218 w 466"/>
              <a:gd name="T105" fmla="*/ 0 h 1235"/>
              <a:gd name="T106" fmla="*/ 159 w 466"/>
              <a:gd name="T107" fmla="*/ 41 h 1235"/>
              <a:gd name="T108" fmla="*/ 151 w 466"/>
              <a:gd name="T109" fmla="*/ 78 h 1235"/>
              <a:gd name="T110" fmla="*/ 157 w 466"/>
              <a:gd name="T111" fmla="*/ 106 h 1235"/>
              <a:gd name="T112" fmla="*/ 167 w 466"/>
              <a:gd name="T113" fmla="*/ 159 h 1235"/>
              <a:gd name="T114" fmla="*/ 198 w 466"/>
              <a:gd name="T115" fmla="*/ 195 h 1235"/>
              <a:gd name="T116" fmla="*/ 180 w 466"/>
              <a:gd name="T117" fmla="*/ 195 h 1235"/>
              <a:gd name="T118" fmla="*/ 170 w 466"/>
              <a:gd name="T119" fmla="*/ 212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6" h="1235">
                <a:moveTo>
                  <a:pt x="158" y="213"/>
                </a:moveTo>
                <a:lnTo>
                  <a:pt x="158" y="213"/>
                </a:lnTo>
                <a:lnTo>
                  <a:pt x="153" y="217"/>
                </a:lnTo>
                <a:lnTo>
                  <a:pt x="148" y="221"/>
                </a:lnTo>
                <a:lnTo>
                  <a:pt x="134" y="228"/>
                </a:lnTo>
                <a:lnTo>
                  <a:pt x="113" y="236"/>
                </a:lnTo>
                <a:lnTo>
                  <a:pt x="113" y="236"/>
                </a:lnTo>
                <a:lnTo>
                  <a:pt x="106" y="245"/>
                </a:lnTo>
                <a:lnTo>
                  <a:pt x="94" y="264"/>
                </a:lnTo>
                <a:lnTo>
                  <a:pt x="72" y="299"/>
                </a:lnTo>
                <a:lnTo>
                  <a:pt x="72" y="299"/>
                </a:lnTo>
                <a:lnTo>
                  <a:pt x="70" y="303"/>
                </a:lnTo>
                <a:lnTo>
                  <a:pt x="69" y="307"/>
                </a:lnTo>
                <a:lnTo>
                  <a:pt x="69" y="320"/>
                </a:lnTo>
                <a:lnTo>
                  <a:pt x="69" y="327"/>
                </a:lnTo>
                <a:lnTo>
                  <a:pt x="69" y="333"/>
                </a:lnTo>
                <a:lnTo>
                  <a:pt x="67" y="340"/>
                </a:lnTo>
                <a:lnTo>
                  <a:pt x="63" y="348"/>
                </a:lnTo>
                <a:lnTo>
                  <a:pt x="63" y="348"/>
                </a:lnTo>
                <a:lnTo>
                  <a:pt x="55" y="364"/>
                </a:lnTo>
                <a:lnTo>
                  <a:pt x="50" y="379"/>
                </a:lnTo>
                <a:lnTo>
                  <a:pt x="44" y="393"/>
                </a:lnTo>
                <a:lnTo>
                  <a:pt x="41" y="402"/>
                </a:lnTo>
                <a:lnTo>
                  <a:pt x="41" y="402"/>
                </a:lnTo>
                <a:lnTo>
                  <a:pt x="35" y="421"/>
                </a:lnTo>
                <a:lnTo>
                  <a:pt x="26" y="456"/>
                </a:lnTo>
                <a:lnTo>
                  <a:pt x="17" y="489"/>
                </a:lnTo>
                <a:lnTo>
                  <a:pt x="14" y="510"/>
                </a:lnTo>
                <a:lnTo>
                  <a:pt x="14" y="510"/>
                </a:lnTo>
                <a:lnTo>
                  <a:pt x="12" y="546"/>
                </a:lnTo>
                <a:lnTo>
                  <a:pt x="11" y="566"/>
                </a:lnTo>
                <a:lnTo>
                  <a:pt x="9" y="577"/>
                </a:lnTo>
                <a:lnTo>
                  <a:pt x="9" y="577"/>
                </a:lnTo>
                <a:lnTo>
                  <a:pt x="6" y="588"/>
                </a:lnTo>
                <a:lnTo>
                  <a:pt x="5" y="595"/>
                </a:lnTo>
                <a:lnTo>
                  <a:pt x="9" y="595"/>
                </a:lnTo>
                <a:lnTo>
                  <a:pt x="9" y="595"/>
                </a:lnTo>
                <a:lnTo>
                  <a:pt x="5" y="607"/>
                </a:lnTo>
                <a:lnTo>
                  <a:pt x="2" y="618"/>
                </a:lnTo>
                <a:lnTo>
                  <a:pt x="0" y="622"/>
                </a:lnTo>
                <a:lnTo>
                  <a:pt x="0" y="626"/>
                </a:lnTo>
                <a:lnTo>
                  <a:pt x="0" y="626"/>
                </a:lnTo>
                <a:lnTo>
                  <a:pt x="3" y="644"/>
                </a:lnTo>
                <a:lnTo>
                  <a:pt x="5" y="658"/>
                </a:lnTo>
                <a:lnTo>
                  <a:pt x="5" y="658"/>
                </a:lnTo>
                <a:lnTo>
                  <a:pt x="7" y="660"/>
                </a:lnTo>
                <a:lnTo>
                  <a:pt x="11" y="664"/>
                </a:lnTo>
                <a:lnTo>
                  <a:pt x="16" y="666"/>
                </a:lnTo>
                <a:lnTo>
                  <a:pt x="23" y="667"/>
                </a:lnTo>
                <a:lnTo>
                  <a:pt x="23" y="667"/>
                </a:lnTo>
                <a:lnTo>
                  <a:pt x="30" y="667"/>
                </a:lnTo>
                <a:lnTo>
                  <a:pt x="34" y="666"/>
                </a:lnTo>
                <a:lnTo>
                  <a:pt x="36" y="665"/>
                </a:lnTo>
                <a:lnTo>
                  <a:pt x="36" y="664"/>
                </a:lnTo>
                <a:lnTo>
                  <a:pt x="36" y="662"/>
                </a:lnTo>
                <a:lnTo>
                  <a:pt x="36" y="662"/>
                </a:lnTo>
                <a:lnTo>
                  <a:pt x="33" y="660"/>
                </a:lnTo>
                <a:lnTo>
                  <a:pt x="28" y="657"/>
                </a:lnTo>
                <a:lnTo>
                  <a:pt x="23" y="653"/>
                </a:lnTo>
                <a:lnTo>
                  <a:pt x="23" y="653"/>
                </a:lnTo>
                <a:lnTo>
                  <a:pt x="32" y="656"/>
                </a:lnTo>
                <a:lnTo>
                  <a:pt x="39" y="656"/>
                </a:lnTo>
                <a:lnTo>
                  <a:pt x="41" y="655"/>
                </a:lnTo>
                <a:lnTo>
                  <a:pt x="41" y="653"/>
                </a:lnTo>
                <a:lnTo>
                  <a:pt x="41" y="653"/>
                </a:lnTo>
                <a:lnTo>
                  <a:pt x="42" y="648"/>
                </a:lnTo>
                <a:lnTo>
                  <a:pt x="43" y="638"/>
                </a:lnTo>
                <a:lnTo>
                  <a:pt x="45" y="628"/>
                </a:lnTo>
                <a:lnTo>
                  <a:pt x="45" y="618"/>
                </a:lnTo>
                <a:lnTo>
                  <a:pt x="45" y="618"/>
                </a:lnTo>
                <a:lnTo>
                  <a:pt x="44" y="610"/>
                </a:lnTo>
                <a:lnTo>
                  <a:pt x="45" y="604"/>
                </a:lnTo>
                <a:lnTo>
                  <a:pt x="45" y="600"/>
                </a:lnTo>
                <a:lnTo>
                  <a:pt x="45" y="600"/>
                </a:lnTo>
                <a:lnTo>
                  <a:pt x="54" y="595"/>
                </a:lnTo>
                <a:lnTo>
                  <a:pt x="54" y="595"/>
                </a:lnTo>
                <a:lnTo>
                  <a:pt x="55" y="593"/>
                </a:lnTo>
                <a:lnTo>
                  <a:pt x="57" y="588"/>
                </a:lnTo>
                <a:lnTo>
                  <a:pt x="60" y="574"/>
                </a:lnTo>
                <a:lnTo>
                  <a:pt x="63" y="559"/>
                </a:lnTo>
                <a:lnTo>
                  <a:pt x="63" y="550"/>
                </a:lnTo>
                <a:lnTo>
                  <a:pt x="63" y="550"/>
                </a:lnTo>
                <a:lnTo>
                  <a:pt x="63" y="547"/>
                </a:lnTo>
                <a:lnTo>
                  <a:pt x="66" y="540"/>
                </a:lnTo>
                <a:lnTo>
                  <a:pt x="72" y="521"/>
                </a:lnTo>
                <a:lnTo>
                  <a:pt x="80" y="502"/>
                </a:lnTo>
                <a:lnTo>
                  <a:pt x="84" y="495"/>
                </a:lnTo>
                <a:lnTo>
                  <a:pt x="86" y="492"/>
                </a:lnTo>
                <a:lnTo>
                  <a:pt x="86" y="492"/>
                </a:lnTo>
                <a:lnTo>
                  <a:pt x="89" y="489"/>
                </a:lnTo>
                <a:lnTo>
                  <a:pt x="93" y="491"/>
                </a:lnTo>
                <a:lnTo>
                  <a:pt x="96" y="492"/>
                </a:lnTo>
                <a:lnTo>
                  <a:pt x="104" y="492"/>
                </a:lnTo>
                <a:lnTo>
                  <a:pt x="104" y="492"/>
                </a:lnTo>
                <a:lnTo>
                  <a:pt x="108" y="492"/>
                </a:lnTo>
                <a:lnTo>
                  <a:pt x="112" y="493"/>
                </a:lnTo>
                <a:lnTo>
                  <a:pt x="114" y="494"/>
                </a:lnTo>
                <a:lnTo>
                  <a:pt x="115" y="496"/>
                </a:lnTo>
                <a:lnTo>
                  <a:pt x="117" y="500"/>
                </a:lnTo>
                <a:lnTo>
                  <a:pt x="117" y="501"/>
                </a:lnTo>
                <a:lnTo>
                  <a:pt x="117" y="501"/>
                </a:lnTo>
                <a:lnTo>
                  <a:pt x="114" y="505"/>
                </a:lnTo>
                <a:lnTo>
                  <a:pt x="108" y="515"/>
                </a:lnTo>
                <a:lnTo>
                  <a:pt x="101" y="529"/>
                </a:lnTo>
                <a:lnTo>
                  <a:pt x="99" y="536"/>
                </a:lnTo>
                <a:lnTo>
                  <a:pt x="99" y="541"/>
                </a:lnTo>
                <a:lnTo>
                  <a:pt x="99" y="541"/>
                </a:lnTo>
                <a:lnTo>
                  <a:pt x="101" y="553"/>
                </a:lnTo>
                <a:lnTo>
                  <a:pt x="104" y="567"/>
                </a:lnTo>
                <a:lnTo>
                  <a:pt x="108" y="582"/>
                </a:lnTo>
                <a:lnTo>
                  <a:pt x="108" y="582"/>
                </a:lnTo>
                <a:lnTo>
                  <a:pt x="106" y="600"/>
                </a:lnTo>
                <a:lnTo>
                  <a:pt x="105" y="614"/>
                </a:lnTo>
                <a:lnTo>
                  <a:pt x="104" y="622"/>
                </a:lnTo>
                <a:lnTo>
                  <a:pt x="104" y="622"/>
                </a:lnTo>
                <a:lnTo>
                  <a:pt x="104" y="643"/>
                </a:lnTo>
                <a:lnTo>
                  <a:pt x="105" y="688"/>
                </a:lnTo>
                <a:lnTo>
                  <a:pt x="108" y="738"/>
                </a:lnTo>
                <a:lnTo>
                  <a:pt x="110" y="759"/>
                </a:lnTo>
                <a:lnTo>
                  <a:pt x="113" y="775"/>
                </a:lnTo>
                <a:lnTo>
                  <a:pt x="113" y="775"/>
                </a:lnTo>
                <a:lnTo>
                  <a:pt x="115" y="788"/>
                </a:lnTo>
                <a:lnTo>
                  <a:pt x="117" y="803"/>
                </a:lnTo>
                <a:lnTo>
                  <a:pt x="119" y="833"/>
                </a:lnTo>
                <a:lnTo>
                  <a:pt x="121" y="859"/>
                </a:lnTo>
                <a:lnTo>
                  <a:pt x="121" y="868"/>
                </a:lnTo>
                <a:lnTo>
                  <a:pt x="122" y="874"/>
                </a:lnTo>
                <a:lnTo>
                  <a:pt x="122" y="874"/>
                </a:lnTo>
                <a:lnTo>
                  <a:pt x="123" y="880"/>
                </a:lnTo>
                <a:lnTo>
                  <a:pt x="125" y="895"/>
                </a:lnTo>
                <a:lnTo>
                  <a:pt x="130" y="938"/>
                </a:lnTo>
                <a:lnTo>
                  <a:pt x="134" y="983"/>
                </a:lnTo>
                <a:lnTo>
                  <a:pt x="135" y="1013"/>
                </a:lnTo>
                <a:lnTo>
                  <a:pt x="135" y="1013"/>
                </a:lnTo>
                <a:lnTo>
                  <a:pt x="136" y="1036"/>
                </a:lnTo>
                <a:lnTo>
                  <a:pt x="140" y="1068"/>
                </a:lnTo>
                <a:lnTo>
                  <a:pt x="144" y="1107"/>
                </a:lnTo>
                <a:lnTo>
                  <a:pt x="149" y="1107"/>
                </a:lnTo>
                <a:lnTo>
                  <a:pt x="149" y="1107"/>
                </a:lnTo>
                <a:lnTo>
                  <a:pt x="145" y="1125"/>
                </a:lnTo>
                <a:lnTo>
                  <a:pt x="141" y="1141"/>
                </a:lnTo>
                <a:lnTo>
                  <a:pt x="135" y="1157"/>
                </a:lnTo>
                <a:lnTo>
                  <a:pt x="135" y="1157"/>
                </a:lnTo>
                <a:lnTo>
                  <a:pt x="122" y="1187"/>
                </a:lnTo>
                <a:lnTo>
                  <a:pt x="118" y="1195"/>
                </a:lnTo>
                <a:lnTo>
                  <a:pt x="117" y="1200"/>
                </a:lnTo>
                <a:lnTo>
                  <a:pt x="116" y="1206"/>
                </a:lnTo>
                <a:lnTo>
                  <a:pt x="117" y="1211"/>
                </a:lnTo>
                <a:lnTo>
                  <a:pt x="117" y="1211"/>
                </a:lnTo>
                <a:lnTo>
                  <a:pt x="122" y="1217"/>
                </a:lnTo>
                <a:lnTo>
                  <a:pt x="127" y="1224"/>
                </a:lnTo>
                <a:lnTo>
                  <a:pt x="135" y="1230"/>
                </a:lnTo>
                <a:lnTo>
                  <a:pt x="140" y="1232"/>
                </a:lnTo>
                <a:lnTo>
                  <a:pt x="144" y="1233"/>
                </a:lnTo>
                <a:lnTo>
                  <a:pt x="144" y="1233"/>
                </a:lnTo>
                <a:lnTo>
                  <a:pt x="155" y="1235"/>
                </a:lnTo>
                <a:lnTo>
                  <a:pt x="169" y="1235"/>
                </a:lnTo>
                <a:lnTo>
                  <a:pt x="176" y="1235"/>
                </a:lnTo>
                <a:lnTo>
                  <a:pt x="181" y="1234"/>
                </a:lnTo>
                <a:lnTo>
                  <a:pt x="186" y="1232"/>
                </a:lnTo>
                <a:lnTo>
                  <a:pt x="189" y="1229"/>
                </a:lnTo>
                <a:lnTo>
                  <a:pt x="189" y="1229"/>
                </a:lnTo>
                <a:lnTo>
                  <a:pt x="200" y="1212"/>
                </a:lnTo>
                <a:lnTo>
                  <a:pt x="205" y="1204"/>
                </a:lnTo>
                <a:lnTo>
                  <a:pt x="207" y="1197"/>
                </a:lnTo>
                <a:lnTo>
                  <a:pt x="207" y="1197"/>
                </a:lnTo>
                <a:lnTo>
                  <a:pt x="209" y="1190"/>
                </a:lnTo>
                <a:lnTo>
                  <a:pt x="214" y="1181"/>
                </a:lnTo>
                <a:lnTo>
                  <a:pt x="218" y="1171"/>
                </a:lnTo>
                <a:lnTo>
                  <a:pt x="219" y="1167"/>
                </a:lnTo>
                <a:lnTo>
                  <a:pt x="221" y="1161"/>
                </a:lnTo>
                <a:lnTo>
                  <a:pt x="221" y="1161"/>
                </a:lnTo>
                <a:lnTo>
                  <a:pt x="221" y="1138"/>
                </a:lnTo>
                <a:lnTo>
                  <a:pt x="221" y="1125"/>
                </a:lnTo>
                <a:lnTo>
                  <a:pt x="216" y="1121"/>
                </a:lnTo>
                <a:lnTo>
                  <a:pt x="216" y="1121"/>
                </a:lnTo>
                <a:lnTo>
                  <a:pt x="214" y="1116"/>
                </a:lnTo>
                <a:lnTo>
                  <a:pt x="213" y="1108"/>
                </a:lnTo>
                <a:lnTo>
                  <a:pt x="212" y="1098"/>
                </a:lnTo>
                <a:lnTo>
                  <a:pt x="212" y="1098"/>
                </a:lnTo>
                <a:lnTo>
                  <a:pt x="216" y="1099"/>
                </a:lnTo>
                <a:lnTo>
                  <a:pt x="225" y="1101"/>
                </a:lnTo>
                <a:lnTo>
                  <a:pt x="229" y="1101"/>
                </a:lnTo>
                <a:lnTo>
                  <a:pt x="234" y="1099"/>
                </a:lnTo>
                <a:lnTo>
                  <a:pt x="237" y="1097"/>
                </a:lnTo>
                <a:lnTo>
                  <a:pt x="238" y="1096"/>
                </a:lnTo>
                <a:lnTo>
                  <a:pt x="238" y="1094"/>
                </a:lnTo>
                <a:lnTo>
                  <a:pt x="238" y="1062"/>
                </a:lnTo>
                <a:lnTo>
                  <a:pt x="229" y="1058"/>
                </a:lnTo>
                <a:lnTo>
                  <a:pt x="229" y="1058"/>
                </a:lnTo>
                <a:lnTo>
                  <a:pt x="225" y="883"/>
                </a:lnTo>
                <a:lnTo>
                  <a:pt x="225" y="883"/>
                </a:lnTo>
                <a:lnTo>
                  <a:pt x="226" y="868"/>
                </a:lnTo>
                <a:lnTo>
                  <a:pt x="228" y="847"/>
                </a:lnTo>
                <a:lnTo>
                  <a:pt x="229" y="825"/>
                </a:lnTo>
                <a:lnTo>
                  <a:pt x="229" y="817"/>
                </a:lnTo>
                <a:lnTo>
                  <a:pt x="229" y="811"/>
                </a:lnTo>
                <a:lnTo>
                  <a:pt x="229" y="811"/>
                </a:lnTo>
                <a:lnTo>
                  <a:pt x="228" y="789"/>
                </a:lnTo>
                <a:lnTo>
                  <a:pt x="228" y="756"/>
                </a:lnTo>
                <a:lnTo>
                  <a:pt x="229" y="740"/>
                </a:lnTo>
                <a:lnTo>
                  <a:pt x="231" y="726"/>
                </a:lnTo>
                <a:lnTo>
                  <a:pt x="232" y="720"/>
                </a:lnTo>
                <a:lnTo>
                  <a:pt x="233" y="720"/>
                </a:lnTo>
                <a:lnTo>
                  <a:pt x="234" y="721"/>
                </a:lnTo>
                <a:lnTo>
                  <a:pt x="234" y="721"/>
                </a:lnTo>
                <a:lnTo>
                  <a:pt x="236" y="730"/>
                </a:lnTo>
                <a:lnTo>
                  <a:pt x="240" y="746"/>
                </a:lnTo>
                <a:lnTo>
                  <a:pt x="246" y="787"/>
                </a:lnTo>
                <a:lnTo>
                  <a:pt x="254" y="832"/>
                </a:lnTo>
                <a:lnTo>
                  <a:pt x="261" y="865"/>
                </a:lnTo>
                <a:lnTo>
                  <a:pt x="261" y="865"/>
                </a:lnTo>
                <a:lnTo>
                  <a:pt x="264" y="880"/>
                </a:lnTo>
                <a:lnTo>
                  <a:pt x="267" y="904"/>
                </a:lnTo>
                <a:lnTo>
                  <a:pt x="271" y="961"/>
                </a:lnTo>
                <a:lnTo>
                  <a:pt x="274" y="1015"/>
                </a:lnTo>
                <a:lnTo>
                  <a:pt x="274" y="1034"/>
                </a:lnTo>
                <a:lnTo>
                  <a:pt x="274" y="1044"/>
                </a:lnTo>
                <a:lnTo>
                  <a:pt x="274" y="1044"/>
                </a:lnTo>
                <a:lnTo>
                  <a:pt x="272" y="1058"/>
                </a:lnTo>
                <a:lnTo>
                  <a:pt x="270" y="1076"/>
                </a:lnTo>
                <a:lnTo>
                  <a:pt x="269" y="1095"/>
                </a:lnTo>
                <a:lnTo>
                  <a:pt x="269" y="1102"/>
                </a:lnTo>
                <a:lnTo>
                  <a:pt x="270" y="1107"/>
                </a:lnTo>
                <a:lnTo>
                  <a:pt x="270" y="1107"/>
                </a:lnTo>
                <a:lnTo>
                  <a:pt x="271" y="1111"/>
                </a:lnTo>
                <a:lnTo>
                  <a:pt x="273" y="1114"/>
                </a:lnTo>
                <a:lnTo>
                  <a:pt x="278" y="1117"/>
                </a:lnTo>
                <a:lnTo>
                  <a:pt x="282" y="1120"/>
                </a:lnTo>
                <a:lnTo>
                  <a:pt x="283" y="1121"/>
                </a:lnTo>
                <a:lnTo>
                  <a:pt x="283" y="1121"/>
                </a:lnTo>
                <a:lnTo>
                  <a:pt x="282" y="1125"/>
                </a:lnTo>
                <a:lnTo>
                  <a:pt x="279" y="1134"/>
                </a:lnTo>
                <a:lnTo>
                  <a:pt x="279" y="1134"/>
                </a:lnTo>
                <a:lnTo>
                  <a:pt x="277" y="1138"/>
                </a:lnTo>
                <a:lnTo>
                  <a:pt x="276" y="1140"/>
                </a:lnTo>
                <a:lnTo>
                  <a:pt x="274" y="1143"/>
                </a:lnTo>
                <a:lnTo>
                  <a:pt x="274" y="1152"/>
                </a:lnTo>
                <a:lnTo>
                  <a:pt x="274" y="1152"/>
                </a:lnTo>
                <a:lnTo>
                  <a:pt x="277" y="1167"/>
                </a:lnTo>
                <a:lnTo>
                  <a:pt x="279" y="1185"/>
                </a:lnTo>
                <a:lnTo>
                  <a:pt x="283" y="1206"/>
                </a:lnTo>
                <a:lnTo>
                  <a:pt x="283" y="1206"/>
                </a:lnTo>
                <a:lnTo>
                  <a:pt x="285" y="1207"/>
                </a:lnTo>
                <a:lnTo>
                  <a:pt x="290" y="1211"/>
                </a:lnTo>
                <a:lnTo>
                  <a:pt x="294" y="1213"/>
                </a:lnTo>
                <a:lnTo>
                  <a:pt x="298" y="1214"/>
                </a:lnTo>
                <a:lnTo>
                  <a:pt x="304" y="1215"/>
                </a:lnTo>
                <a:lnTo>
                  <a:pt x="310" y="1215"/>
                </a:lnTo>
                <a:lnTo>
                  <a:pt x="310" y="1215"/>
                </a:lnTo>
                <a:lnTo>
                  <a:pt x="318" y="1215"/>
                </a:lnTo>
                <a:lnTo>
                  <a:pt x="326" y="1216"/>
                </a:lnTo>
                <a:lnTo>
                  <a:pt x="344" y="1220"/>
                </a:lnTo>
                <a:lnTo>
                  <a:pt x="353" y="1221"/>
                </a:lnTo>
                <a:lnTo>
                  <a:pt x="360" y="1221"/>
                </a:lnTo>
                <a:lnTo>
                  <a:pt x="365" y="1218"/>
                </a:lnTo>
                <a:lnTo>
                  <a:pt x="368" y="1217"/>
                </a:lnTo>
                <a:lnTo>
                  <a:pt x="369" y="1215"/>
                </a:lnTo>
                <a:lnTo>
                  <a:pt x="369" y="1215"/>
                </a:lnTo>
                <a:lnTo>
                  <a:pt x="370" y="1211"/>
                </a:lnTo>
                <a:lnTo>
                  <a:pt x="371" y="1205"/>
                </a:lnTo>
                <a:lnTo>
                  <a:pt x="371" y="1200"/>
                </a:lnTo>
                <a:lnTo>
                  <a:pt x="370" y="1196"/>
                </a:lnTo>
                <a:lnTo>
                  <a:pt x="368" y="1187"/>
                </a:lnTo>
                <a:lnTo>
                  <a:pt x="364" y="1179"/>
                </a:lnTo>
                <a:lnTo>
                  <a:pt x="364" y="1179"/>
                </a:lnTo>
                <a:lnTo>
                  <a:pt x="351" y="1139"/>
                </a:lnTo>
                <a:lnTo>
                  <a:pt x="351" y="1139"/>
                </a:lnTo>
                <a:lnTo>
                  <a:pt x="350" y="1135"/>
                </a:lnTo>
                <a:lnTo>
                  <a:pt x="351" y="1131"/>
                </a:lnTo>
                <a:lnTo>
                  <a:pt x="351" y="1125"/>
                </a:lnTo>
                <a:lnTo>
                  <a:pt x="351" y="1125"/>
                </a:lnTo>
                <a:lnTo>
                  <a:pt x="353" y="1126"/>
                </a:lnTo>
                <a:lnTo>
                  <a:pt x="359" y="1127"/>
                </a:lnTo>
                <a:lnTo>
                  <a:pt x="362" y="1127"/>
                </a:lnTo>
                <a:lnTo>
                  <a:pt x="365" y="1126"/>
                </a:lnTo>
                <a:lnTo>
                  <a:pt x="368" y="1124"/>
                </a:lnTo>
                <a:lnTo>
                  <a:pt x="369" y="1121"/>
                </a:lnTo>
                <a:lnTo>
                  <a:pt x="369" y="1121"/>
                </a:lnTo>
                <a:lnTo>
                  <a:pt x="370" y="1113"/>
                </a:lnTo>
                <a:lnTo>
                  <a:pt x="369" y="1106"/>
                </a:lnTo>
                <a:lnTo>
                  <a:pt x="368" y="1102"/>
                </a:lnTo>
                <a:lnTo>
                  <a:pt x="364" y="1098"/>
                </a:lnTo>
                <a:lnTo>
                  <a:pt x="355" y="1089"/>
                </a:lnTo>
                <a:lnTo>
                  <a:pt x="355" y="1089"/>
                </a:lnTo>
                <a:lnTo>
                  <a:pt x="365" y="977"/>
                </a:lnTo>
                <a:lnTo>
                  <a:pt x="372" y="894"/>
                </a:lnTo>
                <a:lnTo>
                  <a:pt x="378" y="842"/>
                </a:lnTo>
                <a:lnTo>
                  <a:pt x="378" y="842"/>
                </a:lnTo>
                <a:lnTo>
                  <a:pt x="380" y="816"/>
                </a:lnTo>
                <a:lnTo>
                  <a:pt x="382" y="787"/>
                </a:lnTo>
                <a:lnTo>
                  <a:pt x="382" y="752"/>
                </a:lnTo>
                <a:lnTo>
                  <a:pt x="382" y="752"/>
                </a:lnTo>
                <a:lnTo>
                  <a:pt x="391" y="635"/>
                </a:lnTo>
                <a:lnTo>
                  <a:pt x="391" y="635"/>
                </a:lnTo>
                <a:lnTo>
                  <a:pt x="402" y="644"/>
                </a:lnTo>
                <a:lnTo>
                  <a:pt x="411" y="650"/>
                </a:lnTo>
                <a:lnTo>
                  <a:pt x="418" y="653"/>
                </a:lnTo>
                <a:lnTo>
                  <a:pt x="418" y="653"/>
                </a:lnTo>
                <a:lnTo>
                  <a:pt x="423" y="653"/>
                </a:lnTo>
                <a:lnTo>
                  <a:pt x="429" y="651"/>
                </a:lnTo>
                <a:lnTo>
                  <a:pt x="436" y="649"/>
                </a:lnTo>
                <a:lnTo>
                  <a:pt x="436" y="649"/>
                </a:lnTo>
                <a:lnTo>
                  <a:pt x="441" y="648"/>
                </a:lnTo>
                <a:lnTo>
                  <a:pt x="443" y="647"/>
                </a:lnTo>
                <a:lnTo>
                  <a:pt x="445" y="644"/>
                </a:lnTo>
                <a:lnTo>
                  <a:pt x="445" y="644"/>
                </a:lnTo>
                <a:lnTo>
                  <a:pt x="445" y="616"/>
                </a:lnTo>
                <a:lnTo>
                  <a:pt x="445" y="591"/>
                </a:lnTo>
                <a:lnTo>
                  <a:pt x="445" y="591"/>
                </a:lnTo>
                <a:lnTo>
                  <a:pt x="448" y="580"/>
                </a:lnTo>
                <a:lnTo>
                  <a:pt x="450" y="571"/>
                </a:lnTo>
                <a:lnTo>
                  <a:pt x="450" y="567"/>
                </a:lnTo>
                <a:lnTo>
                  <a:pt x="450" y="564"/>
                </a:lnTo>
                <a:lnTo>
                  <a:pt x="450" y="564"/>
                </a:lnTo>
                <a:lnTo>
                  <a:pt x="448" y="558"/>
                </a:lnTo>
                <a:lnTo>
                  <a:pt x="450" y="552"/>
                </a:lnTo>
                <a:lnTo>
                  <a:pt x="451" y="548"/>
                </a:lnTo>
                <a:lnTo>
                  <a:pt x="450" y="546"/>
                </a:lnTo>
                <a:lnTo>
                  <a:pt x="450" y="546"/>
                </a:lnTo>
                <a:lnTo>
                  <a:pt x="448" y="542"/>
                </a:lnTo>
                <a:lnTo>
                  <a:pt x="448" y="536"/>
                </a:lnTo>
                <a:lnTo>
                  <a:pt x="450" y="528"/>
                </a:lnTo>
                <a:lnTo>
                  <a:pt x="450" y="528"/>
                </a:lnTo>
                <a:lnTo>
                  <a:pt x="452" y="527"/>
                </a:lnTo>
                <a:lnTo>
                  <a:pt x="456" y="523"/>
                </a:lnTo>
                <a:lnTo>
                  <a:pt x="461" y="518"/>
                </a:lnTo>
                <a:lnTo>
                  <a:pt x="462" y="514"/>
                </a:lnTo>
                <a:lnTo>
                  <a:pt x="463" y="510"/>
                </a:lnTo>
                <a:lnTo>
                  <a:pt x="463" y="510"/>
                </a:lnTo>
                <a:lnTo>
                  <a:pt x="464" y="492"/>
                </a:lnTo>
                <a:lnTo>
                  <a:pt x="464" y="484"/>
                </a:lnTo>
                <a:lnTo>
                  <a:pt x="463" y="478"/>
                </a:lnTo>
                <a:lnTo>
                  <a:pt x="463" y="478"/>
                </a:lnTo>
                <a:lnTo>
                  <a:pt x="463" y="476"/>
                </a:lnTo>
                <a:lnTo>
                  <a:pt x="463" y="474"/>
                </a:lnTo>
                <a:lnTo>
                  <a:pt x="465" y="468"/>
                </a:lnTo>
                <a:lnTo>
                  <a:pt x="465" y="464"/>
                </a:lnTo>
                <a:lnTo>
                  <a:pt x="466" y="460"/>
                </a:lnTo>
                <a:lnTo>
                  <a:pt x="465" y="456"/>
                </a:lnTo>
                <a:lnTo>
                  <a:pt x="463" y="451"/>
                </a:lnTo>
                <a:lnTo>
                  <a:pt x="463" y="451"/>
                </a:lnTo>
                <a:lnTo>
                  <a:pt x="460" y="442"/>
                </a:lnTo>
                <a:lnTo>
                  <a:pt x="457" y="434"/>
                </a:lnTo>
                <a:lnTo>
                  <a:pt x="455" y="424"/>
                </a:lnTo>
                <a:lnTo>
                  <a:pt x="450" y="411"/>
                </a:lnTo>
                <a:lnTo>
                  <a:pt x="450" y="411"/>
                </a:lnTo>
                <a:lnTo>
                  <a:pt x="445" y="402"/>
                </a:lnTo>
                <a:lnTo>
                  <a:pt x="442" y="389"/>
                </a:lnTo>
                <a:lnTo>
                  <a:pt x="432" y="359"/>
                </a:lnTo>
                <a:lnTo>
                  <a:pt x="422" y="325"/>
                </a:lnTo>
                <a:lnTo>
                  <a:pt x="416" y="310"/>
                </a:lnTo>
                <a:lnTo>
                  <a:pt x="409" y="294"/>
                </a:lnTo>
                <a:lnTo>
                  <a:pt x="409" y="294"/>
                </a:lnTo>
                <a:lnTo>
                  <a:pt x="397" y="266"/>
                </a:lnTo>
                <a:lnTo>
                  <a:pt x="384" y="242"/>
                </a:lnTo>
                <a:lnTo>
                  <a:pt x="379" y="232"/>
                </a:lnTo>
                <a:lnTo>
                  <a:pt x="372" y="224"/>
                </a:lnTo>
                <a:lnTo>
                  <a:pt x="366" y="218"/>
                </a:lnTo>
                <a:lnTo>
                  <a:pt x="360" y="213"/>
                </a:lnTo>
                <a:lnTo>
                  <a:pt x="360" y="213"/>
                </a:lnTo>
                <a:lnTo>
                  <a:pt x="345" y="205"/>
                </a:lnTo>
                <a:lnTo>
                  <a:pt x="342" y="204"/>
                </a:lnTo>
                <a:lnTo>
                  <a:pt x="337" y="204"/>
                </a:lnTo>
                <a:lnTo>
                  <a:pt x="337" y="204"/>
                </a:lnTo>
                <a:lnTo>
                  <a:pt x="336" y="203"/>
                </a:lnTo>
                <a:lnTo>
                  <a:pt x="335" y="202"/>
                </a:lnTo>
                <a:lnTo>
                  <a:pt x="333" y="197"/>
                </a:lnTo>
                <a:lnTo>
                  <a:pt x="331" y="192"/>
                </a:lnTo>
                <a:lnTo>
                  <a:pt x="329" y="191"/>
                </a:lnTo>
                <a:lnTo>
                  <a:pt x="328" y="191"/>
                </a:lnTo>
                <a:lnTo>
                  <a:pt x="328" y="191"/>
                </a:lnTo>
                <a:lnTo>
                  <a:pt x="323" y="190"/>
                </a:lnTo>
                <a:lnTo>
                  <a:pt x="311" y="186"/>
                </a:lnTo>
                <a:lnTo>
                  <a:pt x="297" y="182"/>
                </a:lnTo>
                <a:lnTo>
                  <a:pt x="283" y="177"/>
                </a:lnTo>
                <a:lnTo>
                  <a:pt x="283" y="177"/>
                </a:lnTo>
                <a:lnTo>
                  <a:pt x="285" y="177"/>
                </a:lnTo>
                <a:lnTo>
                  <a:pt x="288" y="176"/>
                </a:lnTo>
                <a:lnTo>
                  <a:pt x="292" y="173"/>
                </a:lnTo>
                <a:lnTo>
                  <a:pt x="301" y="164"/>
                </a:lnTo>
                <a:lnTo>
                  <a:pt x="301" y="164"/>
                </a:lnTo>
                <a:lnTo>
                  <a:pt x="306" y="159"/>
                </a:lnTo>
                <a:lnTo>
                  <a:pt x="310" y="157"/>
                </a:lnTo>
                <a:lnTo>
                  <a:pt x="314" y="156"/>
                </a:lnTo>
                <a:lnTo>
                  <a:pt x="316" y="156"/>
                </a:lnTo>
                <a:lnTo>
                  <a:pt x="318" y="156"/>
                </a:lnTo>
                <a:lnTo>
                  <a:pt x="320" y="156"/>
                </a:lnTo>
                <a:lnTo>
                  <a:pt x="323" y="154"/>
                </a:lnTo>
                <a:lnTo>
                  <a:pt x="324" y="150"/>
                </a:lnTo>
                <a:lnTo>
                  <a:pt x="324" y="150"/>
                </a:lnTo>
                <a:lnTo>
                  <a:pt x="326" y="139"/>
                </a:lnTo>
                <a:lnTo>
                  <a:pt x="328" y="127"/>
                </a:lnTo>
                <a:lnTo>
                  <a:pt x="329" y="114"/>
                </a:lnTo>
                <a:lnTo>
                  <a:pt x="328" y="105"/>
                </a:lnTo>
                <a:lnTo>
                  <a:pt x="328" y="105"/>
                </a:lnTo>
                <a:lnTo>
                  <a:pt x="324" y="85"/>
                </a:lnTo>
                <a:lnTo>
                  <a:pt x="320" y="74"/>
                </a:lnTo>
                <a:lnTo>
                  <a:pt x="319" y="65"/>
                </a:lnTo>
                <a:lnTo>
                  <a:pt x="319" y="65"/>
                </a:lnTo>
                <a:lnTo>
                  <a:pt x="319" y="58"/>
                </a:lnTo>
                <a:lnTo>
                  <a:pt x="317" y="50"/>
                </a:lnTo>
                <a:lnTo>
                  <a:pt x="314" y="42"/>
                </a:lnTo>
                <a:lnTo>
                  <a:pt x="310" y="38"/>
                </a:lnTo>
                <a:lnTo>
                  <a:pt x="306" y="33"/>
                </a:lnTo>
                <a:lnTo>
                  <a:pt x="306" y="33"/>
                </a:lnTo>
                <a:lnTo>
                  <a:pt x="297" y="24"/>
                </a:lnTo>
                <a:lnTo>
                  <a:pt x="289" y="19"/>
                </a:lnTo>
                <a:lnTo>
                  <a:pt x="282" y="15"/>
                </a:lnTo>
                <a:lnTo>
                  <a:pt x="279" y="15"/>
                </a:lnTo>
                <a:lnTo>
                  <a:pt x="274" y="15"/>
                </a:lnTo>
                <a:lnTo>
                  <a:pt x="274" y="15"/>
                </a:lnTo>
                <a:lnTo>
                  <a:pt x="268" y="17"/>
                </a:lnTo>
                <a:lnTo>
                  <a:pt x="263" y="15"/>
                </a:lnTo>
                <a:lnTo>
                  <a:pt x="261" y="15"/>
                </a:lnTo>
                <a:lnTo>
                  <a:pt x="261" y="15"/>
                </a:lnTo>
                <a:lnTo>
                  <a:pt x="247" y="9"/>
                </a:lnTo>
                <a:lnTo>
                  <a:pt x="236" y="4"/>
                </a:lnTo>
                <a:lnTo>
                  <a:pt x="229" y="2"/>
                </a:lnTo>
                <a:lnTo>
                  <a:pt x="225" y="2"/>
                </a:lnTo>
                <a:lnTo>
                  <a:pt x="225" y="2"/>
                </a:lnTo>
                <a:lnTo>
                  <a:pt x="219" y="2"/>
                </a:lnTo>
                <a:lnTo>
                  <a:pt x="218" y="0"/>
                </a:lnTo>
                <a:lnTo>
                  <a:pt x="218" y="0"/>
                </a:lnTo>
                <a:lnTo>
                  <a:pt x="217" y="0"/>
                </a:lnTo>
                <a:lnTo>
                  <a:pt x="212" y="2"/>
                </a:lnTo>
                <a:lnTo>
                  <a:pt x="212" y="2"/>
                </a:lnTo>
                <a:lnTo>
                  <a:pt x="200" y="9"/>
                </a:lnTo>
                <a:lnTo>
                  <a:pt x="186" y="20"/>
                </a:lnTo>
                <a:lnTo>
                  <a:pt x="162" y="38"/>
                </a:lnTo>
                <a:lnTo>
                  <a:pt x="162" y="38"/>
                </a:lnTo>
                <a:lnTo>
                  <a:pt x="159" y="41"/>
                </a:lnTo>
                <a:lnTo>
                  <a:pt x="158" y="46"/>
                </a:lnTo>
                <a:lnTo>
                  <a:pt x="155" y="57"/>
                </a:lnTo>
                <a:lnTo>
                  <a:pt x="155" y="68"/>
                </a:lnTo>
                <a:lnTo>
                  <a:pt x="154" y="72"/>
                </a:lnTo>
                <a:lnTo>
                  <a:pt x="153" y="74"/>
                </a:lnTo>
                <a:lnTo>
                  <a:pt x="153" y="74"/>
                </a:lnTo>
                <a:lnTo>
                  <a:pt x="152" y="75"/>
                </a:lnTo>
                <a:lnTo>
                  <a:pt x="151" y="78"/>
                </a:lnTo>
                <a:lnTo>
                  <a:pt x="150" y="85"/>
                </a:lnTo>
                <a:lnTo>
                  <a:pt x="151" y="92"/>
                </a:lnTo>
                <a:lnTo>
                  <a:pt x="152" y="94"/>
                </a:lnTo>
                <a:lnTo>
                  <a:pt x="153" y="96"/>
                </a:lnTo>
                <a:lnTo>
                  <a:pt x="153" y="96"/>
                </a:lnTo>
                <a:lnTo>
                  <a:pt x="154" y="99"/>
                </a:lnTo>
                <a:lnTo>
                  <a:pt x="155" y="101"/>
                </a:lnTo>
                <a:lnTo>
                  <a:pt x="157" y="106"/>
                </a:lnTo>
                <a:lnTo>
                  <a:pt x="157" y="112"/>
                </a:lnTo>
                <a:lnTo>
                  <a:pt x="158" y="114"/>
                </a:lnTo>
                <a:lnTo>
                  <a:pt x="158" y="114"/>
                </a:lnTo>
                <a:lnTo>
                  <a:pt x="159" y="119"/>
                </a:lnTo>
                <a:lnTo>
                  <a:pt x="160" y="131"/>
                </a:lnTo>
                <a:lnTo>
                  <a:pt x="162" y="146"/>
                </a:lnTo>
                <a:lnTo>
                  <a:pt x="164" y="152"/>
                </a:lnTo>
                <a:lnTo>
                  <a:pt x="167" y="159"/>
                </a:lnTo>
                <a:lnTo>
                  <a:pt x="167" y="159"/>
                </a:lnTo>
                <a:lnTo>
                  <a:pt x="172" y="169"/>
                </a:lnTo>
                <a:lnTo>
                  <a:pt x="177" y="177"/>
                </a:lnTo>
                <a:lnTo>
                  <a:pt x="180" y="182"/>
                </a:lnTo>
                <a:lnTo>
                  <a:pt x="180" y="182"/>
                </a:lnTo>
                <a:lnTo>
                  <a:pt x="189" y="190"/>
                </a:lnTo>
                <a:lnTo>
                  <a:pt x="196" y="194"/>
                </a:lnTo>
                <a:lnTo>
                  <a:pt x="198" y="195"/>
                </a:lnTo>
                <a:lnTo>
                  <a:pt x="198" y="195"/>
                </a:lnTo>
                <a:lnTo>
                  <a:pt x="198" y="195"/>
                </a:lnTo>
                <a:lnTo>
                  <a:pt x="197" y="195"/>
                </a:lnTo>
                <a:lnTo>
                  <a:pt x="198" y="199"/>
                </a:lnTo>
                <a:lnTo>
                  <a:pt x="198" y="204"/>
                </a:lnTo>
                <a:lnTo>
                  <a:pt x="198" y="204"/>
                </a:lnTo>
                <a:lnTo>
                  <a:pt x="188" y="199"/>
                </a:lnTo>
                <a:lnTo>
                  <a:pt x="180" y="195"/>
                </a:lnTo>
                <a:lnTo>
                  <a:pt x="178" y="194"/>
                </a:lnTo>
                <a:lnTo>
                  <a:pt x="176" y="195"/>
                </a:lnTo>
                <a:lnTo>
                  <a:pt x="176" y="195"/>
                </a:lnTo>
                <a:lnTo>
                  <a:pt x="173" y="200"/>
                </a:lnTo>
                <a:lnTo>
                  <a:pt x="172" y="205"/>
                </a:lnTo>
                <a:lnTo>
                  <a:pt x="171" y="213"/>
                </a:lnTo>
                <a:lnTo>
                  <a:pt x="171" y="213"/>
                </a:lnTo>
                <a:lnTo>
                  <a:pt x="170" y="212"/>
                </a:lnTo>
                <a:lnTo>
                  <a:pt x="168" y="210"/>
                </a:lnTo>
                <a:lnTo>
                  <a:pt x="165" y="209"/>
                </a:lnTo>
                <a:lnTo>
                  <a:pt x="163" y="209"/>
                </a:lnTo>
                <a:lnTo>
                  <a:pt x="161" y="211"/>
                </a:lnTo>
                <a:lnTo>
                  <a:pt x="158" y="213"/>
                </a:lnTo>
                <a:lnTo>
                  <a:pt x="158" y="21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656418" y="2708919"/>
            <a:ext cx="611616" cy="1681944"/>
          </a:xfrm>
          <a:custGeom>
            <a:avLst/>
            <a:gdLst>
              <a:gd name="T0" fmla="*/ 116 w 232"/>
              <a:gd name="T1" fmla="*/ 0 h 638"/>
              <a:gd name="T2" fmla="*/ 88 w 232"/>
              <a:gd name="T3" fmla="*/ 14 h 638"/>
              <a:gd name="T4" fmla="*/ 81 w 232"/>
              <a:gd name="T5" fmla="*/ 34 h 638"/>
              <a:gd name="T6" fmla="*/ 79 w 232"/>
              <a:gd name="T7" fmla="*/ 36 h 638"/>
              <a:gd name="T8" fmla="*/ 78 w 232"/>
              <a:gd name="T9" fmla="*/ 53 h 638"/>
              <a:gd name="T10" fmla="*/ 81 w 232"/>
              <a:gd name="T11" fmla="*/ 58 h 638"/>
              <a:gd name="T12" fmla="*/ 85 w 232"/>
              <a:gd name="T13" fmla="*/ 67 h 638"/>
              <a:gd name="T14" fmla="*/ 73 w 232"/>
              <a:gd name="T15" fmla="*/ 80 h 638"/>
              <a:gd name="T16" fmla="*/ 78 w 232"/>
              <a:gd name="T17" fmla="*/ 95 h 638"/>
              <a:gd name="T18" fmla="*/ 50 w 232"/>
              <a:gd name="T19" fmla="*/ 114 h 638"/>
              <a:gd name="T20" fmla="*/ 33 w 232"/>
              <a:gd name="T21" fmla="*/ 138 h 638"/>
              <a:gd name="T22" fmla="*/ 18 w 232"/>
              <a:gd name="T23" fmla="*/ 228 h 638"/>
              <a:gd name="T24" fmla="*/ 0 w 232"/>
              <a:gd name="T25" fmla="*/ 280 h 638"/>
              <a:gd name="T26" fmla="*/ 3 w 232"/>
              <a:gd name="T27" fmla="*/ 290 h 638"/>
              <a:gd name="T28" fmla="*/ 0 w 232"/>
              <a:gd name="T29" fmla="*/ 322 h 638"/>
              <a:gd name="T30" fmla="*/ 6 w 232"/>
              <a:gd name="T31" fmla="*/ 336 h 638"/>
              <a:gd name="T32" fmla="*/ 14 w 232"/>
              <a:gd name="T33" fmla="*/ 346 h 638"/>
              <a:gd name="T34" fmla="*/ 22 w 232"/>
              <a:gd name="T35" fmla="*/ 346 h 638"/>
              <a:gd name="T36" fmla="*/ 27 w 232"/>
              <a:gd name="T37" fmla="*/ 327 h 638"/>
              <a:gd name="T38" fmla="*/ 35 w 232"/>
              <a:gd name="T39" fmla="*/ 327 h 638"/>
              <a:gd name="T40" fmla="*/ 30 w 232"/>
              <a:gd name="T41" fmla="*/ 313 h 638"/>
              <a:gd name="T42" fmla="*/ 33 w 232"/>
              <a:gd name="T43" fmla="*/ 290 h 638"/>
              <a:gd name="T44" fmla="*/ 41 w 232"/>
              <a:gd name="T45" fmla="*/ 277 h 638"/>
              <a:gd name="T46" fmla="*/ 55 w 232"/>
              <a:gd name="T47" fmla="*/ 222 h 638"/>
              <a:gd name="T48" fmla="*/ 61 w 232"/>
              <a:gd name="T49" fmla="*/ 297 h 638"/>
              <a:gd name="T50" fmla="*/ 61 w 232"/>
              <a:gd name="T51" fmla="*/ 313 h 638"/>
              <a:gd name="T52" fmla="*/ 71 w 232"/>
              <a:gd name="T53" fmla="*/ 464 h 638"/>
              <a:gd name="T54" fmla="*/ 84 w 232"/>
              <a:gd name="T55" fmla="*/ 592 h 638"/>
              <a:gd name="T56" fmla="*/ 88 w 232"/>
              <a:gd name="T57" fmla="*/ 622 h 638"/>
              <a:gd name="T58" fmla="*/ 97 w 232"/>
              <a:gd name="T59" fmla="*/ 631 h 638"/>
              <a:gd name="T60" fmla="*/ 131 w 232"/>
              <a:gd name="T61" fmla="*/ 637 h 638"/>
              <a:gd name="T62" fmla="*/ 133 w 232"/>
              <a:gd name="T63" fmla="*/ 624 h 638"/>
              <a:gd name="T64" fmla="*/ 127 w 232"/>
              <a:gd name="T65" fmla="*/ 612 h 638"/>
              <a:gd name="T66" fmla="*/ 125 w 232"/>
              <a:gd name="T67" fmla="*/ 592 h 638"/>
              <a:gd name="T68" fmla="*/ 137 w 232"/>
              <a:gd name="T69" fmla="*/ 578 h 638"/>
              <a:gd name="T70" fmla="*/ 143 w 232"/>
              <a:gd name="T71" fmla="*/ 560 h 638"/>
              <a:gd name="T72" fmla="*/ 162 w 232"/>
              <a:gd name="T73" fmla="*/ 499 h 638"/>
              <a:gd name="T74" fmla="*/ 190 w 232"/>
              <a:gd name="T75" fmla="*/ 346 h 638"/>
              <a:gd name="T76" fmla="*/ 195 w 232"/>
              <a:gd name="T77" fmla="*/ 303 h 638"/>
              <a:gd name="T78" fmla="*/ 206 w 232"/>
              <a:gd name="T79" fmla="*/ 342 h 638"/>
              <a:gd name="T80" fmla="*/ 207 w 232"/>
              <a:gd name="T81" fmla="*/ 361 h 638"/>
              <a:gd name="T82" fmla="*/ 214 w 232"/>
              <a:gd name="T83" fmla="*/ 363 h 638"/>
              <a:gd name="T84" fmla="*/ 218 w 232"/>
              <a:gd name="T85" fmla="*/ 354 h 638"/>
              <a:gd name="T86" fmla="*/ 218 w 232"/>
              <a:gd name="T87" fmla="*/ 367 h 638"/>
              <a:gd name="T88" fmla="*/ 216 w 232"/>
              <a:gd name="T89" fmla="*/ 374 h 638"/>
              <a:gd name="T90" fmla="*/ 223 w 232"/>
              <a:gd name="T91" fmla="*/ 374 h 638"/>
              <a:gd name="T92" fmla="*/ 231 w 232"/>
              <a:gd name="T93" fmla="*/ 344 h 638"/>
              <a:gd name="T94" fmla="*/ 231 w 232"/>
              <a:gd name="T95" fmla="*/ 339 h 638"/>
              <a:gd name="T96" fmla="*/ 221 w 232"/>
              <a:gd name="T97" fmla="*/ 258 h 638"/>
              <a:gd name="T98" fmla="*/ 206 w 232"/>
              <a:gd name="T99" fmla="*/ 185 h 638"/>
              <a:gd name="T100" fmla="*/ 190 w 232"/>
              <a:gd name="T101" fmla="*/ 129 h 638"/>
              <a:gd name="T102" fmla="*/ 176 w 232"/>
              <a:gd name="T103" fmla="*/ 117 h 638"/>
              <a:gd name="T104" fmla="*/ 159 w 232"/>
              <a:gd name="T105" fmla="*/ 113 h 638"/>
              <a:gd name="T106" fmla="*/ 154 w 232"/>
              <a:gd name="T107" fmla="*/ 101 h 638"/>
              <a:gd name="T108" fmla="*/ 150 w 232"/>
              <a:gd name="T109" fmla="*/ 80 h 638"/>
              <a:gd name="T110" fmla="*/ 152 w 232"/>
              <a:gd name="T111" fmla="*/ 67 h 638"/>
              <a:gd name="T112" fmla="*/ 159 w 232"/>
              <a:gd name="T113" fmla="*/ 49 h 638"/>
              <a:gd name="T114" fmla="*/ 157 w 232"/>
              <a:gd name="T115" fmla="*/ 37 h 638"/>
              <a:gd name="T116" fmla="*/ 151 w 232"/>
              <a:gd name="T117" fmla="*/ 23 h 638"/>
              <a:gd name="T118" fmla="*/ 137 w 232"/>
              <a:gd name="T119" fmla="*/ 7 h 638"/>
              <a:gd name="T120" fmla="*/ 123 w 232"/>
              <a:gd name="T121" fmla="*/ 2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638">
                <a:moveTo>
                  <a:pt x="121" y="2"/>
                </a:moveTo>
                <a:lnTo>
                  <a:pt x="121" y="2"/>
                </a:lnTo>
                <a:lnTo>
                  <a:pt x="121" y="2"/>
                </a:lnTo>
                <a:lnTo>
                  <a:pt x="119" y="0"/>
                </a:lnTo>
                <a:lnTo>
                  <a:pt x="116" y="0"/>
                </a:lnTo>
                <a:lnTo>
                  <a:pt x="109" y="1"/>
                </a:lnTo>
                <a:lnTo>
                  <a:pt x="109" y="1"/>
                </a:lnTo>
                <a:lnTo>
                  <a:pt x="100" y="4"/>
                </a:lnTo>
                <a:lnTo>
                  <a:pt x="94" y="9"/>
                </a:lnTo>
                <a:lnTo>
                  <a:pt x="88" y="14"/>
                </a:lnTo>
                <a:lnTo>
                  <a:pt x="84" y="20"/>
                </a:lnTo>
                <a:lnTo>
                  <a:pt x="84" y="20"/>
                </a:lnTo>
                <a:lnTo>
                  <a:pt x="82" y="25"/>
                </a:lnTo>
                <a:lnTo>
                  <a:pt x="81" y="30"/>
                </a:lnTo>
                <a:lnTo>
                  <a:pt x="81" y="34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79" y="36"/>
                </a:lnTo>
                <a:lnTo>
                  <a:pt x="77" y="39"/>
                </a:lnTo>
                <a:lnTo>
                  <a:pt x="76" y="44"/>
                </a:lnTo>
                <a:lnTo>
                  <a:pt x="76" y="44"/>
                </a:lnTo>
                <a:lnTo>
                  <a:pt x="77" y="48"/>
                </a:lnTo>
                <a:lnTo>
                  <a:pt x="78" y="53"/>
                </a:lnTo>
                <a:lnTo>
                  <a:pt x="79" y="55"/>
                </a:lnTo>
                <a:lnTo>
                  <a:pt x="80" y="56"/>
                </a:lnTo>
                <a:lnTo>
                  <a:pt x="80" y="56"/>
                </a:lnTo>
                <a:lnTo>
                  <a:pt x="80" y="57"/>
                </a:lnTo>
                <a:lnTo>
                  <a:pt x="81" y="58"/>
                </a:lnTo>
                <a:lnTo>
                  <a:pt x="84" y="61"/>
                </a:lnTo>
                <a:lnTo>
                  <a:pt x="84" y="61"/>
                </a:lnTo>
                <a:lnTo>
                  <a:pt x="86" y="67"/>
                </a:lnTo>
                <a:lnTo>
                  <a:pt x="86" y="67"/>
                </a:lnTo>
                <a:lnTo>
                  <a:pt x="85" y="67"/>
                </a:lnTo>
                <a:lnTo>
                  <a:pt x="80" y="68"/>
                </a:lnTo>
                <a:lnTo>
                  <a:pt x="78" y="70"/>
                </a:lnTo>
                <a:lnTo>
                  <a:pt x="77" y="72"/>
                </a:lnTo>
                <a:lnTo>
                  <a:pt x="75" y="75"/>
                </a:lnTo>
                <a:lnTo>
                  <a:pt x="73" y="80"/>
                </a:lnTo>
                <a:lnTo>
                  <a:pt x="73" y="80"/>
                </a:lnTo>
                <a:lnTo>
                  <a:pt x="73" y="88"/>
                </a:lnTo>
                <a:lnTo>
                  <a:pt x="75" y="92"/>
                </a:lnTo>
                <a:lnTo>
                  <a:pt x="77" y="94"/>
                </a:lnTo>
                <a:lnTo>
                  <a:pt x="78" y="95"/>
                </a:lnTo>
                <a:lnTo>
                  <a:pt x="82" y="97"/>
                </a:lnTo>
                <a:lnTo>
                  <a:pt x="76" y="105"/>
                </a:lnTo>
                <a:lnTo>
                  <a:pt x="76" y="105"/>
                </a:lnTo>
                <a:lnTo>
                  <a:pt x="61" y="110"/>
                </a:lnTo>
                <a:lnTo>
                  <a:pt x="50" y="114"/>
                </a:lnTo>
                <a:lnTo>
                  <a:pt x="43" y="119"/>
                </a:lnTo>
                <a:lnTo>
                  <a:pt x="43" y="119"/>
                </a:lnTo>
                <a:lnTo>
                  <a:pt x="41" y="122"/>
                </a:lnTo>
                <a:lnTo>
                  <a:pt x="37" y="128"/>
                </a:lnTo>
                <a:lnTo>
                  <a:pt x="33" y="138"/>
                </a:lnTo>
                <a:lnTo>
                  <a:pt x="33" y="138"/>
                </a:lnTo>
                <a:lnTo>
                  <a:pt x="25" y="171"/>
                </a:lnTo>
                <a:lnTo>
                  <a:pt x="18" y="202"/>
                </a:lnTo>
                <a:lnTo>
                  <a:pt x="18" y="202"/>
                </a:lnTo>
                <a:lnTo>
                  <a:pt x="18" y="228"/>
                </a:lnTo>
                <a:lnTo>
                  <a:pt x="18" y="228"/>
                </a:lnTo>
                <a:lnTo>
                  <a:pt x="7" y="271"/>
                </a:lnTo>
                <a:lnTo>
                  <a:pt x="7" y="271"/>
                </a:lnTo>
                <a:lnTo>
                  <a:pt x="3" y="275"/>
                </a:lnTo>
                <a:lnTo>
                  <a:pt x="0" y="280"/>
                </a:lnTo>
                <a:lnTo>
                  <a:pt x="0" y="282"/>
                </a:lnTo>
                <a:lnTo>
                  <a:pt x="0" y="284"/>
                </a:lnTo>
                <a:lnTo>
                  <a:pt x="0" y="284"/>
                </a:lnTo>
                <a:lnTo>
                  <a:pt x="3" y="289"/>
                </a:lnTo>
                <a:lnTo>
                  <a:pt x="3" y="290"/>
                </a:lnTo>
                <a:lnTo>
                  <a:pt x="3" y="290"/>
                </a:lnTo>
                <a:lnTo>
                  <a:pt x="4" y="297"/>
                </a:lnTo>
                <a:lnTo>
                  <a:pt x="3" y="308"/>
                </a:lnTo>
                <a:lnTo>
                  <a:pt x="3" y="308"/>
                </a:lnTo>
                <a:lnTo>
                  <a:pt x="0" y="322"/>
                </a:lnTo>
                <a:lnTo>
                  <a:pt x="0" y="322"/>
                </a:lnTo>
                <a:lnTo>
                  <a:pt x="3" y="325"/>
                </a:lnTo>
                <a:lnTo>
                  <a:pt x="5" y="327"/>
                </a:lnTo>
                <a:lnTo>
                  <a:pt x="5" y="327"/>
                </a:lnTo>
                <a:lnTo>
                  <a:pt x="6" y="336"/>
                </a:lnTo>
                <a:lnTo>
                  <a:pt x="7" y="343"/>
                </a:lnTo>
                <a:lnTo>
                  <a:pt x="8" y="345"/>
                </a:lnTo>
                <a:lnTo>
                  <a:pt x="9" y="346"/>
                </a:lnTo>
                <a:lnTo>
                  <a:pt x="9" y="346"/>
                </a:lnTo>
                <a:lnTo>
                  <a:pt x="14" y="346"/>
                </a:lnTo>
                <a:lnTo>
                  <a:pt x="16" y="346"/>
                </a:lnTo>
                <a:lnTo>
                  <a:pt x="16" y="346"/>
                </a:lnTo>
                <a:lnTo>
                  <a:pt x="19" y="346"/>
                </a:lnTo>
                <a:lnTo>
                  <a:pt x="22" y="346"/>
                </a:lnTo>
                <a:lnTo>
                  <a:pt x="22" y="346"/>
                </a:lnTo>
                <a:lnTo>
                  <a:pt x="24" y="340"/>
                </a:lnTo>
                <a:lnTo>
                  <a:pt x="26" y="333"/>
                </a:lnTo>
                <a:lnTo>
                  <a:pt x="26" y="327"/>
                </a:lnTo>
                <a:lnTo>
                  <a:pt x="26" y="327"/>
                </a:lnTo>
                <a:lnTo>
                  <a:pt x="27" y="327"/>
                </a:lnTo>
                <a:lnTo>
                  <a:pt x="31" y="327"/>
                </a:lnTo>
                <a:lnTo>
                  <a:pt x="33" y="328"/>
                </a:lnTo>
                <a:lnTo>
                  <a:pt x="34" y="327"/>
                </a:lnTo>
                <a:lnTo>
                  <a:pt x="35" y="327"/>
                </a:lnTo>
                <a:lnTo>
                  <a:pt x="35" y="327"/>
                </a:lnTo>
                <a:lnTo>
                  <a:pt x="35" y="324"/>
                </a:lnTo>
                <a:lnTo>
                  <a:pt x="34" y="321"/>
                </a:lnTo>
                <a:lnTo>
                  <a:pt x="31" y="318"/>
                </a:lnTo>
                <a:lnTo>
                  <a:pt x="31" y="318"/>
                </a:lnTo>
                <a:lnTo>
                  <a:pt x="30" y="313"/>
                </a:lnTo>
                <a:lnTo>
                  <a:pt x="28" y="309"/>
                </a:lnTo>
                <a:lnTo>
                  <a:pt x="28" y="309"/>
                </a:lnTo>
                <a:lnTo>
                  <a:pt x="28" y="307"/>
                </a:lnTo>
                <a:lnTo>
                  <a:pt x="31" y="300"/>
                </a:lnTo>
                <a:lnTo>
                  <a:pt x="33" y="290"/>
                </a:lnTo>
                <a:lnTo>
                  <a:pt x="33" y="290"/>
                </a:lnTo>
                <a:lnTo>
                  <a:pt x="34" y="288"/>
                </a:lnTo>
                <a:lnTo>
                  <a:pt x="36" y="284"/>
                </a:lnTo>
                <a:lnTo>
                  <a:pt x="40" y="281"/>
                </a:lnTo>
                <a:lnTo>
                  <a:pt x="41" y="277"/>
                </a:lnTo>
                <a:lnTo>
                  <a:pt x="41" y="277"/>
                </a:lnTo>
                <a:lnTo>
                  <a:pt x="49" y="253"/>
                </a:lnTo>
                <a:lnTo>
                  <a:pt x="54" y="230"/>
                </a:lnTo>
                <a:lnTo>
                  <a:pt x="54" y="230"/>
                </a:lnTo>
                <a:lnTo>
                  <a:pt x="55" y="222"/>
                </a:lnTo>
                <a:lnTo>
                  <a:pt x="57" y="217"/>
                </a:lnTo>
                <a:lnTo>
                  <a:pt x="57" y="217"/>
                </a:lnTo>
                <a:lnTo>
                  <a:pt x="62" y="292"/>
                </a:lnTo>
                <a:lnTo>
                  <a:pt x="62" y="292"/>
                </a:lnTo>
                <a:lnTo>
                  <a:pt x="61" y="297"/>
                </a:lnTo>
                <a:lnTo>
                  <a:pt x="61" y="303"/>
                </a:lnTo>
                <a:lnTo>
                  <a:pt x="61" y="303"/>
                </a:lnTo>
                <a:lnTo>
                  <a:pt x="62" y="309"/>
                </a:lnTo>
                <a:lnTo>
                  <a:pt x="62" y="309"/>
                </a:lnTo>
                <a:lnTo>
                  <a:pt x="61" y="313"/>
                </a:lnTo>
                <a:lnTo>
                  <a:pt x="59" y="318"/>
                </a:lnTo>
                <a:lnTo>
                  <a:pt x="59" y="318"/>
                </a:lnTo>
                <a:lnTo>
                  <a:pt x="64" y="390"/>
                </a:lnTo>
                <a:lnTo>
                  <a:pt x="71" y="464"/>
                </a:lnTo>
                <a:lnTo>
                  <a:pt x="71" y="464"/>
                </a:lnTo>
                <a:lnTo>
                  <a:pt x="84" y="567"/>
                </a:lnTo>
                <a:lnTo>
                  <a:pt x="84" y="567"/>
                </a:lnTo>
                <a:lnTo>
                  <a:pt x="84" y="580"/>
                </a:lnTo>
                <a:lnTo>
                  <a:pt x="84" y="580"/>
                </a:lnTo>
                <a:lnTo>
                  <a:pt x="84" y="592"/>
                </a:lnTo>
                <a:lnTo>
                  <a:pt x="88" y="597"/>
                </a:lnTo>
                <a:lnTo>
                  <a:pt x="88" y="597"/>
                </a:lnTo>
                <a:lnTo>
                  <a:pt x="88" y="608"/>
                </a:lnTo>
                <a:lnTo>
                  <a:pt x="87" y="617"/>
                </a:lnTo>
                <a:lnTo>
                  <a:pt x="88" y="622"/>
                </a:lnTo>
                <a:lnTo>
                  <a:pt x="88" y="622"/>
                </a:lnTo>
                <a:lnTo>
                  <a:pt x="90" y="626"/>
                </a:lnTo>
                <a:lnTo>
                  <a:pt x="94" y="629"/>
                </a:lnTo>
                <a:lnTo>
                  <a:pt x="97" y="631"/>
                </a:lnTo>
                <a:lnTo>
                  <a:pt x="97" y="631"/>
                </a:lnTo>
                <a:lnTo>
                  <a:pt x="103" y="633"/>
                </a:lnTo>
                <a:lnTo>
                  <a:pt x="114" y="636"/>
                </a:lnTo>
                <a:lnTo>
                  <a:pt x="121" y="638"/>
                </a:lnTo>
                <a:lnTo>
                  <a:pt x="127" y="638"/>
                </a:lnTo>
                <a:lnTo>
                  <a:pt x="131" y="637"/>
                </a:lnTo>
                <a:lnTo>
                  <a:pt x="133" y="637"/>
                </a:lnTo>
                <a:lnTo>
                  <a:pt x="133" y="636"/>
                </a:lnTo>
                <a:lnTo>
                  <a:pt x="133" y="636"/>
                </a:lnTo>
                <a:lnTo>
                  <a:pt x="134" y="629"/>
                </a:lnTo>
                <a:lnTo>
                  <a:pt x="133" y="624"/>
                </a:lnTo>
                <a:lnTo>
                  <a:pt x="132" y="620"/>
                </a:lnTo>
                <a:lnTo>
                  <a:pt x="131" y="618"/>
                </a:lnTo>
                <a:lnTo>
                  <a:pt x="131" y="618"/>
                </a:lnTo>
                <a:lnTo>
                  <a:pt x="130" y="617"/>
                </a:lnTo>
                <a:lnTo>
                  <a:pt x="127" y="612"/>
                </a:lnTo>
                <a:lnTo>
                  <a:pt x="125" y="606"/>
                </a:lnTo>
                <a:lnTo>
                  <a:pt x="125" y="606"/>
                </a:lnTo>
                <a:lnTo>
                  <a:pt x="123" y="601"/>
                </a:lnTo>
                <a:lnTo>
                  <a:pt x="123" y="597"/>
                </a:lnTo>
                <a:lnTo>
                  <a:pt x="125" y="592"/>
                </a:lnTo>
                <a:lnTo>
                  <a:pt x="125" y="592"/>
                </a:lnTo>
                <a:lnTo>
                  <a:pt x="127" y="590"/>
                </a:lnTo>
                <a:lnTo>
                  <a:pt x="132" y="586"/>
                </a:lnTo>
                <a:lnTo>
                  <a:pt x="135" y="582"/>
                </a:lnTo>
                <a:lnTo>
                  <a:pt x="137" y="578"/>
                </a:lnTo>
                <a:lnTo>
                  <a:pt x="137" y="578"/>
                </a:lnTo>
                <a:lnTo>
                  <a:pt x="140" y="569"/>
                </a:lnTo>
                <a:lnTo>
                  <a:pt x="142" y="563"/>
                </a:lnTo>
                <a:lnTo>
                  <a:pt x="142" y="563"/>
                </a:lnTo>
                <a:lnTo>
                  <a:pt x="143" y="560"/>
                </a:lnTo>
                <a:lnTo>
                  <a:pt x="146" y="556"/>
                </a:lnTo>
                <a:lnTo>
                  <a:pt x="149" y="553"/>
                </a:lnTo>
                <a:lnTo>
                  <a:pt x="150" y="549"/>
                </a:lnTo>
                <a:lnTo>
                  <a:pt x="150" y="549"/>
                </a:lnTo>
                <a:lnTo>
                  <a:pt x="162" y="499"/>
                </a:lnTo>
                <a:lnTo>
                  <a:pt x="172" y="460"/>
                </a:lnTo>
                <a:lnTo>
                  <a:pt x="178" y="431"/>
                </a:lnTo>
                <a:lnTo>
                  <a:pt x="178" y="431"/>
                </a:lnTo>
                <a:lnTo>
                  <a:pt x="186" y="380"/>
                </a:lnTo>
                <a:lnTo>
                  <a:pt x="190" y="346"/>
                </a:lnTo>
                <a:lnTo>
                  <a:pt x="180" y="268"/>
                </a:lnTo>
                <a:lnTo>
                  <a:pt x="178" y="243"/>
                </a:lnTo>
                <a:lnTo>
                  <a:pt x="178" y="243"/>
                </a:lnTo>
                <a:lnTo>
                  <a:pt x="195" y="303"/>
                </a:lnTo>
                <a:lnTo>
                  <a:pt x="195" y="303"/>
                </a:lnTo>
                <a:lnTo>
                  <a:pt x="197" y="312"/>
                </a:lnTo>
                <a:lnTo>
                  <a:pt x="199" y="322"/>
                </a:lnTo>
                <a:lnTo>
                  <a:pt x="199" y="322"/>
                </a:lnTo>
                <a:lnTo>
                  <a:pt x="202" y="342"/>
                </a:lnTo>
                <a:lnTo>
                  <a:pt x="206" y="342"/>
                </a:lnTo>
                <a:lnTo>
                  <a:pt x="206" y="342"/>
                </a:lnTo>
                <a:lnTo>
                  <a:pt x="205" y="348"/>
                </a:lnTo>
                <a:lnTo>
                  <a:pt x="206" y="355"/>
                </a:lnTo>
                <a:lnTo>
                  <a:pt x="206" y="355"/>
                </a:lnTo>
                <a:lnTo>
                  <a:pt x="207" y="361"/>
                </a:lnTo>
                <a:lnTo>
                  <a:pt x="208" y="364"/>
                </a:lnTo>
                <a:lnTo>
                  <a:pt x="209" y="365"/>
                </a:lnTo>
                <a:lnTo>
                  <a:pt x="209" y="365"/>
                </a:lnTo>
                <a:lnTo>
                  <a:pt x="213" y="364"/>
                </a:lnTo>
                <a:lnTo>
                  <a:pt x="214" y="363"/>
                </a:lnTo>
                <a:lnTo>
                  <a:pt x="214" y="363"/>
                </a:lnTo>
                <a:lnTo>
                  <a:pt x="214" y="356"/>
                </a:lnTo>
                <a:lnTo>
                  <a:pt x="214" y="350"/>
                </a:lnTo>
                <a:lnTo>
                  <a:pt x="214" y="350"/>
                </a:lnTo>
                <a:lnTo>
                  <a:pt x="218" y="354"/>
                </a:lnTo>
                <a:lnTo>
                  <a:pt x="222" y="357"/>
                </a:lnTo>
                <a:lnTo>
                  <a:pt x="223" y="358"/>
                </a:lnTo>
                <a:lnTo>
                  <a:pt x="223" y="358"/>
                </a:lnTo>
                <a:lnTo>
                  <a:pt x="221" y="363"/>
                </a:lnTo>
                <a:lnTo>
                  <a:pt x="218" y="367"/>
                </a:lnTo>
                <a:lnTo>
                  <a:pt x="218" y="367"/>
                </a:lnTo>
                <a:lnTo>
                  <a:pt x="217" y="370"/>
                </a:lnTo>
                <a:lnTo>
                  <a:pt x="216" y="372"/>
                </a:lnTo>
                <a:lnTo>
                  <a:pt x="216" y="374"/>
                </a:lnTo>
                <a:lnTo>
                  <a:pt x="216" y="374"/>
                </a:lnTo>
                <a:lnTo>
                  <a:pt x="217" y="375"/>
                </a:lnTo>
                <a:lnTo>
                  <a:pt x="220" y="375"/>
                </a:lnTo>
                <a:lnTo>
                  <a:pt x="221" y="375"/>
                </a:lnTo>
                <a:lnTo>
                  <a:pt x="223" y="374"/>
                </a:lnTo>
                <a:lnTo>
                  <a:pt x="223" y="374"/>
                </a:lnTo>
                <a:lnTo>
                  <a:pt x="231" y="363"/>
                </a:lnTo>
                <a:lnTo>
                  <a:pt x="231" y="363"/>
                </a:lnTo>
                <a:lnTo>
                  <a:pt x="232" y="359"/>
                </a:lnTo>
                <a:lnTo>
                  <a:pt x="232" y="353"/>
                </a:lnTo>
                <a:lnTo>
                  <a:pt x="231" y="344"/>
                </a:lnTo>
                <a:lnTo>
                  <a:pt x="231" y="344"/>
                </a:lnTo>
                <a:lnTo>
                  <a:pt x="231" y="339"/>
                </a:lnTo>
                <a:lnTo>
                  <a:pt x="231" y="339"/>
                </a:lnTo>
                <a:lnTo>
                  <a:pt x="231" y="340"/>
                </a:lnTo>
                <a:lnTo>
                  <a:pt x="231" y="339"/>
                </a:lnTo>
                <a:lnTo>
                  <a:pt x="231" y="339"/>
                </a:lnTo>
                <a:lnTo>
                  <a:pt x="230" y="326"/>
                </a:lnTo>
                <a:lnTo>
                  <a:pt x="226" y="299"/>
                </a:lnTo>
                <a:lnTo>
                  <a:pt x="221" y="258"/>
                </a:lnTo>
                <a:lnTo>
                  <a:pt x="221" y="258"/>
                </a:lnTo>
                <a:lnTo>
                  <a:pt x="217" y="247"/>
                </a:lnTo>
                <a:lnTo>
                  <a:pt x="214" y="232"/>
                </a:lnTo>
                <a:lnTo>
                  <a:pt x="214" y="232"/>
                </a:lnTo>
                <a:lnTo>
                  <a:pt x="211" y="208"/>
                </a:lnTo>
                <a:lnTo>
                  <a:pt x="206" y="185"/>
                </a:lnTo>
                <a:lnTo>
                  <a:pt x="206" y="185"/>
                </a:lnTo>
                <a:lnTo>
                  <a:pt x="199" y="158"/>
                </a:lnTo>
                <a:lnTo>
                  <a:pt x="195" y="140"/>
                </a:lnTo>
                <a:lnTo>
                  <a:pt x="190" y="129"/>
                </a:lnTo>
                <a:lnTo>
                  <a:pt x="190" y="129"/>
                </a:lnTo>
                <a:lnTo>
                  <a:pt x="188" y="126"/>
                </a:lnTo>
                <a:lnTo>
                  <a:pt x="184" y="122"/>
                </a:lnTo>
                <a:lnTo>
                  <a:pt x="178" y="119"/>
                </a:lnTo>
                <a:lnTo>
                  <a:pt x="178" y="119"/>
                </a:lnTo>
                <a:lnTo>
                  <a:pt x="176" y="117"/>
                </a:lnTo>
                <a:lnTo>
                  <a:pt x="172" y="116"/>
                </a:lnTo>
                <a:lnTo>
                  <a:pt x="169" y="114"/>
                </a:lnTo>
                <a:lnTo>
                  <a:pt x="169" y="114"/>
                </a:lnTo>
                <a:lnTo>
                  <a:pt x="163" y="113"/>
                </a:lnTo>
                <a:lnTo>
                  <a:pt x="159" y="113"/>
                </a:lnTo>
                <a:lnTo>
                  <a:pt x="157" y="112"/>
                </a:lnTo>
                <a:lnTo>
                  <a:pt x="157" y="112"/>
                </a:lnTo>
                <a:lnTo>
                  <a:pt x="155" y="107"/>
                </a:lnTo>
                <a:lnTo>
                  <a:pt x="154" y="101"/>
                </a:lnTo>
                <a:lnTo>
                  <a:pt x="154" y="101"/>
                </a:lnTo>
                <a:lnTo>
                  <a:pt x="144" y="89"/>
                </a:lnTo>
                <a:lnTo>
                  <a:pt x="144" y="89"/>
                </a:lnTo>
                <a:lnTo>
                  <a:pt x="146" y="88"/>
                </a:lnTo>
                <a:lnTo>
                  <a:pt x="149" y="84"/>
                </a:lnTo>
                <a:lnTo>
                  <a:pt x="150" y="80"/>
                </a:lnTo>
                <a:lnTo>
                  <a:pt x="150" y="80"/>
                </a:lnTo>
                <a:lnTo>
                  <a:pt x="151" y="75"/>
                </a:lnTo>
                <a:lnTo>
                  <a:pt x="151" y="71"/>
                </a:lnTo>
                <a:lnTo>
                  <a:pt x="152" y="67"/>
                </a:lnTo>
                <a:lnTo>
                  <a:pt x="152" y="67"/>
                </a:lnTo>
                <a:lnTo>
                  <a:pt x="154" y="56"/>
                </a:lnTo>
                <a:lnTo>
                  <a:pt x="154" y="56"/>
                </a:lnTo>
                <a:lnTo>
                  <a:pt x="157" y="55"/>
                </a:lnTo>
                <a:lnTo>
                  <a:pt x="158" y="53"/>
                </a:lnTo>
                <a:lnTo>
                  <a:pt x="159" y="49"/>
                </a:lnTo>
                <a:lnTo>
                  <a:pt x="159" y="49"/>
                </a:lnTo>
                <a:lnTo>
                  <a:pt x="158" y="43"/>
                </a:lnTo>
                <a:lnTo>
                  <a:pt x="158" y="39"/>
                </a:lnTo>
                <a:lnTo>
                  <a:pt x="157" y="37"/>
                </a:lnTo>
                <a:lnTo>
                  <a:pt x="157" y="37"/>
                </a:lnTo>
                <a:lnTo>
                  <a:pt x="154" y="35"/>
                </a:lnTo>
                <a:lnTo>
                  <a:pt x="152" y="35"/>
                </a:lnTo>
                <a:lnTo>
                  <a:pt x="152" y="35"/>
                </a:lnTo>
                <a:lnTo>
                  <a:pt x="152" y="29"/>
                </a:lnTo>
                <a:lnTo>
                  <a:pt x="151" y="23"/>
                </a:lnTo>
                <a:lnTo>
                  <a:pt x="148" y="18"/>
                </a:lnTo>
                <a:lnTo>
                  <a:pt x="148" y="18"/>
                </a:lnTo>
                <a:lnTo>
                  <a:pt x="144" y="13"/>
                </a:lnTo>
                <a:lnTo>
                  <a:pt x="142" y="10"/>
                </a:lnTo>
                <a:lnTo>
                  <a:pt x="137" y="7"/>
                </a:lnTo>
                <a:lnTo>
                  <a:pt x="137" y="7"/>
                </a:lnTo>
                <a:lnTo>
                  <a:pt x="133" y="4"/>
                </a:lnTo>
                <a:lnTo>
                  <a:pt x="128" y="2"/>
                </a:lnTo>
                <a:lnTo>
                  <a:pt x="128" y="2"/>
                </a:lnTo>
                <a:lnTo>
                  <a:pt x="123" y="2"/>
                </a:lnTo>
                <a:lnTo>
                  <a:pt x="121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970060" y="4525098"/>
            <a:ext cx="568884" cy="1831949"/>
          </a:xfrm>
          <a:custGeom>
            <a:avLst/>
            <a:gdLst>
              <a:gd name="T0" fmla="*/ 289 w 395"/>
              <a:gd name="T1" fmla="*/ 14 h 1272"/>
              <a:gd name="T2" fmla="*/ 251 w 395"/>
              <a:gd name="T3" fmla="*/ 0 h 1272"/>
              <a:gd name="T4" fmla="*/ 233 w 395"/>
              <a:gd name="T5" fmla="*/ 14 h 1272"/>
              <a:gd name="T6" fmla="*/ 207 w 395"/>
              <a:gd name="T7" fmla="*/ 38 h 1272"/>
              <a:gd name="T8" fmla="*/ 184 w 395"/>
              <a:gd name="T9" fmla="*/ 71 h 1272"/>
              <a:gd name="T10" fmla="*/ 166 w 395"/>
              <a:gd name="T11" fmla="*/ 80 h 1272"/>
              <a:gd name="T12" fmla="*/ 162 w 395"/>
              <a:gd name="T13" fmla="*/ 102 h 1272"/>
              <a:gd name="T14" fmla="*/ 170 w 395"/>
              <a:gd name="T15" fmla="*/ 144 h 1272"/>
              <a:gd name="T16" fmla="*/ 163 w 395"/>
              <a:gd name="T17" fmla="*/ 171 h 1272"/>
              <a:gd name="T18" fmla="*/ 164 w 395"/>
              <a:gd name="T19" fmla="*/ 185 h 1272"/>
              <a:gd name="T20" fmla="*/ 144 w 395"/>
              <a:gd name="T21" fmla="*/ 191 h 1272"/>
              <a:gd name="T22" fmla="*/ 91 w 395"/>
              <a:gd name="T23" fmla="*/ 245 h 1272"/>
              <a:gd name="T24" fmla="*/ 41 w 395"/>
              <a:gd name="T25" fmla="*/ 317 h 1272"/>
              <a:gd name="T26" fmla="*/ 0 w 395"/>
              <a:gd name="T27" fmla="*/ 465 h 1272"/>
              <a:gd name="T28" fmla="*/ 25 w 395"/>
              <a:gd name="T29" fmla="*/ 520 h 1272"/>
              <a:gd name="T30" fmla="*/ 63 w 395"/>
              <a:gd name="T31" fmla="*/ 573 h 1272"/>
              <a:gd name="T32" fmla="*/ 59 w 395"/>
              <a:gd name="T33" fmla="*/ 627 h 1272"/>
              <a:gd name="T34" fmla="*/ 93 w 395"/>
              <a:gd name="T35" fmla="*/ 812 h 1272"/>
              <a:gd name="T36" fmla="*/ 108 w 395"/>
              <a:gd name="T37" fmla="*/ 955 h 1272"/>
              <a:gd name="T38" fmla="*/ 126 w 395"/>
              <a:gd name="T39" fmla="*/ 1035 h 1272"/>
              <a:gd name="T40" fmla="*/ 133 w 395"/>
              <a:gd name="T41" fmla="*/ 1081 h 1272"/>
              <a:gd name="T42" fmla="*/ 137 w 395"/>
              <a:gd name="T43" fmla="*/ 1174 h 1272"/>
              <a:gd name="T44" fmla="*/ 139 w 395"/>
              <a:gd name="T45" fmla="*/ 1211 h 1272"/>
              <a:gd name="T46" fmla="*/ 172 w 395"/>
              <a:gd name="T47" fmla="*/ 1221 h 1272"/>
              <a:gd name="T48" fmla="*/ 200 w 395"/>
              <a:gd name="T49" fmla="*/ 1181 h 1272"/>
              <a:gd name="T50" fmla="*/ 201 w 395"/>
              <a:gd name="T51" fmla="*/ 1148 h 1272"/>
              <a:gd name="T52" fmla="*/ 211 w 395"/>
              <a:gd name="T53" fmla="*/ 1098 h 1272"/>
              <a:gd name="T54" fmla="*/ 208 w 395"/>
              <a:gd name="T55" fmla="*/ 1055 h 1272"/>
              <a:gd name="T56" fmla="*/ 208 w 395"/>
              <a:gd name="T57" fmla="*/ 842 h 1272"/>
              <a:gd name="T58" fmla="*/ 217 w 395"/>
              <a:gd name="T59" fmla="*/ 892 h 1272"/>
              <a:gd name="T60" fmla="*/ 225 w 395"/>
              <a:gd name="T61" fmla="*/ 1031 h 1272"/>
              <a:gd name="T62" fmla="*/ 211 w 395"/>
              <a:gd name="T63" fmla="*/ 1174 h 1272"/>
              <a:gd name="T64" fmla="*/ 220 w 395"/>
              <a:gd name="T65" fmla="*/ 1197 h 1272"/>
              <a:gd name="T66" fmla="*/ 226 w 395"/>
              <a:gd name="T67" fmla="*/ 1257 h 1272"/>
              <a:gd name="T68" fmla="*/ 248 w 395"/>
              <a:gd name="T69" fmla="*/ 1271 h 1272"/>
              <a:gd name="T70" fmla="*/ 301 w 395"/>
              <a:gd name="T71" fmla="*/ 1265 h 1272"/>
              <a:gd name="T72" fmla="*/ 300 w 395"/>
              <a:gd name="T73" fmla="*/ 1241 h 1272"/>
              <a:gd name="T74" fmla="*/ 289 w 395"/>
              <a:gd name="T75" fmla="*/ 1210 h 1272"/>
              <a:gd name="T76" fmla="*/ 297 w 395"/>
              <a:gd name="T77" fmla="*/ 1202 h 1272"/>
              <a:gd name="T78" fmla="*/ 297 w 395"/>
              <a:gd name="T79" fmla="*/ 1157 h 1272"/>
              <a:gd name="T80" fmla="*/ 310 w 395"/>
              <a:gd name="T81" fmla="*/ 1049 h 1272"/>
              <a:gd name="T82" fmla="*/ 324 w 395"/>
              <a:gd name="T83" fmla="*/ 856 h 1272"/>
              <a:gd name="T84" fmla="*/ 337 w 395"/>
              <a:gd name="T85" fmla="*/ 743 h 1272"/>
              <a:gd name="T86" fmla="*/ 341 w 395"/>
              <a:gd name="T87" fmla="*/ 698 h 1272"/>
              <a:gd name="T88" fmla="*/ 352 w 395"/>
              <a:gd name="T89" fmla="*/ 739 h 1272"/>
              <a:gd name="T90" fmla="*/ 362 w 395"/>
              <a:gd name="T91" fmla="*/ 732 h 1272"/>
              <a:gd name="T92" fmla="*/ 358 w 395"/>
              <a:gd name="T93" fmla="*/ 756 h 1272"/>
              <a:gd name="T94" fmla="*/ 371 w 395"/>
              <a:gd name="T95" fmla="*/ 750 h 1272"/>
              <a:gd name="T96" fmla="*/ 382 w 395"/>
              <a:gd name="T97" fmla="*/ 703 h 1272"/>
              <a:gd name="T98" fmla="*/ 393 w 395"/>
              <a:gd name="T99" fmla="*/ 568 h 1272"/>
              <a:gd name="T100" fmla="*/ 384 w 395"/>
              <a:gd name="T101" fmla="*/ 383 h 1272"/>
              <a:gd name="T102" fmla="*/ 373 w 395"/>
              <a:gd name="T103" fmla="*/ 288 h 1272"/>
              <a:gd name="T104" fmla="*/ 328 w 395"/>
              <a:gd name="T105" fmla="*/ 231 h 1272"/>
              <a:gd name="T106" fmla="*/ 306 w 395"/>
              <a:gd name="T107" fmla="*/ 195 h 1272"/>
              <a:gd name="T108" fmla="*/ 341 w 395"/>
              <a:gd name="T109" fmla="*/ 128 h 1272"/>
              <a:gd name="T110" fmla="*/ 343 w 395"/>
              <a:gd name="T111" fmla="*/ 82 h 1272"/>
              <a:gd name="T112" fmla="*/ 333 w 395"/>
              <a:gd name="T113" fmla="*/ 6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5" h="1272">
                <a:moveTo>
                  <a:pt x="301" y="33"/>
                </a:moveTo>
                <a:lnTo>
                  <a:pt x="301" y="33"/>
                </a:lnTo>
                <a:lnTo>
                  <a:pt x="300" y="31"/>
                </a:lnTo>
                <a:lnTo>
                  <a:pt x="298" y="26"/>
                </a:lnTo>
                <a:lnTo>
                  <a:pt x="292" y="19"/>
                </a:lnTo>
                <a:lnTo>
                  <a:pt x="289" y="14"/>
                </a:lnTo>
                <a:lnTo>
                  <a:pt x="283" y="11"/>
                </a:lnTo>
                <a:lnTo>
                  <a:pt x="283" y="11"/>
                </a:lnTo>
                <a:lnTo>
                  <a:pt x="272" y="4"/>
                </a:lnTo>
                <a:lnTo>
                  <a:pt x="261" y="1"/>
                </a:lnTo>
                <a:lnTo>
                  <a:pt x="255" y="0"/>
                </a:lnTo>
                <a:lnTo>
                  <a:pt x="251" y="0"/>
                </a:lnTo>
                <a:lnTo>
                  <a:pt x="246" y="1"/>
                </a:lnTo>
                <a:lnTo>
                  <a:pt x="243" y="2"/>
                </a:lnTo>
                <a:lnTo>
                  <a:pt x="243" y="2"/>
                </a:lnTo>
                <a:lnTo>
                  <a:pt x="238" y="5"/>
                </a:lnTo>
                <a:lnTo>
                  <a:pt x="236" y="10"/>
                </a:lnTo>
                <a:lnTo>
                  <a:pt x="233" y="14"/>
                </a:lnTo>
                <a:lnTo>
                  <a:pt x="229" y="20"/>
                </a:lnTo>
                <a:lnTo>
                  <a:pt x="229" y="20"/>
                </a:lnTo>
                <a:lnTo>
                  <a:pt x="225" y="25"/>
                </a:lnTo>
                <a:lnTo>
                  <a:pt x="221" y="27"/>
                </a:lnTo>
                <a:lnTo>
                  <a:pt x="216" y="30"/>
                </a:lnTo>
                <a:lnTo>
                  <a:pt x="207" y="38"/>
                </a:lnTo>
                <a:lnTo>
                  <a:pt x="207" y="38"/>
                </a:lnTo>
                <a:lnTo>
                  <a:pt x="202" y="44"/>
                </a:lnTo>
                <a:lnTo>
                  <a:pt x="198" y="49"/>
                </a:lnTo>
                <a:lnTo>
                  <a:pt x="192" y="59"/>
                </a:lnTo>
                <a:lnTo>
                  <a:pt x="187" y="67"/>
                </a:lnTo>
                <a:lnTo>
                  <a:pt x="184" y="71"/>
                </a:lnTo>
                <a:lnTo>
                  <a:pt x="180" y="74"/>
                </a:lnTo>
                <a:lnTo>
                  <a:pt x="180" y="74"/>
                </a:lnTo>
                <a:lnTo>
                  <a:pt x="175" y="76"/>
                </a:lnTo>
                <a:lnTo>
                  <a:pt x="173" y="77"/>
                </a:lnTo>
                <a:lnTo>
                  <a:pt x="167" y="78"/>
                </a:lnTo>
                <a:lnTo>
                  <a:pt x="166" y="80"/>
                </a:lnTo>
                <a:lnTo>
                  <a:pt x="165" y="81"/>
                </a:lnTo>
                <a:lnTo>
                  <a:pt x="162" y="87"/>
                </a:lnTo>
                <a:lnTo>
                  <a:pt x="162" y="87"/>
                </a:lnTo>
                <a:lnTo>
                  <a:pt x="161" y="92"/>
                </a:lnTo>
                <a:lnTo>
                  <a:pt x="161" y="95"/>
                </a:lnTo>
                <a:lnTo>
                  <a:pt x="162" y="102"/>
                </a:lnTo>
                <a:lnTo>
                  <a:pt x="164" y="109"/>
                </a:lnTo>
                <a:lnTo>
                  <a:pt x="166" y="119"/>
                </a:lnTo>
                <a:lnTo>
                  <a:pt x="166" y="119"/>
                </a:lnTo>
                <a:lnTo>
                  <a:pt x="167" y="130"/>
                </a:lnTo>
                <a:lnTo>
                  <a:pt x="170" y="139"/>
                </a:lnTo>
                <a:lnTo>
                  <a:pt x="170" y="144"/>
                </a:lnTo>
                <a:lnTo>
                  <a:pt x="170" y="148"/>
                </a:lnTo>
                <a:lnTo>
                  <a:pt x="169" y="154"/>
                </a:lnTo>
                <a:lnTo>
                  <a:pt x="166" y="159"/>
                </a:lnTo>
                <a:lnTo>
                  <a:pt x="166" y="159"/>
                </a:lnTo>
                <a:lnTo>
                  <a:pt x="164" y="165"/>
                </a:lnTo>
                <a:lnTo>
                  <a:pt x="163" y="171"/>
                </a:lnTo>
                <a:lnTo>
                  <a:pt x="163" y="175"/>
                </a:lnTo>
                <a:lnTo>
                  <a:pt x="163" y="180"/>
                </a:lnTo>
                <a:lnTo>
                  <a:pt x="165" y="185"/>
                </a:lnTo>
                <a:lnTo>
                  <a:pt x="166" y="186"/>
                </a:lnTo>
                <a:lnTo>
                  <a:pt x="166" y="186"/>
                </a:lnTo>
                <a:lnTo>
                  <a:pt x="164" y="185"/>
                </a:lnTo>
                <a:lnTo>
                  <a:pt x="158" y="185"/>
                </a:lnTo>
                <a:lnTo>
                  <a:pt x="154" y="185"/>
                </a:lnTo>
                <a:lnTo>
                  <a:pt x="151" y="186"/>
                </a:lnTo>
                <a:lnTo>
                  <a:pt x="147" y="187"/>
                </a:lnTo>
                <a:lnTo>
                  <a:pt x="144" y="191"/>
                </a:lnTo>
                <a:lnTo>
                  <a:pt x="144" y="191"/>
                </a:lnTo>
                <a:lnTo>
                  <a:pt x="134" y="201"/>
                </a:lnTo>
                <a:lnTo>
                  <a:pt x="119" y="215"/>
                </a:lnTo>
                <a:lnTo>
                  <a:pt x="106" y="229"/>
                </a:lnTo>
                <a:lnTo>
                  <a:pt x="99" y="236"/>
                </a:lnTo>
                <a:lnTo>
                  <a:pt x="99" y="236"/>
                </a:lnTo>
                <a:lnTo>
                  <a:pt x="91" y="245"/>
                </a:lnTo>
                <a:lnTo>
                  <a:pt x="75" y="264"/>
                </a:lnTo>
                <a:lnTo>
                  <a:pt x="65" y="276"/>
                </a:lnTo>
                <a:lnTo>
                  <a:pt x="56" y="288"/>
                </a:lnTo>
                <a:lnTo>
                  <a:pt x="47" y="303"/>
                </a:lnTo>
                <a:lnTo>
                  <a:pt x="41" y="317"/>
                </a:lnTo>
                <a:lnTo>
                  <a:pt x="41" y="317"/>
                </a:lnTo>
                <a:lnTo>
                  <a:pt x="34" y="332"/>
                </a:lnTo>
                <a:lnTo>
                  <a:pt x="28" y="351"/>
                </a:lnTo>
                <a:lnTo>
                  <a:pt x="15" y="395"/>
                </a:lnTo>
                <a:lnTo>
                  <a:pt x="5" y="437"/>
                </a:lnTo>
                <a:lnTo>
                  <a:pt x="1" y="452"/>
                </a:lnTo>
                <a:lnTo>
                  <a:pt x="0" y="465"/>
                </a:lnTo>
                <a:lnTo>
                  <a:pt x="0" y="465"/>
                </a:lnTo>
                <a:lnTo>
                  <a:pt x="0" y="470"/>
                </a:lnTo>
                <a:lnTo>
                  <a:pt x="2" y="476"/>
                </a:lnTo>
                <a:lnTo>
                  <a:pt x="8" y="490"/>
                </a:lnTo>
                <a:lnTo>
                  <a:pt x="16" y="504"/>
                </a:lnTo>
                <a:lnTo>
                  <a:pt x="25" y="520"/>
                </a:lnTo>
                <a:lnTo>
                  <a:pt x="43" y="545"/>
                </a:lnTo>
                <a:lnTo>
                  <a:pt x="50" y="555"/>
                </a:lnTo>
                <a:lnTo>
                  <a:pt x="50" y="555"/>
                </a:lnTo>
                <a:lnTo>
                  <a:pt x="56" y="564"/>
                </a:lnTo>
                <a:lnTo>
                  <a:pt x="63" y="573"/>
                </a:lnTo>
                <a:lnTo>
                  <a:pt x="63" y="573"/>
                </a:lnTo>
                <a:lnTo>
                  <a:pt x="59" y="597"/>
                </a:lnTo>
                <a:lnTo>
                  <a:pt x="56" y="616"/>
                </a:lnTo>
                <a:lnTo>
                  <a:pt x="57" y="623"/>
                </a:lnTo>
                <a:lnTo>
                  <a:pt x="57" y="625"/>
                </a:lnTo>
                <a:lnTo>
                  <a:pt x="59" y="627"/>
                </a:lnTo>
                <a:lnTo>
                  <a:pt x="59" y="627"/>
                </a:lnTo>
                <a:lnTo>
                  <a:pt x="65" y="631"/>
                </a:lnTo>
                <a:lnTo>
                  <a:pt x="67" y="636"/>
                </a:lnTo>
                <a:lnTo>
                  <a:pt x="67" y="636"/>
                </a:lnTo>
                <a:lnTo>
                  <a:pt x="73" y="668"/>
                </a:lnTo>
                <a:lnTo>
                  <a:pt x="83" y="738"/>
                </a:lnTo>
                <a:lnTo>
                  <a:pt x="93" y="812"/>
                </a:lnTo>
                <a:lnTo>
                  <a:pt x="99" y="856"/>
                </a:lnTo>
                <a:lnTo>
                  <a:pt x="99" y="856"/>
                </a:lnTo>
                <a:lnTo>
                  <a:pt x="105" y="907"/>
                </a:lnTo>
                <a:lnTo>
                  <a:pt x="108" y="935"/>
                </a:lnTo>
                <a:lnTo>
                  <a:pt x="108" y="947"/>
                </a:lnTo>
                <a:lnTo>
                  <a:pt x="108" y="955"/>
                </a:lnTo>
                <a:lnTo>
                  <a:pt x="108" y="955"/>
                </a:lnTo>
                <a:lnTo>
                  <a:pt x="108" y="962"/>
                </a:lnTo>
                <a:lnTo>
                  <a:pt x="110" y="974"/>
                </a:lnTo>
                <a:lnTo>
                  <a:pt x="116" y="999"/>
                </a:lnTo>
                <a:lnTo>
                  <a:pt x="121" y="1023"/>
                </a:lnTo>
                <a:lnTo>
                  <a:pt x="126" y="1035"/>
                </a:lnTo>
                <a:lnTo>
                  <a:pt x="126" y="1035"/>
                </a:lnTo>
                <a:lnTo>
                  <a:pt x="128" y="1042"/>
                </a:lnTo>
                <a:lnTo>
                  <a:pt x="129" y="1051"/>
                </a:lnTo>
                <a:lnTo>
                  <a:pt x="130" y="1071"/>
                </a:lnTo>
                <a:lnTo>
                  <a:pt x="130" y="1071"/>
                </a:lnTo>
                <a:lnTo>
                  <a:pt x="133" y="1081"/>
                </a:lnTo>
                <a:lnTo>
                  <a:pt x="135" y="1089"/>
                </a:lnTo>
                <a:lnTo>
                  <a:pt x="139" y="1098"/>
                </a:lnTo>
                <a:lnTo>
                  <a:pt x="139" y="1121"/>
                </a:lnTo>
                <a:lnTo>
                  <a:pt x="139" y="1166"/>
                </a:lnTo>
                <a:lnTo>
                  <a:pt x="139" y="1166"/>
                </a:lnTo>
                <a:lnTo>
                  <a:pt x="137" y="1174"/>
                </a:lnTo>
                <a:lnTo>
                  <a:pt x="134" y="1187"/>
                </a:lnTo>
                <a:lnTo>
                  <a:pt x="133" y="1194"/>
                </a:lnTo>
                <a:lnTo>
                  <a:pt x="133" y="1201"/>
                </a:lnTo>
                <a:lnTo>
                  <a:pt x="135" y="1206"/>
                </a:lnTo>
                <a:lnTo>
                  <a:pt x="137" y="1208"/>
                </a:lnTo>
                <a:lnTo>
                  <a:pt x="139" y="1211"/>
                </a:lnTo>
                <a:lnTo>
                  <a:pt x="139" y="1211"/>
                </a:lnTo>
                <a:lnTo>
                  <a:pt x="151" y="1217"/>
                </a:lnTo>
                <a:lnTo>
                  <a:pt x="156" y="1221"/>
                </a:lnTo>
                <a:lnTo>
                  <a:pt x="161" y="1222"/>
                </a:lnTo>
                <a:lnTo>
                  <a:pt x="166" y="1223"/>
                </a:lnTo>
                <a:lnTo>
                  <a:pt x="172" y="1221"/>
                </a:lnTo>
                <a:lnTo>
                  <a:pt x="179" y="1217"/>
                </a:lnTo>
                <a:lnTo>
                  <a:pt x="184" y="1211"/>
                </a:lnTo>
                <a:lnTo>
                  <a:pt x="184" y="1211"/>
                </a:lnTo>
                <a:lnTo>
                  <a:pt x="190" y="1203"/>
                </a:lnTo>
                <a:lnTo>
                  <a:pt x="194" y="1195"/>
                </a:lnTo>
                <a:lnTo>
                  <a:pt x="200" y="1181"/>
                </a:lnTo>
                <a:lnTo>
                  <a:pt x="202" y="1171"/>
                </a:lnTo>
                <a:lnTo>
                  <a:pt x="202" y="1168"/>
                </a:lnTo>
                <a:lnTo>
                  <a:pt x="202" y="1166"/>
                </a:lnTo>
                <a:lnTo>
                  <a:pt x="202" y="1166"/>
                </a:lnTo>
                <a:lnTo>
                  <a:pt x="201" y="1159"/>
                </a:lnTo>
                <a:lnTo>
                  <a:pt x="201" y="1148"/>
                </a:lnTo>
                <a:lnTo>
                  <a:pt x="202" y="1130"/>
                </a:lnTo>
                <a:lnTo>
                  <a:pt x="202" y="1130"/>
                </a:lnTo>
                <a:lnTo>
                  <a:pt x="208" y="1116"/>
                </a:lnTo>
                <a:lnTo>
                  <a:pt x="210" y="1106"/>
                </a:lnTo>
                <a:lnTo>
                  <a:pt x="211" y="1098"/>
                </a:lnTo>
                <a:lnTo>
                  <a:pt x="211" y="1098"/>
                </a:lnTo>
                <a:lnTo>
                  <a:pt x="211" y="1093"/>
                </a:lnTo>
                <a:lnTo>
                  <a:pt x="212" y="1086"/>
                </a:lnTo>
                <a:lnTo>
                  <a:pt x="212" y="1079"/>
                </a:lnTo>
                <a:lnTo>
                  <a:pt x="211" y="1071"/>
                </a:lnTo>
                <a:lnTo>
                  <a:pt x="211" y="1071"/>
                </a:lnTo>
                <a:lnTo>
                  <a:pt x="208" y="1055"/>
                </a:lnTo>
                <a:lnTo>
                  <a:pt x="203" y="1028"/>
                </a:lnTo>
                <a:lnTo>
                  <a:pt x="198" y="990"/>
                </a:lnTo>
                <a:lnTo>
                  <a:pt x="189" y="937"/>
                </a:lnTo>
                <a:lnTo>
                  <a:pt x="189" y="937"/>
                </a:lnTo>
                <a:lnTo>
                  <a:pt x="200" y="879"/>
                </a:lnTo>
                <a:lnTo>
                  <a:pt x="208" y="842"/>
                </a:lnTo>
                <a:lnTo>
                  <a:pt x="210" y="833"/>
                </a:lnTo>
                <a:lnTo>
                  <a:pt x="211" y="832"/>
                </a:lnTo>
                <a:lnTo>
                  <a:pt x="211" y="833"/>
                </a:lnTo>
                <a:lnTo>
                  <a:pt x="211" y="833"/>
                </a:lnTo>
                <a:lnTo>
                  <a:pt x="212" y="856"/>
                </a:lnTo>
                <a:lnTo>
                  <a:pt x="217" y="892"/>
                </a:lnTo>
                <a:lnTo>
                  <a:pt x="221" y="926"/>
                </a:lnTo>
                <a:lnTo>
                  <a:pt x="225" y="950"/>
                </a:lnTo>
                <a:lnTo>
                  <a:pt x="225" y="950"/>
                </a:lnTo>
                <a:lnTo>
                  <a:pt x="226" y="961"/>
                </a:lnTo>
                <a:lnTo>
                  <a:pt x="226" y="980"/>
                </a:lnTo>
                <a:lnTo>
                  <a:pt x="225" y="1031"/>
                </a:lnTo>
                <a:lnTo>
                  <a:pt x="222" y="1080"/>
                </a:lnTo>
                <a:lnTo>
                  <a:pt x="220" y="1107"/>
                </a:lnTo>
                <a:lnTo>
                  <a:pt x="220" y="1107"/>
                </a:lnTo>
                <a:lnTo>
                  <a:pt x="215" y="1143"/>
                </a:lnTo>
                <a:lnTo>
                  <a:pt x="211" y="1165"/>
                </a:lnTo>
                <a:lnTo>
                  <a:pt x="211" y="1174"/>
                </a:lnTo>
                <a:lnTo>
                  <a:pt x="211" y="1179"/>
                </a:lnTo>
                <a:lnTo>
                  <a:pt x="211" y="1179"/>
                </a:lnTo>
                <a:lnTo>
                  <a:pt x="213" y="1187"/>
                </a:lnTo>
                <a:lnTo>
                  <a:pt x="216" y="1193"/>
                </a:lnTo>
                <a:lnTo>
                  <a:pt x="218" y="1196"/>
                </a:lnTo>
                <a:lnTo>
                  <a:pt x="220" y="1197"/>
                </a:lnTo>
                <a:lnTo>
                  <a:pt x="220" y="1197"/>
                </a:lnTo>
                <a:lnTo>
                  <a:pt x="221" y="1201"/>
                </a:lnTo>
                <a:lnTo>
                  <a:pt x="221" y="1208"/>
                </a:lnTo>
                <a:lnTo>
                  <a:pt x="222" y="1232"/>
                </a:lnTo>
                <a:lnTo>
                  <a:pt x="224" y="1245"/>
                </a:lnTo>
                <a:lnTo>
                  <a:pt x="226" y="1257"/>
                </a:lnTo>
                <a:lnTo>
                  <a:pt x="227" y="1261"/>
                </a:lnTo>
                <a:lnTo>
                  <a:pt x="229" y="1266"/>
                </a:lnTo>
                <a:lnTo>
                  <a:pt x="231" y="1268"/>
                </a:lnTo>
                <a:lnTo>
                  <a:pt x="234" y="1269"/>
                </a:lnTo>
                <a:lnTo>
                  <a:pt x="234" y="1269"/>
                </a:lnTo>
                <a:lnTo>
                  <a:pt x="248" y="1271"/>
                </a:lnTo>
                <a:lnTo>
                  <a:pt x="267" y="1272"/>
                </a:lnTo>
                <a:lnTo>
                  <a:pt x="277" y="1272"/>
                </a:lnTo>
                <a:lnTo>
                  <a:pt x="286" y="1271"/>
                </a:lnTo>
                <a:lnTo>
                  <a:pt x="294" y="1269"/>
                </a:lnTo>
                <a:lnTo>
                  <a:pt x="301" y="1265"/>
                </a:lnTo>
                <a:lnTo>
                  <a:pt x="301" y="1265"/>
                </a:lnTo>
                <a:lnTo>
                  <a:pt x="303" y="1262"/>
                </a:lnTo>
                <a:lnTo>
                  <a:pt x="304" y="1259"/>
                </a:lnTo>
                <a:lnTo>
                  <a:pt x="306" y="1257"/>
                </a:lnTo>
                <a:lnTo>
                  <a:pt x="306" y="1253"/>
                </a:lnTo>
                <a:lnTo>
                  <a:pt x="303" y="1247"/>
                </a:lnTo>
                <a:lnTo>
                  <a:pt x="300" y="1241"/>
                </a:lnTo>
                <a:lnTo>
                  <a:pt x="292" y="1230"/>
                </a:lnTo>
                <a:lnTo>
                  <a:pt x="288" y="1224"/>
                </a:lnTo>
                <a:lnTo>
                  <a:pt x="288" y="1224"/>
                </a:lnTo>
                <a:lnTo>
                  <a:pt x="288" y="1221"/>
                </a:lnTo>
                <a:lnTo>
                  <a:pt x="288" y="1215"/>
                </a:lnTo>
                <a:lnTo>
                  <a:pt x="289" y="1210"/>
                </a:lnTo>
                <a:lnTo>
                  <a:pt x="288" y="1206"/>
                </a:lnTo>
                <a:lnTo>
                  <a:pt x="288" y="1206"/>
                </a:lnTo>
                <a:lnTo>
                  <a:pt x="288" y="1205"/>
                </a:lnTo>
                <a:lnTo>
                  <a:pt x="288" y="1205"/>
                </a:lnTo>
                <a:lnTo>
                  <a:pt x="291" y="1203"/>
                </a:lnTo>
                <a:lnTo>
                  <a:pt x="297" y="1202"/>
                </a:lnTo>
                <a:lnTo>
                  <a:pt x="297" y="1202"/>
                </a:lnTo>
                <a:lnTo>
                  <a:pt x="294" y="1184"/>
                </a:lnTo>
                <a:lnTo>
                  <a:pt x="294" y="1169"/>
                </a:lnTo>
                <a:lnTo>
                  <a:pt x="295" y="1162"/>
                </a:lnTo>
                <a:lnTo>
                  <a:pt x="297" y="1157"/>
                </a:lnTo>
                <a:lnTo>
                  <a:pt x="297" y="1157"/>
                </a:lnTo>
                <a:lnTo>
                  <a:pt x="299" y="1147"/>
                </a:lnTo>
                <a:lnTo>
                  <a:pt x="300" y="1138"/>
                </a:lnTo>
                <a:lnTo>
                  <a:pt x="301" y="1116"/>
                </a:lnTo>
                <a:lnTo>
                  <a:pt x="301" y="1116"/>
                </a:lnTo>
                <a:lnTo>
                  <a:pt x="306" y="1077"/>
                </a:lnTo>
                <a:lnTo>
                  <a:pt x="310" y="1049"/>
                </a:lnTo>
                <a:lnTo>
                  <a:pt x="310" y="1049"/>
                </a:lnTo>
                <a:lnTo>
                  <a:pt x="316" y="959"/>
                </a:lnTo>
                <a:lnTo>
                  <a:pt x="319" y="894"/>
                </a:lnTo>
                <a:lnTo>
                  <a:pt x="321" y="869"/>
                </a:lnTo>
                <a:lnTo>
                  <a:pt x="324" y="856"/>
                </a:lnTo>
                <a:lnTo>
                  <a:pt x="324" y="856"/>
                </a:lnTo>
                <a:lnTo>
                  <a:pt x="326" y="847"/>
                </a:lnTo>
                <a:lnTo>
                  <a:pt x="327" y="833"/>
                </a:lnTo>
                <a:lnTo>
                  <a:pt x="330" y="801"/>
                </a:lnTo>
                <a:lnTo>
                  <a:pt x="333" y="768"/>
                </a:lnTo>
                <a:lnTo>
                  <a:pt x="335" y="753"/>
                </a:lnTo>
                <a:lnTo>
                  <a:pt x="337" y="743"/>
                </a:lnTo>
                <a:lnTo>
                  <a:pt x="337" y="743"/>
                </a:lnTo>
                <a:lnTo>
                  <a:pt x="339" y="736"/>
                </a:lnTo>
                <a:lnTo>
                  <a:pt x="340" y="727"/>
                </a:lnTo>
                <a:lnTo>
                  <a:pt x="341" y="712"/>
                </a:lnTo>
                <a:lnTo>
                  <a:pt x="341" y="698"/>
                </a:lnTo>
                <a:lnTo>
                  <a:pt x="341" y="698"/>
                </a:lnTo>
                <a:lnTo>
                  <a:pt x="345" y="719"/>
                </a:lnTo>
                <a:lnTo>
                  <a:pt x="348" y="732"/>
                </a:lnTo>
                <a:lnTo>
                  <a:pt x="349" y="737"/>
                </a:lnTo>
                <a:lnTo>
                  <a:pt x="350" y="739"/>
                </a:lnTo>
                <a:lnTo>
                  <a:pt x="350" y="739"/>
                </a:lnTo>
                <a:lnTo>
                  <a:pt x="352" y="739"/>
                </a:lnTo>
                <a:lnTo>
                  <a:pt x="354" y="738"/>
                </a:lnTo>
                <a:lnTo>
                  <a:pt x="357" y="733"/>
                </a:lnTo>
                <a:lnTo>
                  <a:pt x="359" y="729"/>
                </a:lnTo>
                <a:lnTo>
                  <a:pt x="359" y="725"/>
                </a:lnTo>
                <a:lnTo>
                  <a:pt x="359" y="725"/>
                </a:lnTo>
                <a:lnTo>
                  <a:pt x="362" y="732"/>
                </a:lnTo>
                <a:lnTo>
                  <a:pt x="364" y="740"/>
                </a:lnTo>
                <a:lnTo>
                  <a:pt x="364" y="742"/>
                </a:lnTo>
                <a:lnTo>
                  <a:pt x="364" y="743"/>
                </a:lnTo>
                <a:lnTo>
                  <a:pt x="364" y="743"/>
                </a:lnTo>
                <a:lnTo>
                  <a:pt x="362" y="748"/>
                </a:lnTo>
                <a:lnTo>
                  <a:pt x="358" y="756"/>
                </a:lnTo>
                <a:lnTo>
                  <a:pt x="356" y="761"/>
                </a:lnTo>
                <a:lnTo>
                  <a:pt x="357" y="762"/>
                </a:lnTo>
                <a:lnTo>
                  <a:pt x="359" y="761"/>
                </a:lnTo>
                <a:lnTo>
                  <a:pt x="359" y="761"/>
                </a:lnTo>
                <a:lnTo>
                  <a:pt x="365" y="756"/>
                </a:lnTo>
                <a:lnTo>
                  <a:pt x="371" y="750"/>
                </a:lnTo>
                <a:lnTo>
                  <a:pt x="374" y="745"/>
                </a:lnTo>
                <a:lnTo>
                  <a:pt x="377" y="739"/>
                </a:lnTo>
                <a:lnTo>
                  <a:pt x="377" y="739"/>
                </a:lnTo>
                <a:lnTo>
                  <a:pt x="380" y="730"/>
                </a:lnTo>
                <a:lnTo>
                  <a:pt x="381" y="718"/>
                </a:lnTo>
                <a:lnTo>
                  <a:pt x="382" y="703"/>
                </a:lnTo>
                <a:lnTo>
                  <a:pt x="382" y="703"/>
                </a:lnTo>
                <a:lnTo>
                  <a:pt x="386" y="697"/>
                </a:lnTo>
                <a:lnTo>
                  <a:pt x="390" y="693"/>
                </a:lnTo>
                <a:lnTo>
                  <a:pt x="391" y="689"/>
                </a:lnTo>
                <a:lnTo>
                  <a:pt x="391" y="689"/>
                </a:lnTo>
                <a:lnTo>
                  <a:pt x="393" y="568"/>
                </a:lnTo>
                <a:lnTo>
                  <a:pt x="395" y="484"/>
                </a:lnTo>
                <a:lnTo>
                  <a:pt x="395" y="438"/>
                </a:lnTo>
                <a:lnTo>
                  <a:pt x="395" y="438"/>
                </a:lnTo>
                <a:lnTo>
                  <a:pt x="394" y="429"/>
                </a:lnTo>
                <a:lnTo>
                  <a:pt x="392" y="417"/>
                </a:lnTo>
                <a:lnTo>
                  <a:pt x="384" y="383"/>
                </a:lnTo>
                <a:lnTo>
                  <a:pt x="376" y="348"/>
                </a:lnTo>
                <a:lnTo>
                  <a:pt x="374" y="333"/>
                </a:lnTo>
                <a:lnTo>
                  <a:pt x="373" y="321"/>
                </a:lnTo>
                <a:lnTo>
                  <a:pt x="373" y="321"/>
                </a:lnTo>
                <a:lnTo>
                  <a:pt x="374" y="295"/>
                </a:lnTo>
                <a:lnTo>
                  <a:pt x="373" y="288"/>
                </a:lnTo>
                <a:lnTo>
                  <a:pt x="368" y="281"/>
                </a:lnTo>
                <a:lnTo>
                  <a:pt x="368" y="281"/>
                </a:lnTo>
                <a:lnTo>
                  <a:pt x="359" y="268"/>
                </a:lnTo>
                <a:lnTo>
                  <a:pt x="346" y="253"/>
                </a:lnTo>
                <a:lnTo>
                  <a:pt x="328" y="231"/>
                </a:lnTo>
                <a:lnTo>
                  <a:pt x="328" y="231"/>
                </a:lnTo>
                <a:lnTo>
                  <a:pt x="325" y="229"/>
                </a:lnTo>
                <a:lnTo>
                  <a:pt x="318" y="226"/>
                </a:lnTo>
                <a:lnTo>
                  <a:pt x="310" y="222"/>
                </a:lnTo>
                <a:lnTo>
                  <a:pt x="310" y="204"/>
                </a:lnTo>
                <a:lnTo>
                  <a:pt x="306" y="195"/>
                </a:lnTo>
                <a:lnTo>
                  <a:pt x="306" y="195"/>
                </a:lnTo>
                <a:lnTo>
                  <a:pt x="324" y="168"/>
                </a:lnTo>
                <a:lnTo>
                  <a:pt x="324" y="168"/>
                </a:lnTo>
                <a:lnTo>
                  <a:pt x="333" y="155"/>
                </a:lnTo>
                <a:lnTo>
                  <a:pt x="338" y="146"/>
                </a:lnTo>
                <a:lnTo>
                  <a:pt x="340" y="138"/>
                </a:lnTo>
                <a:lnTo>
                  <a:pt x="341" y="128"/>
                </a:lnTo>
                <a:lnTo>
                  <a:pt x="341" y="128"/>
                </a:lnTo>
                <a:lnTo>
                  <a:pt x="343" y="109"/>
                </a:lnTo>
                <a:lnTo>
                  <a:pt x="341" y="96"/>
                </a:lnTo>
                <a:lnTo>
                  <a:pt x="341" y="96"/>
                </a:lnTo>
                <a:lnTo>
                  <a:pt x="341" y="90"/>
                </a:lnTo>
                <a:lnTo>
                  <a:pt x="343" y="82"/>
                </a:lnTo>
                <a:lnTo>
                  <a:pt x="343" y="78"/>
                </a:lnTo>
                <a:lnTo>
                  <a:pt x="341" y="74"/>
                </a:lnTo>
                <a:lnTo>
                  <a:pt x="340" y="69"/>
                </a:lnTo>
                <a:lnTo>
                  <a:pt x="337" y="65"/>
                </a:lnTo>
                <a:lnTo>
                  <a:pt x="337" y="65"/>
                </a:lnTo>
                <a:lnTo>
                  <a:pt x="333" y="60"/>
                </a:lnTo>
                <a:lnTo>
                  <a:pt x="329" y="57"/>
                </a:lnTo>
                <a:lnTo>
                  <a:pt x="320" y="51"/>
                </a:lnTo>
                <a:lnTo>
                  <a:pt x="313" y="48"/>
                </a:lnTo>
                <a:lnTo>
                  <a:pt x="310" y="47"/>
                </a:lnTo>
                <a:lnTo>
                  <a:pt x="301" y="3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6487462" y="4644135"/>
            <a:ext cx="629902" cy="1724679"/>
          </a:xfrm>
          <a:custGeom>
            <a:avLst/>
            <a:gdLst>
              <a:gd name="T0" fmla="*/ 250 w 584"/>
              <a:gd name="T1" fmla="*/ 40 h 1599"/>
              <a:gd name="T2" fmla="*/ 253 w 584"/>
              <a:gd name="T3" fmla="*/ 72 h 1599"/>
              <a:gd name="T4" fmla="*/ 253 w 584"/>
              <a:gd name="T5" fmla="*/ 139 h 1599"/>
              <a:gd name="T6" fmla="*/ 263 w 584"/>
              <a:gd name="T7" fmla="*/ 215 h 1599"/>
              <a:gd name="T8" fmla="*/ 237 w 584"/>
              <a:gd name="T9" fmla="*/ 216 h 1599"/>
              <a:gd name="T10" fmla="*/ 154 w 584"/>
              <a:gd name="T11" fmla="*/ 280 h 1599"/>
              <a:gd name="T12" fmla="*/ 106 w 584"/>
              <a:gd name="T13" fmla="*/ 401 h 1599"/>
              <a:gd name="T14" fmla="*/ 31 w 584"/>
              <a:gd name="T15" fmla="*/ 711 h 1599"/>
              <a:gd name="T16" fmla="*/ 10 w 584"/>
              <a:gd name="T17" fmla="*/ 727 h 1599"/>
              <a:gd name="T18" fmla="*/ 5 w 584"/>
              <a:gd name="T19" fmla="*/ 781 h 1599"/>
              <a:gd name="T20" fmla="*/ 15 w 584"/>
              <a:gd name="T21" fmla="*/ 875 h 1599"/>
              <a:gd name="T22" fmla="*/ 41 w 584"/>
              <a:gd name="T23" fmla="*/ 894 h 1599"/>
              <a:gd name="T24" fmla="*/ 48 w 584"/>
              <a:gd name="T25" fmla="*/ 875 h 1599"/>
              <a:gd name="T26" fmla="*/ 50 w 584"/>
              <a:gd name="T27" fmla="*/ 858 h 1599"/>
              <a:gd name="T28" fmla="*/ 63 w 584"/>
              <a:gd name="T29" fmla="*/ 849 h 1599"/>
              <a:gd name="T30" fmla="*/ 66 w 584"/>
              <a:gd name="T31" fmla="*/ 742 h 1599"/>
              <a:gd name="T32" fmla="*/ 109 w 584"/>
              <a:gd name="T33" fmla="*/ 646 h 1599"/>
              <a:gd name="T34" fmla="*/ 128 w 584"/>
              <a:gd name="T35" fmla="*/ 699 h 1599"/>
              <a:gd name="T36" fmla="*/ 126 w 584"/>
              <a:gd name="T37" fmla="*/ 772 h 1599"/>
              <a:gd name="T38" fmla="*/ 93 w 584"/>
              <a:gd name="T39" fmla="*/ 897 h 1599"/>
              <a:gd name="T40" fmla="*/ 65 w 584"/>
              <a:gd name="T41" fmla="*/ 1004 h 1599"/>
              <a:gd name="T42" fmla="*/ 185 w 584"/>
              <a:gd name="T43" fmla="*/ 1024 h 1599"/>
              <a:gd name="T44" fmla="*/ 194 w 584"/>
              <a:gd name="T45" fmla="*/ 1385 h 1599"/>
              <a:gd name="T46" fmla="*/ 219 w 584"/>
              <a:gd name="T47" fmla="*/ 1444 h 1599"/>
              <a:gd name="T48" fmla="*/ 197 w 584"/>
              <a:gd name="T49" fmla="*/ 1455 h 1599"/>
              <a:gd name="T50" fmla="*/ 216 w 584"/>
              <a:gd name="T51" fmla="*/ 1499 h 1599"/>
              <a:gd name="T52" fmla="*/ 281 w 584"/>
              <a:gd name="T53" fmla="*/ 1495 h 1599"/>
              <a:gd name="T54" fmla="*/ 285 w 584"/>
              <a:gd name="T55" fmla="*/ 1409 h 1599"/>
              <a:gd name="T56" fmla="*/ 297 w 584"/>
              <a:gd name="T57" fmla="*/ 1444 h 1599"/>
              <a:gd name="T58" fmla="*/ 306 w 584"/>
              <a:gd name="T59" fmla="*/ 1557 h 1599"/>
              <a:gd name="T60" fmla="*/ 349 w 584"/>
              <a:gd name="T61" fmla="*/ 1598 h 1599"/>
              <a:gd name="T62" fmla="*/ 402 w 584"/>
              <a:gd name="T63" fmla="*/ 1583 h 1599"/>
              <a:gd name="T64" fmla="*/ 381 w 584"/>
              <a:gd name="T65" fmla="*/ 1522 h 1599"/>
              <a:gd name="T66" fmla="*/ 379 w 584"/>
              <a:gd name="T67" fmla="*/ 1441 h 1599"/>
              <a:gd name="T68" fmla="*/ 402 w 584"/>
              <a:gd name="T69" fmla="*/ 1367 h 1599"/>
              <a:gd name="T70" fmla="*/ 429 w 584"/>
              <a:gd name="T71" fmla="*/ 1115 h 1599"/>
              <a:gd name="T72" fmla="*/ 529 w 584"/>
              <a:gd name="T73" fmla="*/ 973 h 1599"/>
              <a:gd name="T74" fmla="*/ 537 w 584"/>
              <a:gd name="T75" fmla="*/ 924 h 1599"/>
              <a:gd name="T76" fmla="*/ 562 w 584"/>
              <a:gd name="T77" fmla="*/ 820 h 1599"/>
              <a:gd name="T78" fmla="*/ 576 w 584"/>
              <a:gd name="T79" fmla="*/ 756 h 1599"/>
              <a:gd name="T80" fmla="*/ 582 w 584"/>
              <a:gd name="T81" fmla="*/ 682 h 1599"/>
              <a:gd name="T82" fmla="*/ 567 w 584"/>
              <a:gd name="T83" fmla="*/ 570 h 1599"/>
              <a:gd name="T84" fmla="*/ 547 w 584"/>
              <a:gd name="T85" fmla="*/ 492 h 1599"/>
              <a:gd name="T86" fmla="*/ 527 w 584"/>
              <a:gd name="T87" fmla="*/ 381 h 1599"/>
              <a:gd name="T88" fmla="*/ 472 w 584"/>
              <a:gd name="T89" fmla="*/ 289 h 1599"/>
              <a:gd name="T90" fmla="*/ 407 w 584"/>
              <a:gd name="T91" fmla="*/ 249 h 1599"/>
              <a:gd name="T92" fmla="*/ 394 w 584"/>
              <a:gd name="T93" fmla="*/ 218 h 1599"/>
              <a:gd name="T94" fmla="*/ 407 w 584"/>
              <a:gd name="T95" fmla="*/ 210 h 1599"/>
              <a:gd name="T96" fmla="*/ 425 w 584"/>
              <a:gd name="T97" fmla="*/ 167 h 1599"/>
              <a:gd name="T98" fmla="*/ 434 w 584"/>
              <a:gd name="T99" fmla="*/ 135 h 1599"/>
              <a:gd name="T100" fmla="*/ 429 w 584"/>
              <a:gd name="T101" fmla="*/ 61 h 1599"/>
              <a:gd name="T102" fmla="*/ 381 w 584"/>
              <a:gd name="T103" fmla="*/ 10 h 1599"/>
              <a:gd name="T104" fmla="*/ 332 w 584"/>
              <a:gd name="T105" fmla="*/ 6 h 1599"/>
              <a:gd name="T106" fmla="*/ 293 w 584"/>
              <a:gd name="T107" fmla="*/ 14 h 1599"/>
              <a:gd name="T108" fmla="*/ 521 w 584"/>
              <a:gd name="T109" fmla="*/ 671 h 1599"/>
              <a:gd name="T110" fmla="*/ 532 w 584"/>
              <a:gd name="T111" fmla="*/ 734 h 1599"/>
              <a:gd name="T112" fmla="*/ 512 w 584"/>
              <a:gd name="T113" fmla="*/ 681 h 1599"/>
              <a:gd name="T114" fmla="*/ 525 w 584"/>
              <a:gd name="T115" fmla="*/ 791 h 1599"/>
              <a:gd name="T116" fmla="*/ 549 w 584"/>
              <a:gd name="T117" fmla="*/ 791 h 1599"/>
              <a:gd name="T118" fmla="*/ 523 w 584"/>
              <a:gd name="T119" fmla="*/ 825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1599">
                <a:moveTo>
                  <a:pt x="287" y="17"/>
                </a:moveTo>
                <a:lnTo>
                  <a:pt x="287" y="17"/>
                </a:lnTo>
                <a:lnTo>
                  <a:pt x="281" y="18"/>
                </a:lnTo>
                <a:lnTo>
                  <a:pt x="270" y="22"/>
                </a:lnTo>
                <a:lnTo>
                  <a:pt x="263" y="26"/>
                </a:lnTo>
                <a:lnTo>
                  <a:pt x="258" y="30"/>
                </a:lnTo>
                <a:lnTo>
                  <a:pt x="253" y="35"/>
                </a:lnTo>
                <a:lnTo>
                  <a:pt x="250" y="40"/>
                </a:lnTo>
                <a:lnTo>
                  <a:pt x="250" y="40"/>
                </a:lnTo>
                <a:lnTo>
                  <a:pt x="249" y="45"/>
                </a:lnTo>
                <a:lnTo>
                  <a:pt x="249" y="50"/>
                </a:lnTo>
                <a:lnTo>
                  <a:pt x="251" y="58"/>
                </a:lnTo>
                <a:lnTo>
                  <a:pt x="254" y="63"/>
                </a:lnTo>
                <a:lnTo>
                  <a:pt x="255" y="66"/>
                </a:lnTo>
                <a:lnTo>
                  <a:pt x="255" y="66"/>
                </a:lnTo>
                <a:lnTo>
                  <a:pt x="253" y="72"/>
                </a:lnTo>
                <a:lnTo>
                  <a:pt x="248" y="87"/>
                </a:lnTo>
                <a:lnTo>
                  <a:pt x="248" y="87"/>
                </a:lnTo>
                <a:lnTo>
                  <a:pt x="246" y="96"/>
                </a:lnTo>
                <a:lnTo>
                  <a:pt x="245" y="106"/>
                </a:lnTo>
                <a:lnTo>
                  <a:pt x="245" y="118"/>
                </a:lnTo>
                <a:lnTo>
                  <a:pt x="253" y="123"/>
                </a:lnTo>
                <a:lnTo>
                  <a:pt x="253" y="123"/>
                </a:lnTo>
                <a:lnTo>
                  <a:pt x="253" y="139"/>
                </a:lnTo>
                <a:lnTo>
                  <a:pt x="253" y="159"/>
                </a:lnTo>
                <a:lnTo>
                  <a:pt x="253" y="159"/>
                </a:lnTo>
                <a:lnTo>
                  <a:pt x="254" y="166"/>
                </a:lnTo>
                <a:lnTo>
                  <a:pt x="255" y="170"/>
                </a:lnTo>
                <a:lnTo>
                  <a:pt x="258" y="172"/>
                </a:lnTo>
                <a:lnTo>
                  <a:pt x="258" y="172"/>
                </a:lnTo>
                <a:lnTo>
                  <a:pt x="263" y="215"/>
                </a:lnTo>
                <a:lnTo>
                  <a:pt x="263" y="215"/>
                </a:lnTo>
                <a:lnTo>
                  <a:pt x="262" y="219"/>
                </a:lnTo>
                <a:lnTo>
                  <a:pt x="261" y="223"/>
                </a:lnTo>
                <a:lnTo>
                  <a:pt x="261" y="223"/>
                </a:lnTo>
                <a:lnTo>
                  <a:pt x="253" y="219"/>
                </a:lnTo>
                <a:lnTo>
                  <a:pt x="246" y="215"/>
                </a:lnTo>
                <a:lnTo>
                  <a:pt x="240" y="215"/>
                </a:lnTo>
                <a:lnTo>
                  <a:pt x="240" y="215"/>
                </a:lnTo>
                <a:lnTo>
                  <a:pt x="237" y="216"/>
                </a:lnTo>
                <a:lnTo>
                  <a:pt x="235" y="220"/>
                </a:lnTo>
                <a:lnTo>
                  <a:pt x="229" y="233"/>
                </a:lnTo>
                <a:lnTo>
                  <a:pt x="224" y="251"/>
                </a:lnTo>
                <a:lnTo>
                  <a:pt x="224" y="251"/>
                </a:lnTo>
                <a:lnTo>
                  <a:pt x="194" y="262"/>
                </a:lnTo>
                <a:lnTo>
                  <a:pt x="171" y="272"/>
                </a:lnTo>
                <a:lnTo>
                  <a:pt x="161" y="276"/>
                </a:lnTo>
                <a:lnTo>
                  <a:pt x="154" y="280"/>
                </a:lnTo>
                <a:lnTo>
                  <a:pt x="154" y="280"/>
                </a:lnTo>
                <a:lnTo>
                  <a:pt x="144" y="288"/>
                </a:lnTo>
                <a:lnTo>
                  <a:pt x="135" y="297"/>
                </a:lnTo>
                <a:lnTo>
                  <a:pt x="127" y="309"/>
                </a:lnTo>
                <a:lnTo>
                  <a:pt x="124" y="314"/>
                </a:lnTo>
                <a:lnTo>
                  <a:pt x="122" y="319"/>
                </a:lnTo>
                <a:lnTo>
                  <a:pt x="122" y="319"/>
                </a:lnTo>
                <a:lnTo>
                  <a:pt x="106" y="401"/>
                </a:lnTo>
                <a:lnTo>
                  <a:pt x="85" y="497"/>
                </a:lnTo>
                <a:lnTo>
                  <a:pt x="85" y="497"/>
                </a:lnTo>
                <a:lnTo>
                  <a:pt x="76" y="532"/>
                </a:lnTo>
                <a:lnTo>
                  <a:pt x="62" y="575"/>
                </a:lnTo>
                <a:lnTo>
                  <a:pt x="44" y="629"/>
                </a:lnTo>
                <a:lnTo>
                  <a:pt x="44" y="641"/>
                </a:lnTo>
                <a:lnTo>
                  <a:pt x="31" y="711"/>
                </a:lnTo>
                <a:lnTo>
                  <a:pt x="31" y="711"/>
                </a:lnTo>
                <a:lnTo>
                  <a:pt x="28" y="711"/>
                </a:lnTo>
                <a:lnTo>
                  <a:pt x="23" y="711"/>
                </a:lnTo>
                <a:lnTo>
                  <a:pt x="18" y="712"/>
                </a:lnTo>
                <a:lnTo>
                  <a:pt x="15" y="715"/>
                </a:lnTo>
                <a:lnTo>
                  <a:pt x="13" y="719"/>
                </a:lnTo>
                <a:lnTo>
                  <a:pt x="13" y="719"/>
                </a:lnTo>
                <a:lnTo>
                  <a:pt x="11" y="723"/>
                </a:lnTo>
                <a:lnTo>
                  <a:pt x="10" y="727"/>
                </a:lnTo>
                <a:lnTo>
                  <a:pt x="11" y="734"/>
                </a:lnTo>
                <a:lnTo>
                  <a:pt x="14" y="740"/>
                </a:lnTo>
                <a:lnTo>
                  <a:pt x="15" y="742"/>
                </a:lnTo>
                <a:lnTo>
                  <a:pt x="15" y="742"/>
                </a:lnTo>
                <a:lnTo>
                  <a:pt x="10" y="758"/>
                </a:lnTo>
                <a:lnTo>
                  <a:pt x="6" y="771"/>
                </a:lnTo>
                <a:lnTo>
                  <a:pt x="5" y="781"/>
                </a:lnTo>
                <a:lnTo>
                  <a:pt x="5" y="781"/>
                </a:lnTo>
                <a:lnTo>
                  <a:pt x="5" y="793"/>
                </a:lnTo>
                <a:lnTo>
                  <a:pt x="2" y="810"/>
                </a:lnTo>
                <a:lnTo>
                  <a:pt x="0" y="841"/>
                </a:lnTo>
                <a:lnTo>
                  <a:pt x="0" y="841"/>
                </a:lnTo>
                <a:lnTo>
                  <a:pt x="0" y="847"/>
                </a:lnTo>
                <a:lnTo>
                  <a:pt x="1" y="852"/>
                </a:lnTo>
                <a:lnTo>
                  <a:pt x="7" y="864"/>
                </a:lnTo>
                <a:lnTo>
                  <a:pt x="15" y="875"/>
                </a:lnTo>
                <a:lnTo>
                  <a:pt x="20" y="881"/>
                </a:lnTo>
                <a:lnTo>
                  <a:pt x="20" y="881"/>
                </a:lnTo>
                <a:lnTo>
                  <a:pt x="24" y="885"/>
                </a:lnTo>
                <a:lnTo>
                  <a:pt x="31" y="890"/>
                </a:lnTo>
                <a:lnTo>
                  <a:pt x="36" y="894"/>
                </a:lnTo>
                <a:lnTo>
                  <a:pt x="39" y="894"/>
                </a:lnTo>
                <a:lnTo>
                  <a:pt x="41" y="894"/>
                </a:lnTo>
                <a:lnTo>
                  <a:pt x="41" y="894"/>
                </a:lnTo>
                <a:lnTo>
                  <a:pt x="42" y="891"/>
                </a:lnTo>
                <a:lnTo>
                  <a:pt x="42" y="889"/>
                </a:lnTo>
                <a:lnTo>
                  <a:pt x="40" y="882"/>
                </a:lnTo>
                <a:lnTo>
                  <a:pt x="33" y="876"/>
                </a:lnTo>
                <a:lnTo>
                  <a:pt x="33" y="876"/>
                </a:lnTo>
                <a:lnTo>
                  <a:pt x="41" y="877"/>
                </a:lnTo>
                <a:lnTo>
                  <a:pt x="46" y="876"/>
                </a:lnTo>
                <a:lnTo>
                  <a:pt x="48" y="875"/>
                </a:lnTo>
                <a:lnTo>
                  <a:pt x="49" y="873"/>
                </a:lnTo>
                <a:lnTo>
                  <a:pt x="49" y="873"/>
                </a:lnTo>
                <a:lnTo>
                  <a:pt x="49" y="867"/>
                </a:lnTo>
                <a:lnTo>
                  <a:pt x="46" y="859"/>
                </a:lnTo>
                <a:lnTo>
                  <a:pt x="44" y="851"/>
                </a:lnTo>
                <a:lnTo>
                  <a:pt x="44" y="851"/>
                </a:lnTo>
                <a:lnTo>
                  <a:pt x="46" y="854"/>
                </a:lnTo>
                <a:lnTo>
                  <a:pt x="50" y="858"/>
                </a:lnTo>
                <a:lnTo>
                  <a:pt x="53" y="859"/>
                </a:lnTo>
                <a:lnTo>
                  <a:pt x="55" y="859"/>
                </a:lnTo>
                <a:lnTo>
                  <a:pt x="58" y="859"/>
                </a:lnTo>
                <a:lnTo>
                  <a:pt x="59" y="856"/>
                </a:lnTo>
                <a:lnTo>
                  <a:pt x="59" y="856"/>
                </a:lnTo>
                <a:lnTo>
                  <a:pt x="62" y="854"/>
                </a:lnTo>
                <a:lnTo>
                  <a:pt x="63" y="852"/>
                </a:lnTo>
                <a:lnTo>
                  <a:pt x="63" y="849"/>
                </a:lnTo>
                <a:lnTo>
                  <a:pt x="62" y="841"/>
                </a:lnTo>
                <a:lnTo>
                  <a:pt x="62" y="841"/>
                </a:lnTo>
                <a:lnTo>
                  <a:pt x="61" y="821"/>
                </a:lnTo>
                <a:lnTo>
                  <a:pt x="59" y="791"/>
                </a:lnTo>
                <a:lnTo>
                  <a:pt x="59" y="753"/>
                </a:lnTo>
                <a:lnTo>
                  <a:pt x="59" y="753"/>
                </a:lnTo>
                <a:lnTo>
                  <a:pt x="63" y="747"/>
                </a:lnTo>
                <a:lnTo>
                  <a:pt x="66" y="742"/>
                </a:lnTo>
                <a:lnTo>
                  <a:pt x="67" y="734"/>
                </a:lnTo>
                <a:lnTo>
                  <a:pt x="67" y="734"/>
                </a:lnTo>
                <a:lnTo>
                  <a:pt x="70" y="716"/>
                </a:lnTo>
                <a:lnTo>
                  <a:pt x="70" y="716"/>
                </a:lnTo>
                <a:lnTo>
                  <a:pt x="85" y="690"/>
                </a:lnTo>
                <a:lnTo>
                  <a:pt x="97" y="668"/>
                </a:lnTo>
                <a:lnTo>
                  <a:pt x="109" y="646"/>
                </a:lnTo>
                <a:lnTo>
                  <a:pt x="109" y="646"/>
                </a:lnTo>
                <a:lnTo>
                  <a:pt x="141" y="582"/>
                </a:lnTo>
                <a:lnTo>
                  <a:pt x="141" y="582"/>
                </a:lnTo>
                <a:lnTo>
                  <a:pt x="139" y="619"/>
                </a:lnTo>
                <a:lnTo>
                  <a:pt x="139" y="656"/>
                </a:lnTo>
                <a:lnTo>
                  <a:pt x="139" y="656"/>
                </a:lnTo>
                <a:lnTo>
                  <a:pt x="141" y="675"/>
                </a:lnTo>
                <a:lnTo>
                  <a:pt x="141" y="675"/>
                </a:lnTo>
                <a:lnTo>
                  <a:pt x="128" y="699"/>
                </a:lnTo>
                <a:lnTo>
                  <a:pt x="119" y="720"/>
                </a:lnTo>
                <a:lnTo>
                  <a:pt x="116" y="729"/>
                </a:lnTo>
                <a:lnTo>
                  <a:pt x="114" y="737"/>
                </a:lnTo>
                <a:lnTo>
                  <a:pt x="114" y="737"/>
                </a:lnTo>
                <a:lnTo>
                  <a:pt x="115" y="743"/>
                </a:lnTo>
                <a:lnTo>
                  <a:pt x="116" y="750"/>
                </a:lnTo>
                <a:lnTo>
                  <a:pt x="120" y="762"/>
                </a:lnTo>
                <a:lnTo>
                  <a:pt x="126" y="772"/>
                </a:lnTo>
                <a:lnTo>
                  <a:pt x="127" y="776"/>
                </a:lnTo>
                <a:lnTo>
                  <a:pt x="127" y="776"/>
                </a:lnTo>
                <a:lnTo>
                  <a:pt x="126" y="788"/>
                </a:lnTo>
                <a:lnTo>
                  <a:pt x="119" y="815"/>
                </a:lnTo>
                <a:lnTo>
                  <a:pt x="109" y="854"/>
                </a:lnTo>
                <a:lnTo>
                  <a:pt x="101" y="875"/>
                </a:lnTo>
                <a:lnTo>
                  <a:pt x="93" y="897"/>
                </a:lnTo>
                <a:lnTo>
                  <a:pt x="93" y="897"/>
                </a:lnTo>
                <a:lnTo>
                  <a:pt x="78" y="936"/>
                </a:lnTo>
                <a:lnTo>
                  <a:pt x="66" y="967"/>
                </a:lnTo>
                <a:lnTo>
                  <a:pt x="59" y="989"/>
                </a:lnTo>
                <a:lnTo>
                  <a:pt x="58" y="997"/>
                </a:lnTo>
                <a:lnTo>
                  <a:pt x="59" y="1000"/>
                </a:lnTo>
                <a:lnTo>
                  <a:pt x="59" y="1000"/>
                </a:lnTo>
                <a:lnTo>
                  <a:pt x="62" y="1003"/>
                </a:lnTo>
                <a:lnTo>
                  <a:pt x="65" y="1004"/>
                </a:lnTo>
                <a:lnTo>
                  <a:pt x="72" y="1006"/>
                </a:lnTo>
                <a:lnTo>
                  <a:pt x="84" y="1007"/>
                </a:lnTo>
                <a:lnTo>
                  <a:pt x="101" y="1011"/>
                </a:lnTo>
                <a:lnTo>
                  <a:pt x="101" y="1011"/>
                </a:lnTo>
                <a:lnTo>
                  <a:pt x="127" y="1016"/>
                </a:lnTo>
                <a:lnTo>
                  <a:pt x="154" y="1020"/>
                </a:lnTo>
                <a:lnTo>
                  <a:pt x="185" y="1024"/>
                </a:lnTo>
                <a:lnTo>
                  <a:pt x="185" y="1024"/>
                </a:lnTo>
                <a:lnTo>
                  <a:pt x="190" y="1085"/>
                </a:lnTo>
                <a:lnTo>
                  <a:pt x="196" y="1152"/>
                </a:lnTo>
                <a:lnTo>
                  <a:pt x="196" y="1152"/>
                </a:lnTo>
                <a:lnTo>
                  <a:pt x="194" y="1246"/>
                </a:lnTo>
                <a:lnTo>
                  <a:pt x="193" y="1351"/>
                </a:lnTo>
                <a:lnTo>
                  <a:pt x="193" y="1351"/>
                </a:lnTo>
                <a:lnTo>
                  <a:pt x="193" y="1368"/>
                </a:lnTo>
                <a:lnTo>
                  <a:pt x="194" y="1385"/>
                </a:lnTo>
                <a:lnTo>
                  <a:pt x="198" y="1403"/>
                </a:lnTo>
                <a:lnTo>
                  <a:pt x="198" y="1403"/>
                </a:lnTo>
                <a:lnTo>
                  <a:pt x="209" y="1418"/>
                </a:lnTo>
                <a:lnTo>
                  <a:pt x="216" y="1430"/>
                </a:lnTo>
                <a:lnTo>
                  <a:pt x="219" y="1437"/>
                </a:lnTo>
                <a:lnTo>
                  <a:pt x="219" y="1437"/>
                </a:lnTo>
                <a:lnTo>
                  <a:pt x="219" y="1442"/>
                </a:lnTo>
                <a:lnTo>
                  <a:pt x="219" y="1444"/>
                </a:lnTo>
                <a:lnTo>
                  <a:pt x="219" y="1444"/>
                </a:lnTo>
                <a:lnTo>
                  <a:pt x="207" y="1443"/>
                </a:lnTo>
                <a:lnTo>
                  <a:pt x="200" y="1443"/>
                </a:lnTo>
                <a:lnTo>
                  <a:pt x="197" y="1443"/>
                </a:lnTo>
                <a:lnTo>
                  <a:pt x="196" y="1444"/>
                </a:lnTo>
                <a:lnTo>
                  <a:pt x="196" y="1444"/>
                </a:lnTo>
                <a:lnTo>
                  <a:pt x="196" y="1448"/>
                </a:lnTo>
                <a:lnTo>
                  <a:pt x="197" y="1455"/>
                </a:lnTo>
                <a:lnTo>
                  <a:pt x="201" y="1470"/>
                </a:lnTo>
                <a:lnTo>
                  <a:pt x="201" y="1470"/>
                </a:lnTo>
                <a:lnTo>
                  <a:pt x="202" y="1479"/>
                </a:lnTo>
                <a:lnTo>
                  <a:pt x="203" y="1489"/>
                </a:lnTo>
                <a:lnTo>
                  <a:pt x="206" y="1494"/>
                </a:lnTo>
                <a:lnTo>
                  <a:pt x="207" y="1496"/>
                </a:lnTo>
                <a:lnTo>
                  <a:pt x="211" y="1499"/>
                </a:lnTo>
                <a:lnTo>
                  <a:pt x="216" y="1499"/>
                </a:lnTo>
                <a:lnTo>
                  <a:pt x="216" y="1499"/>
                </a:lnTo>
                <a:lnTo>
                  <a:pt x="231" y="1500"/>
                </a:lnTo>
                <a:lnTo>
                  <a:pt x="249" y="1503"/>
                </a:lnTo>
                <a:lnTo>
                  <a:pt x="264" y="1504"/>
                </a:lnTo>
                <a:lnTo>
                  <a:pt x="271" y="1504"/>
                </a:lnTo>
                <a:lnTo>
                  <a:pt x="274" y="1502"/>
                </a:lnTo>
                <a:lnTo>
                  <a:pt x="274" y="1502"/>
                </a:lnTo>
                <a:lnTo>
                  <a:pt x="281" y="1495"/>
                </a:lnTo>
                <a:lnTo>
                  <a:pt x="284" y="1492"/>
                </a:lnTo>
                <a:lnTo>
                  <a:pt x="284" y="1489"/>
                </a:lnTo>
                <a:lnTo>
                  <a:pt x="284" y="1489"/>
                </a:lnTo>
                <a:lnTo>
                  <a:pt x="281" y="1447"/>
                </a:lnTo>
                <a:lnTo>
                  <a:pt x="279" y="1411"/>
                </a:lnTo>
                <a:lnTo>
                  <a:pt x="279" y="1411"/>
                </a:lnTo>
                <a:lnTo>
                  <a:pt x="283" y="1411"/>
                </a:lnTo>
                <a:lnTo>
                  <a:pt x="285" y="1409"/>
                </a:lnTo>
                <a:lnTo>
                  <a:pt x="287" y="1411"/>
                </a:lnTo>
                <a:lnTo>
                  <a:pt x="287" y="1411"/>
                </a:lnTo>
                <a:lnTo>
                  <a:pt x="285" y="1422"/>
                </a:lnTo>
                <a:lnTo>
                  <a:pt x="285" y="1431"/>
                </a:lnTo>
                <a:lnTo>
                  <a:pt x="287" y="1434"/>
                </a:lnTo>
                <a:lnTo>
                  <a:pt x="287" y="1437"/>
                </a:lnTo>
                <a:lnTo>
                  <a:pt x="287" y="1437"/>
                </a:lnTo>
                <a:lnTo>
                  <a:pt x="297" y="1444"/>
                </a:lnTo>
                <a:lnTo>
                  <a:pt x="305" y="1450"/>
                </a:lnTo>
                <a:lnTo>
                  <a:pt x="305" y="1450"/>
                </a:lnTo>
                <a:lnTo>
                  <a:pt x="302" y="1525"/>
                </a:lnTo>
                <a:lnTo>
                  <a:pt x="302" y="1525"/>
                </a:lnTo>
                <a:lnTo>
                  <a:pt x="302" y="1530"/>
                </a:lnTo>
                <a:lnTo>
                  <a:pt x="303" y="1542"/>
                </a:lnTo>
                <a:lnTo>
                  <a:pt x="305" y="1548"/>
                </a:lnTo>
                <a:lnTo>
                  <a:pt x="306" y="1557"/>
                </a:lnTo>
                <a:lnTo>
                  <a:pt x="310" y="1566"/>
                </a:lnTo>
                <a:lnTo>
                  <a:pt x="316" y="1578"/>
                </a:lnTo>
                <a:lnTo>
                  <a:pt x="316" y="1578"/>
                </a:lnTo>
                <a:lnTo>
                  <a:pt x="319" y="1583"/>
                </a:lnTo>
                <a:lnTo>
                  <a:pt x="324" y="1587"/>
                </a:lnTo>
                <a:lnTo>
                  <a:pt x="329" y="1591"/>
                </a:lnTo>
                <a:lnTo>
                  <a:pt x="336" y="1594"/>
                </a:lnTo>
                <a:lnTo>
                  <a:pt x="349" y="1598"/>
                </a:lnTo>
                <a:lnTo>
                  <a:pt x="363" y="1599"/>
                </a:lnTo>
                <a:lnTo>
                  <a:pt x="376" y="1599"/>
                </a:lnTo>
                <a:lnTo>
                  <a:pt x="388" y="1596"/>
                </a:lnTo>
                <a:lnTo>
                  <a:pt x="396" y="1594"/>
                </a:lnTo>
                <a:lnTo>
                  <a:pt x="398" y="1592"/>
                </a:lnTo>
                <a:lnTo>
                  <a:pt x="399" y="1591"/>
                </a:lnTo>
                <a:lnTo>
                  <a:pt x="399" y="1591"/>
                </a:lnTo>
                <a:lnTo>
                  <a:pt x="402" y="1583"/>
                </a:lnTo>
                <a:lnTo>
                  <a:pt x="403" y="1574"/>
                </a:lnTo>
                <a:lnTo>
                  <a:pt x="402" y="1564"/>
                </a:lnTo>
                <a:lnTo>
                  <a:pt x="399" y="1559"/>
                </a:lnTo>
                <a:lnTo>
                  <a:pt x="397" y="1555"/>
                </a:lnTo>
                <a:lnTo>
                  <a:pt x="397" y="1555"/>
                </a:lnTo>
                <a:lnTo>
                  <a:pt x="393" y="1548"/>
                </a:lnTo>
                <a:lnTo>
                  <a:pt x="389" y="1540"/>
                </a:lnTo>
                <a:lnTo>
                  <a:pt x="381" y="1522"/>
                </a:lnTo>
                <a:lnTo>
                  <a:pt x="376" y="1504"/>
                </a:lnTo>
                <a:lnTo>
                  <a:pt x="373" y="1494"/>
                </a:lnTo>
                <a:lnTo>
                  <a:pt x="373" y="1494"/>
                </a:lnTo>
                <a:lnTo>
                  <a:pt x="370" y="1477"/>
                </a:lnTo>
                <a:lnTo>
                  <a:pt x="366" y="1465"/>
                </a:lnTo>
                <a:lnTo>
                  <a:pt x="373" y="1442"/>
                </a:lnTo>
                <a:lnTo>
                  <a:pt x="373" y="1442"/>
                </a:lnTo>
                <a:lnTo>
                  <a:pt x="379" y="1441"/>
                </a:lnTo>
                <a:lnTo>
                  <a:pt x="389" y="1437"/>
                </a:lnTo>
                <a:lnTo>
                  <a:pt x="394" y="1434"/>
                </a:lnTo>
                <a:lnTo>
                  <a:pt x="399" y="1430"/>
                </a:lnTo>
                <a:lnTo>
                  <a:pt x="403" y="1425"/>
                </a:lnTo>
                <a:lnTo>
                  <a:pt x="405" y="1418"/>
                </a:lnTo>
                <a:lnTo>
                  <a:pt x="405" y="1418"/>
                </a:lnTo>
                <a:lnTo>
                  <a:pt x="403" y="1385"/>
                </a:lnTo>
                <a:lnTo>
                  <a:pt x="402" y="1367"/>
                </a:lnTo>
                <a:lnTo>
                  <a:pt x="402" y="1367"/>
                </a:lnTo>
                <a:lnTo>
                  <a:pt x="410" y="1257"/>
                </a:lnTo>
                <a:lnTo>
                  <a:pt x="418" y="1180"/>
                </a:lnTo>
                <a:lnTo>
                  <a:pt x="420" y="1152"/>
                </a:lnTo>
                <a:lnTo>
                  <a:pt x="423" y="1139"/>
                </a:lnTo>
                <a:lnTo>
                  <a:pt x="423" y="1139"/>
                </a:lnTo>
                <a:lnTo>
                  <a:pt x="425" y="1130"/>
                </a:lnTo>
                <a:lnTo>
                  <a:pt x="429" y="1115"/>
                </a:lnTo>
                <a:lnTo>
                  <a:pt x="438" y="1072"/>
                </a:lnTo>
                <a:lnTo>
                  <a:pt x="449" y="1013"/>
                </a:lnTo>
                <a:lnTo>
                  <a:pt x="451" y="1003"/>
                </a:lnTo>
                <a:lnTo>
                  <a:pt x="451" y="1003"/>
                </a:lnTo>
                <a:lnTo>
                  <a:pt x="466" y="999"/>
                </a:lnTo>
                <a:lnTo>
                  <a:pt x="497" y="987"/>
                </a:lnTo>
                <a:lnTo>
                  <a:pt x="514" y="980"/>
                </a:lnTo>
                <a:lnTo>
                  <a:pt x="529" y="973"/>
                </a:lnTo>
                <a:lnTo>
                  <a:pt x="541" y="965"/>
                </a:lnTo>
                <a:lnTo>
                  <a:pt x="544" y="962"/>
                </a:lnTo>
                <a:lnTo>
                  <a:pt x="546" y="959"/>
                </a:lnTo>
                <a:lnTo>
                  <a:pt x="546" y="959"/>
                </a:lnTo>
                <a:lnTo>
                  <a:pt x="546" y="952"/>
                </a:lnTo>
                <a:lnTo>
                  <a:pt x="546" y="946"/>
                </a:lnTo>
                <a:lnTo>
                  <a:pt x="542" y="933"/>
                </a:lnTo>
                <a:lnTo>
                  <a:pt x="537" y="924"/>
                </a:lnTo>
                <a:lnTo>
                  <a:pt x="536" y="920"/>
                </a:lnTo>
                <a:lnTo>
                  <a:pt x="523" y="838"/>
                </a:lnTo>
                <a:lnTo>
                  <a:pt x="523" y="838"/>
                </a:lnTo>
                <a:lnTo>
                  <a:pt x="537" y="834"/>
                </a:lnTo>
                <a:lnTo>
                  <a:pt x="550" y="828"/>
                </a:lnTo>
                <a:lnTo>
                  <a:pt x="557" y="825"/>
                </a:lnTo>
                <a:lnTo>
                  <a:pt x="562" y="820"/>
                </a:lnTo>
                <a:lnTo>
                  <a:pt x="562" y="820"/>
                </a:lnTo>
                <a:lnTo>
                  <a:pt x="571" y="812"/>
                </a:lnTo>
                <a:lnTo>
                  <a:pt x="577" y="804"/>
                </a:lnTo>
                <a:lnTo>
                  <a:pt x="581" y="798"/>
                </a:lnTo>
                <a:lnTo>
                  <a:pt x="582" y="795"/>
                </a:lnTo>
                <a:lnTo>
                  <a:pt x="582" y="791"/>
                </a:lnTo>
                <a:lnTo>
                  <a:pt x="582" y="791"/>
                </a:lnTo>
                <a:lnTo>
                  <a:pt x="579" y="771"/>
                </a:lnTo>
                <a:lnTo>
                  <a:pt x="576" y="756"/>
                </a:lnTo>
                <a:lnTo>
                  <a:pt x="575" y="745"/>
                </a:lnTo>
                <a:lnTo>
                  <a:pt x="575" y="745"/>
                </a:lnTo>
                <a:lnTo>
                  <a:pt x="575" y="730"/>
                </a:lnTo>
                <a:lnTo>
                  <a:pt x="576" y="714"/>
                </a:lnTo>
                <a:lnTo>
                  <a:pt x="577" y="693"/>
                </a:lnTo>
                <a:lnTo>
                  <a:pt x="577" y="693"/>
                </a:lnTo>
                <a:lnTo>
                  <a:pt x="579" y="690"/>
                </a:lnTo>
                <a:lnTo>
                  <a:pt x="582" y="682"/>
                </a:lnTo>
                <a:lnTo>
                  <a:pt x="582" y="677"/>
                </a:lnTo>
                <a:lnTo>
                  <a:pt x="584" y="669"/>
                </a:lnTo>
                <a:lnTo>
                  <a:pt x="582" y="662"/>
                </a:lnTo>
                <a:lnTo>
                  <a:pt x="580" y="651"/>
                </a:lnTo>
                <a:lnTo>
                  <a:pt x="580" y="651"/>
                </a:lnTo>
                <a:lnTo>
                  <a:pt x="573" y="627"/>
                </a:lnTo>
                <a:lnTo>
                  <a:pt x="570" y="601"/>
                </a:lnTo>
                <a:lnTo>
                  <a:pt x="567" y="570"/>
                </a:lnTo>
                <a:lnTo>
                  <a:pt x="567" y="570"/>
                </a:lnTo>
                <a:lnTo>
                  <a:pt x="562" y="551"/>
                </a:lnTo>
                <a:lnTo>
                  <a:pt x="559" y="538"/>
                </a:lnTo>
                <a:lnTo>
                  <a:pt x="557" y="525"/>
                </a:lnTo>
                <a:lnTo>
                  <a:pt x="557" y="525"/>
                </a:lnTo>
                <a:lnTo>
                  <a:pt x="554" y="512"/>
                </a:lnTo>
                <a:lnTo>
                  <a:pt x="551" y="501"/>
                </a:lnTo>
                <a:lnTo>
                  <a:pt x="547" y="492"/>
                </a:lnTo>
                <a:lnTo>
                  <a:pt x="546" y="489"/>
                </a:lnTo>
                <a:lnTo>
                  <a:pt x="546" y="489"/>
                </a:lnTo>
                <a:lnTo>
                  <a:pt x="545" y="481"/>
                </a:lnTo>
                <a:lnTo>
                  <a:pt x="542" y="460"/>
                </a:lnTo>
                <a:lnTo>
                  <a:pt x="538" y="435"/>
                </a:lnTo>
                <a:lnTo>
                  <a:pt x="533" y="409"/>
                </a:lnTo>
                <a:lnTo>
                  <a:pt x="533" y="409"/>
                </a:lnTo>
                <a:lnTo>
                  <a:pt x="527" y="381"/>
                </a:lnTo>
                <a:lnTo>
                  <a:pt x="521" y="354"/>
                </a:lnTo>
                <a:lnTo>
                  <a:pt x="516" y="329"/>
                </a:lnTo>
                <a:lnTo>
                  <a:pt x="512" y="320"/>
                </a:lnTo>
                <a:lnTo>
                  <a:pt x="510" y="314"/>
                </a:lnTo>
                <a:lnTo>
                  <a:pt x="510" y="314"/>
                </a:lnTo>
                <a:lnTo>
                  <a:pt x="503" y="309"/>
                </a:lnTo>
                <a:lnTo>
                  <a:pt x="494" y="302"/>
                </a:lnTo>
                <a:lnTo>
                  <a:pt x="472" y="289"/>
                </a:lnTo>
                <a:lnTo>
                  <a:pt x="450" y="279"/>
                </a:lnTo>
                <a:lnTo>
                  <a:pt x="438" y="275"/>
                </a:lnTo>
                <a:lnTo>
                  <a:pt x="438" y="275"/>
                </a:lnTo>
                <a:lnTo>
                  <a:pt x="432" y="272"/>
                </a:lnTo>
                <a:lnTo>
                  <a:pt x="423" y="267"/>
                </a:lnTo>
                <a:lnTo>
                  <a:pt x="410" y="259"/>
                </a:lnTo>
                <a:lnTo>
                  <a:pt x="410" y="259"/>
                </a:lnTo>
                <a:lnTo>
                  <a:pt x="407" y="249"/>
                </a:lnTo>
                <a:lnTo>
                  <a:pt x="405" y="236"/>
                </a:lnTo>
                <a:lnTo>
                  <a:pt x="405" y="236"/>
                </a:lnTo>
                <a:lnTo>
                  <a:pt x="397" y="227"/>
                </a:lnTo>
                <a:lnTo>
                  <a:pt x="389" y="220"/>
                </a:lnTo>
                <a:lnTo>
                  <a:pt x="389" y="210"/>
                </a:lnTo>
                <a:lnTo>
                  <a:pt x="389" y="210"/>
                </a:lnTo>
                <a:lnTo>
                  <a:pt x="392" y="214"/>
                </a:lnTo>
                <a:lnTo>
                  <a:pt x="394" y="218"/>
                </a:lnTo>
                <a:lnTo>
                  <a:pt x="394" y="218"/>
                </a:lnTo>
                <a:lnTo>
                  <a:pt x="397" y="211"/>
                </a:lnTo>
                <a:lnTo>
                  <a:pt x="399" y="207"/>
                </a:lnTo>
                <a:lnTo>
                  <a:pt x="399" y="205"/>
                </a:lnTo>
                <a:lnTo>
                  <a:pt x="399" y="205"/>
                </a:lnTo>
                <a:lnTo>
                  <a:pt x="401" y="205"/>
                </a:lnTo>
                <a:lnTo>
                  <a:pt x="403" y="206"/>
                </a:lnTo>
                <a:lnTo>
                  <a:pt x="407" y="210"/>
                </a:lnTo>
                <a:lnTo>
                  <a:pt x="412" y="179"/>
                </a:lnTo>
                <a:lnTo>
                  <a:pt x="412" y="179"/>
                </a:lnTo>
                <a:lnTo>
                  <a:pt x="415" y="181"/>
                </a:lnTo>
                <a:lnTo>
                  <a:pt x="418" y="187"/>
                </a:lnTo>
                <a:lnTo>
                  <a:pt x="418" y="187"/>
                </a:lnTo>
                <a:lnTo>
                  <a:pt x="420" y="183"/>
                </a:lnTo>
                <a:lnTo>
                  <a:pt x="423" y="175"/>
                </a:lnTo>
                <a:lnTo>
                  <a:pt x="425" y="167"/>
                </a:lnTo>
                <a:lnTo>
                  <a:pt x="425" y="162"/>
                </a:lnTo>
                <a:lnTo>
                  <a:pt x="425" y="162"/>
                </a:lnTo>
                <a:lnTo>
                  <a:pt x="427" y="162"/>
                </a:lnTo>
                <a:lnTo>
                  <a:pt x="429" y="159"/>
                </a:lnTo>
                <a:lnTo>
                  <a:pt x="433" y="157"/>
                </a:lnTo>
                <a:lnTo>
                  <a:pt x="433" y="157"/>
                </a:lnTo>
                <a:lnTo>
                  <a:pt x="434" y="145"/>
                </a:lnTo>
                <a:lnTo>
                  <a:pt x="434" y="135"/>
                </a:lnTo>
                <a:lnTo>
                  <a:pt x="436" y="128"/>
                </a:lnTo>
                <a:lnTo>
                  <a:pt x="436" y="128"/>
                </a:lnTo>
                <a:lnTo>
                  <a:pt x="436" y="119"/>
                </a:lnTo>
                <a:lnTo>
                  <a:pt x="436" y="101"/>
                </a:lnTo>
                <a:lnTo>
                  <a:pt x="433" y="74"/>
                </a:lnTo>
                <a:lnTo>
                  <a:pt x="433" y="74"/>
                </a:lnTo>
                <a:lnTo>
                  <a:pt x="432" y="68"/>
                </a:lnTo>
                <a:lnTo>
                  <a:pt x="429" y="61"/>
                </a:lnTo>
                <a:lnTo>
                  <a:pt x="425" y="53"/>
                </a:lnTo>
                <a:lnTo>
                  <a:pt x="420" y="45"/>
                </a:lnTo>
                <a:lnTo>
                  <a:pt x="420" y="45"/>
                </a:lnTo>
                <a:lnTo>
                  <a:pt x="412" y="37"/>
                </a:lnTo>
                <a:lnTo>
                  <a:pt x="401" y="27"/>
                </a:lnTo>
                <a:lnTo>
                  <a:pt x="384" y="14"/>
                </a:lnTo>
                <a:lnTo>
                  <a:pt x="384" y="14"/>
                </a:lnTo>
                <a:lnTo>
                  <a:pt x="381" y="10"/>
                </a:lnTo>
                <a:lnTo>
                  <a:pt x="376" y="5"/>
                </a:lnTo>
                <a:lnTo>
                  <a:pt x="373" y="2"/>
                </a:lnTo>
                <a:lnTo>
                  <a:pt x="370" y="1"/>
                </a:lnTo>
                <a:lnTo>
                  <a:pt x="366" y="0"/>
                </a:lnTo>
                <a:lnTo>
                  <a:pt x="361" y="1"/>
                </a:lnTo>
                <a:lnTo>
                  <a:pt x="361" y="1"/>
                </a:lnTo>
                <a:lnTo>
                  <a:pt x="332" y="6"/>
                </a:lnTo>
                <a:lnTo>
                  <a:pt x="332" y="6"/>
                </a:lnTo>
                <a:lnTo>
                  <a:pt x="323" y="7"/>
                </a:lnTo>
                <a:lnTo>
                  <a:pt x="312" y="9"/>
                </a:lnTo>
                <a:lnTo>
                  <a:pt x="312" y="9"/>
                </a:lnTo>
                <a:lnTo>
                  <a:pt x="306" y="7"/>
                </a:lnTo>
                <a:lnTo>
                  <a:pt x="302" y="7"/>
                </a:lnTo>
                <a:lnTo>
                  <a:pt x="299" y="9"/>
                </a:lnTo>
                <a:lnTo>
                  <a:pt x="299" y="9"/>
                </a:lnTo>
                <a:lnTo>
                  <a:pt x="293" y="14"/>
                </a:lnTo>
                <a:lnTo>
                  <a:pt x="289" y="15"/>
                </a:lnTo>
                <a:lnTo>
                  <a:pt x="287" y="17"/>
                </a:lnTo>
                <a:lnTo>
                  <a:pt x="287" y="17"/>
                </a:lnTo>
                <a:close/>
                <a:moveTo>
                  <a:pt x="496" y="619"/>
                </a:moveTo>
                <a:lnTo>
                  <a:pt x="512" y="651"/>
                </a:lnTo>
                <a:lnTo>
                  <a:pt x="512" y="651"/>
                </a:lnTo>
                <a:lnTo>
                  <a:pt x="518" y="663"/>
                </a:lnTo>
                <a:lnTo>
                  <a:pt x="521" y="671"/>
                </a:lnTo>
                <a:lnTo>
                  <a:pt x="525" y="680"/>
                </a:lnTo>
                <a:lnTo>
                  <a:pt x="525" y="680"/>
                </a:lnTo>
                <a:lnTo>
                  <a:pt x="532" y="699"/>
                </a:lnTo>
                <a:lnTo>
                  <a:pt x="534" y="711"/>
                </a:lnTo>
                <a:lnTo>
                  <a:pt x="536" y="721"/>
                </a:lnTo>
                <a:lnTo>
                  <a:pt x="536" y="721"/>
                </a:lnTo>
                <a:lnTo>
                  <a:pt x="534" y="727"/>
                </a:lnTo>
                <a:lnTo>
                  <a:pt x="532" y="734"/>
                </a:lnTo>
                <a:lnTo>
                  <a:pt x="525" y="749"/>
                </a:lnTo>
                <a:lnTo>
                  <a:pt x="515" y="766"/>
                </a:lnTo>
                <a:lnTo>
                  <a:pt x="515" y="766"/>
                </a:lnTo>
                <a:lnTo>
                  <a:pt x="514" y="742"/>
                </a:lnTo>
                <a:lnTo>
                  <a:pt x="515" y="703"/>
                </a:lnTo>
                <a:lnTo>
                  <a:pt x="515" y="703"/>
                </a:lnTo>
                <a:lnTo>
                  <a:pt x="514" y="693"/>
                </a:lnTo>
                <a:lnTo>
                  <a:pt x="512" y="681"/>
                </a:lnTo>
                <a:lnTo>
                  <a:pt x="506" y="653"/>
                </a:lnTo>
                <a:lnTo>
                  <a:pt x="496" y="619"/>
                </a:lnTo>
                <a:lnTo>
                  <a:pt x="496" y="619"/>
                </a:lnTo>
                <a:close/>
                <a:moveTo>
                  <a:pt x="518" y="794"/>
                </a:moveTo>
                <a:lnTo>
                  <a:pt x="518" y="794"/>
                </a:lnTo>
                <a:lnTo>
                  <a:pt x="519" y="794"/>
                </a:lnTo>
                <a:lnTo>
                  <a:pt x="525" y="791"/>
                </a:lnTo>
                <a:lnTo>
                  <a:pt x="525" y="791"/>
                </a:lnTo>
                <a:lnTo>
                  <a:pt x="529" y="788"/>
                </a:lnTo>
                <a:lnTo>
                  <a:pt x="533" y="782"/>
                </a:lnTo>
                <a:lnTo>
                  <a:pt x="538" y="776"/>
                </a:lnTo>
                <a:lnTo>
                  <a:pt x="549" y="781"/>
                </a:lnTo>
                <a:lnTo>
                  <a:pt x="549" y="781"/>
                </a:lnTo>
                <a:lnTo>
                  <a:pt x="549" y="785"/>
                </a:lnTo>
                <a:lnTo>
                  <a:pt x="549" y="791"/>
                </a:lnTo>
                <a:lnTo>
                  <a:pt x="549" y="791"/>
                </a:lnTo>
                <a:lnTo>
                  <a:pt x="547" y="797"/>
                </a:lnTo>
                <a:lnTo>
                  <a:pt x="544" y="804"/>
                </a:lnTo>
                <a:lnTo>
                  <a:pt x="544" y="804"/>
                </a:lnTo>
                <a:lnTo>
                  <a:pt x="540" y="810"/>
                </a:lnTo>
                <a:lnTo>
                  <a:pt x="536" y="814"/>
                </a:lnTo>
                <a:lnTo>
                  <a:pt x="528" y="820"/>
                </a:lnTo>
                <a:lnTo>
                  <a:pt x="528" y="820"/>
                </a:lnTo>
                <a:lnTo>
                  <a:pt x="523" y="825"/>
                </a:lnTo>
                <a:lnTo>
                  <a:pt x="523" y="828"/>
                </a:lnTo>
                <a:lnTo>
                  <a:pt x="518" y="794"/>
                </a:lnTo>
                <a:close/>
                <a:moveTo>
                  <a:pt x="523" y="828"/>
                </a:moveTo>
                <a:lnTo>
                  <a:pt x="523" y="828"/>
                </a:lnTo>
                <a:lnTo>
                  <a:pt x="523" y="828"/>
                </a:lnTo>
                <a:lnTo>
                  <a:pt x="523" y="8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2725267" y="2562683"/>
            <a:ext cx="664226" cy="1877099"/>
          </a:xfrm>
          <a:custGeom>
            <a:avLst/>
            <a:gdLst>
              <a:gd name="T0" fmla="*/ 216 w 477"/>
              <a:gd name="T1" fmla="*/ 9 h 1348"/>
              <a:gd name="T2" fmla="*/ 184 w 477"/>
              <a:gd name="T3" fmla="*/ 49 h 1348"/>
              <a:gd name="T4" fmla="*/ 167 w 477"/>
              <a:gd name="T5" fmla="*/ 142 h 1348"/>
              <a:gd name="T6" fmla="*/ 178 w 477"/>
              <a:gd name="T7" fmla="*/ 175 h 1348"/>
              <a:gd name="T8" fmla="*/ 187 w 477"/>
              <a:gd name="T9" fmla="*/ 196 h 1348"/>
              <a:gd name="T10" fmla="*/ 170 w 477"/>
              <a:gd name="T11" fmla="*/ 212 h 1348"/>
              <a:gd name="T12" fmla="*/ 141 w 477"/>
              <a:gd name="T13" fmla="*/ 213 h 1348"/>
              <a:gd name="T14" fmla="*/ 109 w 477"/>
              <a:gd name="T15" fmla="*/ 231 h 1348"/>
              <a:gd name="T16" fmla="*/ 76 w 477"/>
              <a:gd name="T17" fmla="*/ 269 h 1348"/>
              <a:gd name="T18" fmla="*/ 50 w 477"/>
              <a:gd name="T19" fmla="*/ 392 h 1348"/>
              <a:gd name="T20" fmla="*/ 41 w 477"/>
              <a:gd name="T21" fmla="*/ 477 h 1348"/>
              <a:gd name="T22" fmla="*/ 32 w 477"/>
              <a:gd name="T23" fmla="*/ 541 h 1348"/>
              <a:gd name="T24" fmla="*/ 14 w 477"/>
              <a:gd name="T25" fmla="*/ 564 h 1348"/>
              <a:gd name="T26" fmla="*/ 0 w 477"/>
              <a:gd name="T27" fmla="*/ 657 h 1348"/>
              <a:gd name="T28" fmla="*/ 17 w 477"/>
              <a:gd name="T29" fmla="*/ 766 h 1348"/>
              <a:gd name="T30" fmla="*/ 62 w 477"/>
              <a:gd name="T31" fmla="*/ 780 h 1348"/>
              <a:gd name="T32" fmla="*/ 102 w 477"/>
              <a:gd name="T33" fmla="*/ 822 h 1348"/>
              <a:gd name="T34" fmla="*/ 113 w 477"/>
              <a:gd name="T35" fmla="*/ 965 h 1348"/>
              <a:gd name="T36" fmla="*/ 113 w 477"/>
              <a:gd name="T37" fmla="*/ 1036 h 1348"/>
              <a:gd name="T38" fmla="*/ 153 w 477"/>
              <a:gd name="T39" fmla="*/ 1050 h 1348"/>
              <a:gd name="T40" fmla="*/ 175 w 477"/>
              <a:gd name="T41" fmla="*/ 1028 h 1348"/>
              <a:gd name="T42" fmla="*/ 176 w 477"/>
              <a:gd name="T43" fmla="*/ 1101 h 1348"/>
              <a:gd name="T44" fmla="*/ 204 w 477"/>
              <a:gd name="T45" fmla="*/ 1165 h 1348"/>
              <a:gd name="T46" fmla="*/ 231 w 477"/>
              <a:gd name="T47" fmla="*/ 1302 h 1348"/>
              <a:gd name="T48" fmla="*/ 241 w 477"/>
              <a:gd name="T49" fmla="*/ 1337 h 1348"/>
              <a:gd name="T50" fmla="*/ 294 w 477"/>
              <a:gd name="T51" fmla="*/ 1348 h 1348"/>
              <a:gd name="T52" fmla="*/ 314 w 477"/>
              <a:gd name="T53" fmla="*/ 1331 h 1348"/>
              <a:gd name="T54" fmla="*/ 309 w 477"/>
              <a:gd name="T55" fmla="*/ 1301 h 1348"/>
              <a:gd name="T56" fmla="*/ 293 w 477"/>
              <a:gd name="T57" fmla="*/ 1236 h 1348"/>
              <a:gd name="T58" fmla="*/ 287 w 477"/>
              <a:gd name="T59" fmla="*/ 1220 h 1348"/>
              <a:gd name="T60" fmla="*/ 288 w 477"/>
              <a:gd name="T61" fmla="*/ 1149 h 1348"/>
              <a:gd name="T62" fmla="*/ 324 w 477"/>
              <a:gd name="T63" fmla="*/ 1114 h 1348"/>
              <a:gd name="T64" fmla="*/ 350 w 477"/>
              <a:gd name="T65" fmla="*/ 1037 h 1348"/>
              <a:gd name="T66" fmla="*/ 388 w 477"/>
              <a:gd name="T67" fmla="*/ 1054 h 1348"/>
              <a:gd name="T68" fmla="*/ 402 w 477"/>
              <a:gd name="T69" fmla="*/ 1040 h 1348"/>
              <a:gd name="T70" fmla="*/ 410 w 477"/>
              <a:gd name="T71" fmla="*/ 835 h 1348"/>
              <a:gd name="T72" fmla="*/ 400 w 477"/>
              <a:gd name="T73" fmla="*/ 667 h 1348"/>
              <a:gd name="T74" fmla="*/ 409 w 477"/>
              <a:gd name="T75" fmla="*/ 597 h 1348"/>
              <a:gd name="T76" fmla="*/ 420 w 477"/>
              <a:gd name="T77" fmla="*/ 604 h 1348"/>
              <a:gd name="T78" fmla="*/ 420 w 477"/>
              <a:gd name="T79" fmla="*/ 662 h 1348"/>
              <a:gd name="T80" fmla="*/ 435 w 477"/>
              <a:gd name="T81" fmla="*/ 636 h 1348"/>
              <a:gd name="T82" fmla="*/ 433 w 477"/>
              <a:gd name="T83" fmla="*/ 680 h 1348"/>
              <a:gd name="T84" fmla="*/ 436 w 477"/>
              <a:gd name="T85" fmla="*/ 689 h 1348"/>
              <a:gd name="T86" fmla="*/ 449 w 477"/>
              <a:gd name="T87" fmla="*/ 700 h 1348"/>
              <a:gd name="T88" fmla="*/ 463 w 477"/>
              <a:gd name="T89" fmla="*/ 673 h 1348"/>
              <a:gd name="T90" fmla="*/ 466 w 477"/>
              <a:gd name="T91" fmla="*/ 622 h 1348"/>
              <a:gd name="T92" fmla="*/ 477 w 477"/>
              <a:gd name="T93" fmla="*/ 617 h 1348"/>
              <a:gd name="T94" fmla="*/ 466 w 477"/>
              <a:gd name="T95" fmla="*/ 523 h 1348"/>
              <a:gd name="T96" fmla="*/ 441 w 477"/>
              <a:gd name="T97" fmla="*/ 422 h 1348"/>
              <a:gd name="T98" fmla="*/ 437 w 477"/>
              <a:gd name="T99" fmla="*/ 391 h 1348"/>
              <a:gd name="T100" fmla="*/ 432 w 477"/>
              <a:gd name="T101" fmla="*/ 335 h 1348"/>
              <a:gd name="T102" fmla="*/ 411 w 477"/>
              <a:gd name="T103" fmla="*/ 275 h 1348"/>
              <a:gd name="T104" fmla="*/ 357 w 477"/>
              <a:gd name="T105" fmla="*/ 242 h 1348"/>
              <a:gd name="T106" fmla="*/ 341 w 477"/>
              <a:gd name="T107" fmla="*/ 235 h 1348"/>
              <a:gd name="T108" fmla="*/ 296 w 477"/>
              <a:gd name="T109" fmla="*/ 207 h 1348"/>
              <a:gd name="T110" fmla="*/ 306 w 477"/>
              <a:gd name="T111" fmla="*/ 186 h 1348"/>
              <a:gd name="T112" fmla="*/ 323 w 477"/>
              <a:gd name="T113" fmla="*/ 187 h 1348"/>
              <a:gd name="T114" fmla="*/ 328 w 477"/>
              <a:gd name="T115" fmla="*/ 175 h 1348"/>
              <a:gd name="T116" fmla="*/ 331 w 477"/>
              <a:gd name="T117" fmla="*/ 125 h 1348"/>
              <a:gd name="T118" fmla="*/ 314 w 477"/>
              <a:gd name="T119" fmla="*/ 39 h 1348"/>
              <a:gd name="T120" fmla="*/ 280 w 477"/>
              <a:gd name="T121" fmla="*/ 1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7" h="1348">
                <a:moveTo>
                  <a:pt x="254" y="5"/>
                </a:moveTo>
                <a:lnTo>
                  <a:pt x="254" y="5"/>
                </a:lnTo>
                <a:lnTo>
                  <a:pt x="241" y="4"/>
                </a:lnTo>
                <a:lnTo>
                  <a:pt x="228" y="5"/>
                </a:lnTo>
                <a:lnTo>
                  <a:pt x="223" y="7"/>
                </a:lnTo>
                <a:lnTo>
                  <a:pt x="216" y="9"/>
                </a:lnTo>
                <a:lnTo>
                  <a:pt x="216" y="9"/>
                </a:lnTo>
                <a:lnTo>
                  <a:pt x="211" y="13"/>
                </a:lnTo>
                <a:lnTo>
                  <a:pt x="204" y="20"/>
                </a:lnTo>
                <a:lnTo>
                  <a:pt x="197" y="27"/>
                </a:lnTo>
                <a:lnTo>
                  <a:pt x="191" y="38"/>
                </a:lnTo>
                <a:lnTo>
                  <a:pt x="184" y="49"/>
                </a:lnTo>
                <a:lnTo>
                  <a:pt x="178" y="62"/>
                </a:lnTo>
                <a:lnTo>
                  <a:pt x="174" y="77"/>
                </a:lnTo>
                <a:lnTo>
                  <a:pt x="171" y="91"/>
                </a:lnTo>
                <a:lnTo>
                  <a:pt x="171" y="91"/>
                </a:lnTo>
                <a:lnTo>
                  <a:pt x="168" y="120"/>
                </a:lnTo>
                <a:lnTo>
                  <a:pt x="167" y="142"/>
                </a:lnTo>
                <a:lnTo>
                  <a:pt x="168" y="159"/>
                </a:lnTo>
                <a:lnTo>
                  <a:pt x="170" y="165"/>
                </a:lnTo>
                <a:lnTo>
                  <a:pt x="172" y="170"/>
                </a:lnTo>
                <a:lnTo>
                  <a:pt x="172" y="170"/>
                </a:lnTo>
                <a:lnTo>
                  <a:pt x="175" y="173"/>
                </a:lnTo>
                <a:lnTo>
                  <a:pt x="178" y="175"/>
                </a:lnTo>
                <a:lnTo>
                  <a:pt x="184" y="179"/>
                </a:lnTo>
                <a:lnTo>
                  <a:pt x="192" y="181"/>
                </a:lnTo>
                <a:lnTo>
                  <a:pt x="192" y="196"/>
                </a:lnTo>
                <a:lnTo>
                  <a:pt x="192" y="196"/>
                </a:lnTo>
                <a:lnTo>
                  <a:pt x="191" y="196"/>
                </a:lnTo>
                <a:lnTo>
                  <a:pt x="187" y="196"/>
                </a:lnTo>
                <a:lnTo>
                  <a:pt x="187" y="196"/>
                </a:lnTo>
                <a:lnTo>
                  <a:pt x="181" y="199"/>
                </a:lnTo>
                <a:lnTo>
                  <a:pt x="175" y="204"/>
                </a:lnTo>
                <a:lnTo>
                  <a:pt x="171" y="209"/>
                </a:lnTo>
                <a:lnTo>
                  <a:pt x="170" y="212"/>
                </a:lnTo>
                <a:lnTo>
                  <a:pt x="170" y="212"/>
                </a:lnTo>
                <a:lnTo>
                  <a:pt x="159" y="213"/>
                </a:lnTo>
                <a:lnTo>
                  <a:pt x="152" y="214"/>
                </a:lnTo>
                <a:lnTo>
                  <a:pt x="149" y="216"/>
                </a:lnTo>
                <a:lnTo>
                  <a:pt x="149" y="216"/>
                </a:lnTo>
                <a:lnTo>
                  <a:pt x="146" y="216"/>
                </a:lnTo>
                <a:lnTo>
                  <a:pt x="141" y="213"/>
                </a:lnTo>
                <a:lnTo>
                  <a:pt x="135" y="213"/>
                </a:lnTo>
                <a:lnTo>
                  <a:pt x="131" y="213"/>
                </a:lnTo>
                <a:lnTo>
                  <a:pt x="128" y="214"/>
                </a:lnTo>
                <a:lnTo>
                  <a:pt x="128" y="214"/>
                </a:lnTo>
                <a:lnTo>
                  <a:pt x="114" y="226"/>
                </a:lnTo>
                <a:lnTo>
                  <a:pt x="109" y="231"/>
                </a:lnTo>
                <a:lnTo>
                  <a:pt x="106" y="235"/>
                </a:lnTo>
                <a:lnTo>
                  <a:pt x="106" y="235"/>
                </a:lnTo>
                <a:lnTo>
                  <a:pt x="101" y="240"/>
                </a:lnTo>
                <a:lnTo>
                  <a:pt x="92" y="249"/>
                </a:lnTo>
                <a:lnTo>
                  <a:pt x="81" y="262"/>
                </a:lnTo>
                <a:lnTo>
                  <a:pt x="76" y="269"/>
                </a:lnTo>
                <a:lnTo>
                  <a:pt x="72" y="275"/>
                </a:lnTo>
                <a:lnTo>
                  <a:pt x="72" y="275"/>
                </a:lnTo>
                <a:lnTo>
                  <a:pt x="70" y="284"/>
                </a:lnTo>
                <a:lnTo>
                  <a:pt x="66" y="301"/>
                </a:lnTo>
                <a:lnTo>
                  <a:pt x="58" y="347"/>
                </a:lnTo>
                <a:lnTo>
                  <a:pt x="50" y="392"/>
                </a:lnTo>
                <a:lnTo>
                  <a:pt x="45" y="419"/>
                </a:lnTo>
                <a:lnTo>
                  <a:pt x="45" y="419"/>
                </a:lnTo>
                <a:lnTo>
                  <a:pt x="43" y="436"/>
                </a:lnTo>
                <a:lnTo>
                  <a:pt x="41" y="454"/>
                </a:lnTo>
                <a:lnTo>
                  <a:pt x="41" y="470"/>
                </a:lnTo>
                <a:lnTo>
                  <a:pt x="41" y="477"/>
                </a:lnTo>
                <a:lnTo>
                  <a:pt x="46" y="482"/>
                </a:lnTo>
                <a:lnTo>
                  <a:pt x="46" y="482"/>
                </a:lnTo>
                <a:lnTo>
                  <a:pt x="45" y="491"/>
                </a:lnTo>
                <a:lnTo>
                  <a:pt x="43" y="509"/>
                </a:lnTo>
                <a:lnTo>
                  <a:pt x="36" y="531"/>
                </a:lnTo>
                <a:lnTo>
                  <a:pt x="32" y="541"/>
                </a:lnTo>
                <a:lnTo>
                  <a:pt x="28" y="549"/>
                </a:lnTo>
                <a:lnTo>
                  <a:pt x="28" y="549"/>
                </a:lnTo>
                <a:lnTo>
                  <a:pt x="23" y="554"/>
                </a:lnTo>
                <a:lnTo>
                  <a:pt x="20" y="557"/>
                </a:lnTo>
                <a:lnTo>
                  <a:pt x="15" y="561"/>
                </a:lnTo>
                <a:lnTo>
                  <a:pt x="14" y="564"/>
                </a:lnTo>
                <a:lnTo>
                  <a:pt x="11" y="569"/>
                </a:lnTo>
                <a:lnTo>
                  <a:pt x="5" y="589"/>
                </a:lnTo>
                <a:lnTo>
                  <a:pt x="5" y="589"/>
                </a:lnTo>
                <a:lnTo>
                  <a:pt x="2" y="608"/>
                </a:lnTo>
                <a:lnTo>
                  <a:pt x="0" y="631"/>
                </a:lnTo>
                <a:lnTo>
                  <a:pt x="0" y="657"/>
                </a:lnTo>
                <a:lnTo>
                  <a:pt x="0" y="684"/>
                </a:lnTo>
                <a:lnTo>
                  <a:pt x="2" y="711"/>
                </a:lnTo>
                <a:lnTo>
                  <a:pt x="6" y="735"/>
                </a:lnTo>
                <a:lnTo>
                  <a:pt x="10" y="754"/>
                </a:lnTo>
                <a:lnTo>
                  <a:pt x="14" y="761"/>
                </a:lnTo>
                <a:lnTo>
                  <a:pt x="17" y="766"/>
                </a:lnTo>
                <a:lnTo>
                  <a:pt x="17" y="766"/>
                </a:lnTo>
                <a:lnTo>
                  <a:pt x="20" y="770"/>
                </a:lnTo>
                <a:lnTo>
                  <a:pt x="26" y="774"/>
                </a:lnTo>
                <a:lnTo>
                  <a:pt x="37" y="778"/>
                </a:lnTo>
                <a:lnTo>
                  <a:pt x="49" y="779"/>
                </a:lnTo>
                <a:lnTo>
                  <a:pt x="62" y="780"/>
                </a:lnTo>
                <a:lnTo>
                  <a:pt x="74" y="779"/>
                </a:lnTo>
                <a:lnTo>
                  <a:pt x="84" y="778"/>
                </a:lnTo>
                <a:lnTo>
                  <a:pt x="94" y="775"/>
                </a:lnTo>
                <a:lnTo>
                  <a:pt x="94" y="775"/>
                </a:lnTo>
                <a:lnTo>
                  <a:pt x="97" y="789"/>
                </a:lnTo>
                <a:lnTo>
                  <a:pt x="102" y="822"/>
                </a:lnTo>
                <a:lnTo>
                  <a:pt x="107" y="861"/>
                </a:lnTo>
                <a:lnTo>
                  <a:pt x="109" y="878"/>
                </a:lnTo>
                <a:lnTo>
                  <a:pt x="109" y="891"/>
                </a:lnTo>
                <a:lnTo>
                  <a:pt x="109" y="891"/>
                </a:lnTo>
                <a:lnTo>
                  <a:pt x="110" y="922"/>
                </a:lnTo>
                <a:lnTo>
                  <a:pt x="113" y="965"/>
                </a:lnTo>
                <a:lnTo>
                  <a:pt x="114" y="1005"/>
                </a:lnTo>
                <a:lnTo>
                  <a:pt x="114" y="1020"/>
                </a:lnTo>
                <a:lnTo>
                  <a:pt x="113" y="1030"/>
                </a:lnTo>
                <a:lnTo>
                  <a:pt x="113" y="1030"/>
                </a:lnTo>
                <a:lnTo>
                  <a:pt x="111" y="1033"/>
                </a:lnTo>
                <a:lnTo>
                  <a:pt x="113" y="1036"/>
                </a:lnTo>
                <a:lnTo>
                  <a:pt x="115" y="1041"/>
                </a:lnTo>
                <a:lnTo>
                  <a:pt x="122" y="1045"/>
                </a:lnTo>
                <a:lnTo>
                  <a:pt x="130" y="1048"/>
                </a:lnTo>
                <a:lnTo>
                  <a:pt x="139" y="1050"/>
                </a:lnTo>
                <a:lnTo>
                  <a:pt x="146" y="1050"/>
                </a:lnTo>
                <a:lnTo>
                  <a:pt x="153" y="1050"/>
                </a:lnTo>
                <a:lnTo>
                  <a:pt x="158" y="1048"/>
                </a:lnTo>
                <a:lnTo>
                  <a:pt x="158" y="1048"/>
                </a:lnTo>
                <a:lnTo>
                  <a:pt x="165" y="1041"/>
                </a:lnTo>
                <a:lnTo>
                  <a:pt x="170" y="1035"/>
                </a:lnTo>
                <a:lnTo>
                  <a:pt x="175" y="1028"/>
                </a:lnTo>
                <a:lnTo>
                  <a:pt x="175" y="1028"/>
                </a:lnTo>
                <a:lnTo>
                  <a:pt x="172" y="1036"/>
                </a:lnTo>
                <a:lnTo>
                  <a:pt x="170" y="1055"/>
                </a:lnTo>
                <a:lnTo>
                  <a:pt x="170" y="1068"/>
                </a:lnTo>
                <a:lnTo>
                  <a:pt x="170" y="1080"/>
                </a:lnTo>
                <a:lnTo>
                  <a:pt x="172" y="1091"/>
                </a:lnTo>
                <a:lnTo>
                  <a:pt x="176" y="1101"/>
                </a:lnTo>
                <a:lnTo>
                  <a:pt x="176" y="1101"/>
                </a:lnTo>
                <a:lnTo>
                  <a:pt x="185" y="1119"/>
                </a:lnTo>
                <a:lnTo>
                  <a:pt x="194" y="1139"/>
                </a:lnTo>
                <a:lnTo>
                  <a:pt x="201" y="1154"/>
                </a:lnTo>
                <a:lnTo>
                  <a:pt x="204" y="1165"/>
                </a:lnTo>
                <a:lnTo>
                  <a:pt x="204" y="1165"/>
                </a:lnTo>
                <a:lnTo>
                  <a:pt x="211" y="1210"/>
                </a:lnTo>
                <a:lnTo>
                  <a:pt x="219" y="1253"/>
                </a:lnTo>
                <a:lnTo>
                  <a:pt x="235" y="1258"/>
                </a:lnTo>
                <a:lnTo>
                  <a:pt x="235" y="1258"/>
                </a:lnTo>
                <a:lnTo>
                  <a:pt x="232" y="1283"/>
                </a:lnTo>
                <a:lnTo>
                  <a:pt x="231" y="1302"/>
                </a:lnTo>
                <a:lnTo>
                  <a:pt x="232" y="1320"/>
                </a:lnTo>
                <a:lnTo>
                  <a:pt x="232" y="1320"/>
                </a:lnTo>
                <a:lnTo>
                  <a:pt x="233" y="1327"/>
                </a:lnTo>
                <a:lnTo>
                  <a:pt x="235" y="1331"/>
                </a:lnTo>
                <a:lnTo>
                  <a:pt x="237" y="1335"/>
                </a:lnTo>
                <a:lnTo>
                  <a:pt x="241" y="1337"/>
                </a:lnTo>
                <a:lnTo>
                  <a:pt x="246" y="1340"/>
                </a:lnTo>
                <a:lnTo>
                  <a:pt x="252" y="1342"/>
                </a:lnTo>
                <a:lnTo>
                  <a:pt x="252" y="1342"/>
                </a:lnTo>
                <a:lnTo>
                  <a:pt x="262" y="1345"/>
                </a:lnTo>
                <a:lnTo>
                  <a:pt x="283" y="1346"/>
                </a:lnTo>
                <a:lnTo>
                  <a:pt x="294" y="1348"/>
                </a:lnTo>
                <a:lnTo>
                  <a:pt x="303" y="1346"/>
                </a:lnTo>
                <a:lnTo>
                  <a:pt x="311" y="1344"/>
                </a:lnTo>
                <a:lnTo>
                  <a:pt x="313" y="1342"/>
                </a:lnTo>
                <a:lnTo>
                  <a:pt x="314" y="1340"/>
                </a:lnTo>
                <a:lnTo>
                  <a:pt x="314" y="1340"/>
                </a:lnTo>
                <a:lnTo>
                  <a:pt x="314" y="1331"/>
                </a:lnTo>
                <a:lnTo>
                  <a:pt x="313" y="1320"/>
                </a:lnTo>
                <a:lnTo>
                  <a:pt x="311" y="1312"/>
                </a:lnTo>
                <a:lnTo>
                  <a:pt x="310" y="1309"/>
                </a:lnTo>
                <a:lnTo>
                  <a:pt x="310" y="1309"/>
                </a:lnTo>
                <a:lnTo>
                  <a:pt x="309" y="1306"/>
                </a:lnTo>
                <a:lnTo>
                  <a:pt x="309" y="1301"/>
                </a:lnTo>
                <a:lnTo>
                  <a:pt x="311" y="1293"/>
                </a:lnTo>
                <a:lnTo>
                  <a:pt x="311" y="1293"/>
                </a:lnTo>
                <a:lnTo>
                  <a:pt x="302" y="1264"/>
                </a:lnTo>
                <a:lnTo>
                  <a:pt x="297" y="1245"/>
                </a:lnTo>
                <a:lnTo>
                  <a:pt x="293" y="1236"/>
                </a:lnTo>
                <a:lnTo>
                  <a:pt x="293" y="1236"/>
                </a:lnTo>
                <a:lnTo>
                  <a:pt x="292" y="1235"/>
                </a:lnTo>
                <a:lnTo>
                  <a:pt x="290" y="1232"/>
                </a:lnTo>
                <a:lnTo>
                  <a:pt x="290" y="1229"/>
                </a:lnTo>
                <a:lnTo>
                  <a:pt x="288" y="1226"/>
                </a:lnTo>
                <a:lnTo>
                  <a:pt x="288" y="1226"/>
                </a:lnTo>
                <a:lnTo>
                  <a:pt x="287" y="1220"/>
                </a:lnTo>
                <a:lnTo>
                  <a:pt x="287" y="1211"/>
                </a:lnTo>
                <a:lnTo>
                  <a:pt x="284" y="1185"/>
                </a:lnTo>
                <a:lnTo>
                  <a:pt x="283" y="1148"/>
                </a:lnTo>
                <a:lnTo>
                  <a:pt x="283" y="1148"/>
                </a:lnTo>
                <a:lnTo>
                  <a:pt x="284" y="1149"/>
                </a:lnTo>
                <a:lnTo>
                  <a:pt x="288" y="1149"/>
                </a:lnTo>
                <a:lnTo>
                  <a:pt x="290" y="1149"/>
                </a:lnTo>
                <a:lnTo>
                  <a:pt x="294" y="1146"/>
                </a:lnTo>
                <a:lnTo>
                  <a:pt x="298" y="1144"/>
                </a:lnTo>
                <a:lnTo>
                  <a:pt x="303" y="1139"/>
                </a:lnTo>
                <a:lnTo>
                  <a:pt x="303" y="1139"/>
                </a:lnTo>
                <a:lnTo>
                  <a:pt x="324" y="1114"/>
                </a:lnTo>
                <a:lnTo>
                  <a:pt x="332" y="1104"/>
                </a:lnTo>
                <a:lnTo>
                  <a:pt x="335" y="1098"/>
                </a:lnTo>
                <a:lnTo>
                  <a:pt x="337" y="1093"/>
                </a:lnTo>
                <a:lnTo>
                  <a:pt x="337" y="1093"/>
                </a:lnTo>
                <a:lnTo>
                  <a:pt x="350" y="1037"/>
                </a:lnTo>
                <a:lnTo>
                  <a:pt x="350" y="1037"/>
                </a:lnTo>
                <a:lnTo>
                  <a:pt x="366" y="1046"/>
                </a:lnTo>
                <a:lnTo>
                  <a:pt x="377" y="1053"/>
                </a:lnTo>
                <a:lnTo>
                  <a:pt x="383" y="1054"/>
                </a:lnTo>
                <a:lnTo>
                  <a:pt x="385" y="1054"/>
                </a:lnTo>
                <a:lnTo>
                  <a:pt x="385" y="1054"/>
                </a:lnTo>
                <a:lnTo>
                  <a:pt x="388" y="1054"/>
                </a:lnTo>
                <a:lnTo>
                  <a:pt x="390" y="1055"/>
                </a:lnTo>
                <a:lnTo>
                  <a:pt x="396" y="1055"/>
                </a:lnTo>
                <a:lnTo>
                  <a:pt x="398" y="1055"/>
                </a:lnTo>
                <a:lnTo>
                  <a:pt x="400" y="1053"/>
                </a:lnTo>
                <a:lnTo>
                  <a:pt x="401" y="1048"/>
                </a:lnTo>
                <a:lnTo>
                  <a:pt x="402" y="1040"/>
                </a:lnTo>
                <a:lnTo>
                  <a:pt x="402" y="1040"/>
                </a:lnTo>
                <a:lnTo>
                  <a:pt x="407" y="965"/>
                </a:lnTo>
                <a:lnTo>
                  <a:pt x="410" y="917"/>
                </a:lnTo>
                <a:lnTo>
                  <a:pt x="411" y="880"/>
                </a:lnTo>
                <a:lnTo>
                  <a:pt x="411" y="880"/>
                </a:lnTo>
                <a:lnTo>
                  <a:pt x="410" y="835"/>
                </a:lnTo>
                <a:lnTo>
                  <a:pt x="407" y="771"/>
                </a:lnTo>
                <a:lnTo>
                  <a:pt x="403" y="710"/>
                </a:lnTo>
                <a:lnTo>
                  <a:pt x="402" y="688"/>
                </a:lnTo>
                <a:lnTo>
                  <a:pt x="401" y="676"/>
                </a:lnTo>
                <a:lnTo>
                  <a:pt x="401" y="676"/>
                </a:lnTo>
                <a:lnTo>
                  <a:pt x="400" y="667"/>
                </a:lnTo>
                <a:lnTo>
                  <a:pt x="400" y="652"/>
                </a:lnTo>
                <a:lnTo>
                  <a:pt x="400" y="615"/>
                </a:lnTo>
                <a:lnTo>
                  <a:pt x="401" y="567"/>
                </a:lnTo>
                <a:lnTo>
                  <a:pt x="401" y="567"/>
                </a:lnTo>
                <a:lnTo>
                  <a:pt x="406" y="584"/>
                </a:lnTo>
                <a:lnTo>
                  <a:pt x="409" y="597"/>
                </a:lnTo>
                <a:lnTo>
                  <a:pt x="410" y="604"/>
                </a:lnTo>
                <a:lnTo>
                  <a:pt x="410" y="604"/>
                </a:lnTo>
                <a:lnTo>
                  <a:pt x="410" y="605"/>
                </a:lnTo>
                <a:lnTo>
                  <a:pt x="411" y="605"/>
                </a:lnTo>
                <a:lnTo>
                  <a:pt x="415" y="605"/>
                </a:lnTo>
                <a:lnTo>
                  <a:pt x="420" y="604"/>
                </a:lnTo>
                <a:lnTo>
                  <a:pt x="420" y="604"/>
                </a:lnTo>
                <a:lnTo>
                  <a:pt x="418" y="627"/>
                </a:lnTo>
                <a:lnTo>
                  <a:pt x="416" y="645"/>
                </a:lnTo>
                <a:lnTo>
                  <a:pt x="418" y="657"/>
                </a:lnTo>
                <a:lnTo>
                  <a:pt x="418" y="657"/>
                </a:lnTo>
                <a:lnTo>
                  <a:pt x="420" y="662"/>
                </a:lnTo>
                <a:lnTo>
                  <a:pt x="423" y="669"/>
                </a:lnTo>
                <a:lnTo>
                  <a:pt x="425" y="673"/>
                </a:lnTo>
                <a:lnTo>
                  <a:pt x="427" y="673"/>
                </a:lnTo>
                <a:lnTo>
                  <a:pt x="427" y="673"/>
                </a:lnTo>
                <a:lnTo>
                  <a:pt x="427" y="673"/>
                </a:lnTo>
                <a:lnTo>
                  <a:pt x="435" y="636"/>
                </a:lnTo>
                <a:lnTo>
                  <a:pt x="435" y="636"/>
                </a:lnTo>
                <a:lnTo>
                  <a:pt x="436" y="653"/>
                </a:lnTo>
                <a:lnTo>
                  <a:pt x="437" y="673"/>
                </a:lnTo>
                <a:lnTo>
                  <a:pt x="437" y="673"/>
                </a:lnTo>
                <a:lnTo>
                  <a:pt x="436" y="676"/>
                </a:lnTo>
                <a:lnTo>
                  <a:pt x="433" y="680"/>
                </a:lnTo>
                <a:lnTo>
                  <a:pt x="431" y="684"/>
                </a:lnTo>
                <a:lnTo>
                  <a:pt x="431" y="687"/>
                </a:lnTo>
                <a:lnTo>
                  <a:pt x="432" y="688"/>
                </a:lnTo>
                <a:lnTo>
                  <a:pt x="432" y="688"/>
                </a:lnTo>
                <a:lnTo>
                  <a:pt x="433" y="689"/>
                </a:lnTo>
                <a:lnTo>
                  <a:pt x="436" y="689"/>
                </a:lnTo>
                <a:lnTo>
                  <a:pt x="441" y="688"/>
                </a:lnTo>
                <a:lnTo>
                  <a:pt x="448" y="684"/>
                </a:lnTo>
                <a:lnTo>
                  <a:pt x="448" y="684"/>
                </a:lnTo>
                <a:lnTo>
                  <a:pt x="448" y="693"/>
                </a:lnTo>
                <a:lnTo>
                  <a:pt x="448" y="699"/>
                </a:lnTo>
                <a:lnTo>
                  <a:pt x="449" y="700"/>
                </a:lnTo>
                <a:lnTo>
                  <a:pt x="451" y="700"/>
                </a:lnTo>
                <a:lnTo>
                  <a:pt x="451" y="700"/>
                </a:lnTo>
                <a:lnTo>
                  <a:pt x="454" y="697"/>
                </a:lnTo>
                <a:lnTo>
                  <a:pt x="457" y="693"/>
                </a:lnTo>
                <a:lnTo>
                  <a:pt x="461" y="684"/>
                </a:lnTo>
                <a:lnTo>
                  <a:pt x="463" y="673"/>
                </a:lnTo>
                <a:lnTo>
                  <a:pt x="464" y="663"/>
                </a:lnTo>
                <a:lnTo>
                  <a:pt x="464" y="663"/>
                </a:lnTo>
                <a:lnTo>
                  <a:pt x="464" y="641"/>
                </a:lnTo>
                <a:lnTo>
                  <a:pt x="466" y="628"/>
                </a:lnTo>
                <a:lnTo>
                  <a:pt x="466" y="622"/>
                </a:lnTo>
                <a:lnTo>
                  <a:pt x="466" y="622"/>
                </a:lnTo>
                <a:lnTo>
                  <a:pt x="467" y="622"/>
                </a:lnTo>
                <a:lnTo>
                  <a:pt x="468" y="622"/>
                </a:lnTo>
                <a:lnTo>
                  <a:pt x="472" y="622"/>
                </a:lnTo>
                <a:lnTo>
                  <a:pt x="475" y="622"/>
                </a:lnTo>
                <a:lnTo>
                  <a:pt x="476" y="621"/>
                </a:lnTo>
                <a:lnTo>
                  <a:pt x="477" y="617"/>
                </a:lnTo>
                <a:lnTo>
                  <a:pt x="477" y="613"/>
                </a:lnTo>
                <a:lnTo>
                  <a:pt x="477" y="613"/>
                </a:lnTo>
                <a:lnTo>
                  <a:pt x="476" y="595"/>
                </a:lnTo>
                <a:lnTo>
                  <a:pt x="472" y="570"/>
                </a:lnTo>
                <a:lnTo>
                  <a:pt x="466" y="523"/>
                </a:lnTo>
                <a:lnTo>
                  <a:pt x="466" y="523"/>
                </a:lnTo>
                <a:lnTo>
                  <a:pt x="464" y="513"/>
                </a:lnTo>
                <a:lnTo>
                  <a:pt x="461" y="500"/>
                </a:lnTo>
                <a:lnTo>
                  <a:pt x="451" y="470"/>
                </a:lnTo>
                <a:lnTo>
                  <a:pt x="444" y="441"/>
                </a:lnTo>
                <a:lnTo>
                  <a:pt x="441" y="431"/>
                </a:lnTo>
                <a:lnTo>
                  <a:pt x="441" y="422"/>
                </a:lnTo>
                <a:lnTo>
                  <a:pt x="441" y="422"/>
                </a:lnTo>
                <a:lnTo>
                  <a:pt x="441" y="413"/>
                </a:lnTo>
                <a:lnTo>
                  <a:pt x="442" y="408"/>
                </a:lnTo>
                <a:lnTo>
                  <a:pt x="440" y="401"/>
                </a:lnTo>
                <a:lnTo>
                  <a:pt x="437" y="391"/>
                </a:lnTo>
                <a:lnTo>
                  <a:pt x="437" y="391"/>
                </a:lnTo>
                <a:lnTo>
                  <a:pt x="435" y="382"/>
                </a:lnTo>
                <a:lnTo>
                  <a:pt x="433" y="375"/>
                </a:lnTo>
                <a:lnTo>
                  <a:pt x="435" y="368"/>
                </a:lnTo>
                <a:lnTo>
                  <a:pt x="433" y="355"/>
                </a:lnTo>
                <a:lnTo>
                  <a:pt x="433" y="355"/>
                </a:lnTo>
                <a:lnTo>
                  <a:pt x="432" y="335"/>
                </a:lnTo>
                <a:lnTo>
                  <a:pt x="429" y="313"/>
                </a:lnTo>
                <a:lnTo>
                  <a:pt x="428" y="301"/>
                </a:lnTo>
                <a:lnTo>
                  <a:pt x="424" y="291"/>
                </a:lnTo>
                <a:lnTo>
                  <a:pt x="419" y="282"/>
                </a:lnTo>
                <a:lnTo>
                  <a:pt x="411" y="275"/>
                </a:lnTo>
                <a:lnTo>
                  <a:pt x="411" y="275"/>
                </a:lnTo>
                <a:lnTo>
                  <a:pt x="397" y="264"/>
                </a:lnTo>
                <a:lnTo>
                  <a:pt x="385" y="256"/>
                </a:lnTo>
                <a:lnTo>
                  <a:pt x="371" y="247"/>
                </a:lnTo>
                <a:lnTo>
                  <a:pt x="371" y="247"/>
                </a:lnTo>
                <a:lnTo>
                  <a:pt x="364" y="244"/>
                </a:lnTo>
                <a:lnTo>
                  <a:pt x="357" y="242"/>
                </a:lnTo>
                <a:lnTo>
                  <a:pt x="345" y="240"/>
                </a:lnTo>
                <a:lnTo>
                  <a:pt x="345" y="240"/>
                </a:lnTo>
                <a:lnTo>
                  <a:pt x="346" y="239"/>
                </a:lnTo>
                <a:lnTo>
                  <a:pt x="345" y="236"/>
                </a:lnTo>
                <a:lnTo>
                  <a:pt x="341" y="235"/>
                </a:lnTo>
                <a:lnTo>
                  <a:pt x="341" y="235"/>
                </a:lnTo>
                <a:lnTo>
                  <a:pt x="315" y="229"/>
                </a:lnTo>
                <a:lnTo>
                  <a:pt x="315" y="229"/>
                </a:lnTo>
                <a:lnTo>
                  <a:pt x="307" y="217"/>
                </a:lnTo>
                <a:lnTo>
                  <a:pt x="301" y="207"/>
                </a:lnTo>
                <a:lnTo>
                  <a:pt x="301" y="207"/>
                </a:lnTo>
                <a:lnTo>
                  <a:pt x="296" y="207"/>
                </a:lnTo>
                <a:lnTo>
                  <a:pt x="290" y="207"/>
                </a:lnTo>
                <a:lnTo>
                  <a:pt x="285" y="191"/>
                </a:lnTo>
                <a:lnTo>
                  <a:pt x="285" y="191"/>
                </a:lnTo>
                <a:lnTo>
                  <a:pt x="301" y="186"/>
                </a:lnTo>
                <a:lnTo>
                  <a:pt x="301" y="186"/>
                </a:lnTo>
                <a:lnTo>
                  <a:pt x="306" y="186"/>
                </a:lnTo>
                <a:lnTo>
                  <a:pt x="313" y="186"/>
                </a:lnTo>
                <a:lnTo>
                  <a:pt x="313" y="186"/>
                </a:lnTo>
                <a:lnTo>
                  <a:pt x="319" y="190"/>
                </a:lnTo>
                <a:lnTo>
                  <a:pt x="322" y="190"/>
                </a:lnTo>
                <a:lnTo>
                  <a:pt x="323" y="188"/>
                </a:lnTo>
                <a:lnTo>
                  <a:pt x="323" y="187"/>
                </a:lnTo>
                <a:lnTo>
                  <a:pt x="323" y="187"/>
                </a:lnTo>
                <a:lnTo>
                  <a:pt x="323" y="184"/>
                </a:lnTo>
                <a:lnTo>
                  <a:pt x="323" y="183"/>
                </a:lnTo>
                <a:lnTo>
                  <a:pt x="326" y="182"/>
                </a:lnTo>
                <a:lnTo>
                  <a:pt x="328" y="178"/>
                </a:lnTo>
                <a:lnTo>
                  <a:pt x="328" y="175"/>
                </a:lnTo>
                <a:lnTo>
                  <a:pt x="328" y="171"/>
                </a:lnTo>
                <a:lnTo>
                  <a:pt x="328" y="171"/>
                </a:lnTo>
                <a:lnTo>
                  <a:pt x="328" y="146"/>
                </a:lnTo>
                <a:lnTo>
                  <a:pt x="329" y="133"/>
                </a:lnTo>
                <a:lnTo>
                  <a:pt x="331" y="125"/>
                </a:lnTo>
                <a:lnTo>
                  <a:pt x="331" y="125"/>
                </a:lnTo>
                <a:lnTo>
                  <a:pt x="332" y="112"/>
                </a:lnTo>
                <a:lnTo>
                  <a:pt x="329" y="90"/>
                </a:lnTo>
                <a:lnTo>
                  <a:pt x="327" y="77"/>
                </a:lnTo>
                <a:lnTo>
                  <a:pt x="324" y="64"/>
                </a:lnTo>
                <a:lnTo>
                  <a:pt x="319" y="51"/>
                </a:lnTo>
                <a:lnTo>
                  <a:pt x="314" y="39"/>
                </a:lnTo>
                <a:lnTo>
                  <a:pt x="314" y="39"/>
                </a:lnTo>
                <a:lnTo>
                  <a:pt x="303" y="22"/>
                </a:lnTo>
                <a:lnTo>
                  <a:pt x="296" y="12"/>
                </a:lnTo>
                <a:lnTo>
                  <a:pt x="288" y="5"/>
                </a:lnTo>
                <a:lnTo>
                  <a:pt x="280" y="1"/>
                </a:lnTo>
                <a:lnTo>
                  <a:pt x="280" y="1"/>
                </a:lnTo>
                <a:lnTo>
                  <a:pt x="276" y="0"/>
                </a:lnTo>
                <a:lnTo>
                  <a:pt x="271" y="0"/>
                </a:lnTo>
                <a:lnTo>
                  <a:pt x="263" y="1"/>
                </a:lnTo>
                <a:lnTo>
                  <a:pt x="254" y="5"/>
                </a:lnTo>
                <a:lnTo>
                  <a:pt x="254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8418384" y="618310"/>
            <a:ext cx="608073" cy="1828220"/>
          </a:xfrm>
          <a:custGeom>
            <a:avLst/>
            <a:gdLst>
              <a:gd name="T0" fmla="*/ 225 w 456"/>
              <a:gd name="T1" fmla="*/ 2 h 1371"/>
              <a:gd name="T2" fmla="*/ 176 w 456"/>
              <a:gd name="T3" fmla="*/ 22 h 1371"/>
              <a:gd name="T4" fmla="*/ 159 w 456"/>
              <a:gd name="T5" fmla="*/ 83 h 1371"/>
              <a:gd name="T6" fmla="*/ 154 w 456"/>
              <a:gd name="T7" fmla="*/ 168 h 1371"/>
              <a:gd name="T8" fmla="*/ 141 w 456"/>
              <a:gd name="T9" fmla="*/ 220 h 1371"/>
              <a:gd name="T10" fmla="*/ 71 w 456"/>
              <a:gd name="T11" fmla="*/ 303 h 1371"/>
              <a:gd name="T12" fmla="*/ 42 w 456"/>
              <a:gd name="T13" fmla="*/ 411 h 1371"/>
              <a:gd name="T14" fmla="*/ 44 w 456"/>
              <a:gd name="T15" fmla="*/ 471 h 1371"/>
              <a:gd name="T16" fmla="*/ 51 w 456"/>
              <a:gd name="T17" fmla="*/ 532 h 1371"/>
              <a:gd name="T18" fmla="*/ 2 w 456"/>
              <a:gd name="T19" fmla="*/ 730 h 1371"/>
              <a:gd name="T20" fmla="*/ 2 w 456"/>
              <a:gd name="T21" fmla="*/ 755 h 1371"/>
              <a:gd name="T22" fmla="*/ 56 w 456"/>
              <a:gd name="T23" fmla="*/ 760 h 1371"/>
              <a:gd name="T24" fmla="*/ 50 w 456"/>
              <a:gd name="T25" fmla="*/ 899 h 1371"/>
              <a:gd name="T26" fmla="*/ 86 w 456"/>
              <a:gd name="T27" fmla="*/ 1037 h 1371"/>
              <a:gd name="T28" fmla="*/ 106 w 456"/>
              <a:gd name="T29" fmla="*/ 1089 h 1371"/>
              <a:gd name="T30" fmla="*/ 111 w 456"/>
              <a:gd name="T31" fmla="*/ 1125 h 1371"/>
              <a:gd name="T32" fmla="*/ 124 w 456"/>
              <a:gd name="T33" fmla="*/ 1193 h 1371"/>
              <a:gd name="T34" fmla="*/ 116 w 456"/>
              <a:gd name="T35" fmla="*/ 1269 h 1371"/>
              <a:gd name="T36" fmla="*/ 131 w 456"/>
              <a:gd name="T37" fmla="*/ 1304 h 1371"/>
              <a:gd name="T38" fmla="*/ 156 w 456"/>
              <a:gd name="T39" fmla="*/ 1334 h 1371"/>
              <a:gd name="T40" fmla="*/ 219 w 456"/>
              <a:gd name="T41" fmla="*/ 1321 h 1371"/>
              <a:gd name="T42" fmla="*/ 201 w 456"/>
              <a:gd name="T43" fmla="*/ 1259 h 1371"/>
              <a:gd name="T44" fmla="*/ 191 w 456"/>
              <a:gd name="T45" fmla="*/ 1129 h 1371"/>
              <a:gd name="T46" fmla="*/ 227 w 456"/>
              <a:gd name="T47" fmla="*/ 1062 h 1371"/>
              <a:gd name="T48" fmla="*/ 266 w 456"/>
              <a:gd name="T49" fmla="*/ 1124 h 1371"/>
              <a:gd name="T50" fmla="*/ 266 w 456"/>
              <a:gd name="T51" fmla="*/ 1195 h 1371"/>
              <a:gd name="T52" fmla="*/ 269 w 456"/>
              <a:gd name="T53" fmla="*/ 1348 h 1371"/>
              <a:gd name="T54" fmla="*/ 295 w 456"/>
              <a:gd name="T55" fmla="*/ 1369 h 1371"/>
              <a:gd name="T56" fmla="*/ 345 w 456"/>
              <a:gd name="T57" fmla="*/ 1371 h 1371"/>
              <a:gd name="T58" fmla="*/ 367 w 456"/>
              <a:gd name="T59" fmla="*/ 1344 h 1371"/>
              <a:gd name="T60" fmla="*/ 356 w 456"/>
              <a:gd name="T61" fmla="*/ 1299 h 1371"/>
              <a:gd name="T62" fmla="*/ 328 w 456"/>
              <a:gd name="T63" fmla="*/ 1264 h 1371"/>
              <a:gd name="T64" fmla="*/ 343 w 456"/>
              <a:gd name="T65" fmla="*/ 1183 h 1371"/>
              <a:gd name="T66" fmla="*/ 371 w 456"/>
              <a:gd name="T67" fmla="*/ 1049 h 1371"/>
              <a:gd name="T68" fmla="*/ 353 w 456"/>
              <a:gd name="T69" fmla="*/ 951 h 1371"/>
              <a:gd name="T70" fmla="*/ 365 w 456"/>
              <a:gd name="T71" fmla="*/ 848 h 1371"/>
              <a:gd name="T72" fmla="*/ 385 w 456"/>
              <a:gd name="T73" fmla="*/ 653 h 1371"/>
              <a:gd name="T74" fmla="*/ 400 w 456"/>
              <a:gd name="T75" fmla="*/ 648 h 1371"/>
              <a:gd name="T76" fmla="*/ 413 w 456"/>
              <a:gd name="T77" fmla="*/ 624 h 1371"/>
              <a:gd name="T78" fmla="*/ 412 w 456"/>
              <a:gd name="T79" fmla="*/ 652 h 1371"/>
              <a:gd name="T80" fmla="*/ 416 w 456"/>
              <a:gd name="T81" fmla="*/ 670 h 1371"/>
              <a:gd name="T82" fmla="*/ 440 w 456"/>
              <a:gd name="T83" fmla="*/ 643 h 1371"/>
              <a:gd name="T84" fmla="*/ 446 w 456"/>
              <a:gd name="T85" fmla="*/ 615 h 1371"/>
              <a:gd name="T86" fmla="*/ 452 w 456"/>
              <a:gd name="T87" fmla="*/ 586 h 1371"/>
              <a:gd name="T88" fmla="*/ 446 w 456"/>
              <a:gd name="T89" fmla="*/ 547 h 1371"/>
              <a:gd name="T90" fmla="*/ 426 w 456"/>
              <a:gd name="T91" fmla="*/ 345 h 1371"/>
              <a:gd name="T92" fmla="*/ 416 w 456"/>
              <a:gd name="T93" fmla="*/ 260 h 1371"/>
              <a:gd name="T94" fmla="*/ 301 w 456"/>
              <a:gd name="T95" fmla="*/ 195 h 1371"/>
              <a:gd name="T96" fmla="*/ 325 w 456"/>
              <a:gd name="T97" fmla="*/ 143 h 1371"/>
              <a:gd name="T98" fmla="*/ 325 w 456"/>
              <a:gd name="T99" fmla="*/ 90 h 1371"/>
              <a:gd name="T100" fmla="*/ 336 w 456"/>
              <a:gd name="T101" fmla="*/ 60 h 1371"/>
              <a:gd name="T102" fmla="*/ 316 w 456"/>
              <a:gd name="T103" fmla="*/ 30 h 1371"/>
              <a:gd name="T104" fmla="*/ 291 w 456"/>
              <a:gd name="T105" fmla="*/ 2 h 1371"/>
              <a:gd name="T106" fmla="*/ 266 w 456"/>
              <a:gd name="T107" fmla="*/ 5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6" h="1371">
                <a:moveTo>
                  <a:pt x="266" y="5"/>
                </a:moveTo>
                <a:lnTo>
                  <a:pt x="266" y="5"/>
                </a:lnTo>
                <a:lnTo>
                  <a:pt x="261" y="4"/>
                </a:lnTo>
                <a:lnTo>
                  <a:pt x="246" y="2"/>
                </a:lnTo>
                <a:lnTo>
                  <a:pt x="236" y="0"/>
                </a:lnTo>
                <a:lnTo>
                  <a:pt x="225" y="2"/>
                </a:lnTo>
                <a:lnTo>
                  <a:pt x="214" y="3"/>
                </a:lnTo>
                <a:lnTo>
                  <a:pt x="201" y="5"/>
                </a:lnTo>
                <a:lnTo>
                  <a:pt x="201" y="5"/>
                </a:lnTo>
                <a:lnTo>
                  <a:pt x="190" y="9"/>
                </a:lnTo>
                <a:lnTo>
                  <a:pt x="183" y="15"/>
                </a:lnTo>
                <a:lnTo>
                  <a:pt x="176" y="22"/>
                </a:lnTo>
                <a:lnTo>
                  <a:pt x="171" y="29"/>
                </a:lnTo>
                <a:lnTo>
                  <a:pt x="169" y="38"/>
                </a:lnTo>
                <a:lnTo>
                  <a:pt x="166" y="47"/>
                </a:lnTo>
                <a:lnTo>
                  <a:pt x="161" y="70"/>
                </a:lnTo>
                <a:lnTo>
                  <a:pt x="161" y="70"/>
                </a:lnTo>
                <a:lnTo>
                  <a:pt x="159" y="83"/>
                </a:lnTo>
                <a:lnTo>
                  <a:pt x="159" y="95"/>
                </a:lnTo>
                <a:lnTo>
                  <a:pt x="158" y="117"/>
                </a:lnTo>
                <a:lnTo>
                  <a:pt x="158" y="135"/>
                </a:lnTo>
                <a:lnTo>
                  <a:pt x="156" y="150"/>
                </a:lnTo>
                <a:lnTo>
                  <a:pt x="156" y="150"/>
                </a:lnTo>
                <a:lnTo>
                  <a:pt x="154" y="168"/>
                </a:lnTo>
                <a:lnTo>
                  <a:pt x="151" y="189"/>
                </a:lnTo>
                <a:lnTo>
                  <a:pt x="150" y="200"/>
                </a:lnTo>
                <a:lnTo>
                  <a:pt x="148" y="209"/>
                </a:lnTo>
                <a:lnTo>
                  <a:pt x="145" y="216"/>
                </a:lnTo>
                <a:lnTo>
                  <a:pt x="141" y="220"/>
                </a:lnTo>
                <a:lnTo>
                  <a:pt x="141" y="220"/>
                </a:lnTo>
                <a:lnTo>
                  <a:pt x="118" y="235"/>
                </a:lnTo>
                <a:lnTo>
                  <a:pt x="96" y="250"/>
                </a:lnTo>
                <a:lnTo>
                  <a:pt x="96" y="250"/>
                </a:lnTo>
                <a:lnTo>
                  <a:pt x="93" y="255"/>
                </a:lnTo>
                <a:lnTo>
                  <a:pt x="86" y="268"/>
                </a:lnTo>
                <a:lnTo>
                  <a:pt x="71" y="303"/>
                </a:lnTo>
                <a:lnTo>
                  <a:pt x="64" y="324"/>
                </a:lnTo>
                <a:lnTo>
                  <a:pt x="56" y="345"/>
                </a:lnTo>
                <a:lnTo>
                  <a:pt x="50" y="366"/>
                </a:lnTo>
                <a:lnTo>
                  <a:pt x="47" y="385"/>
                </a:lnTo>
                <a:lnTo>
                  <a:pt x="47" y="385"/>
                </a:lnTo>
                <a:lnTo>
                  <a:pt x="42" y="411"/>
                </a:lnTo>
                <a:lnTo>
                  <a:pt x="39" y="425"/>
                </a:lnTo>
                <a:lnTo>
                  <a:pt x="39" y="435"/>
                </a:lnTo>
                <a:lnTo>
                  <a:pt x="42" y="450"/>
                </a:lnTo>
                <a:lnTo>
                  <a:pt x="42" y="450"/>
                </a:lnTo>
                <a:lnTo>
                  <a:pt x="43" y="460"/>
                </a:lnTo>
                <a:lnTo>
                  <a:pt x="44" y="471"/>
                </a:lnTo>
                <a:lnTo>
                  <a:pt x="44" y="492"/>
                </a:lnTo>
                <a:lnTo>
                  <a:pt x="44" y="512"/>
                </a:lnTo>
                <a:lnTo>
                  <a:pt x="44" y="520"/>
                </a:lnTo>
                <a:lnTo>
                  <a:pt x="47" y="525"/>
                </a:lnTo>
                <a:lnTo>
                  <a:pt x="47" y="525"/>
                </a:lnTo>
                <a:lnTo>
                  <a:pt x="51" y="532"/>
                </a:lnTo>
                <a:lnTo>
                  <a:pt x="56" y="536"/>
                </a:lnTo>
                <a:lnTo>
                  <a:pt x="61" y="540"/>
                </a:lnTo>
                <a:lnTo>
                  <a:pt x="61" y="540"/>
                </a:lnTo>
                <a:lnTo>
                  <a:pt x="33" y="628"/>
                </a:lnTo>
                <a:lnTo>
                  <a:pt x="13" y="693"/>
                </a:lnTo>
                <a:lnTo>
                  <a:pt x="2" y="730"/>
                </a:lnTo>
                <a:lnTo>
                  <a:pt x="2" y="730"/>
                </a:lnTo>
                <a:lnTo>
                  <a:pt x="0" y="741"/>
                </a:lnTo>
                <a:lnTo>
                  <a:pt x="0" y="750"/>
                </a:lnTo>
                <a:lnTo>
                  <a:pt x="0" y="755"/>
                </a:lnTo>
                <a:lnTo>
                  <a:pt x="2" y="755"/>
                </a:lnTo>
                <a:lnTo>
                  <a:pt x="2" y="755"/>
                </a:lnTo>
                <a:lnTo>
                  <a:pt x="2" y="755"/>
                </a:lnTo>
                <a:lnTo>
                  <a:pt x="4" y="755"/>
                </a:lnTo>
                <a:lnTo>
                  <a:pt x="10" y="755"/>
                </a:lnTo>
                <a:lnTo>
                  <a:pt x="29" y="756"/>
                </a:lnTo>
                <a:lnTo>
                  <a:pt x="56" y="760"/>
                </a:lnTo>
                <a:lnTo>
                  <a:pt x="56" y="760"/>
                </a:lnTo>
                <a:lnTo>
                  <a:pt x="58" y="776"/>
                </a:lnTo>
                <a:lnTo>
                  <a:pt x="59" y="816"/>
                </a:lnTo>
                <a:lnTo>
                  <a:pt x="58" y="839"/>
                </a:lnTo>
                <a:lnTo>
                  <a:pt x="56" y="864"/>
                </a:lnTo>
                <a:lnTo>
                  <a:pt x="53" y="888"/>
                </a:lnTo>
                <a:lnTo>
                  <a:pt x="50" y="899"/>
                </a:lnTo>
                <a:lnTo>
                  <a:pt x="47" y="909"/>
                </a:lnTo>
                <a:lnTo>
                  <a:pt x="47" y="909"/>
                </a:lnTo>
                <a:lnTo>
                  <a:pt x="2" y="1024"/>
                </a:lnTo>
                <a:lnTo>
                  <a:pt x="2" y="1024"/>
                </a:lnTo>
                <a:lnTo>
                  <a:pt x="51" y="1032"/>
                </a:lnTo>
                <a:lnTo>
                  <a:pt x="86" y="1037"/>
                </a:lnTo>
                <a:lnTo>
                  <a:pt x="101" y="1039"/>
                </a:lnTo>
                <a:lnTo>
                  <a:pt x="101" y="1039"/>
                </a:lnTo>
                <a:lnTo>
                  <a:pt x="103" y="1063"/>
                </a:lnTo>
                <a:lnTo>
                  <a:pt x="104" y="1079"/>
                </a:lnTo>
                <a:lnTo>
                  <a:pt x="106" y="1089"/>
                </a:lnTo>
                <a:lnTo>
                  <a:pt x="106" y="1089"/>
                </a:lnTo>
                <a:lnTo>
                  <a:pt x="110" y="1099"/>
                </a:lnTo>
                <a:lnTo>
                  <a:pt x="111" y="1105"/>
                </a:lnTo>
                <a:lnTo>
                  <a:pt x="111" y="1114"/>
                </a:lnTo>
                <a:lnTo>
                  <a:pt x="111" y="1114"/>
                </a:lnTo>
                <a:lnTo>
                  <a:pt x="111" y="1119"/>
                </a:lnTo>
                <a:lnTo>
                  <a:pt x="111" y="1125"/>
                </a:lnTo>
                <a:lnTo>
                  <a:pt x="115" y="1138"/>
                </a:lnTo>
                <a:lnTo>
                  <a:pt x="119" y="1150"/>
                </a:lnTo>
                <a:lnTo>
                  <a:pt x="121" y="1164"/>
                </a:lnTo>
                <a:lnTo>
                  <a:pt x="121" y="1164"/>
                </a:lnTo>
                <a:lnTo>
                  <a:pt x="123" y="1178"/>
                </a:lnTo>
                <a:lnTo>
                  <a:pt x="124" y="1193"/>
                </a:lnTo>
                <a:lnTo>
                  <a:pt x="123" y="1208"/>
                </a:lnTo>
                <a:lnTo>
                  <a:pt x="121" y="1219"/>
                </a:lnTo>
                <a:lnTo>
                  <a:pt x="121" y="1219"/>
                </a:lnTo>
                <a:lnTo>
                  <a:pt x="118" y="1242"/>
                </a:lnTo>
                <a:lnTo>
                  <a:pt x="116" y="1255"/>
                </a:lnTo>
                <a:lnTo>
                  <a:pt x="116" y="1269"/>
                </a:lnTo>
                <a:lnTo>
                  <a:pt x="116" y="1269"/>
                </a:lnTo>
                <a:lnTo>
                  <a:pt x="118" y="1275"/>
                </a:lnTo>
                <a:lnTo>
                  <a:pt x="119" y="1281"/>
                </a:lnTo>
                <a:lnTo>
                  <a:pt x="123" y="1289"/>
                </a:lnTo>
                <a:lnTo>
                  <a:pt x="128" y="1296"/>
                </a:lnTo>
                <a:lnTo>
                  <a:pt x="131" y="1304"/>
                </a:lnTo>
                <a:lnTo>
                  <a:pt x="131" y="1304"/>
                </a:lnTo>
                <a:lnTo>
                  <a:pt x="135" y="1313"/>
                </a:lnTo>
                <a:lnTo>
                  <a:pt x="139" y="1320"/>
                </a:lnTo>
                <a:lnTo>
                  <a:pt x="146" y="1328"/>
                </a:lnTo>
                <a:lnTo>
                  <a:pt x="156" y="1334"/>
                </a:lnTo>
                <a:lnTo>
                  <a:pt x="156" y="1334"/>
                </a:lnTo>
                <a:lnTo>
                  <a:pt x="164" y="1335"/>
                </a:lnTo>
                <a:lnTo>
                  <a:pt x="173" y="1335"/>
                </a:lnTo>
                <a:lnTo>
                  <a:pt x="184" y="1334"/>
                </a:lnTo>
                <a:lnTo>
                  <a:pt x="195" y="1331"/>
                </a:lnTo>
                <a:lnTo>
                  <a:pt x="212" y="1324"/>
                </a:lnTo>
                <a:lnTo>
                  <a:pt x="219" y="1321"/>
                </a:lnTo>
                <a:lnTo>
                  <a:pt x="221" y="1319"/>
                </a:lnTo>
                <a:lnTo>
                  <a:pt x="221" y="1319"/>
                </a:lnTo>
                <a:lnTo>
                  <a:pt x="219" y="1309"/>
                </a:lnTo>
                <a:lnTo>
                  <a:pt x="214" y="1293"/>
                </a:lnTo>
                <a:lnTo>
                  <a:pt x="201" y="1259"/>
                </a:lnTo>
                <a:lnTo>
                  <a:pt x="201" y="1259"/>
                </a:lnTo>
                <a:lnTo>
                  <a:pt x="199" y="1250"/>
                </a:lnTo>
                <a:lnTo>
                  <a:pt x="197" y="1235"/>
                </a:lnTo>
                <a:lnTo>
                  <a:pt x="194" y="1198"/>
                </a:lnTo>
                <a:lnTo>
                  <a:pt x="191" y="1158"/>
                </a:lnTo>
                <a:lnTo>
                  <a:pt x="191" y="1129"/>
                </a:lnTo>
                <a:lnTo>
                  <a:pt x="191" y="1129"/>
                </a:lnTo>
                <a:lnTo>
                  <a:pt x="194" y="1107"/>
                </a:lnTo>
                <a:lnTo>
                  <a:pt x="199" y="1079"/>
                </a:lnTo>
                <a:lnTo>
                  <a:pt x="206" y="1049"/>
                </a:lnTo>
                <a:lnTo>
                  <a:pt x="206" y="1049"/>
                </a:lnTo>
                <a:lnTo>
                  <a:pt x="217" y="1057"/>
                </a:lnTo>
                <a:lnTo>
                  <a:pt x="227" y="1062"/>
                </a:lnTo>
                <a:lnTo>
                  <a:pt x="236" y="1064"/>
                </a:lnTo>
                <a:lnTo>
                  <a:pt x="236" y="1064"/>
                </a:lnTo>
                <a:lnTo>
                  <a:pt x="245" y="1065"/>
                </a:lnTo>
                <a:lnTo>
                  <a:pt x="252" y="1064"/>
                </a:lnTo>
                <a:lnTo>
                  <a:pt x="261" y="1064"/>
                </a:lnTo>
                <a:lnTo>
                  <a:pt x="266" y="1124"/>
                </a:lnTo>
                <a:lnTo>
                  <a:pt x="266" y="1124"/>
                </a:lnTo>
                <a:lnTo>
                  <a:pt x="266" y="1140"/>
                </a:lnTo>
                <a:lnTo>
                  <a:pt x="267" y="1155"/>
                </a:lnTo>
                <a:lnTo>
                  <a:pt x="266" y="1169"/>
                </a:lnTo>
                <a:lnTo>
                  <a:pt x="266" y="1169"/>
                </a:lnTo>
                <a:lnTo>
                  <a:pt x="266" y="1195"/>
                </a:lnTo>
                <a:lnTo>
                  <a:pt x="266" y="1240"/>
                </a:lnTo>
                <a:lnTo>
                  <a:pt x="266" y="1309"/>
                </a:lnTo>
                <a:lnTo>
                  <a:pt x="266" y="1309"/>
                </a:lnTo>
                <a:lnTo>
                  <a:pt x="266" y="1321"/>
                </a:lnTo>
                <a:lnTo>
                  <a:pt x="267" y="1339"/>
                </a:lnTo>
                <a:lnTo>
                  <a:pt x="269" y="1348"/>
                </a:lnTo>
                <a:lnTo>
                  <a:pt x="270" y="1355"/>
                </a:lnTo>
                <a:lnTo>
                  <a:pt x="272" y="1360"/>
                </a:lnTo>
                <a:lnTo>
                  <a:pt x="276" y="1364"/>
                </a:lnTo>
                <a:lnTo>
                  <a:pt x="276" y="1364"/>
                </a:lnTo>
                <a:lnTo>
                  <a:pt x="285" y="1366"/>
                </a:lnTo>
                <a:lnTo>
                  <a:pt x="295" y="1369"/>
                </a:lnTo>
                <a:lnTo>
                  <a:pt x="307" y="1369"/>
                </a:lnTo>
                <a:lnTo>
                  <a:pt x="321" y="1369"/>
                </a:lnTo>
                <a:lnTo>
                  <a:pt x="321" y="1369"/>
                </a:lnTo>
                <a:lnTo>
                  <a:pt x="328" y="1369"/>
                </a:lnTo>
                <a:lnTo>
                  <a:pt x="335" y="1369"/>
                </a:lnTo>
                <a:lnTo>
                  <a:pt x="345" y="1371"/>
                </a:lnTo>
                <a:lnTo>
                  <a:pt x="350" y="1370"/>
                </a:lnTo>
                <a:lnTo>
                  <a:pt x="353" y="1369"/>
                </a:lnTo>
                <a:lnTo>
                  <a:pt x="357" y="1365"/>
                </a:lnTo>
                <a:lnTo>
                  <a:pt x="361" y="1359"/>
                </a:lnTo>
                <a:lnTo>
                  <a:pt x="361" y="1359"/>
                </a:lnTo>
                <a:lnTo>
                  <a:pt x="367" y="1344"/>
                </a:lnTo>
                <a:lnTo>
                  <a:pt x="370" y="1336"/>
                </a:lnTo>
                <a:lnTo>
                  <a:pt x="371" y="1329"/>
                </a:lnTo>
                <a:lnTo>
                  <a:pt x="371" y="1320"/>
                </a:lnTo>
                <a:lnTo>
                  <a:pt x="368" y="1313"/>
                </a:lnTo>
                <a:lnTo>
                  <a:pt x="363" y="1306"/>
                </a:lnTo>
                <a:lnTo>
                  <a:pt x="356" y="1299"/>
                </a:lnTo>
                <a:lnTo>
                  <a:pt x="356" y="1299"/>
                </a:lnTo>
                <a:lnTo>
                  <a:pt x="347" y="1293"/>
                </a:lnTo>
                <a:lnTo>
                  <a:pt x="341" y="1285"/>
                </a:lnTo>
                <a:lnTo>
                  <a:pt x="335" y="1279"/>
                </a:lnTo>
                <a:lnTo>
                  <a:pt x="331" y="1271"/>
                </a:lnTo>
                <a:lnTo>
                  <a:pt x="328" y="1264"/>
                </a:lnTo>
                <a:lnTo>
                  <a:pt x="328" y="1256"/>
                </a:lnTo>
                <a:lnTo>
                  <a:pt x="328" y="1248"/>
                </a:lnTo>
                <a:lnTo>
                  <a:pt x="331" y="1239"/>
                </a:lnTo>
                <a:lnTo>
                  <a:pt x="331" y="1239"/>
                </a:lnTo>
                <a:lnTo>
                  <a:pt x="337" y="1214"/>
                </a:lnTo>
                <a:lnTo>
                  <a:pt x="343" y="1183"/>
                </a:lnTo>
                <a:lnTo>
                  <a:pt x="351" y="1129"/>
                </a:lnTo>
                <a:lnTo>
                  <a:pt x="351" y="1129"/>
                </a:lnTo>
                <a:lnTo>
                  <a:pt x="352" y="1109"/>
                </a:lnTo>
                <a:lnTo>
                  <a:pt x="352" y="1087"/>
                </a:lnTo>
                <a:lnTo>
                  <a:pt x="351" y="1059"/>
                </a:lnTo>
                <a:lnTo>
                  <a:pt x="371" y="1049"/>
                </a:lnTo>
                <a:lnTo>
                  <a:pt x="371" y="1049"/>
                </a:lnTo>
                <a:lnTo>
                  <a:pt x="367" y="1034"/>
                </a:lnTo>
                <a:lnTo>
                  <a:pt x="363" y="1018"/>
                </a:lnTo>
                <a:lnTo>
                  <a:pt x="358" y="998"/>
                </a:lnTo>
                <a:lnTo>
                  <a:pt x="355" y="974"/>
                </a:lnTo>
                <a:lnTo>
                  <a:pt x="353" y="951"/>
                </a:lnTo>
                <a:lnTo>
                  <a:pt x="353" y="927"/>
                </a:lnTo>
                <a:lnTo>
                  <a:pt x="353" y="916"/>
                </a:lnTo>
                <a:lnTo>
                  <a:pt x="356" y="904"/>
                </a:lnTo>
                <a:lnTo>
                  <a:pt x="356" y="904"/>
                </a:lnTo>
                <a:lnTo>
                  <a:pt x="361" y="879"/>
                </a:lnTo>
                <a:lnTo>
                  <a:pt x="365" y="848"/>
                </a:lnTo>
                <a:lnTo>
                  <a:pt x="372" y="780"/>
                </a:lnTo>
                <a:lnTo>
                  <a:pt x="377" y="718"/>
                </a:lnTo>
                <a:lnTo>
                  <a:pt x="381" y="685"/>
                </a:lnTo>
                <a:lnTo>
                  <a:pt x="381" y="685"/>
                </a:lnTo>
                <a:lnTo>
                  <a:pt x="383" y="670"/>
                </a:lnTo>
                <a:lnTo>
                  <a:pt x="385" y="653"/>
                </a:lnTo>
                <a:lnTo>
                  <a:pt x="386" y="635"/>
                </a:lnTo>
                <a:lnTo>
                  <a:pt x="396" y="610"/>
                </a:lnTo>
                <a:lnTo>
                  <a:pt x="396" y="610"/>
                </a:lnTo>
                <a:lnTo>
                  <a:pt x="397" y="630"/>
                </a:lnTo>
                <a:lnTo>
                  <a:pt x="398" y="643"/>
                </a:lnTo>
                <a:lnTo>
                  <a:pt x="400" y="648"/>
                </a:lnTo>
                <a:lnTo>
                  <a:pt x="401" y="650"/>
                </a:lnTo>
                <a:lnTo>
                  <a:pt x="401" y="650"/>
                </a:lnTo>
                <a:lnTo>
                  <a:pt x="403" y="648"/>
                </a:lnTo>
                <a:lnTo>
                  <a:pt x="405" y="645"/>
                </a:lnTo>
                <a:lnTo>
                  <a:pt x="410" y="633"/>
                </a:lnTo>
                <a:lnTo>
                  <a:pt x="413" y="624"/>
                </a:lnTo>
                <a:lnTo>
                  <a:pt x="415" y="620"/>
                </a:lnTo>
                <a:lnTo>
                  <a:pt x="416" y="620"/>
                </a:lnTo>
                <a:lnTo>
                  <a:pt x="416" y="620"/>
                </a:lnTo>
                <a:lnTo>
                  <a:pt x="421" y="635"/>
                </a:lnTo>
                <a:lnTo>
                  <a:pt x="421" y="635"/>
                </a:lnTo>
                <a:lnTo>
                  <a:pt x="412" y="652"/>
                </a:lnTo>
                <a:lnTo>
                  <a:pt x="406" y="665"/>
                </a:lnTo>
                <a:lnTo>
                  <a:pt x="405" y="668"/>
                </a:lnTo>
                <a:lnTo>
                  <a:pt x="405" y="670"/>
                </a:lnTo>
                <a:lnTo>
                  <a:pt x="406" y="670"/>
                </a:lnTo>
                <a:lnTo>
                  <a:pt x="406" y="670"/>
                </a:lnTo>
                <a:lnTo>
                  <a:pt x="416" y="670"/>
                </a:lnTo>
                <a:lnTo>
                  <a:pt x="421" y="668"/>
                </a:lnTo>
                <a:lnTo>
                  <a:pt x="423" y="667"/>
                </a:lnTo>
                <a:lnTo>
                  <a:pt x="426" y="665"/>
                </a:lnTo>
                <a:lnTo>
                  <a:pt x="426" y="665"/>
                </a:lnTo>
                <a:lnTo>
                  <a:pt x="436" y="650"/>
                </a:lnTo>
                <a:lnTo>
                  <a:pt x="440" y="643"/>
                </a:lnTo>
                <a:lnTo>
                  <a:pt x="441" y="640"/>
                </a:lnTo>
                <a:lnTo>
                  <a:pt x="441" y="640"/>
                </a:lnTo>
                <a:lnTo>
                  <a:pt x="443" y="628"/>
                </a:lnTo>
                <a:lnTo>
                  <a:pt x="445" y="621"/>
                </a:lnTo>
                <a:lnTo>
                  <a:pt x="446" y="615"/>
                </a:lnTo>
                <a:lnTo>
                  <a:pt x="446" y="615"/>
                </a:lnTo>
                <a:lnTo>
                  <a:pt x="443" y="597"/>
                </a:lnTo>
                <a:lnTo>
                  <a:pt x="441" y="585"/>
                </a:lnTo>
                <a:lnTo>
                  <a:pt x="441" y="585"/>
                </a:lnTo>
                <a:lnTo>
                  <a:pt x="443" y="585"/>
                </a:lnTo>
                <a:lnTo>
                  <a:pt x="448" y="586"/>
                </a:lnTo>
                <a:lnTo>
                  <a:pt x="452" y="586"/>
                </a:lnTo>
                <a:lnTo>
                  <a:pt x="455" y="585"/>
                </a:lnTo>
                <a:lnTo>
                  <a:pt x="456" y="582"/>
                </a:lnTo>
                <a:lnTo>
                  <a:pt x="456" y="580"/>
                </a:lnTo>
                <a:lnTo>
                  <a:pt x="456" y="580"/>
                </a:lnTo>
                <a:lnTo>
                  <a:pt x="452" y="567"/>
                </a:lnTo>
                <a:lnTo>
                  <a:pt x="446" y="547"/>
                </a:lnTo>
                <a:lnTo>
                  <a:pt x="440" y="526"/>
                </a:lnTo>
                <a:lnTo>
                  <a:pt x="437" y="515"/>
                </a:lnTo>
                <a:lnTo>
                  <a:pt x="436" y="505"/>
                </a:lnTo>
                <a:lnTo>
                  <a:pt x="436" y="505"/>
                </a:lnTo>
                <a:lnTo>
                  <a:pt x="426" y="345"/>
                </a:lnTo>
                <a:lnTo>
                  <a:pt x="426" y="345"/>
                </a:lnTo>
                <a:lnTo>
                  <a:pt x="425" y="299"/>
                </a:lnTo>
                <a:lnTo>
                  <a:pt x="423" y="276"/>
                </a:lnTo>
                <a:lnTo>
                  <a:pt x="422" y="269"/>
                </a:lnTo>
                <a:lnTo>
                  <a:pt x="421" y="265"/>
                </a:lnTo>
                <a:lnTo>
                  <a:pt x="421" y="265"/>
                </a:lnTo>
                <a:lnTo>
                  <a:pt x="416" y="260"/>
                </a:lnTo>
                <a:lnTo>
                  <a:pt x="407" y="253"/>
                </a:lnTo>
                <a:lnTo>
                  <a:pt x="396" y="245"/>
                </a:lnTo>
                <a:lnTo>
                  <a:pt x="386" y="220"/>
                </a:lnTo>
                <a:lnTo>
                  <a:pt x="306" y="220"/>
                </a:lnTo>
                <a:lnTo>
                  <a:pt x="301" y="195"/>
                </a:lnTo>
                <a:lnTo>
                  <a:pt x="301" y="195"/>
                </a:lnTo>
                <a:lnTo>
                  <a:pt x="306" y="190"/>
                </a:lnTo>
                <a:lnTo>
                  <a:pt x="311" y="184"/>
                </a:lnTo>
                <a:lnTo>
                  <a:pt x="316" y="175"/>
                </a:lnTo>
                <a:lnTo>
                  <a:pt x="316" y="175"/>
                </a:lnTo>
                <a:lnTo>
                  <a:pt x="321" y="162"/>
                </a:lnTo>
                <a:lnTo>
                  <a:pt x="325" y="143"/>
                </a:lnTo>
                <a:lnTo>
                  <a:pt x="326" y="125"/>
                </a:lnTo>
                <a:lnTo>
                  <a:pt x="326" y="119"/>
                </a:lnTo>
                <a:lnTo>
                  <a:pt x="326" y="115"/>
                </a:lnTo>
                <a:lnTo>
                  <a:pt x="326" y="115"/>
                </a:lnTo>
                <a:lnTo>
                  <a:pt x="325" y="105"/>
                </a:lnTo>
                <a:lnTo>
                  <a:pt x="325" y="90"/>
                </a:lnTo>
                <a:lnTo>
                  <a:pt x="326" y="70"/>
                </a:lnTo>
                <a:lnTo>
                  <a:pt x="326" y="70"/>
                </a:lnTo>
                <a:lnTo>
                  <a:pt x="332" y="67"/>
                </a:lnTo>
                <a:lnTo>
                  <a:pt x="336" y="64"/>
                </a:lnTo>
                <a:lnTo>
                  <a:pt x="336" y="62"/>
                </a:lnTo>
                <a:lnTo>
                  <a:pt x="336" y="60"/>
                </a:lnTo>
                <a:lnTo>
                  <a:pt x="336" y="60"/>
                </a:lnTo>
                <a:lnTo>
                  <a:pt x="332" y="55"/>
                </a:lnTo>
                <a:lnTo>
                  <a:pt x="326" y="48"/>
                </a:lnTo>
                <a:lnTo>
                  <a:pt x="320" y="39"/>
                </a:lnTo>
                <a:lnTo>
                  <a:pt x="316" y="30"/>
                </a:lnTo>
                <a:lnTo>
                  <a:pt x="316" y="30"/>
                </a:lnTo>
                <a:lnTo>
                  <a:pt x="314" y="23"/>
                </a:lnTo>
                <a:lnTo>
                  <a:pt x="310" y="18"/>
                </a:lnTo>
                <a:lnTo>
                  <a:pt x="305" y="13"/>
                </a:lnTo>
                <a:lnTo>
                  <a:pt x="296" y="5"/>
                </a:lnTo>
                <a:lnTo>
                  <a:pt x="296" y="5"/>
                </a:lnTo>
                <a:lnTo>
                  <a:pt x="291" y="2"/>
                </a:lnTo>
                <a:lnTo>
                  <a:pt x="285" y="0"/>
                </a:lnTo>
                <a:lnTo>
                  <a:pt x="280" y="0"/>
                </a:lnTo>
                <a:lnTo>
                  <a:pt x="276" y="2"/>
                </a:lnTo>
                <a:lnTo>
                  <a:pt x="269" y="4"/>
                </a:lnTo>
                <a:lnTo>
                  <a:pt x="266" y="5"/>
                </a:lnTo>
                <a:lnTo>
                  <a:pt x="266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6497130" y="755414"/>
            <a:ext cx="576332" cy="1691116"/>
          </a:xfrm>
          <a:custGeom>
            <a:avLst/>
            <a:gdLst>
              <a:gd name="T0" fmla="*/ 62 w 426"/>
              <a:gd name="T1" fmla="*/ 1034 h 1250"/>
              <a:gd name="T2" fmla="*/ 53 w 426"/>
              <a:gd name="T3" fmla="*/ 1094 h 1250"/>
              <a:gd name="T4" fmla="*/ 69 w 426"/>
              <a:gd name="T5" fmla="*/ 1160 h 1250"/>
              <a:gd name="T6" fmla="*/ 89 w 426"/>
              <a:gd name="T7" fmla="*/ 1201 h 1250"/>
              <a:gd name="T8" fmla="*/ 115 w 426"/>
              <a:gd name="T9" fmla="*/ 1215 h 1250"/>
              <a:gd name="T10" fmla="*/ 149 w 426"/>
              <a:gd name="T11" fmla="*/ 1206 h 1250"/>
              <a:gd name="T12" fmla="*/ 146 w 426"/>
              <a:gd name="T13" fmla="*/ 1164 h 1250"/>
              <a:gd name="T14" fmla="*/ 129 w 426"/>
              <a:gd name="T15" fmla="*/ 1068 h 1250"/>
              <a:gd name="T16" fmla="*/ 175 w 426"/>
              <a:gd name="T17" fmla="*/ 920 h 1250"/>
              <a:gd name="T18" fmla="*/ 198 w 426"/>
              <a:gd name="T19" fmla="*/ 1121 h 1250"/>
              <a:gd name="T20" fmla="*/ 189 w 426"/>
              <a:gd name="T21" fmla="*/ 1138 h 1250"/>
              <a:gd name="T22" fmla="*/ 184 w 426"/>
              <a:gd name="T23" fmla="*/ 1173 h 1250"/>
              <a:gd name="T24" fmla="*/ 186 w 426"/>
              <a:gd name="T25" fmla="*/ 1204 h 1250"/>
              <a:gd name="T26" fmla="*/ 200 w 426"/>
              <a:gd name="T27" fmla="*/ 1241 h 1250"/>
              <a:gd name="T28" fmla="*/ 230 w 426"/>
              <a:gd name="T29" fmla="*/ 1250 h 1250"/>
              <a:gd name="T30" fmla="*/ 271 w 426"/>
              <a:gd name="T31" fmla="*/ 1242 h 1250"/>
              <a:gd name="T32" fmla="*/ 271 w 426"/>
              <a:gd name="T33" fmla="*/ 1213 h 1250"/>
              <a:gd name="T34" fmla="*/ 262 w 426"/>
              <a:gd name="T35" fmla="*/ 1148 h 1250"/>
              <a:gd name="T36" fmla="*/ 306 w 426"/>
              <a:gd name="T37" fmla="*/ 1018 h 1250"/>
              <a:gd name="T38" fmla="*/ 309 w 426"/>
              <a:gd name="T39" fmla="*/ 958 h 1250"/>
              <a:gd name="T40" fmla="*/ 330 w 426"/>
              <a:gd name="T41" fmla="*/ 900 h 1250"/>
              <a:gd name="T42" fmla="*/ 351 w 426"/>
              <a:gd name="T43" fmla="*/ 890 h 1250"/>
              <a:gd name="T44" fmla="*/ 391 w 426"/>
              <a:gd name="T45" fmla="*/ 882 h 1250"/>
              <a:gd name="T46" fmla="*/ 400 w 426"/>
              <a:gd name="T47" fmla="*/ 850 h 1250"/>
              <a:gd name="T48" fmla="*/ 380 w 426"/>
              <a:gd name="T49" fmla="*/ 816 h 1250"/>
              <a:gd name="T50" fmla="*/ 368 w 426"/>
              <a:gd name="T51" fmla="*/ 749 h 1250"/>
              <a:gd name="T52" fmla="*/ 385 w 426"/>
              <a:gd name="T53" fmla="*/ 736 h 1250"/>
              <a:gd name="T54" fmla="*/ 368 w 426"/>
              <a:gd name="T55" fmla="*/ 654 h 1250"/>
              <a:gd name="T56" fmla="*/ 390 w 426"/>
              <a:gd name="T57" fmla="*/ 606 h 1250"/>
              <a:gd name="T58" fmla="*/ 405 w 426"/>
              <a:gd name="T59" fmla="*/ 591 h 1250"/>
              <a:gd name="T60" fmla="*/ 425 w 426"/>
              <a:gd name="T61" fmla="*/ 492 h 1250"/>
              <a:gd name="T62" fmla="*/ 422 w 426"/>
              <a:gd name="T63" fmla="*/ 472 h 1250"/>
              <a:gd name="T64" fmla="*/ 398 w 426"/>
              <a:gd name="T65" fmla="*/ 347 h 1250"/>
              <a:gd name="T66" fmla="*/ 380 w 426"/>
              <a:gd name="T67" fmla="*/ 281 h 1250"/>
              <a:gd name="T68" fmla="*/ 355 w 426"/>
              <a:gd name="T69" fmla="*/ 241 h 1250"/>
              <a:gd name="T70" fmla="*/ 349 w 426"/>
              <a:gd name="T71" fmla="*/ 235 h 1250"/>
              <a:gd name="T72" fmla="*/ 332 w 426"/>
              <a:gd name="T73" fmla="*/ 214 h 1250"/>
              <a:gd name="T74" fmla="*/ 329 w 426"/>
              <a:gd name="T75" fmla="*/ 143 h 1250"/>
              <a:gd name="T76" fmla="*/ 320 w 426"/>
              <a:gd name="T77" fmla="*/ 69 h 1250"/>
              <a:gd name="T78" fmla="*/ 305 w 426"/>
              <a:gd name="T79" fmla="*/ 36 h 1250"/>
              <a:gd name="T80" fmla="*/ 260 w 426"/>
              <a:gd name="T81" fmla="*/ 4 h 1250"/>
              <a:gd name="T82" fmla="*/ 236 w 426"/>
              <a:gd name="T83" fmla="*/ 4 h 1250"/>
              <a:gd name="T84" fmla="*/ 225 w 426"/>
              <a:gd name="T85" fmla="*/ 1 h 1250"/>
              <a:gd name="T86" fmla="*/ 203 w 426"/>
              <a:gd name="T87" fmla="*/ 3 h 1250"/>
              <a:gd name="T88" fmla="*/ 175 w 426"/>
              <a:gd name="T89" fmla="*/ 31 h 1250"/>
              <a:gd name="T90" fmla="*/ 145 w 426"/>
              <a:gd name="T91" fmla="*/ 111 h 1250"/>
              <a:gd name="T92" fmla="*/ 130 w 426"/>
              <a:gd name="T93" fmla="*/ 181 h 1250"/>
              <a:gd name="T94" fmla="*/ 101 w 426"/>
              <a:gd name="T95" fmla="*/ 204 h 1250"/>
              <a:gd name="T96" fmla="*/ 75 w 426"/>
              <a:gd name="T97" fmla="*/ 216 h 1250"/>
              <a:gd name="T98" fmla="*/ 45 w 426"/>
              <a:gd name="T99" fmla="*/ 271 h 1250"/>
              <a:gd name="T100" fmla="*/ 35 w 426"/>
              <a:gd name="T101" fmla="*/ 386 h 1250"/>
              <a:gd name="T102" fmla="*/ 15 w 426"/>
              <a:gd name="T103" fmla="*/ 446 h 1250"/>
              <a:gd name="T104" fmla="*/ 32 w 426"/>
              <a:gd name="T105" fmla="*/ 512 h 1250"/>
              <a:gd name="T106" fmla="*/ 60 w 426"/>
              <a:gd name="T107" fmla="*/ 571 h 1250"/>
              <a:gd name="T108" fmla="*/ 45 w 426"/>
              <a:gd name="T109" fmla="*/ 641 h 1250"/>
              <a:gd name="T110" fmla="*/ 15 w 426"/>
              <a:gd name="T111" fmla="*/ 776 h 1250"/>
              <a:gd name="T112" fmla="*/ 0 w 426"/>
              <a:gd name="T113" fmla="*/ 885 h 1250"/>
              <a:gd name="T114" fmla="*/ 53 w 426"/>
              <a:gd name="T115" fmla="*/ 902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6" h="1250">
                <a:moveTo>
                  <a:pt x="65" y="910"/>
                </a:moveTo>
                <a:lnTo>
                  <a:pt x="65" y="910"/>
                </a:lnTo>
                <a:lnTo>
                  <a:pt x="65" y="970"/>
                </a:lnTo>
                <a:lnTo>
                  <a:pt x="63" y="1015"/>
                </a:lnTo>
                <a:lnTo>
                  <a:pt x="62" y="1034"/>
                </a:lnTo>
                <a:lnTo>
                  <a:pt x="60" y="1045"/>
                </a:lnTo>
                <a:lnTo>
                  <a:pt x="60" y="1045"/>
                </a:lnTo>
                <a:lnTo>
                  <a:pt x="57" y="1060"/>
                </a:lnTo>
                <a:lnTo>
                  <a:pt x="54" y="1076"/>
                </a:lnTo>
                <a:lnTo>
                  <a:pt x="53" y="1094"/>
                </a:lnTo>
                <a:lnTo>
                  <a:pt x="54" y="1101"/>
                </a:lnTo>
                <a:lnTo>
                  <a:pt x="55" y="1110"/>
                </a:lnTo>
                <a:lnTo>
                  <a:pt x="55" y="1110"/>
                </a:lnTo>
                <a:lnTo>
                  <a:pt x="64" y="1144"/>
                </a:lnTo>
                <a:lnTo>
                  <a:pt x="69" y="1160"/>
                </a:lnTo>
                <a:lnTo>
                  <a:pt x="75" y="1175"/>
                </a:lnTo>
                <a:lnTo>
                  <a:pt x="75" y="1175"/>
                </a:lnTo>
                <a:lnTo>
                  <a:pt x="81" y="1189"/>
                </a:lnTo>
                <a:lnTo>
                  <a:pt x="85" y="1195"/>
                </a:lnTo>
                <a:lnTo>
                  <a:pt x="89" y="1201"/>
                </a:lnTo>
                <a:lnTo>
                  <a:pt x="93" y="1206"/>
                </a:lnTo>
                <a:lnTo>
                  <a:pt x="99" y="1211"/>
                </a:lnTo>
                <a:lnTo>
                  <a:pt x="106" y="1214"/>
                </a:lnTo>
                <a:lnTo>
                  <a:pt x="115" y="1215"/>
                </a:lnTo>
                <a:lnTo>
                  <a:pt x="115" y="1215"/>
                </a:lnTo>
                <a:lnTo>
                  <a:pt x="131" y="1215"/>
                </a:lnTo>
                <a:lnTo>
                  <a:pt x="138" y="1215"/>
                </a:lnTo>
                <a:lnTo>
                  <a:pt x="143" y="1214"/>
                </a:lnTo>
                <a:lnTo>
                  <a:pt x="146" y="1210"/>
                </a:lnTo>
                <a:lnTo>
                  <a:pt x="149" y="1206"/>
                </a:lnTo>
                <a:lnTo>
                  <a:pt x="150" y="1199"/>
                </a:lnTo>
                <a:lnTo>
                  <a:pt x="150" y="1190"/>
                </a:lnTo>
                <a:lnTo>
                  <a:pt x="150" y="1190"/>
                </a:lnTo>
                <a:lnTo>
                  <a:pt x="149" y="1178"/>
                </a:lnTo>
                <a:lnTo>
                  <a:pt x="146" y="1164"/>
                </a:lnTo>
                <a:lnTo>
                  <a:pt x="136" y="1129"/>
                </a:lnTo>
                <a:lnTo>
                  <a:pt x="133" y="1110"/>
                </a:lnTo>
                <a:lnTo>
                  <a:pt x="130" y="1091"/>
                </a:lnTo>
                <a:lnTo>
                  <a:pt x="129" y="1075"/>
                </a:lnTo>
                <a:lnTo>
                  <a:pt x="129" y="1068"/>
                </a:lnTo>
                <a:lnTo>
                  <a:pt x="130" y="1060"/>
                </a:lnTo>
                <a:lnTo>
                  <a:pt x="130" y="1060"/>
                </a:lnTo>
                <a:lnTo>
                  <a:pt x="141" y="1023"/>
                </a:lnTo>
                <a:lnTo>
                  <a:pt x="156" y="977"/>
                </a:lnTo>
                <a:lnTo>
                  <a:pt x="175" y="920"/>
                </a:lnTo>
                <a:lnTo>
                  <a:pt x="215" y="925"/>
                </a:lnTo>
                <a:lnTo>
                  <a:pt x="215" y="925"/>
                </a:lnTo>
                <a:lnTo>
                  <a:pt x="206" y="1028"/>
                </a:lnTo>
                <a:lnTo>
                  <a:pt x="200" y="1098"/>
                </a:lnTo>
                <a:lnTo>
                  <a:pt x="198" y="1121"/>
                </a:lnTo>
                <a:lnTo>
                  <a:pt x="195" y="1130"/>
                </a:lnTo>
                <a:lnTo>
                  <a:pt x="195" y="1130"/>
                </a:lnTo>
                <a:lnTo>
                  <a:pt x="194" y="1130"/>
                </a:lnTo>
                <a:lnTo>
                  <a:pt x="193" y="1133"/>
                </a:lnTo>
                <a:lnTo>
                  <a:pt x="189" y="1138"/>
                </a:lnTo>
                <a:lnTo>
                  <a:pt x="186" y="1144"/>
                </a:lnTo>
                <a:lnTo>
                  <a:pt x="185" y="1150"/>
                </a:lnTo>
                <a:lnTo>
                  <a:pt x="185" y="1150"/>
                </a:lnTo>
                <a:lnTo>
                  <a:pt x="184" y="1165"/>
                </a:lnTo>
                <a:lnTo>
                  <a:pt x="184" y="1173"/>
                </a:lnTo>
                <a:lnTo>
                  <a:pt x="185" y="1180"/>
                </a:lnTo>
                <a:lnTo>
                  <a:pt x="185" y="1180"/>
                </a:lnTo>
                <a:lnTo>
                  <a:pt x="185" y="1186"/>
                </a:lnTo>
                <a:lnTo>
                  <a:pt x="185" y="1194"/>
                </a:lnTo>
                <a:lnTo>
                  <a:pt x="186" y="1204"/>
                </a:lnTo>
                <a:lnTo>
                  <a:pt x="190" y="1220"/>
                </a:lnTo>
                <a:lnTo>
                  <a:pt x="190" y="1220"/>
                </a:lnTo>
                <a:lnTo>
                  <a:pt x="194" y="1229"/>
                </a:lnTo>
                <a:lnTo>
                  <a:pt x="196" y="1235"/>
                </a:lnTo>
                <a:lnTo>
                  <a:pt x="200" y="1241"/>
                </a:lnTo>
                <a:lnTo>
                  <a:pt x="205" y="1244"/>
                </a:lnTo>
                <a:lnTo>
                  <a:pt x="209" y="1247"/>
                </a:lnTo>
                <a:lnTo>
                  <a:pt x="215" y="1249"/>
                </a:lnTo>
                <a:lnTo>
                  <a:pt x="230" y="1250"/>
                </a:lnTo>
                <a:lnTo>
                  <a:pt x="230" y="1250"/>
                </a:lnTo>
                <a:lnTo>
                  <a:pt x="247" y="1250"/>
                </a:lnTo>
                <a:lnTo>
                  <a:pt x="254" y="1250"/>
                </a:lnTo>
                <a:lnTo>
                  <a:pt x="261" y="1249"/>
                </a:lnTo>
                <a:lnTo>
                  <a:pt x="266" y="1246"/>
                </a:lnTo>
                <a:lnTo>
                  <a:pt x="271" y="1242"/>
                </a:lnTo>
                <a:lnTo>
                  <a:pt x="274" y="1238"/>
                </a:lnTo>
                <a:lnTo>
                  <a:pt x="275" y="1230"/>
                </a:lnTo>
                <a:lnTo>
                  <a:pt x="275" y="1230"/>
                </a:lnTo>
                <a:lnTo>
                  <a:pt x="274" y="1221"/>
                </a:lnTo>
                <a:lnTo>
                  <a:pt x="271" y="1213"/>
                </a:lnTo>
                <a:lnTo>
                  <a:pt x="265" y="1191"/>
                </a:lnTo>
                <a:lnTo>
                  <a:pt x="262" y="1180"/>
                </a:lnTo>
                <a:lnTo>
                  <a:pt x="260" y="1168"/>
                </a:lnTo>
                <a:lnTo>
                  <a:pt x="261" y="1155"/>
                </a:lnTo>
                <a:lnTo>
                  <a:pt x="262" y="1148"/>
                </a:lnTo>
                <a:lnTo>
                  <a:pt x="265" y="1140"/>
                </a:lnTo>
                <a:lnTo>
                  <a:pt x="265" y="1140"/>
                </a:lnTo>
                <a:lnTo>
                  <a:pt x="279" y="1103"/>
                </a:lnTo>
                <a:lnTo>
                  <a:pt x="294" y="1058"/>
                </a:lnTo>
                <a:lnTo>
                  <a:pt x="306" y="1018"/>
                </a:lnTo>
                <a:lnTo>
                  <a:pt x="310" y="1004"/>
                </a:lnTo>
                <a:lnTo>
                  <a:pt x="310" y="995"/>
                </a:lnTo>
                <a:lnTo>
                  <a:pt x="310" y="995"/>
                </a:lnTo>
                <a:lnTo>
                  <a:pt x="309" y="979"/>
                </a:lnTo>
                <a:lnTo>
                  <a:pt x="309" y="958"/>
                </a:lnTo>
                <a:lnTo>
                  <a:pt x="310" y="930"/>
                </a:lnTo>
                <a:lnTo>
                  <a:pt x="310" y="930"/>
                </a:lnTo>
                <a:lnTo>
                  <a:pt x="319" y="920"/>
                </a:lnTo>
                <a:lnTo>
                  <a:pt x="325" y="910"/>
                </a:lnTo>
                <a:lnTo>
                  <a:pt x="330" y="900"/>
                </a:lnTo>
                <a:lnTo>
                  <a:pt x="330" y="900"/>
                </a:lnTo>
                <a:lnTo>
                  <a:pt x="332" y="897"/>
                </a:lnTo>
                <a:lnTo>
                  <a:pt x="337" y="894"/>
                </a:lnTo>
                <a:lnTo>
                  <a:pt x="344" y="892"/>
                </a:lnTo>
                <a:lnTo>
                  <a:pt x="351" y="890"/>
                </a:lnTo>
                <a:lnTo>
                  <a:pt x="368" y="889"/>
                </a:lnTo>
                <a:lnTo>
                  <a:pt x="377" y="888"/>
                </a:lnTo>
                <a:lnTo>
                  <a:pt x="385" y="885"/>
                </a:lnTo>
                <a:lnTo>
                  <a:pt x="385" y="885"/>
                </a:lnTo>
                <a:lnTo>
                  <a:pt x="391" y="882"/>
                </a:lnTo>
                <a:lnTo>
                  <a:pt x="396" y="877"/>
                </a:lnTo>
                <a:lnTo>
                  <a:pt x="398" y="872"/>
                </a:lnTo>
                <a:lnTo>
                  <a:pt x="400" y="865"/>
                </a:lnTo>
                <a:lnTo>
                  <a:pt x="400" y="855"/>
                </a:lnTo>
                <a:lnTo>
                  <a:pt x="400" y="850"/>
                </a:lnTo>
                <a:lnTo>
                  <a:pt x="400" y="850"/>
                </a:lnTo>
                <a:lnTo>
                  <a:pt x="392" y="840"/>
                </a:lnTo>
                <a:lnTo>
                  <a:pt x="386" y="829"/>
                </a:lnTo>
                <a:lnTo>
                  <a:pt x="380" y="816"/>
                </a:lnTo>
                <a:lnTo>
                  <a:pt x="380" y="816"/>
                </a:lnTo>
                <a:lnTo>
                  <a:pt x="375" y="797"/>
                </a:lnTo>
                <a:lnTo>
                  <a:pt x="370" y="776"/>
                </a:lnTo>
                <a:lnTo>
                  <a:pt x="365" y="751"/>
                </a:lnTo>
                <a:lnTo>
                  <a:pt x="365" y="751"/>
                </a:lnTo>
                <a:lnTo>
                  <a:pt x="368" y="749"/>
                </a:lnTo>
                <a:lnTo>
                  <a:pt x="375" y="747"/>
                </a:lnTo>
                <a:lnTo>
                  <a:pt x="382" y="742"/>
                </a:lnTo>
                <a:lnTo>
                  <a:pt x="383" y="739"/>
                </a:lnTo>
                <a:lnTo>
                  <a:pt x="385" y="736"/>
                </a:lnTo>
                <a:lnTo>
                  <a:pt x="385" y="736"/>
                </a:lnTo>
                <a:lnTo>
                  <a:pt x="383" y="723"/>
                </a:lnTo>
                <a:lnTo>
                  <a:pt x="378" y="702"/>
                </a:lnTo>
                <a:lnTo>
                  <a:pt x="370" y="666"/>
                </a:lnTo>
                <a:lnTo>
                  <a:pt x="370" y="666"/>
                </a:lnTo>
                <a:lnTo>
                  <a:pt x="368" y="654"/>
                </a:lnTo>
                <a:lnTo>
                  <a:pt x="368" y="642"/>
                </a:lnTo>
                <a:lnTo>
                  <a:pt x="370" y="631"/>
                </a:lnTo>
                <a:lnTo>
                  <a:pt x="380" y="631"/>
                </a:lnTo>
                <a:lnTo>
                  <a:pt x="390" y="606"/>
                </a:lnTo>
                <a:lnTo>
                  <a:pt x="390" y="606"/>
                </a:lnTo>
                <a:lnTo>
                  <a:pt x="391" y="606"/>
                </a:lnTo>
                <a:lnTo>
                  <a:pt x="395" y="605"/>
                </a:lnTo>
                <a:lnTo>
                  <a:pt x="400" y="601"/>
                </a:lnTo>
                <a:lnTo>
                  <a:pt x="402" y="597"/>
                </a:lnTo>
                <a:lnTo>
                  <a:pt x="405" y="591"/>
                </a:lnTo>
                <a:lnTo>
                  <a:pt x="405" y="591"/>
                </a:lnTo>
                <a:lnTo>
                  <a:pt x="408" y="581"/>
                </a:lnTo>
                <a:lnTo>
                  <a:pt x="412" y="566"/>
                </a:lnTo>
                <a:lnTo>
                  <a:pt x="420" y="527"/>
                </a:lnTo>
                <a:lnTo>
                  <a:pt x="425" y="492"/>
                </a:lnTo>
                <a:lnTo>
                  <a:pt x="426" y="481"/>
                </a:lnTo>
                <a:lnTo>
                  <a:pt x="426" y="477"/>
                </a:lnTo>
                <a:lnTo>
                  <a:pt x="425" y="476"/>
                </a:lnTo>
                <a:lnTo>
                  <a:pt x="425" y="476"/>
                </a:lnTo>
                <a:lnTo>
                  <a:pt x="422" y="472"/>
                </a:lnTo>
                <a:lnTo>
                  <a:pt x="421" y="465"/>
                </a:lnTo>
                <a:lnTo>
                  <a:pt x="415" y="438"/>
                </a:lnTo>
                <a:lnTo>
                  <a:pt x="405" y="376"/>
                </a:lnTo>
                <a:lnTo>
                  <a:pt x="405" y="376"/>
                </a:lnTo>
                <a:lnTo>
                  <a:pt x="398" y="347"/>
                </a:lnTo>
                <a:lnTo>
                  <a:pt x="390" y="317"/>
                </a:lnTo>
                <a:lnTo>
                  <a:pt x="382" y="292"/>
                </a:lnTo>
                <a:lnTo>
                  <a:pt x="380" y="285"/>
                </a:lnTo>
                <a:lnTo>
                  <a:pt x="380" y="281"/>
                </a:lnTo>
                <a:lnTo>
                  <a:pt x="380" y="281"/>
                </a:lnTo>
                <a:lnTo>
                  <a:pt x="378" y="279"/>
                </a:lnTo>
                <a:lnTo>
                  <a:pt x="376" y="274"/>
                </a:lnTo>
                <a:lnTo>
                  <a:pt x="367" y="260"/>
                </a:lnTo>
                <a:lnTo>
                  <a:pt x="355" y="241"/>
                </a:lnTo>
                <a:lnTo>
                  <a:pt x="355" y="241"/>
                </a:lnTo>
                <a:lnTo>
                  <a:pt x="352" y="240"/>
                </a:lnTo>
                <a:lnTo>
                  <a:pt x="351" y="239"/>
                </a:lnTo>
                <a:lnTo>
                  <a:pt x="350" y="236"/>
                </a:lnTo>
                <a:lnTo>
                  <a:pt x="350" y="236"/>
                </a:lnTo>
                <a:lnTo>
                  <a:pt x="349" y="235"/>
                </a:lnTo>
                <a:lnTo>
                  <a:pt x="346" y="234"/>
                </a:lnTo>
                <a:lnTo>
                  <a:pt x="340" y="232"/>
                </a:lnTo>
                <a:lnTo>
                  <a:pt x="330" y="231"/>
                </a:lnTo>
                <a:lnTo>
                  <a:pt x="330" y="231"/>
                </a:lnTo>
                <a:lnTo>
                  <a:pt x="332" y="214"/>
                </a:lnTo>
                <a:lnTo>
                  <a:pt x="335" y="186"/>
                </a:lnTo>
                <a:lnTo>
                  <a:pt x="335" y="186"/>
                </a:lnTo>
                <a:lnTo>
                  <a:pt x="335" y="179"/>
                </a:lnTo>
                <a:lnTo>
                  <a:pt x="332" y="169"/>
                </a:lnTo>
                <a:lnTo>
                  <a:pt x="329" y="143"/>
                </a:lnTo>
                <a:lnTo>
                  <a:pt x="322" y="115"/>
                </a:lnTo>
                <a:lnTo>
                  <a:pt x="320" y="96"/>
                </a:lnTo>
                <a:lnTo>
                  <a:pt x="320" y="96"/>
                </a:lnTo>
                <a:lnTo>
                  <a:pt x="320" y="83"/>
                </a:lnTo>
                <a:lnTo>
                  <a:pt x="320" y="69"/>
                </a:lnTo>
                <a:lnTo>
                  <a:pt x="319" y="61"/>
                </a:lnTo>
                <a:lnTo>
                  <a:pt x="316" y="54"/>
                </a:lnTo>
                <a:lnTo>
                  <a:pt x="311" y="45"/>
                </a:lnTo>
                <a:lnTo>
                  <a:pt x="305" y="36"/>
                </a:lnTo>
                <a:lnTo>
                  <a:pt x="305" y="36"/>
                </a:lnTo>
                <a:lnTo>
                  <a:pt x="297" y="28"/>
                </a:lnTo>
                <a:lnTo>
                  <a:pt x="289" y="21"/>
                </a:lnTo>
                <a:lnTo>
                  <a:pt x="281" y="15"/>
                </a:lnTo>
                <a:lnTo>
                  <a:pt x="274" y="10"/>
                </a:lnTo>
                <a:lnTo>
                  <a:pt x="260" y="4"/>
                </a:lnTo>
                <a:lnTo>
                  <a:pt x="255" y="1"/>
                </a:lnTo>
                <a:lnTo>
                  <a:pt x="250" y="1"/>
                </a:lnTo>
                <a:lnTo>
                  <a:pt x="250" y="1"/>
                </a:lnTo>
                <a:lnTo>
                  <a:pt x="242" y="3"/>
                </a:lnTo>
                <a:lnTo>
                  <a:pt x="236" y="4"/>
                </a:lnTo>
                <a:lnTo>
                  <a:pt x="230" y="6"/>
                </a:lnTo>
                <a:lnTo>
                  <a:pt x="230" y="6"/>
                </a:lnTo>
                <a:lnTo>
                  <a:pt x="230" y="5"/>
                </a:lnTo>
                <a:lnTo>
                  <a:pt x="227" y="3"/>
                </a:lnTo>
                <a:lnTo>
                  <a:pt x="225" y="1"/>
                </a:lnTo>
                <a:lnTo>
                  <a:pt x="221" y="1"/>
                </a:lnTo>
                <a:lnTo>
                  <a:pt x="216" y="0"/>
                </a:lnTo>
                <a:lnTo>
                  <a:pt x="210" y="1"/>
                </a:lnTo>
                <a:lnTo>
                  <a:pt x="210" y="1"/>
                </a:lnTo>
                <a:lnTo>
                  <a:pt x="203" y="3"/>
                </a:lnTo>
                <a:lnTo>
                  <a:pt x="198" y="5"/>
                </a:lnTo>
                <a:lnTo>
                  <a:pt x="193" y="8"/>
                </a:lnTo>
                <a:lnTo>
                  <a:pt x="188" y="11"/>
                </a:lnTo>
                <a:lnTo>
                  <a:pt x="181" y="20"/>
                </a:lnTo>
                <a:lnTo>
                  <a:pt x="175" y="31"/>
                </a:lnTo>
                <a:lnTo>
                  <a:pt x="175" y="31"/>
                </a:lnTo>
                <a:lnTo>
                  <a:pt x="168" y="49"/>
                </a:lnTo>
                <a:lnTo>
                  <a:pt x="159" y="74"/>
                </a:lnTo>
                <a:lnTo>
                  <a:pt x="150" y="98"/>
                </a:lnTo>
                <a:lnTo>
                  <a:pt x="145" y="111"/>
                </a:lnTo>
                <a:lnTo>
                  <a:pt x="145" y="111"/>
                </a:lnTo>
                <a:lnTo>
                  <a:pt x="141" y="124"/>
                </a:lnTo>
                <a:lnTo>
                  <a:pt x="136" y="145"/>
                </a:lnTo>
                <a:lnTo>
                  <a:pt x="133" y="168"/>
                </a:lnTo>
                <a:lnTo>
                  <a:pt x="130" y="181"/>
                </a:lnTo>
                <a:lnTo>
                  <a:pt x="130" y="181"/>
                </a:lnTo>
                <a:lnTo>
                  <a:pt x="130" y="193"/>
                </a:lnTo>
                <a:lnTo>
                  <a:pt x="130" y="196"/>
                </a:lnTo>
                <a:lnTo>
                  <a:pt x="130" y="196"/>
                </a:lnTo>
                <a:lnTo>
                  <a:pt x="101" y="204"/>
                </a:lnTo>
                <a:lnTo>
                  <a:pt x="83" y="211"/>
                </a:lnTo>
                <a:lnTo>
                  <a:pt x="77" y="214"/>
                </a:lnTo>
                <a:lnTo>
                  <a:pt x="75" y="215"/>
                </a:lnTo>
                <a:lnTo>
                  <a:pt x="75" y="216"/>
                </a:lnTo>
                <a:lnTo>
                  <a:pt x="75" y="216"/>
                </a:lnTo>
                <a:lnTo>
                  <a:pt x="77" y="219"/>
                </a:lnTo>
                <a:lnTo>
                  <a:pt x="79" y="220"/>
                </a:lnTo>
                <a:lnTo>
                  <a:pt x="80" y="221"/>
                </a:lnTo>
                <a:lnTo>
                  <a:pt x="65" y="256"/>
                </a:lnTo>
                <a:lnTo>
                  <a:pt x="45" y="271"/>
                </a:lnTo>
                <a:lnTo>
                  <a:pt x="45" y="271"/>
                </a:lnTo>
                <a:lnTo>
                  <a:pt x="43" y="322"/>
                </a:lnTo>
                <a:lnTo>
                  <a:pt x="39" y="360"/>
                </a:lnTo>
                <a:lnTo>
                  <a:pt x="38" y="376"/>
                </a:lnTo>
                <a:lnTo>
                  <a:pt x="35" y="386"/>
                </a:lnTo>
                <a:lnTo>
                  <a:pt x="35" y="386"/>
                </a:lnTo>
                <a:lnTo>
                  <a:pt x="23" y="420"/>
                </a:lnTo>
                <a:lnTo>
                  <a:pt x="18" y="436"/>
                </a:lnTo>
                <a:lnTo>
                  <a:pt x="15" y="446"/>
                </a:lnTo>
                <a:lnTo>
                  <a:pt x="15" y="446"/>
                </a:lnTo>
                <a:lnTo>
                  <a:pt x="15" y="453"/>
                </a:lnTo>
                <a:lnTo>
                  <a:pt x="18" y="466"/>
                </a:lnTo>
                <a:lnTo>
                  <a:pt x="25" y="496"/>
                </a:lnTo>
                <a:lnTo>
                  <a:pt x="25" y="496"/>
                </a:lnTo>
                <a:lnTo>
                  <a:pt x="32" y="512"/>
                </a:lnTo>
                <a:lnTo>
                  <a:pt x="42" y="531"/>
                </a:lnTo>
                <a:lnTo>
                  <a:pt x="55" y="556"/>
                </a:lnTo>
                <a:lnTo>
                  <a:pt x="55" y="556"/>
                </a:lnTo>
                <a:lnTo>
                  <a:pt x="58" y="565"/>
                </a:lnTo>
                <a:lnTo>
                  <a:pt x="60" y="571"/>
                </a:lnTo>
                <a:lnTo>
                  <a:pt x="60" y="571"/>
                </a:lnTo>
                <a:lnTo>
                  <a:pt x="59" y="580"/>
                </a:lnTo>
                <a:lnTo>
                  <a:pt x="57" y="598"/>
                </a:lnTo>
                <a:lnTo>
                  <a:pt x="52" y="621"/>
                </a:lnTo>
                <a:lnTo>
                  <a:pt x="45" y="641"/>
                </a:lnTo>
                <a:lnTo>
                  <a:pt x="45" y="641"/>
                </a:lnTo>
                <a:lnTo>
                  <a:pt x="38" y="666"/>
                </a:lnTo>
                <a:lnTo>
                  <a:pt x="30" y="702"/>
                </a:lnTo>
                <a:lnTo>
                  <a:pt x="15" y="776"/>
                </a:lnTo>
                <a:lnTo>
                  <a:pt x="15" y="776"/>
                </a:lnTo>
                <a:lnTo>
                  <a:pt x="10" y="809"/>
                </a:lnTo>
                <a:lnTo>
                  <a:pt x="5" y="844"/>
                </a:lnTo>
                <a:lnTo>
                  <a:pt x="3" y="873"/>
                </a:lnTo>
                <a:lnTo>
                  <a:pt x="0" y="885"/>
                </a:lnTo>
                <a:lnTo>
                  <a:pt x="0" y="885"/>
                </a:lnTo>
                <a:lnTo>
                  <a:pt x="24" y="894"/>
                </a:lnTo>
                <a:lnTo>
                  <a:pt x="42" y="899"/>
                </a:lnTo>
                <a:lnTo>
                  <a:pt x="50" y="900"/>
                </a:lnTo>
                <a:lnTo>
                  <a:pt x="50" y="900"/>
                </a:lnTo>
                <a:lnTo>
                  <a:pt x="53" y="902"/>
                </a:lnTo>
                <a:lnTo>
                  <a:pt x="58" y="905"/>
                </a:lnTo>
                <a:lnTo>
                  <a:pt x="65" y="910"/>
                </a:lnTo>
                <a:lnTo>
                  <a:pt x="65" y="9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983384" y="2708919"/>
            <a:ext cx="648387" cy="1730863"/>
          </a:xfrm>
          <a:custGeom>
            <a:avLst/>
            <a:gdLst>
              <a:gd name="T0" fmla="*/ 69 w 472"/>
              <a:gd name="T1" fmla="*/ 19 h 1260"/>
              <a:gd name="T2" fmla="*/ 34 w 472"/>
              <a:gd name="T3" fmla="*/ 67 h 1260"/>
              <a:gd name="T4" fmla="*/ 20 w 472"/>
              <a:gd name="T5" fmla="*/ 153 h 1260"/>
              <a:gd name="T6" fmla="*/ 17 w 472"/>
              <a:gd name="T7" fmla="*/ 207 h 1260"/>
              <a:gd name="T8" fmla="*/ 48 w 472"/>
              <a:gd name="T9" fmla="*/ 217 h 1260"/>
              <a:gd name="T10" fmla="*/ 52 w 472"/>
              <a:gd name="T11" fmla="*/ 251 h 1260"/>
              <a:gd name="T12" fmla="*/ 9 w 472"/>
              <a:gd name="T13" fmla="*/ 300 h 1260"/>
              <a:gd name="T14" fmla="*/ 1 w 472"/>
              <a:gd name="T15" fmla="*/ 458 h 1260"/>
              <a:gd name="T16" fmla="*/ 17 w 472"/>
              <a:gd name="T17" fmla="*/ 526 h 1260"/>
              <a:gd name="T18" fmla="*/ 14 w 472"/>
              <a:gd name="T19" fmla="*/ 578 h 1260"/>
              <a:gd name="T20" fmla="*/ 43 w 472"/>
              <a:gd name="T21" fmla="*/ 605 h 1260"/>
              <a:gd name="T22" fmla="*/ 51 w 472"/>
              <a:gd name="T23" fmla="*/ 658 h 1260"/>
              <a:gd name="T24" fmla="*/ 73 w 472"/>
              <a:gd name="T25" fmla="*/ 712 h 1260"/>
              <a:gd name="T26" fmla="*/ 101 w 472"/>
              <a:gd name="T27" fmla="*/ 897 h 1260"/>
              <a:gd name="T28" fmla="*/ 169 w 472"/>
              <a:gd name="T29" fmla="*/ 1096 h 1260"/>
              <a:gd name="T30" fmla="*/ 187 w 472"/>
              <a:gd name="T31" fmla="*/ 1159 h 1260"/>
              <a:gd name="T32" fmla="*/ 197 w 472"/>
              <a:gd name="T33" fmla="*/ 1172 h 1260"/>
              <a:gd name="T34" fmla="*/ 163 w 472"/>
              <a:gd name="T35" fmla="*/ 1214 h 1260"/>
              <a:gd name="T36" fmla="*/ 153 w 472"/>
              <a:gd name="T37" fmla="*/ 1243 h 1260"/>
              <a:gd name="T38" fmla="*/ 190 w 472"/>
              <a:gd name="T39" fmla="*/ 1258 h 1260"/>
              <a:gd name="T40" fmla="*/ 242 w 472"/>
              <a:gd name="T41" fmla="*/ 1243 h 1260"/>
              <a:gd name="T42" fmla="*/ 268 w 472"/>
              <a:gd name="T43" fmla="*/ 1205 h 1260"/>
              <a:gd name="T44" fmla="*/ 277 w 472"/>
              <a:gd name="T45" fmla="*/ 1154 h 1260"/>
              <a:gd name="T46" fmla="*/ 269 w 472"/>
              <a:gd name="T47" fmla="*/ 1143 h 1260"/>
              <a:gd name="T48" fmla="*/ 246 w 472"/>
              <a:gd name="T49" fmla="*/ 1065 h 1260"/>
              <a:gd name="T50" fmla="*/ 205 w 472"/>
              <a:gd name="T51" fmla="*/ 924 h 1260"/>
              <a:gd name="T52" fmla="*/ 200 w 472"/>
              <a:gd name="T53" fmla="*/ 819 h 1260"/>
              <a:gd name="T54" fmla="*/ 218 w 472"/>
              <a:gd name="T55" fmla="*/ 764 h 1260"/>
              <a:gd name="T56" fmla="*/ 254 w 472"/>
              <a:gd name="T57" fmla="*/ 909 h 1260"/>
              <a:gd name="T58" fmla="*/ 285 w 472"/>
              <a:gd name="T59" fmla="*/ 950 h 1260"/>
              <a:gd name="T60" fmla="*/ 332 w 472"/>
              <a:gd name="T61" fmla="*/ 1013 h 1260"/>
              <a:gd name="T62" fmla="*/ 335 w 472"/>
              <a:gd name="T63" fmla="*/ 1020 h 1260"/>
              <a:gd name="T64" fmla="*/ 346 w 472"/>
              <a:gd name="T65" fmla="*/ 1070 h 1260"/>
              <a:gd name="T66" fmla="*/ 346 w 472"/>
              <a:gd name="T67" fmla="*/ 1120 h 1260"/>
              <a:gd name="T68" fmla="*/ 374 w 472"/>
              <a:gd name="T69" fmla="*/ 1139 h 1260"/>
              <a:gd name="T70" fmla="*/ 414 w 472"/>
              <a:gd name="T71" fmla="*/ 1101 h 1260"/>
              <a:gd name="T72" fmla="*/ 409 w 472"/>
              <a:gd name="T73" fmla="*/ 1037 h 1260"/>
              <a:gd name="T74" fmla="*/ 400 w 472"/>
              <a:gd name="T75" fmla="*/ 985 h 1260"/>
              <a:gd name="T76" fmla="*/ 388 w 472"/>
              <a:gd name="T77" fmla="*/ 960 h 1260"/>
              <a:gd name="T78" fmla="*/ 352 w 472"/>
              <a:gd name="T79" fmla="*/ 741 h 1260"/>
              <a:gd name="T80" fmla="*/ 361 w 472"/>
              <a:gd name="T81" fmla="*/ 683 h 1260"/>
              <a:gd name="T82" fmla="*/ 371 w 472"/>
              <a:gd name="T83" fmla="*/ 718 h 1260"/>
              <a:gd name="T84" fmla="*/ 397 w 472"/>
              <a:gd name="T85" fmla="*/ 733 h 1260"/>
              <a:gd name="T86" fmla="*/ 420 w 472"/>
              <a:gd name="T87" fmla="*/ 746 h 1260"/>
              <a:gd name="T88" fmla="*/ 451 w 472"/>
              <a:gd name="T89" fmla="*/ 735 h 1260"/>
              <a:gd name="T90" fmla="*/ 468 w 472"/>
              <a:gd name="T91" fmla="*/ 690 h 1260"/>
              <a:gd name="T92" fmla="*/ 461 w 472"/>
              <a:gd name="T93" fmla="*/ 593 h 1260"/>
              <a:gd name="T94" fmla="*/ 446 w 472"/>
              <a:gd name="T95" fmla="*/ 487 h 1260"/>
              <a:gd name="T96" fmla="*/ 409 w 472"/>
              <a:gd name="T97" fmla="*/ 408 h 1260"/>
              <a:gd name="T98" fmla="*/ 373 w 472"/>
              <a:gd name="T99" fmla="*/ 301 h 1260"/>
              <a:gd name="T100" fmla="*/ 341 w 472"/>
              <a:gd name="T101" fmla="*/ 280 h 1260"/>
              <a:gd name="T102" fmla="*/ 320 w 472"/>
              <a:gd name="T103" fmla="*/ 227 h 1260"/>
              <a:gd name="T104" fmla="*/ 305 w 472"/>
              <a:gd name="T105" fmla="*/ 217 h 1260"/>
              <a:gd name="T106" fmla="*/ 272 w 472"/>
              <a:gd name="T107" fmla="*/ 181 h 1260"/>
              <a:gd name="T108" fmla="*/ 241 w 472"/>
              <a:gd name="T109" fmla="*/ 72 h 1260"/>
              <a:gd name="T110" fmla="*/ 212 w 472"/>
              <a:gd name="T111" fmla="*/ 25 h 1260"/>
              <a:gd name="T112" fmla="*/ 163 w 472"/>
              <a:gd name="T113" fmla="*/ 2 h 1260"/>
              <a:gd name="T114" fmla="*/ 95 w 472"/>
              <a:gd name="T115" fmla="*/ 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2" h="1260">
                <a:moveTo>
                  <a:pt x="95" y="8"/>
                </a:moveTo>
                <a:lnTo>
                  <a:pt x="95" y="8"/>
                </a:lnTo>
                <a:lnTo>
                  <a:pt x="92" y="8"/>
                </a:lnTo>
                <a:lnTo>
                  <a:pt x="82" y="11"/>
                </a:lnTo>
                <a:lnTo>
                  <a:pt x="77" y="13"/>
                </a:lnTo>
                <a:lnTo>
                  <a:pt x="69" y="19"/>
                </a:lnTo>
                <a:lnTo>
                  <a:pt x="61" y="25"/>
                </a:lnTo>
                <a:lnTo>
                  <a:pt x="54" y="34"/>
                </a:lnTo>
                <a:lnTo>
                  <a:pt x="54" y="34"/>
                </a:lnTo>
                <a:lnTo>
                  <a:pt x="46" y="45"/>
                </a:lnTo>
                <a:lnTo>
                  <a:pt x="39" y="55"/>
                </a:lnTo>
                <a:lnTo>
                  <a:pt x="34" y="67"/>
                </a:lnTo>
                <a:lnTo>
                  <a:pt x="30" y="79"/>
                </a:lnTo>
                <a:lnTo>
                  <a:pt x="28" y="91"/>
                </a:lnTo>
                <a:lnTo>
                  <a:pt x="25" y="102"/>
                </a:lnTo>
                <a:lnTo>
                  <a:pt x="22" y="129"/>
                </a:lnTo>
                <a:lnTo>
                  <a:pt x="22" y="129"/>
                </a:lnTo>
                <a:lnTo>
                  <a:pt x="20" y="153"/>
                </a:lnTo>
                <a:lnTo>
                  <a:pt x="16" y="173"/>
                </a:lnTo>
                <a:lnTo>
                  <a:pt x="14" y="182"/>
                </a:lnTo>
                <a:lnTo>
                  <a:pt x="14" y="191"/>
                </a:lnTo>
                <a:lnTo>
                  <a:pt x="14" y="199"/>
                </a:lnTo>
                <a:lnTo>
                  <a:pt x="17" y="207"/>
                </a:lnTo>
                <a:lnTo>
                  <a:pt x="17" y="207"/>
                </a:lnTo>
                <a:lnTo>
                  <a:pt x="22" y="220"/>
                </a:lnTo>
                <a:lnTo>
                  <a:pt x="28" y="231"/>
                </a:lnTo>
                <a:lnTo>
                  <a:pt x="33" y="238"/>
                </a:lnTo>
                <a:lnTo>
                  <a:pt x="33" y="212"/>
                </a:lnTo>
                <a:lnTo>
                  <a:pt x="48" y="233"/>
                </a:lnTo>
                <a:lnTo>
                  <a:pt x="48" y="217"/>
                </a:lnTo>
                <a:lnTo>
                  <a:pt x="48" y="217"/>
                </a:lnTo>
                <a:lnTo>
                  <a:pt x="54" y="229"/>
                </a:lnTo>
                <a:lnTo>
                  <a:pt x="58" y="238"/>
                </a:lnTo>
                <a:lnTo>
                  <a:pt x="59" y="244"/>
                </a:lnTo>
                <a:lnTo>
                  <a:pt x="59" y="244"/>
                </a:lnTo>
                <a:lnTo>
                  <a:pt x="52" y="251"/>
                </a:lnTo>
                <a:lnTo>
                  <a:pt x="38" y="265"/>
                </a:lnTo>
                <a:lnTo>
                  <a:pt x="22" y="279"/>
                </a:lnTo>
                <a:lnTo>
                  <a:pt x="12" y="291"/>
                </a:lnTo>
                <a:lnTo>
                  <a:pt x="12" y="291"/>
                </a:lnTo>
                <a:lnTo>
                  <a:pt x="11" y="295"/>
                </a:lnTo>
                <a:lnTo>
                  <a:pt x="9" y="300"/>
                </a:lnTo>
                <a:lnTo>
                  <a:pt x="8" y="318"/>
                </a:lnTo>
                <a:lnTo>
                  <a:pt x="7" y="370"/>
                </a:lnTo>
                <a:lnTo>
                  <a:pt x="4" y="424"/>
                </a:lnTo>
                <a:lnTo>
                  <a:pt x="3" y="445"/>
                </a:lnTo>
                <a:lnTo>
                  <a:pt x="1" y="458"/>
                </a:lnTo>
                <a:lnTo>
                  <a:pt x="1" y="458"/>
                </a:lnTo>
                <a:lnTo>
                  <a:pt x="0" y="467"/>
                </a:lnTo>
                <a:lnTo>
                  <a:pt x="1" y="478"/>
                </a:lnTo>
                <a:lnTo>
                  <a:pt x="4" y="488"/>
                </a:lnTo>
                <a:lnTo>
                  <a:pt x="7" y="499"/>
                </a:lnTo>
                <a:lnTo>
                  <a:pt x="13" y="517"/>
                </a:lnTo>
                <a:lnTo>
                  <a:pt x="17" y="526"/>
                </a:lnTo>
                <a:lnTo>
                  <a:pt x="17" y="526"/>
                </a:lnTo>
                <a:lnTo>
                  <a:pt x="16" y="535"/>
                </a:lnTo>
                <a:lnTo>
                  <a:pt x="13" y="552"/>
                </a:lnTo>
                <a:lnTo>
                  <a:pt x="12" y="561"/>
                </a:lnTo>
                <a:lnTo>
                  <a:pt x="12" y="571"/>
                </a:lnTo>
                <a:lnTo>
                  <a:pt x="14" y="578"/>
                </a:lnTo>
                <a:lnTo>
                  <a:pt x="17" y="584"/>
                </a:lnTo>
                <a:lnTo>
                  <a:pt x="17" y="584"/>
                </a:lnTo>
                <a:lnTo>
                  <a:pt x="26" y="591"/>
                </a:lnTo>
                <a:lnTo>
                  <a:pt x="34" y="598"/>
                </a:lnTo>
                <a:lnTo>
                  <a:pt x="43" y="605"/>
                </a:lnTo>
                <a:lnTo>
                  <a:pt x="43" y="605"/>
                </a:lnTo>
                <a:lnTo>
                  <a:pt x="44" y="607"/>
                </a:lnTo>
                <a:lnTo>
                  <a:pt x="47" y="610"/>
                </a:lnTo>
                <a:lnTo>
                  <a:pt x="48" y="610"/>
                </a:lnTo>
                <a:lnTo>
                  <a:pt x="48" y="610"/>
                </a:lnTo>
                <a:lnTo>
                  <a:pt x="50" y="625"/>
                </a:lnTo>
                <a:lnTo>
                  <a:pt x="51" y="658"/>
                </a:lnTo>
                <a:lnTo>
                  <a:pt x="54" y="693"/>
                </a:lnTo>
                <a:lnTo>
                  <a:pt x="56" y="704"/>
                </a:lnTo>
                <a:lnTo>
                  <a:pt x="58" y="708"/>
                </a:lnTo>
                <a:lnTo>
                  <a:pt x="59" y="709"/>
                </a:lnTo>
                <a:lnTo>
                  <a:pt x="59" y="709"/>
                </a:lnTo>
                <a:lnTo>
                  <a:pt x="73" y="712"/>
                </a:lnTo>
                <a:lnTo>
                  <a:pt x="80" y="714"/>
                </a:lnTo>
                <a:lnTo>
                  <a:pt x="80" y="714"/>
                </a:lnTo>
                <a:lnTo>
                  <a:pt x="82" y="742"/>
                </a:lnTo>
                <a:lnTo>
                  <a:pt x="89" y="802"/>
                </a:lnTo>
                <a:lnTo>
                  <a:pt x="97" y="865"/>
                </a:lnTo>
                <a:lnTo>
                  <a:pt x="101" y="897"/>
                </a:lnTo>
                <a:lnTo>
                  <a:pt x="101" y="897"/>
                </a:lnTo>
                <a:lnTo>
                  <a:pt x="132" y="996"/>
                </a:lnTo>
                <a:lnTo>
                  <a:pt x="154" y="1062"/>
                </a:lnTo>
                <a:lnTo>
                  <a:pt x="163" y="1084"/>
                </a:lnTo>
                <a:lnTo>
                  <a:pt x="169" y="1096"/>
                </a:lnTo>
                <a:lnTo>
                  <a:pt x="169" y="1096"/>
                </a:lnTo>
                <a:lnTo>
                  <a:pt x="171" y="1101"/>
                </a:lnTo>
                <a:lnTo>
                  <a:pt x="174" y="1109"/>
                </a:lnTo>
                <a:lnTo>
                  <a:pt x="179" y="1126"/>
                </a:lnTo>
                <a:lnTo>
                  <a:pt x="184" y="1154"/>
                </a:lnTo>
                <a:lnTo>
                  <a:pt x="184" y="1154"/>
                </a:lnTo>
                <a:lnTo>
                  <a:pt x="187" y="1159"/>
                </a:lnTo>
                <a:lnTo>
                  <a:pt x="191" y="1163"/>
                </a:lnTo>
                <a:lnTo>
                  <a:pt x="195" y="1164"/>
                </a:lnTo>
                <a:lnTo>
                  <a:pt x="195" y="1164"/>
                </a:lnTo>
                <a:lnTo>
                  <a:pt x="196" y="1166"/>
                </a:lnTo>
                <a:lnTo>
                  <a:pt x="197" y="1169"/>
                </a:lnTo>
                <a:lnTo>
                  <a:pt x="197" y="1172"/>
                </a:lnTo>
                <a:lnTo>
                  <a:pt x="196" y="1176"/>
                </a:lnTo>
                <a:lnTo>
                  <a:pt x="193" y="1180"/>
                </a:lnTo>
                <a:lnTo>
                  <a:pt x="190" y="1185"/>
                </a:lnTo>
                <a:lnTo>
                  <a:pt x="190" y="1185"/>
                </a:lnTo>
                <a:lnTo>
                  <a:pt x="177" y="1198"/>
                </a:lnTo>
                <a:lnTo>
                  <a:pt x="163" y="1214"/>
                </a:lnTo>
                <a:lnTo>
                  <a:pt x="158" y="1222"/>
                </a:lnTo>
                <a:lnTo>
                  <a:pt x="154" y="1228"/>
                </a:lnTo>
                <a:lnTo>
                  <a:pt x="152" y="1236"/>
                </a:lnTo>
                <a:lnTo>
                  <a:pt x="152" y="1240"/>
                </a:lnTo>
                <a:lnTo>
                  <a:pt x="153" y="1243"/>
                </a:lnTo>
                <a:lnTo>
                  <a:pt x="153" y="1243"/>
                </a:lnTo>
                <a:lnTo>
                  <a:pt x="158" y="1252"/>
                </a:lnTo>
                <a:lnTo>
                  <a:pt x="161" y="1256"/>
                </a:lnTo>
                <a:lnTo>
                  <a:pt x="163" y="1257"/>
                </a:lnTo>
                <a:lnTo>
                  <a:pt x="167" y="1258"/>
                </a:lnTo>
                <a:lnTo>
                  <a:pt x="173" y="1260"/>
                </a:lnTo>
                <a:lnTo>
                  <a:pt x="190" y="1258"/>
                </a:lnTo>
                <a:lnTo>
                  <a:pt x="190" y="1258"/>
                </a:lnTo>
                <a:lnTo>
                  <a:pt x="200" y="1257"/>
                </a:lnTo>
                <a:lnTo>
                  <a:pt x="209" y="1254"/>
                </a:lnTo>
                <a:lnTo>
                  <a:pt x="225" y="1249"/>
                </a:lnTo>
                <a:lnTo>
                  <a:pt x="242" y="1243"/>
                </a:lnTo>
                <a:lnTo>
                  <a:pt x="242" y="1243"/>
                </a:lnTo>
                <a:lnTo>
                  <a:pt x="246" y="1239"/>
                </a:lnTo>
                <a:lnTo>
                  <a:pt x="251" y="1230"/>
                </a:lnTo>
                <a:lnTo>
                  <a:pt x="258" y="1219"/>
                </a:lnTo>
                <a:lnTo>
                  <a:pt x="263" y="1211"/>
                </a:lnTo>
                <a:lnTo>
                  <a:pt x="263" y="1211"/>
                </a:lnTo>
                <a:lnTo>
                  <a:pt x="268" y="1205"/>
                </a:lnTo>
                <a:lnTo>
                  <a:pt x="273" y="1198"/>
                </a:lnTo>
                <a:lnTo>
                  <a:pt x="276" y="1190"/>
                </a:lnTo>
                <a:lnTo>
                  <a:pt x="278" y="1180"/>
                </a:lnTo>
                <a:lnTo>
                  <a:pt x="278" y="1180"/>
                </a:lnTo>
                <a:lnTo>
                  <a:pt x="278" y="1167"/>
                </a:lnTo>
                <a:lnTo>
                  <a:pt x="277" y="1154"/>
                </a:lnTo>
                <a:lnTo>
                  <a:pt x="275" y="1142"/>
                </a:lnTo>
                <a:lnTo>
                  <a:pt x="273" y="1138"/>
                </a:lnTo>
                <a:lnTo>
                  <a:pt x="273" y="1138"/>
                </a:lnTo>
                <a:lnTo>
                  <a:pt x="272" y="1139"/>
                </a:lnTo>
                <a:lnTo>
                  <a:pt x="271" y="1142"/>
                </a:lnTo>
                <a:lnTo>
                  <a:pt x="269" y="1143"/>
                </a:lnTo>
                <a:lnTo>
                  <a:pt x="269" y="1142"/>
                </a:lnTo>
                <a:lnTo>
                  <a:pt x="268" y="1138"/>
                </a:lnTo>
                <a:lnTo>
                  <a:pt x="268" y="1138"/>
                </a:lnTo>
                <a:lnTo>
                  <a:pt x="264" y="1122"/>
                </a:lnTo>
                <a:lnTo>
                  <a:pt x="256" y="1095"/>
                </a:lnTo>
                <a:lnTo>
                  <a:pt x="246" y="1065"/>
                </a:lnTo>
                <a:lnTo>
                  <a:pt x="237" y="1039"/>
                </a:lnTo>
                <a:lnTo>
                  <a:pt x="237" y="1039"/>
                </a:lnTo>
                <a:lnTo>
                  <a:pt x="231" y="1026"/>
                </a:lnTo>
                <a:lnTo>
                  <a:pt x="226" y="1009"/>
                </a:lnTo>
                <a:lnTo>
                  <a:pt x="217" y="971"/>
                </a:lnTo>
                <a:lnTo>
                  <a:pt x="205" y="924"/>
                </a:lnTo>
                <a:lnTo>
                  <a:pt x="205" y="924"/>
                </a:lnTo>
                <a:lnTo>
                  <a:pt x="204" y="912"/>
                </a:lnTo>
                <a:lnTo>
                  <a:pt x="201" y="883"/>
                </a:lnTo>
                <a:lnTo>
                  <a:pt x="199" y="849"/>
                </a:lnTo>
                <a:lnTo>
                  <a:pt x="199" y="832"/>
                </a:lnTo>
                <a:lnTo>
                  <a:pt x="200" y="819"/>
                </a:lnTo>
                <a:lnTo>
                  <a:pt x="200" y="819"/>
                </a:lnTo>
                <a:lnTo>
                  <a:pt x="204" y="790"/>
                </a:lnTo>
                <a:lnTo>
                  <a:pt x="207" y="759"/>
                </a:lnTo>
                <a:lnTo>
                  <a:pt x="210" y="725"/>
                </a:lnTo>
                <a:lnTo>
                  <a:pt x="210" y="725"/>
                </a:lnTo>
                <a:lnTo>
                  <a:pt x="218" y="764"/>
                </a:lnTo>
                <a:lnTo>
                  <a:pt x="226" y="809"/>
                </a:lnTo>
                <a:lnTo>
                  <a:pt x="226" y="809"/>
                </a:lnTo>
                <a:lnTo>
                  <a:pt x="230" y="829"/>
                </a:lnTo>
                <a:lnTo>
                  <a:pt x="241" y="869"/>
                </a:lnTo>
                <a:lnTo>
                  <a:pt x="247" y="891"/>
                </a:lnTo>
                <a:lnTo>
                  <a:pt x="254" y="909"/>
                </a:lnTo>
                <a:lnTo>
                  <a:pt x="260" y="925"/>
                </a:lnTo>
                <a:lnTo>
                  <a:pt x="264" y="930"/>
                </a:lnTo>
                <a:lnTo>
                  <a:pt x="268" y="934"/>
                </a:lnTo>
                <a:lnTo>
                  <a:pt x="268" y="934"/>
                </a:lnTo>
                <a:lnTo>
                  <a:pt x="276" y="941"/>
                </a:lnTo>
                <a:lnTo>
                  <a:pt x="285" y="950"/>
                </a:lnTo>
                <a:lnTo>
                  <a:pt x="303" y="969"/>
                </a:lnTo>
                <a:lnTo>
                  <a:pt x="318" y="990"/>
                </a:lnTo>
                <a:lnTo>
                  <a:pt x="326" y="1002"/>
                </a:lnTo>
                <a:lnTo>
                  <a:pt x="326" y="1002"/>
                </a:lnTo>
                <a:lnTo>
                  <a:pt x="328" y="1007"/>
                </a:lnTo>
                <a:lnTo>
                  <a:pt x="332" y="1013"/>
                </a:lnTo>
                <a:lnTo>
                  <a:pt x="335" y="1015"/>
                </a:lnTo>
                <a:lnTo>
                  <a:pt x="336" y="1018"/>
                </a:lnTo>
                <a:lnTo>
                  <a:pt x="336" y="1018"/>
                </a:lnTo>
                <a:lnTo>
                  <a:pt x="336" y="1018"/>
                </a:lnTo>
                <a:lnTo>
                  <a:pt x="336" y="1018"/>
                </a:lnTo>
                <a:lnTo>
                  <a:pt x="335" y="1020"/>
                </a:lnTo>
                <a:lnTo>
                  <a:pt x="336" y="1028"/>
                </a:lnTo>
                <a:lnTo>
                  <a:pt x="336" y="1028"/>
                </a:lnTo>
                <a:lnTo>
                  <a:pt x="339" y="1040"/>
                </a:lnTo>
                <a:lnTo>
                  <a:pt x="341" y="1052"/>
                </a:lnTo>
                <a:lnTo>
                  <a:pt x="345" y="1062"/>
                </a:lnTo>
                <a:lnTo>
                  <a:pt x="346" y="1070"/>
                </a:lnTo>
                <a:lnTo>
                  <a:pt x="346" y="1070"/>
                </a:lnTo>
                <a:lnTo>
                  <a:pt x="346" y="1075"/>
                </a:lnTo>
                <a:lnTo>
                  <a:pt x="345" y="1082"/>
                </a:lnTo>
                <a:lnTo>
                  <a:pt x="344" y="1100"/>
                </a:lnTo>
                <a:lnTo>
                  <a:pt x="344" y="1111"/>
                </a:lnTo>
                <a:lnTo>
                  <a:pt x="346" y="1120"/>
                </a:lnTo>
                <a:lnTo>
                  <a:pt x="350" y="1128"/>
                </a:lnTo>
                <a:lnTo>
                  <a:pt x="353" y="1130"/>
                </a:lnTo>
                <a:lnTo>
                  <a:pt x="357" y="1133"/>
                </a:lnTo>
                <a:lnTo>
                  <a:pt x="357" y="1133"/>
                </a:lnTo>
                <a:lnTo>
                  <a:pt x="365" y="1137"/>
                </a:lnTo>
                <a:lnTo>
                  <a:pt x="374" y="1139"/>
                </a:lnTo>
                <a:lnTo>
                  <a:pt x="382" y="1139"/>
                </a:lnTo>
                <a:lnTo>
                  <a:pt x="390" y="1138"/>
                </a:lnTo>
                <a:lnTo>
                  <a:pt x="396" y="1134"/>
                </a:lnTo>
                <a:lnTo>
                  <a:pt x="403" y="1126"/>
                </a:lnTo>
                <a:lnTo>
                  <a:pt x="409" y="1116"/>
                </a:lnTo>
                <a:lnTo>
                  <a:pt x="414" y="1101"/>
                </a:lnTo>
                <a:lnTo>
                  <a:pt x="414" y="1101"/>
                </a:lnTo>
                <a:lnTo>
                  <a:pt x="418" y="1087"/>
                </a:lnTo>
                <a:lnTo>
                  <a:pt x="420" y="1074"/>
                </a:lnTo>
                <a:lnTo>
                  <a:pt x="418" y="1062"/>
                </a:lnTo>
                <a:lnTo>
                  <a:pt x="416" y="1053"/>
                </a:lnTo>
                <a:lnTo>
                  <a:pt x="409" y="1037"/>
                </a:lnTo>
                <a:lnTo>
                  <a:pt x="407" y="1031"/>
                </a:lnTo>
                <a:lnTo>
                  <a:pt x="404" y="1023"/>
                </a:lnTo>
                <a:lnTo>
                  <a:pt x="404" y="1023"/>
                </a:lnTo>
                <a:lnTo>
                  <a:pt x="401" y="1009"/>
                </a:lnTo>
                <a:lnTo>
                  <a:pt x="400" y="996"/>
                </a:lnTo>
                <a:lnTo>
                  <a:pt x="400" y="985"/>
                </a:lnTo>
                <a:lnTo>
                  <a:pt x="399" y="981"/>
                </a:lnTo>
                <a:lnTo>
                  <a:pt x="399" y="981"/>
                </a:lnTo>
                <a:lnTo>
                  <a:pt x="393" y="973"/>
                </a:lnTo>
                <a:lnTo>
                  <a:pt x="390" y="967"/>
                </a:lnTo>
                <a:lnTo>
                  <a:pt x="388" y="960"/>
                </a:lnTo>
                <a:lnTo>
                  <a:pt x="388" y="960"/>
                </a:lnTo>
                <a:lnTo>
                  <a:pt x="383" y="947"/>
                </a:lnTo>
                <a:lnTo>
                  <a:pt x="373" y="924"/>
                </a:lnTo>
                <a:lnTo>
                  <a:pt x="357" y="892"/>
                </a:lnTo>
                <a:lnTo>
                  <a:pt x="357" y="892"/>
                </a:lnTo>
                <a:lnTo>
                  <a:pt x="352" y="741"/>
                </a:lnTo>
                <a:lnTo>
                  <a:pt x="352" y="741"/>
                </a:lnTo>
                <a:lnTo>
                  <a:pt x="356" y="717"/>
                </a:lnTo>
                <a:lnTo>
                  <a:pt x="357" y="704"/>
                </a:lnTo>
                <a:lnTo>
                  <a:pt x="357" y="699"/>
                </a:lnTo>
                <a:lnTo>
                  <a:pt x="357" y="699"/>
                </a:lnTo>
                <a:lnTo>
                  <a:pt x="357" y="693"/>
                </a:lnTo>
                <a:lnTo>
                  <a:pt x="361" y="683"/>
                </a:lnTo>
                <a:lnTo>
                  <a:pt x="367" y="662"/>
                </a:lnTo>
                <a:lnTo>
                  <a:pt x="367" y="662"/>
                </a:lnTo>
                <a:lnTo>
                  <a:pt x="367" y="670"/>
                </a:lnTo>
                <a:lnTo>
                  <a:pt x="369" y="693"/>
                </a:lnTo>
                <a:lnTo>
                  <a:pt x="370" y="707"/>
                </a:lnTo>
                <a:lnTo>
                  <a:pt x="371" y="718"/>
                </a:lnTo>
                <a:lnTo>
                  <a:pt x="374" y="727"/>
                </a:lnTo>
                <a:lnTo>
                  <a:pt x="376" y="729"/>
                </a:lnTo>
                <a:lnTo>
                  <a:pt x="378" y="730"/>
                </a:lnTo>
                <a:lnTo>
                  <a:pt x="378" y="730"/>
                </a:lnTo>
                <a:lnTo>
                  <a:pt x="387" y="730"/>
                </a:lnTo>
                <a:lnTo>
                  <a:pt x="397" y="733"/>
                </a:lnTo>
                <a:lnTo>
                  <a:pt x="409" y="735"/>
                </a:lnTo>
                <a:lnTo>
                  <a:pt x="409" y="735"/>
                </a:lnTo>
                <a:lnTo>
                  <a:pt x="412" y="739"/>
                </a:lnTo>
                <a:lnTo>
                  <a:pt x="414" y="743"/>
                </a:lnTo>
                <a:lnTo>
                  <a:pt x="420" y="746"/>
                </a:lnTo>
                <a:lnTo>
                  <a:pt x="420" y="746"/>
                </a:lnTo>
                <a:lnTo>
                  <a:pt x="427" y="747"/>
                </a:lnTo>
                <a:lnTo>
                  <a:pt x="438" y="746"/>
                </a:lnTo>
                <a:lnTo>
                  <a:pt x="442" y="744"/>
                </a:lnTo>
                <a:lnTo>
                  <a:pt x="447" y="743"/>
                </a:lnTo>
                <a:lnTo>
                  <a:pt x="450" y="739"/>
                </a:lnTo>
                <a:lnTo>
                  <a:pt x="451" y="735"/>
                </a:lnTo>
                <a:lnTo>
                  <a:pt x="451" y="735"/>
                </a:lnTo>
                <a:lnTo>
                  <a:pt x="456" y="704"/>
                </a:lnTo>
                <a:lnTo>
                  <a:pt x="456" y="704"/>
                </a:lnTo>
                <a:lnTo>
                  <a:pt x="458" y="703"/>
                </a:lnTo>
                <a:lnTo>
                  <a:pt x="463" y="697"/>
                </a:lnTo>
                <a:lnTo>
                  <a:pt x="468" y="690"/>
                </a:lnTo>
                <a:lnTo>
                  <a:pt x="471" y="684"/>
                </a:lnTo>
                <a:lnTo>
                  <a:pt x="472" y="678"/>
                </a:lnTo>
                <a:lnTo>
                  <a:pt x="472" y="678"/>
                </a:lnTo>
                <a:lnTo>
                  <a:pt x="472" y="666"/>
                </a:lnTo>
                <a:lnTo>
                  <a:pt x="469" y="646"/>
                </a:lnTo>
                <a:lnTo>
                  <a:pt x="461" y="593"/>
                </a:lnTo>
                <a:lnTo>
                  <a:pt x="446" y="510"/>
                </a:lnTo>
                <a:lnTo>
                  <a:pt x="446" y="510"/>
                </a:lnTo>
                <a:lnTo>
                  <a:pt x="446" y="501"/>
                </a:lnTo>
                <a:lnTo>
                  <a:pt x="447" y="495"/>
                </a:lnTo>
                <a:lnTo>
                  <a:pt x="447" y="491"/>
                </a:lnTo>
                <a:lnTo>
                  <a:pt x="446" y="487"/>
                </a:lnTo>
                <a:lnTo>
                  <a:pt x="444" y="480"/>
                </a:lnTo>
                <a:lnTo>
                  <a:pt x="441" y="474"/>
                </a:lnTo>
                <a:lnTo>
                  <a:pt x="441" y="474"/>
                </a:lnTo>
                <a:lnTo>
                  <a:pt x="414" y="427"/>
                </a:lnTo>
                <a:lnTo>
                  <a:pt x="414" y="427"/>
                </a:lnTo>
                <a:lnTo>
                  <a:pt x="409" y="408"/>
                </a:lnTo>
                <a:lnTo>
                  <a:pt x="397" y="368"/>
                </a:lnTo>
                <a:lnTo>
                  <a:pt x="384" y="325"/>
                </a:lnTo>
                <a:lnTo>
                  <a:pt x="378" y="309"/>
                </a:lnTo>
                <a:lnTo>
                  <a:pt x="375" y="304"/>
                </a:lnTo>
                <a:lnTo>
                  <a:pt x="373" y="301"/>
                </a:lnTo>
                <a:lnTo>
                  <a:pt x="373" y="301"/>
                </a:lnTo>
                <a:lnTo>
                  <a:pt x="363" y="296"/>
                </a:lnTo>
                <a:lnTo>
                  <a:pt x="354" y="291"/>
                </a:lnTo>
                <a:lnTo>
                  <a:pt x="346" y="285"/>
                </a:lnTo>
                <a:lnTo>
                  <a:pt x="344" y="283"/>
                </a:lnTo>
                <a:lnTo>
                  <a:pt x="341" y="280"/>
                </a:lnTo>
                <a:lnTo>
                  <a:pt x="341" y="280"/>
                </a:lnTo>
                <a:lnTo>
                  <a:pt x="339" y="272"/>
                </a:lnTo>
                <a:lnTo>
                  <a:pt x="337" y="263"/>
                </a:lnTo>
                <a:lnTo>
                  <a:pt x="335" y="253"/>
                </a:lnTo>
                <a:lnTo>
                  <a:pt x="331" y="244"/>
                </a:lnTo>
                <a:lnTo>
                  <a:pt x="331" y="244"/>
                </a:lnTo>
                <a:lnTo>
                  <a:pt x="320" y="227"/>
                </a:lnTo>
                <a:lnTo>
                  <a:pt x="318" y="220"/>
                </a:lnTo>
                <a:lnTo>
                  <a:pt x="315" y="217"/>
                </a:lnTo>
                <a:lnTo>
                  <a:pt x="315" y="217"/>
                </a:lnTo>
                <a:lnTo>
                  <a:pt x="311" y="219"/>
                </a:lnTo>
                <a:lnTo>
                  <a:pt x="309" y="219"/>
                </a:lnTo>
                <a:lnTo>
                  <a:pt x="305" y="217"/>
                </a:lnTo>
                <a:lnTo>
                  <a:pt x="305" y="217"/>
                </a:lnTo>
                <a:lnTo>
                  <a:pt x="299" y="216"/>
                </a:lnTo>
                <a:lnTo>
                  <a:pt x="295" y="216"/>
                </a:lnTo>
                <a:lnTo>
                  <a:pt x="289" y="217"/>
                </a:lnTo>
                <a:lnTo>
                  <a:pt x="289" y="217"/>
                </a:lnTo>
                <a:lnTo>
                  <a:pt x="272" y="181"/>
                </a:lnTo>
                <a:lnTo>
                  <a:pt x="260" y="149"/>
                </a:lnTo>
                <a:lnTo>
                  <a:pt x="255" y="135"/>
                </a:lnTo>
                <a:lnTo>
                  <a:pt x="252" y="123"/>
                </a:lnTo>
                <a:lnTo>
                  <a:pt x="252" y="123"/>
                </a:lnTo>
                <a:lnTo>
                  <a:pt x="247" y="98"/>
                </a:lnTo>
                <a:lnTo>
                  <a:pt x="241" y="72"/>
                </a:lnTo>
                <a:lnTo>
                  <a:pt x="235" y="61"/>
                </a:lnTo>
                <a:lnTo>
                  <a:pt x="231" y="49"/>
                </a:lnTo>
                <a:lnTo>
                  <a:pt x="226" y="40"/>
                </a:lnTo>
                <a:lnTo>
                  <a:pt x="221" y="34"/>
                </a:lnTo>
                <a:lnTo>
                  <a:pt x="221" y="34"/>
                </a:lnTo>
                <a:lnTo>
                  <a:pt x="212" y="25"/>
                </a:lnTo>
                <a:lnTo>
                  <a:pt x="201" y="17"/>
                </a:lnTo>
                <a:lnTo>
                  <a:pt x="190" y="10"/>
                </a:lnTo>
                <a:lnTo>
                  <a:pt x="182" y="6"/>
                </a:lnTo>
                <a:lnTo>
                  <a:pt x="174" y="3"/>
                </a:lnTo>
                <a:lnTo>
                  <a:pt x="174" y="3"/>
                </a:lnTo>
                <a:lnTo>
                  <a:pt x="163" y="2"/>
                </a:lnTo>
                <a:lnTo>
                  <a:pt x="152" y="0"/>
                </a:lnTo>
                <a:lnTo>
                  <a:pt x="139" y="2"/>
                </a:lnTo>
                <a:lnTo>
                  <a:pt x="126" y="3"/>
                </a:lnTo>
                <a:lnTo>
                  <a:pt x="105" y="7"/>
                </a:lnTo>
                <a:lnTo>
                  <a:pt x="95" y="8"/>
                </a:lnTo>
                <a:lnTo>
                  <a:pt x="95" y="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/>
          </p:cNvSpPr>
          <p:nvPr/>
        </p:nvSpPr>
        <p:spPr bwMode="auto">
          <a:xfrm>
            <a:off x="8418385" y="4644135"/>
            <a:ext cx="531386" cy="1707849"/>
          </a:xfrm>
          <a:custGeom>
            <a:avLst/>
            <a:gdLst>
              <a:gd name="T0" fmla="*/ 219 w 430"/>
              <a:gd name="T1" fmla="*/ 12 h 1382"/>
              <a:gd name="T2" fmla="*/ 138 w 430"/>
              <a:gd name="T3" fmla="*/ 2 h 1382"/>
              <a:gd name="T4" fmla="*/ 111 w 430"/>
              <a:gd name="T5" fmla="*/ 5 h 1382"/>
              <a:gd name="T6" fmla="*/ 78 w 430"/>
              <a:gd name="T7" fmla="*/ 65 h 1382"/>
              <a:gd name="T8" fmla="*/ 74 w 430"/>
              <a:gd name="T9" fmla="*/ 160 h 1382"/>
              <a:gd name="T10" fmla="*/ 96 w 430"/>
              <a:gd name="T11" fmla="*/ 223 h 1382"/>
              <a:gd name="T12" fmla="*/ 26 w 430"/>
              <a:gd name="T13" fmla="*/ 268 h 1382"/>
              <a:gd name="T14" fmla="*/ 3 w 430"/>
              <a:gd name="T15" fmla="*/ 335 h 1382"/>
              <a:gd name="T16" fmla="*/ 5 w 430"/>
              <a:gd name="T17" fmla="*/ 501 h 1382"/>
              <a:gd name="T18" fmla="*/ 17 w 430"/>
              <a:gd name="T19" fmla="*/ 624 h 1382"/>
              <a:gd name="T20" fmla="*/ 33 w 430"/>
              <a:gd name="T21" fmla="*/ 706 h 1382"/>
              <a:gd name="T22" fmla="*/ 0 w 430"/>
              <a:gd name="T23" fmla="*/ 771 h 1382"/>
              <a:gd name="T24" fmla="*/ 38 w 430"/>
              <a:gd name="T25" fmla="*/ 802 h 1382"/>
              <a:gd name="T26" fmla="*/ 65 w 430"/>
              <a:gd name="T27" fmla="*/ 790 h 1382"/>
              <a:gd name="T28" fmla="*/ 86 w 430"/>
              <a:gd name="T29" fmla="*/ 946 h 1382"/>
              <a:gd name="T30" fmla="*/ 60 w 430"/>
              <a:gd name="T31" fmla="*/ 1002 h 1382"/>
              <a:gd name="T32" fmla="*/ 42 w 430"/>
              <a:gd name="T33" fmla="*/ 1162 h 1382"/>
              <a:gd name="T34" fmla="*/ 26 w 430"/>
              <a:gd name="T35" fmla="*/ 1225 h 1382"/>
              <a:gd name="T36" fmla="*/ 53 w 430"/>
              <a:gd name="T37" fmla="*/ 1289 h 1382"/>
              <a:gd name="T38" fmla="*/ 78 w 430"/>
              <a:gd name="T39" fmla="*/ 1297 h 1382"/>
              <a:gd name="T40" fmla="*/ 101 w 430"/>
              <a:gd name="T41" fmla="*/ 1227 h 1382"/>
              <a:gd name="T42" fmla="*/ 117 w 430"/>
              <a:gd name="T43" fmla="*/ 1170 h 1382"/>
              <a:gd name="T44" fmla="*/ 146 w 430"/>
              <a:gd name="T45" fmla="*/ 1073 h 1382"/>
              <a:gd name="T46" fmla="*/ 178 w 430"/>
              <a:gd name="T47" fmla="*/ 1011 h 1382"/>
              <a:gd name="T48" fmla="*/ 202 w 430"/>
              <a:gd name="T49" fmla="*/ 884 h 1382"/>
              <a:gd name="T50" fmla="*/ 234 w 430"/>
              <a:gd name="T51" fmla="*/ 940 h 1382"/>
              <a:gd name="T52" fmla="*/ 229 w 430"/>
              <a:gd name="T53" fmla="*/ 1044 h 1382"/>
              <a:gd name="T54" fmla="*/ 208 w 430"/>
              <a:gd name="T55" fmla="*/ 1236 h 1382"/>
              <a:gd name="T56" fmla="*/ 196 w 430"/>
              <a:gd name="T57" fmla="*/ 1295 h 1382"/>
              <a:gd name="T58" fmla="*/ 216 w 430"/>
              <a:gd name="T59" fmla="*/ 1354 h 1382"/>
              <a:gd name="T60" fmla="*/ 279 w 430"/>
              <a:gd name="T61" fmla="*/ 1381 h 1382"/>
              <a:gd name="T62" fmla="*/ 309 w 430"/>
              <a:gd name="T63" fmla="*/ 1381 h 1382"/>
              <a:gd name="T64" fmla="*/ 324 w 430"/>
              <a:gd name="T65" fmla="*/ 1346 h 1382"/>
              <a:gd name="T66" fmla="*/ 292 w 430"/>
              <a:gd name="T67" fmla="*/ 1300 h 1382"/>
              <a:gd name="T68" fmla="*/ 294 w 430"/>
              <a:gd name="T69" fmla="*/ 1212 h 1382"/>
              <a:gd name="T70" fmla="*/ 340 w 430"/>
              <a:gd name="T71" fmla="*/ 935 h 1382"/>
              <a:gd name="T72" fmla="*/ 347 w 430"/>
              <a:gd name="T73" fmla="*/ 771 h 1382"/>
              <a:gd name="T74" fmla="*/ 383 w 430"/>
              <a:gd name="T75" fmla="*/ 766 h 1382"/>
              <a:gd name="T76" fmla="*/ 370 w 430"/>
              <a:gd name="T77" fmla="*/ 797 h 1382"/>
              <a:gd name="T78" fmla="*/ 386 w 430"/>
              <a:gd name="T79" fmla="*/ 780 h 1382"/>
              <a:gd name="T80" fmla="*/ 388 w 430"/>
              <a:gd name="T81" fmla="*/ 793 h 1382"/>
              <a:gd name="T82" fmla="*/ 376 w 430"/>
              <a:gd name="T83" fmla="*/ 812 h 1382"/>
              <a:gd name="T84" fmla="*/ 389 w 430"/>
              <a:gd name="T85" fmla="*/ 815 h 1382"/>
              <a:gd name="T86" fmla="*/ 424 w 430"/>
              <a:gd name="T87" fmla="*/ 796 h 1382"/>
              <a:gd name="T88" fmla="*/ 421 w 430"/>
              <a:gd name="T89" fmla="*/ 732 h 1382"/>
              <a:gd name="T90" fmla="*/ 410 w 430"/>
              <a:gd name="T91" fmla="*/ 684 h 1382"/>
              <a:gd name="T92" fmla="*/ 404 w 430"/>
              <a:gd name="T93" fmla="*/ 645 h 1382"/>
              <a:gd name="T94" fmla="*/ 380 w 430"/>
              <a:gd name="T95" fmla="*/ 488 h 1382"/>
              <a:gd name="T96" fmla="*/ 368 w 430"/>
              <a:gd name="T97" fmla="*/ 400 h 1382"/>
              <a:gd name="T98" fmla="*/ 343 w 430"/>
              <a:gd name="T99" fmla="*/ 283 h 1382"/>
              <a:gd name="T100" fmla="*/ 283 w 430"/>
              <a:gd name="T101" fmla="*/ 232 h 1382"/>
              <a:gd name="T102" fmla="*/ 231 w 430"/>
              <a:gd name="T103" fmla="*/ 192 h 1382"/>
              <a:gd name="T104" fmla="*/ 250 w 430"/>
              <a:gd name="T105" fmla="*/ 144 h 1382"/>
              <a:gd name="T106" fmla="*/ 252 w 430"/>
              <a:gd name="T107" fmla="*/ 114 h 1382"/>
              <a:gd name="T108" fmla="*/ 315 w 430"/>
              <a:gd name="T109" fmla="*/ 86 h 1382"/>
              <a:gd name="T110" fmla="*/ 304 w 430"/>
              <a:gd name="T111" fmla="*/ 54 h 1382"/>
              <a:gd name="T112" fmla="*/ 249 w 430"/>
              <a:gd name="T113" fmla="*/ 36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0" h="1382">
                <a:moveTo>
                  <a:pt x="249" y="36"/>
                </a:moveTo>
                <a:lnTo>
                  <a:pt x="249" y="36"/>
                </a:lnTo>
                <a:lnTo>
                  <a:pt x="244" y="30"/>
                </a:lnTo>
                <a:lnTo>
                  <a:pt x="238" y="24"/>
                </a:lnTo>
                <a:lnTo>
                  <a:pt x="229" y="18"/>
                </a:lnTo>
                <a:lnTo>
                  <a:pt x="219" y="12"/>
                </a:lnTo>
                <a:lnTo>
                  <a:pt x="205" y="6"/>
                </a:lnTo>
                <a:lnTo>
                  <a:pt x="190" y="2"/>
                </a:lnTo>
                <a:lnTo>
                  <a:pt x="174" y="0"/>
                </a:lnTo>
                <a:lnTo>
                  <a:pt x="174" y="0"/>
                </a:lnTo>
                <a:lnTo>
                  <a:pt x="153" y="0"/>
                </a:lnTo>
                <a:lnTo>
                  <a:pt x="138" y="2"/>
                </a:lnTo>
                <a:lnTo>
                  <a:pt x="129" y="5"/>
                </a:lnTo>
                <a:lnTo>
                  <a:pt x="129" y="5"/>
                </a:lnTo>
                <a:lnTo>
                  <a:pt x="126" y="3"/>
                </a:lnTo>
                <a:lnTo>
                  <a:pt x="122" y="3"/>
                </a:lnTo>
                <a:lnTo>
                  <a:pt x="117" y="3"/>
                </a:lnTo>
                <a:lnTo>
                  <a:pt x="111" y="5"/>
                </a:lnTo>
                <a:lnTo>
                  <a:pt x="105" y="9"/>
                </a:lnTo>
                <a:lnTo>
                  <a:pt x="99" y="17"/>
                </a:lnTo>
                <a:lnTo>
                  <a:pt x="92" y="27"/>
                </a:lnTo>
                <a:lnTo>
                  <a:pt x="92" y="27"/>
                </a:lnTo>
                <a:lnTo>
                  <a:pt x="83" y="50"/>
                </a:lnTo>
                <a:lnTo>
                  <a:pt x="78" y="65"/>
                </a:lnTo>
                <a:lnTo>
                  <a:pt x="75" y="78"/>
                </a:lnTo>
                <a:lnTo>
                  <a:pt x="69" y="96"/>
                </a:lnTo>
                <a:lnTo>
                  <a:pt x="69" y="96"/>
                </a:lnTo>
                <a:lnTo>
                  <a:pt x="54" y="137"/>
                </a:lnTo>
                <a:lnTo>
                  <a:pt x="47" y="156"/>
                </a:lnTo>
                <a:lnTo>
                  <a:pt x="74" y="160"/>
                </a:lnTo>
                <a:lnTo>
                  <a:pt x="65" y="174"/>
                </a:lnTo>
                <a:lnTo>
                  <a:pt x="83" y="178"/>
                </a:lnTo>
                <a:lnTo>
                  <a:pt x="74" y="201"/>
                </a:lnTo>
                <a:lnTo>
                  <a:pt x="96" y="205"/>
                </a:lnTo>
                <a:lnTo>
                  <a:pt x="96" y="223"/>
                </a:lnTo>
                <a:lnTo>
                  <a:pt x="96" y="223"/>
                </a:lnTo>
                <a:lnTo>
                  <a:pt x="87" y="228"/>
                </a:lnTo>
                <a:lnTo>
                  <a:pt x="77" y="231"/>
                </a:lnTo>
                <a:lnTo>
                  <a:pt x="65" y="238"/>
                </a:lnTo>
                <a:lnTo>
                  <a:pt x="51" y="246"/>
                </a:lnTo>
                <a:lnTo>
                  <a:pt x="38" y="256"/>
                </a:lnTo>
                <a:lnTo>
                  <a:pt x="26" y="268"/>
                </a:lnTo>
                <a:lnTo>
                  <a:pt x="15" y="283"/>
                </a:lnTo>
                <a:lnTo>
                  <a:pt x="15" y="283"/>
                </a:lnTo>
                <a:lnTo>
                  <a:pt x="11" y="292"/>
                </a:lnTo>
                <a:lnTo>
                  <a:pt x="6" y="304"/>
                </a:lnTo>
                <a:lnTo>
                  <a:pt x="5" y="319"/>
                </a:lnTo>
                <a:lnTo>
                  <a:pt x="3" y="335"/>
                </a:lnTo>
                <a:lnTo>
                  <a:pt x="0" y="371"/>
                </a:lnTo>
                <a:lnTo>
                  <a:pt x="0" y="409"/>
                </a:lnTo>
                <a:lnTo>
                  <a:pt x="2" y="443"/>
                </a:lnTo>
                <a:lnTo>
                  <a:pt x="3" y="473"/>
                </a:lnTo>
                <a:lnTo>
                  <a:pt x="5" y="501"/>
                </a:lnTo>
                <a:lnTo>
                  <a:pt x="5" y="501"/>
                </a:lnTo>
                <a:lnTo>
                  <a:pt x="9" y="564"/>
                </a:lnTo>
                <a:lnTo>
                  <a:pt x="12" y="606"/>
                </a:lnTo>
                <a:lnTo>
                  <a:pt x="14" y="620"/>
                </a:lnTo>
                <a:lnTo>
                  <a:pt x="15" y="626"/>
                </a:lnTo>
                <a:lnTo>
                  <a:pt x="15" y="626"/>
                </a:lnTo>
                <a:lnTo>
                  <a:pt x="17" y="624"/>
                </a:lnTo>
                <a:lnTo>
                  <a:pt x="18" y="626"/>
                </a:lnTo>
                <a:lnTo>
                  <a:pt x="24" y="629"/>
                </a:lnTo>
                <a:lnTo>
                  <a:pt x="33" y="635"/>
                </a:lnTo>
                <a:lnTo>
                  <a:pt x="42" y="648"/>
                </a:lnTo>
                <a:lnTo>
                  <a:pt x="42" y="648"/>
                </a:lnTo>
                <a:lnTo>
                  <a:pt x="33" y="706"/>
                </a:lnTo>
                <a:lnTo>
                  <a:pt x="33" y="706"/>
                </a:lnTo>
                <a:lnTo>
                  <a:pt x="27" y="714"/>
                </a:lnTo>
                <a:lnTo>
                  <a:pt x="17" y="733"/>
                </a:lnTo>
                <a:lnTo>
                  <a:pt x="5" y="756"/>
                </a:lnTo>
                <a:lnTo>
                  <a:pt x="2" y="765"/>
                </a:lnTo>
                <a:lnTo>
                  <a:pt x="0" y="771"/>
                </a:lnTo>
                <a:lnTo>
                  <a:pt x="0" y="771"/>
                </a:lnTo>
                <a:lnTo>
                  <a:pt x="3" y="775"/>
                </a:lnTo>
                <a:lnTo>
                  <a:pt x="8" y="781"/>
                </a:lnTo>
                <a:lnTo>
                  <a:pt x="20" y="792"/>
                </a:lnTo>
                <a:lnTo>
                  <a:pt x="38" y="802"/>
                </a:lnTo>
                <a:lnTo>
                  <a:pt x="38" y="802"/>
                </a:lnTo>
                <a:lnTo>
                  <a:pt x="53" y="795"/>
                </a:lnTo>
                <a:lnTo>
                  <a:pt x="62" y="789"/>
                </a:lnTo>
                <a:lnTo>
                  <a:pt x="65" y="786"/>
                </a:lnTo>
                <a:lnTo>
                  <a:pt x="65" y="784"/>
                </a:lnTo>
                <a:lnTo>
                  <a:pt x="65" y="784"/>
                </a:lnTo>
                <a:lnTo>
                  <a:pt x="65" y="790"/>
                </a:lnTo>
                <a:lnTo>
                  <a:pt x="66" y="803"/>
                </a:lnTo>
                <a:lnTo>
                  <a:pt x="72" y="851"/>
                </a:lnTo>
                <a:lnTo>
                  <a:pt x="83" y="926"/>
                </a:lnTo>
                <a:lnTo>
                  <a:pt x="83" y="926"/>
                </a:lnTo>
                <a:lnTo>
                  <a:pt x="86" y="940"/>
                </a:lnTo>
                <a:lnTo>
                  <a:pt x="86" y="946"/>
                </a:lnTo>
                <a:lnTo>
                  <a:pt x="83" y="953"/>
                </a:lnTo>
                <a:lnTo>
                  <a:pt x="83" y="953"/>
                </a:lnTo>
                <a:lnTo>
                  <a:pt x="71" y="977"/>
                </a:lnTo>
                <a:lnTo>
                  <a:pt x="65" y="992"/>
                </a:lnTo>
                <a:lnTo>
                  <a:pt x="60" y="1002"/>
                </a:lnTo>
                <a:lnTo>
                  <a:pt x="60" y="1002"/>
                </a:lnTo>
                <a:lnTo>
                  <a:pt x="53" y="1047"/>
                </a:lnTo>
                <a:lnTo>
                  <a:pt x="48" y="1074"/>
                </a:lnTo>
                <a:lnTo>
                  <a:pt x="47" y="1094"/>
                </a:lnTo>
                <a:lnTo>
                  <a:pt x="47" y="1094"/>
                </a:lnTo>
                <a:lnTo>
                  <a:pt x="45" y="1131"/>
                </a:lnTo>
                <a:lnTo>
                  <a:pt x="42" y="1162"/>
                </a:lnTo>
                <a:lnTo>
                  <a:pt x="42" y="1162"/>
                </a:lnTo>
                <a:lnTo>
                  <a:pt x="38" y="1174"/>
                </a:lnTo>
                <a:lnTo>
                  <a:pt x="30" y="1194"/>
                </a:lnTo>
                <a:lnTo>
                  <a:pt x="29" y="1203"/>
                </a:lnTo>
                <a:lnTo>
                  <a:pt x="26" y="1215"/>
                </a:lnTo>
                <a:lnTo>
                  <a:pt x="26" y="1225"/>
                </a:lnTo>
                <a:lnTo>
                  <a:pt x="29" y="1236"/>
                </a:lnTo>
                <a:lnTo>
                  <a:pt x="29" y="1236"/>
                </a:lnTo>
                <a:lnTo>
                  <a:pt x="36" y="1258"/>
                </a:lnTo>
                <a:lnTo>
                  <a:pt x="41" y="1270"/>
                </a:lnTo>
                <a:lnTo>
                  <a:pt x="47" y="1280"/>
                </a:lnTo>
                <a:lnTo>
                  <a:pt x="53" y="1289"/>
                </a:lnTo>
                <a:lnTo>
                  <a:pt x="59" y="1295"/>
                </a:lnTo>
                <a:lnTo>
                  <a:pt x="66" y="1300"/>
                </a:lnTo>
                <a:lnTo>
                  <a:pt x="69" y="1300"/>
                </a:lnTo>
                <a:lnTo>
                  <a:pt x="74" y="1300"/>
                </a:lnTo>
                <a:lnTo>
                  <a:pt x="74" y="1300"/>
                </a:lnTo>
                <a:lnTo>
                  <a:pt x="78" y="1297"/>
                </a:lnTo>
                <a:lnTo>
                  <a:pt x="81" y="1295"/>
                </a:lnTo>
                <a:lnTo>
                  <a:pt x="87" y="1288"/>
                </a:lnTo>
                <a:lnTo>
                  <a:pt x="90" y="1279"/>
                </a:lnTo>
                <a:lnTo>
                  <a:pt x="95" y="1267"/>
                </a:lnTo>
                <a:lnTo>
                  <a:pt x="98" y="1245"/>
                </a:lnTo>
                <a:lnTo>
                  <a:pt x="101" y="1227"/>
                </a:lnTo>
                <a:lnTo>
                  <a:pt x="101" y="1227"/>
                </a:lnTo>
                <a:lnTo>
                  <a:pt x="108" y="1198"/>
                </a:lnTo>
                <a:lnTo>
                  <a:pt x="111" y="1186"/>
                </a:lnTo>
                <a:lnTo>
                  <a:pt x="116" y="1176"/>
                </a:lnTo>
                <a:lnTo>
                  <a:pt x="116" y="1176"/>
                </a:lnTo>
                <a:lnTo>
                  <a:pt x="117" y="1170"/>
                </a:lnTo>
                <a:lnTo>
                  <a:pt x="120" y="1158"/>
                </a:lnTo>
                <a:lnTo>
                  <a:pt x="125" y="1126"/>
                </a:lnTo>
                <a:lnTo>
                  <a:pt x="129" y="1085"/>
                </a:lnTo>
                <a:lnTo>
                  <a:pt x="129" y="1085"/>
                </a:lnTo>
                <a:lnTo>
                  <a:pt x="134" y="1082"/>
                </a:lnTo>
                <a:lnTo>
                  <a:pt x="146" y="1073"/>
                </a:lnTo>
                <a:lnTo>
                  <a:pt x="152" y="1065"/>
                </a:lnTo>
                <a:lnTo>
                  <a:pt x="159" y="1056"/>
                </a:lnTo>
                <a:lnTo>
                  <a:pt x="165" y="1046"/>
                </a:lnTo>
                <a:lnTo>
                  <a:pt x="169" y="1035"/>
                </a:lnTo>
                <a:lnTo>
                  <a:pt x="169" y="1035"/>
                </a:lnTo>
                <a:lnTo>
                  <a:pt x="178" y="1011"/>
                </a:lnTo>
                <a:lnTo>
                  <a:pt x="186" y="990"/>
                </a:lnTo>
                <a:lnTo>
                  <a:pt x="196" y="966"/>
                </a:lnTo>
                <a:lnTo>
                  <a:pt x="196" y="966"/>
                </a:lnTo>
                <a:lnTo>
                  <a:pt x="198" y="957"/>
                </a:lnTo>
                <a:lnTo>
                  <a:pt x="199" y="940"/>
                </a:lnTo>
                <a:lnTo>
                  <a:pt x="202" y="884"/>
                </a:lnTo>
                <a:lnTo>
                  <a:pt x="205" y="806"/>
                </a:lnTo>
                <a:lnTo>
                  <a:pt x="205" y="806"/>
                </a:lnTo>
                <a:lnTo>
                  <a:pt x="219" y="860"/>
                </a:lnTo>
                <a:lnTo>
                  <a:pt x="229" y="904"/>
                </a:lnTo>
                <a:lnTo>
                  <a:pt x="232" y="923"/>
                </a:lnTo>
                <a:lnTo>
                  <a:pt x="234" y="940"/>
                </a:lnTo>
                <a:lnTo>
                  <a:pt x="234" y="940"/>
                </a:lnTo>
                <a:lnTo>
                  <a:pt x="234" y="968"/>
                </a:lnTo>
                <a:lnTo>
                  <a:pt x="234" y="998"/>
                </a:lnTo>
                <a:lnTo>
                  <a:pt x="232" y="1025"/>
                </a:lnTo>
                <a:lnTo>
                  <a:pt x="231" y="1035"/>
                </a:lnTo>
                <a:lnTo>
                  <a:pt x="229" y="1044"/>
                </a:lnTo>
                <a:lnTo>
                  <a:pt x="229" y="1044"/>
                </a:lnTo>
                <a:lnTo>
                  <a:pt x="226" y="1058"/>
                </a:lnTo>
                <a:lnTo>
                  <a:pt x="223" y="1083"/>
                </a:lnTo>
                <a:lnTo>
                  <a:pt x="217" y="1150"/>
                </a:lnTo>
                <a:lnTo>
                  <a:pt x="211" y="1215"/>
                </a:lnTo>
                <a:lnTo>
                  <a:pt x="208" y="1236"/>
                </a:lnTo>
                <a:lnTo>
                  <a:pt x="205" y="1245"/>
                </a:lnTo>
                <a:lnTo>
                  <a:pt x="205" y="1245"/>
                </a:lnTo>
                <a:lnTo>
                  <a:pt x="204" y="1248"/>
                </a:lnTo>
                <a:lnTo>
                  <a:pt x="202" y="1255"/>
                </a:lnTo>
                <a:lnTo>
                  <a:pt x="199" y="1272"/>
                </a:lnTo>
                <a:lnTo>
                  <a:pt x="196" y="1295"/>
                </a:lnTo>
                <a:lnTo>
                  <a:pt x="205" y="1300"/>
                </a:lnTo>
                <a:lnTo>
                  <a:pt x="205" y="1300"/>
                </a:lnTo>
                <a:lnTo>
                  <a:pt x="207" y="1324"/>
                </a:lnTo>
                <a:lnTo>
                  <a:pt x="210" y="1343"/>
                </a:lnTo>
                <a:lnTo>
                  <a:pt x="213" y="1349"/>
                </a:lnTo>
                <a:lnTo>
                  <a:pt x="216" y="1354"/>
                </a:lnTo>
                <a:lnTo>
                  <a:pt x="216" y="1354"/>
                </a:lnTo>
                <a:lnTo>
                  <a:pt x="228" y="1361"/>
                </a:lnTo>
                <a:lnTo>
                  <a:pt x="249" y="1370"/>
                </a:lnTo>
                <a:lnTo>
                  <a:pt x="268" y="1379"/>
                </a:lnTo>
                <a:lnTo>
                  <a:pt x="276" y="1381"/>
                </a:lnTo>
                <a:lnTo>
                  <a:pt x="279" y="1381"/>
                </a:lnTo>
                <a:lnTo>
                  <a:pt x="279" y="1381"/>
                </a:lnTo>
                <a:lnTo>
                  <a:pt x="285" y="1381"/>
                </a:lnTo>
                <a:lnTo>
                  <a:pt x="295" y="1382"/>
                </a:lnTo>
                <a:lnTo>
                  <a:pt x="300" y="1382"/>
                </a:lnTo>
                <a:lnTo>
                  <a:pt x="304" y="1382"/>
                </a:lnTo>
                <a:lnTo>
                  <a:pt x="309" y="1381"/>
                </a:lnTo>
                <a:lnTo>
                  <a:pt x="310" y="1376"/>
                </a:lnTo>
                <a:lnTo>
                  <a:pt x="310" y="1376"/>
                </a:lnTo>
                <a:lnTo>
                  <a:pt x="316" y="1367"/>
                </a:lnTo>
                <a:lnTo>
                  <a:pt x="322" y="1357"/>
                </a:lnTo>
                <a:lnTo>
                  <a:pt x="324" y="1351"/>
                </a:lnTo>
                <a:lnTo>
                  <a:pt x="324" y="1346"/>
                </a:lnTo>
                <a:lnTo>
                  <a:pt x="324" y="1340"/>
                </a:lnTo>
                <a:lnTo>
                  <a:pt x="321" y="1336"/>
                </a:lnTo>
                <a:lnTo>
                  <a:pt x="321" y="1336"/>
                </a:lnTo>
                <a:lnTo>
                  <a:pt x="303" y="1315"/>
                </a:lnTo>
                <a:lnTo>
                  <a:pt x="292" y="1300"/>
                </a:lnTo>
                <a:lnTo>
                  <a:pt x="292" y="1300"/>
                </a:lnTo>
                <a:lnTo>
                  <a:pt x="292" y="1288"/>
                </a:lnTo>
                <a:lnTo>
                  <a:pt x="292" y="1269"/>
                </a:lnTo>
                <a:lnTo>
                  <a:pt x="292" y="1245"/>
                </a:lnTo>
                <a:lnTo>
                  <a:pt x="292" y="1227"/>
                </a:lnTo>
                <a:lnTo>
                  <a:pt x="292" y="1227"/>
                </a:lnTo>
                <a:lnTo>
                  <a:pt x="294" y="1212"/>
                </a:lnTo>
                <a:lnTo>
                  <a:pt x="298" y="1188"/>
                </a:lnTo>
                <a:lnTo>
                  <a:pt x="312" y="1117"/>
                </a:lnTo>
                <a:lnTo>
                  <a:pt x="325" y="1044"/>
                </a:lnTo>
                <a:lnTo>
                  <a:pt x="334" y="998"/>
                </a:lnTo>
                <a:lnTo>
                  <a:pt x="334" y="998"/>
                </a:lnTo>
                <a:lnTo>
                  <a:pt x="340" y="935"/>
                </a:lnTo>
                <a:lnTo>
                  <a:pt x="343" y="907"/>
                </a:lnTo>
                <a:lnTo>
                  <a:pt x="343" y="893"/>
                </a:lnTo>
                <a:lnTo>
                  <a:pt x="343" y="893"/>
                </a:lnTo>
                <a:lnTo>
                  <a:pt x="343" y="874"/>
                </a:lnTo>
                <a:lnTo>
                  <a:pt x="344" y="832"/>
                </a:lnTo>
                <a:lnTo>
                  <a:pt x="347" y="771"/>
                </a:lnTo>
                <a:lnTo>
                  <a:pt x="370" y="753"/>
                </a:lnTo>
                <a:lnTo>
                  <a:pt x="379" y="753"/>
                </a:lnTo>
                <a:lnTo>
                  <a:pt x="379" y="753"/>
                </a:lnTo>
                <a:lnTo>
                  <a:pt x="382" y="757"/>
                </a:lnTo>
                <a:lnTo>
                  <a:pt x="383" y="762"/>
                </a:lnTo>
                <a:lnTo>
                  <a:pt x="383" y="766"/>
                </a:lnTo>
                <a:lnTo>
                  <a:pt x="383" y="766"/>
                </a:lnTo>
                <a:lnTo>
                  <a:pt x="380" y="774"/>
                </a:lnTo>
                <a:lnTo>
                  <a:pt x="374" y="784"/>
                </a:lnTo>
                <a:lnTo>
                  <a:pt x="370" y="793"/>
                </a:lnTo>
                <a:lnTo>
                  <a:pt x="368" y="796"/>
                </a:lnTo>
                <a:lnTo>
                  <a:pt x="370" y="797"/>
                </a:lnTo>
                <a:lnTo>
                  <a:pt x="370" y="797"/>
                </a:lnTo>
                <a:lnTo>
                  <a:pt x="373" y="797"/>
                </a:lnTo>
                <a:lnTo>
                  <a:pt x="374" y="796"/>
                </a:lnTo>
                <a:lnTo>
                  <a:pt x="380" y="789"/>
                </a:lnTo>
                <a:lnTo>
                  <a:pt x="385" y="781"/>
                </a:lnTo>
                <a:lnTo>
                  <a:pt x="386" y="780"/>
                </a:lnTo>
                <a:lnTo>
                  <a:pt x="388" y="780"/>
                </a:lnTo>
                <a:lnTo>
                  <a:pt x="388" y="780"/>
                </a:lnTo>
                <a:lnTo>
                  <a:pt x="389" y="783"/>
                </a:lnTo>
                <a:lnTo>
                  <a:pt x="391" y="786"/>
                </a:lnTo>
                <a:lnTo>
                  <a:pt x="388" y="793"/>
                </a:lnTo>
                <a:lnTo>
                  <a:pt x="388" y="793"/>
                </a:lnTo>
                <a:lnTo>
                  <a:pt x="379" y="803"/>
                </a:lnTo>
                <a:lnTo>
                  <a:pt x="376" y="808"/>
                </a:lnTo>
                <a:lnTo>
                  <a:pt x="374" y="811"/>
                </a:lnTo>
                <a:lnTo>
                  <a:pt x="374" y="812"/>
                </a:lnTo>
                <a:lnTo>
                  <a:pt x="374" y="812"/>
                </a:lnTo>
                <a:lnTo>
                  <a:pt x="376" y="812"/>
                </a:lnTo>
                <a:lnTo>
                  <a:pt x="379" y="812"/>
                </a:lnTo>
                <a:lnTo>
                  <a:pt x="385" y="811"/>
                </a:lnTo>
                <a:lnTo>
                  <a:pt x="392" y="806"/>
                </a:lnTo>
                <a:lnTo>
                  <a:pt x="392" y="806"/>
                </a:lnTo>
                <a:lnTo>
                  <a:pt x="391" y="811"/>
                </a:lnTo>
                <a:lnTo>
                  <a:pt x="389" y="815"/>
                </a:lnTo>
                <a:lnTo>
                  <a:pt x="391" y="815"/>
                </a:lnTo>
                <a:lnTo>
                  <a:pt x="392" y="817"/>
                </a:lnTo>
                <a:lnTo>
                  <a:pt x="392" y="817"/>
                </a:lnTo>
                <a:lnTo>
                  <a:pt x="401" y="812"/>
                </a:lnTo>
                <a:lnTo>
                  <a:pt x="413" y="805"/>
                </a:lnTo>
                <a:lnTo>
                  <a:pt x="424" y="796"/>
                </a:lnTo>
                <a:lnTo>
                  <a:pt x="428" y="793"/>
                </a:lnTo>
                <a:lnTo>
                  <a:pt x="430" y="789"/>
                </a:lnTo>
                <a:lnTo>
                  <a:pt x="430" y="789"/>
                </a:lnTo>
                <a:lnTo>
                  <a:pt x="428" y="775"/>
                </a:lnTo>
                <a:lnTo>
                  <a:pt x="424" y="754"/>
                </a:lnTo>
                <a:lnTo>
                  <a:pt x="421" y="732"/>
                </a:lnTo>
                <a:lnTo>
                  <a:pt x="421" y="721"/>
                </a:lnTo>
                <a:lnTo>
                  <a:pt x="421" y="721"/>
                </a:lnTo>
                <a:lnTo>
                  <a:pt x="419" y="714"/>
                </a:lnTo>
                <a:lnTo>
                  <a:pt x="416" y="700"/>
                </a:lnTo>
                <a:lnTo>
                  <a:pt x="410" y="684"/>
                </a:lnTo>
                <a:lnTo>
                  <a:pt x="410" y="684"/>
                </a:lnTo>
                <a:lnTo>
                  <a:pt x="409" y="675"/>
                </a:lnTo>
                <a:lnTo>
                  <a:pt x="407" y="667"/>
                </a:lnTo>
                <a:lnTo>
                  <a:pt x="406" y="661"/>
                </a:lnTo>
                <a:lnTo>
                  <a:pt x="406" y="661"/>
                </a:lnTo>
                <a:lnTo>
                  <a:pt x="406" y="654"/>
                </a:lnTo>
                <a:lnTo>
                  <a:pt x="404" y="645"/>
                </a:lnTo>
                <a:lnTo>
                  <a:pt x="403" y="637"/>
                </a:lnTo>
                <a:lnTo>
                  <a:pt x="401" y="635"/>
                </a:lnTo>
                <a:lnTo>
                  <a:pt x="401" y="635"/>
                </a:lnTo>
                <a:lnTo>
                  <a:pt x="398" y="608"/>
                </a:lnTo>
                <a:lnTo>
                  <a:pt x="389" y="549"/>
                </a:lnTo>
                <a:lnTo>
                  <a:pt x="380" y="488"/>
                </a:lnTo>
                <a:lnTo>
                  <a:pt x="374" y="457"/>
                </a:lnTo>
                <a:lnTo>
                  <a:pt x="374" y="457"/>
                </a:lnTo>
                <a:lnTo>
                  <a:pt x="371" y="442"/>
                </a:lnTo>
                <a:lnTo>
                  <a:pt x="370" y="430"/>
                </a:lnTo>
                <a:lnTo>
                  <a:pt x="370" y="430"/>
                </a:lnTo>
                <a:lnTo>
                  <a:pt x="368" y="400"/>
                </a:lnTo>
                <a:lnTo>
                  <a:pt x="367" y="379"/>
                </a:lnTo>
                <a:lnTo>
                  <a:pt x="365" y="365"/>
                </a:lnTo>
                <a:lnTo>
                  <a:pt x="365" y="365"/>
                </a:lnTo>
                <a:lnTo>
                  <a:pt x="355" y="323"/>
                </a:lnTo>
                <a:lnTo>
                  <a:pt x="347" y="295"/>
                </a:lnTo>
                <a:lnTo>
                  <a:pt x="343" y="283"/>
                </a:lnTo>
                <a:lnTo>
                  <a:pt x="339" y="274"/>
                </a:lnTo>
                <a:lnTo>
                  <a:pt x="339" y="274"/>
                </a:lnTo>
                <a:lnTo>
                  <a:pt x="331" y="265"/>
                </a:lnTo>
                <a:lnTo>
                  <a:pt x="318" y="255"/>
                </a:lnTo>
                <a:lnTo>
                  <a:pt x="301" y="243"/>
                </a:lnTo>
                <a:lnTo>
                  <a:pt x="283" y="232"/>
                </a:lnTo>
                <a:lnTo>
                  <a:pt x="252" y="213"/>
                </a:lnTo>
                <a:lnTo>
                  <a:pt x="238" y="205"/>
                </a:lnTo>
                <a:lnTo>
                  <a:pt x="229" y="201"/>
                </a:lnTo>
                <a:lnTo>
                  <a:pt x="229" y="192"/>
                </a:lnTo>
                <a:lnTo>
                  <a:pt x="229" y="192"/>
                </a:lnTo>
                <a:lnTo>
                  <a:pt x="231" y="192"/>
                </a:lnTo>
                <a:lnTo>
                  <a:pt x="234" y="190"/>
                </a:lnTo>
                <a:lnTo>
                  <a:pt x="238" y="186"/>
                </a:lnTo>
                <a:lnTo>
                  <a:pt x="243" y="178"/>
                </a:lnTo>
                <a:lnTo>
                  <a:pt x="243" y="178"/>
                </a:lnTo>
                <a:lnTo>
                  <a:pt x="246" y="163"/>
                </a:lnTo>
                <a:lnTo>
                  <a:pt x="250" y="144"/>
                </a:lnTo>
                <a:lnTo>
                  <a:pt x="252" y="128"/>
                </a:lnTo>
                <a:lnTo>
                  <a:pt x="252" y="119"/>
                </a:lnTo>
                <a:lnTo>
                  <a:pt x="252" y="119"/>
                </a:lnTo>
                <a:lnTo>
                  <a:pt x="252" y="116"/>
                </a:lnTo>
                <a:lnTo>
                  <a:pt x="252" y="114"/>
                </a:lnTo>
                <a:lnTo>
                  <a:pt x="252" y="114"/>
                </a:lnTo>
                <a:lnTo>
                  <a:pt x="277" y="108"/>
                </a:lnTo>
                <a:lnTo>
                  <a:pt x="297" y="104"/>
                </a:lnTo>
                <a:lnTo>
                  <a:pt x="306" y="101"/>
                </a:lnTo>
                <a:lnTo>
                  <a:pt x="306" y="101"/>
                </a:lnTo>
                <a:lnTo>
                  <a:pt x="310" y="96"/>
                </a:lnTo>
                <a:lnTo>
                  <a:pt x="315" y="86"/>
                </a:lnTo>
                <a:lnTo>
                  <a:pt x="316" y="80"/>
                </a:lnTo>
                <a:lnTo>
                  <a:pt x="316" y="72"/>
                </a:lnTo>
                <a:lnTo>
                  <a:pt x="315" y="66"/>
                </a:lnTo>
                <a:lnTo>
                  <a:pt x="310" y="60"/>
                </a:lnTo>
                <a:lnTo>
                  <a:pt x="310" y="60"/>
                </a:lnTo>
                <a:lnTo>
                  <a:pt x="304" y="54"/>
                </a:lnTo>
                <a:lnTo>
                  <a:pt x="295" y="50"/>
                </a:lnTo>
                <a:lnTo>
                  <a:pt x="285" y="45"/>
                </a:lnTo>
                <a:lnTo>
                  <a:pt x="274" y="42"/>
                </a:lnTo>
                <a:lnTo>
                  <a:pt x="256" y="38"/>
                </a:lnTo>
                <a:lnTo>
                  <a:pt x="249" y="36"/>
                </a:lnTo>
                <a:lnTo>
                  <a:pt x="249" y="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625889" y="4525099"/>
            <a:ext cx="642145" cy="1892635"/>
          </a:xfrm>
          <a:custGeom>
            <a:avLst/>
            <a:gdLst>
              <a:gd name="T0" fmla="*/ 105 w 209"/>
              <a:gd name="T1" fmla="*/ 0 h 616"/>
              <a:gd name="T2" fmla="*/ 91 w 209"/>
              <a:gd name="T3" fmla="*/ 6 h 616"/>
              <a:gd name="T4" fmla="*/ 67 w 209"/>
              <a:gd name="T5" fmla="*/ 21 h 616"/>
              <a:gd name="T6" fmla="*/ 62 w 209"/>
              <a:gd name="T7" fmla="*/ 43 h 616"/>
              <a:gd name="T8" fmla="*/ 66 w 209"/>
              <a:gd name="T9" fmla="*/ 57 h 616"/>
              <a:gd name="T10" fmla="*/ 66 w 209"/>
              <a:gd name="T11" fmla="*/ 88 h 616"/>
              <a:gd name="T12" fmla="*/ 70 w 209"/>
              <a:gd name="T13" fmla="*/ 98 h 616"/>
              <a:gd name="T14" fmla="*/ 43 w 209"/>
              <a:gd name="T15" fmla="*/ 114 h 616"/>
              <a:gd name="T16" fmla="*/ 24 w 209"/>
              <a:gd name="T17" fmla="*/ 124 h 616"/>
              <a:gd name="T18" fmla="*/ 4 w 209"/>
              <a:gd name="T19" fmla="*/ 179 h 616"/>
              <a:gd name="T20" fmla="*/ 0 w 209"/>
              <a:gd name="T21" fmla="*/ 216 h 616"/>
              <a:gd name="T22" fmla="*/ 9 w 209"/>
              <a:gd name="T23" fmla="*/ 243 h 616"/>
              <a:gd name="T24" fmla="*/ 12 w 209"/>
              <a:gd name="T25" fmla="*/ 257 h 616"/>
              <a:gd name="T26" fmla="*/ 12 w 209"/>
              <a:gd name="T27" fmla="*/ 269 h 616"/>
              <a:gd name="T28" fmla="*/ 12 w 209"/>
              <a:gd name="T29" fmla="*/ 271 h 616"/>
              <a:gd name="T30" fmla="*/ 7 w 209"/>
              <a:gd name="T31" fmla="*/ 276 h 616"/>
              <a:gd name="T32" fmla="*/ 16 w 209"/>
              <a:gd name="T33" fmla="*/ 278 h 616"/>
              <a:gd name="T34" fmla="*/ 27 w 209"/>
              <a:gd name="T35" fmla="*/ 274 h 616"/>
              <a:gd name="T36" fmla="*/ 19 w 209"/>
              <a:gd name="T37" fmla="*/ 322 h 616"/>
              <a:gd name="T38" fmla="*/ 14 w 209"/>
              <a:gd name="T39" fmla="*/ 379 h 616"/>
              <a:gd name="T40" fmla="*/ 54 w 209"/>
              <a:gd name="T41" fmla="*/ 395 h 616"/>
              <a:gd name="T42" fmla="*/ 59 w 209"/>
              <a:gd name="T43" fmla="*/ 525 h 616"/>
              <a:gd name="T44" fmla="*/ 62 w 209"/>
              <a:gd name="T45" fmla="*/ 549 h 616"/>
              <a:gd name="T46" fmla="*/ 68 w 209"/>
              <a:gd name="T47" fmla="*/ 576 h 616"/>
              <a:gd name="T48" fmla="*/ 75 w 209"/>
              <a:gd name="T49" fmla="*/ 604 h 616"/>
              <a:gd name="T50" fmla="*/ 78 w 209"/>
              <a:gd name="T51" fmla="*/ 614 h 616"/>
              <a:gd name="T52" fmla="*/ 91 w 209"/>
              <a:gd name="T53" fmla="*/ 616 h 616"/>
              <a:gd name="T54" fmla="*/ 104 w 209"/>
              <a:gd name="T55" fmla="*/ 607 h 616"/>
              <a:gd name="T56" fmla="*/ 104 w 209"/>
              <a:gd name="T57" fmla="*/ 588 h 616"/>
              <a:gd name="T58" fmla="*/ 102 w 209"/>
              <a:gd name="T59" fmla="*/ 554 h 616"/>
              <a:gd name="T60" fmla="*/ 110 w 209"/>
              <a:gd name="T61" fmla="*/ 584 h 616"/>
              <a:gd name="T62" fmla="*/ 114 w 209"/>
              <a:gd name="T63" fmla="*/ 593 h 616"/>
              <a:gd name="T64" fmla="*/ 115 w 209"/>
              <a:gd name="T65" fmla="*/ 596 h 616"/>
              <a:gd name="T66" fmla="*/ 116 w 209"/>
              <a:gd name="T67" fmla="*/ 614 h 616"/>
              <a:gd name="T68" fmla="*/ 141 w 209"/>
              <a:gd name="T69" fmla="*/ 616 h 616"/>
              <a:gd name="T70" fmla="*/ 157 w 209"/>
              <a:gd name="T71" fmla="*/ 613 h 616"/>
              <a:gd name="T72" fmla="*/ 156 w 209"/>
              <a:gd name="T73" fmla="*/ 604 h 616"/>
              <a:gd name="T74" fmla="*/ 150 w 209"/>
              <a:gd name="T75" fmla="*/ 598 h 616"/>
              <a:gd name="T76" fmla="*/ 150 w 209"/>
              <a:gd name="T77" fmla="*/ 593 h 616"/>
              <a:gd name="T78" fmla="*/ 160 w 209"/>
              <a:gd name="T79" fmla="*/ 526 h 616"/>
              <a:gd name="T80" fmla="*/ 172 w 209"/>
              <a:gd name="T81" fmla="*/ 393 h 616"/>
              <a:gd name="T82" fmla="*/ 187 w 209"/>
              <a:gd name="T83" fmla="*/ 388 h 616"/>
              <a:gd name="T84" fmla="*/ 200 w 209"/>
              <a:gd name="T85" fmla="*/ 384 h 616"/>
              <a:gd name="T86" fmla="*/ 209 w 209"/>
              <a:gd name="T87" fmla="*/ 379 h 616"/>
              <a:gd name="T88" fmla="*/ 187 w 209"/>
              <a:gd name="T89" fmla="*/ 250 h 616"/>
              <a:gd name="T90" fmla="*/ 191 w 209"/>
              <a:gd name="T91" fmla="*/ 207 h 616"/>
              <a:gd name="T92" fmla="*/ 183 w 209"/>
              <a:gd name="T93" fmla="*/ 144 h 616"/>
              <a:gd name="T94" fmla="*/ 164 w 209"/>
              <a:gd name="T95" fmla="*/ 123 h 616"/>
              <a:gd name="T96" fmla="*/ 141 w 209"/>
              <a:gd name="T97" fmla="*/ 114 h 616"/>
              <a:gd name="T98" fmla="*/ 125 w 209"/>
              <a:gd name="T99" fmla="*/ 96 h 616"/>
              <a:gd name="T100" fmla="*/ 129 w 209"/>
              <a:gd name="T101" fmla="*/ 86 h 616"/>
              <a:gd name="T102" fmla="*/ 134 w 209"/>
              <a:gd name="T103" fmla="*/ 82 h 616"/>
              <a:gd name="T104" fmla="*/ 137 w 209"/>
              <a:gd name="T105" fmla="*/ 70 h 616"/>
              <a:gd name="T106" fmla="*/ 141 w 209"/>
              <a:gd name="T107" fmla="*/ 66 h 616"/>
              <a:gd name="T108" fmla="*/ 143 w 209"/>
              <a:gd name="T109" fmla="*/ 48 h 616"/>
              <a:gd name="T110" fmla="*/ 147 w 209"/>
              <a:gd name="T111" fmla="*/ 34 h 616"/>
              <a:gd name="T112" fmla="*/ 143 w 209"/>
              <a:gd name="T113" fmla="*/ 30 h 616"/>
              <a:gd name="T114" fmla="*/ 133 w 209"/>
              <a:gd name="T115" fmla="*/ 11 h 616"/>
              <a:gd name="T116" fmla="*/ 128 w 209"/>
              <a:gd name="T117" fmla="*/ 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" h="616">
                <a:moveTo>
                  <a:pt x="119" y="2"/>
                </a:moveTo>
                <a:lnTo>
                  <a:pt x="119" y="2"/>
                </a:lnTo>
                <a:lnTo>
                  <a:pt x="111" y="0"/>
                </a:lnTo>
                <a:lnTo>
                  <a:pt x="105" y="0"/>
                </a:lnTo>
                <a:lnTo>
                  <a:pt x="100" y="2"/>
                </a:lnTo>
                <a:lnTo>
                  <a:pt x="100" y="2"/>
                </a:lnTo>
                <a:lnTo>
                  <a:pt x="94" y="5"/>
                </a:lnTo>
                <a:lnTo>
                  <a:pt x="91" y="6"/>
                </a:lnTo>
                <a:lnTo>
                  <a:pt x="91" y="6"/>
                </a:lnTo>
                <a:lnTo>
                  <a:pt x="78" y="12"/>
                </a:lnTo>
                <a:lnTo>
                  <a:pt x="70" y="17"/>
                </a:lnTo>
                <a:lnTo>
                  <a:pt x="67" y="21"/>
                </a:lnTo>
                <a:lnTo>
                  <a:pt x="66" y="24"/>
                </a:lnTo>
                <a:lnTo>
                  <a:pt x="66" y="24"/>
                </a:lnTo>
                <a:lnTo>
                  <a:pt x="64" y="38"/>
                </a:lnTo>
                <a:lnTo>
                  <a:pt x="62" y="43"/>
                </a:lnTo>
                <a:lnTo>
                  <a:pt x="62" y="43"/>
                </a:lnTo>
                <a:lnTo>
                  <a:pt x="65" y="49"/>
                </a:lnTo>
                <a:lnTo>
                  <a:pt x="66" y="57"/>
                </a:lnTo>
                <a:lnTo>
                  <a:pt x="66" y="57"/>
                </a:lnTo>
                <a:lnTo>
                  <a:pt x="65" y="68"/>
                </a:lnTo>
                <a:lnTo>
                  <a:pt x="66" y="80"/>
                </a:lnTo>
                <a:lnTo>
                  <a:pt x="66" y="80"/>
                </a:lnTo>
                <a:lnTo>
                  <a:pt x="66" y="88"/>
                </a:lnTo>
                <a:lnTo>
                  <a:pt x="66" y="94"/>
                </a:lnTo>
                <a:lnTo>
                  <a:pt x="66" y="94"/>
                </a:lnTo>
                <a:lnTo>
                  <a:pt x="70" y="94"/>
                </a:lnTo>
                <a:lnTo>
                  <a:pt x="70" y="98"/>
                </a:lnTo>
                <a:lnTo>
                  <a:pt x="75" y="100"/>
                </a:lnTo>
                <a:lnTo>
                  <a:pt x="58" y="109"/>
                </a:lnTo>
                <a:lnTo>
                  <a:pt x="58" y="109"/>
                </a:lnTo>
                <a:lnTo>
                  <a:pt x="43" y="114"/>
                </a:lnTo>
                <a:lnTo>
                  <a:pt x="32" y="118"/>
                </a:lnTo>
                <a:lnTo>
                  <a:pt x="27" y="121"/>
                </a:lnTo>
                <a:lnTo>
                  <a:pt x="24" y="124"/>
                </a:lnTo>
                <a:lnTo>
                  <a:pt x="24" y="124"/>
                </a:lnTo>
                <a:lnTo>
                  <a:pt x="21" y="127"/>
                </a:lnTo>
                <a:lnTo>
                  <a:pt x="18" y="135"/>
                </a:lnTo>
                <a:lnTo>
                  <a:pt x="11" y="157"/>
                </a:lnTo>
                <a:lnTo>
                  <a:pt x="4" y="179"/>
                </a:lnTo>
                <a:lnTo>
                  <a:pt x="1" y="195"/>
                </a:lnTo>
                <a:lnTo>
                  <a:pt x="1" y="195"/>
                </a:lnTo>
                <a:lnTo>
                  <a:pt x="0" y="205"/>
                </a:lnTo>
                <a:lnTo>
                  <a:pt x="0" y="216"/>
                </a:lnTo>
                <a:lnTo>
                  <a:pt x="1" y="225"/>
                </a:lnTo>
                <a:lnTo>
                  <a:pt x="3" y="232"/>
                </a:lnTo>
                <a:lnTo>
                  <a:pt x="3" y="232"/>
                </a:lnTo>
                <a:lnTo>
                  <a:pt x="9" y="243"/>
                </a:lnTo>
                <a:lnTo>
                  <a:pt x="12" y="252"/>
                </a:lnTo>
                <a:lnTo>
                  <a:pt x="12" y="252"/>
                </a:lnTo>
                <a:lnTo>
                  <a:pt x="13" y="254"/>
                </a:lnTo>
                <a:lnTo>
                  <a:pt x="12" y="257"/>
                </a:lnTo>
                <a:lnTo>
                  <a:pt x="12" y="257"/>
                </a:lnTo>
                <a:lnTo>
                  <a:pt x="10" y="263"/>
                </a:lnTo>
                <a:lnTo>
                  <a:pt x="12" y="269"/>
                </a:lnTo>
                <a:lnTo>
                  <a:pt x="12" y="269"/>
                </a:lnTo>
                <a:lnTo>
                  <a:pt x="13" y="269"/>
                </a:lnTo>
                <a:lnTo>
                  <a:pt x="13" y="270"/>
                </a:lnTo>
                <a:lnTo>
                  <a:pt x="12" y="271"/>
                </a:lnTo>
                <a:lnTo>
                  <a:pt x="12" y="271"/>
                </a:lnTo>
                <a:lnTo>
                  <a:pt x="7" y="274"/>
                </a:lnTo>
                <a:lnTo>
                  <a:pt x="7" y="274"/>
                </a:lnTo>
                <a:lnTo>
                  <a:pt x="7" y="276"/>
                </a:lnTo>
                <a:lnTo>
                  <a:pt x="7" y="276"/>
                </a:lnTo>
                <a:lnTo>
                  <a:pt x="11" y="277"/>
                </a:lnTo>
                <a:lnTo>
                  <a:pt x="12" y="278"/>
                </a:lnTo>
                <a:lnTo>
                  <a:pt x="12" y="278"/>
                </a:lnTo>
                <a:lnTo>
                  <a:pt x="16" y="278"/>
                </a:lnTo>
                <a:lnTo>
                  <a:pt x="16" y="278"/>
                </a:lnTo>
                <a:lnTo>
                  <a:pt x="22" y="275"/>
                </a:lnTo>
                <a:lnTo>
                  <a:pt x="27" y="274"/>
                </a:lnTo>
                <a:lnTo>
                  <a:pt x="27" y="274"/>
                </a:lnTo>
                <a:lnTo>
                  <a:pt x="25" y="279"/>
                </a:lnTo>
                <a:lnTo>
                  <a:pt x="23" y="291"/>
                </a:lnTo>
                <a:lnTo>
                  <a:pt x="22" y="307"/>
                </a:lnTo>
                <a:lnTo>
                  <a:pt x="19" y="322"/>
                </a:lnTo>
                <a:lnTo>
                  <a:pt x="19" y="322"/>
                </a:lnTo>
                <a:lnTo>
                  <a:pt x="16" y="338"/>
                </a:lnTo>
                <a:lnTo>
                  <a:pt x="15" y="357"/>
                </a:lnTo>
                <a:lnTo>
                  <a:pt x="14" y="379"/>
                </a:lnTo>
                <a:lnTo>
                  <a:pt x="31" y="381"/>
                </a:lnTo>
                <a:lnTo>
                  <a:pt x="31" y="393"/>
                </a:lnTo>
                <a:lnTo>
                  <a:pt x="54" y="395"/>
                </a:lnTo>
                <a:lnTo>
                  <a:pt x="54" y="395"/>
                </a:lnTo>
                <a:lnTo>
                  <a:pt x="56" y="453"/>
                </a:lnTo>
                <a:lnTo>
                  <a:pt x="58" y="520"/>
                </a:lnTo>
                <a:lnTo>
                  <a:pt x="58" y="520"/>
                </a:lnTo>
                <a:lnTo>
                  <a:pt x="59" y="525"/>
                </a:lnTo>
                <a:lnTo>
                  <a:pt x="61" y="530"/>
                </a:lnTo>
                <a:lnTo>
                  <a:pt x="62" y="536"/>
                </a:lnTo>
                <a:lnTo>
                  <a:pt x="62" y="549"/>
                </a:lnTo>
                <a:lnTo>
                  <a:pt x="62" y="549"/>
                </a:lnTo>
                <a:lnTo>
                  <a:pt x="62" y="569"/>
                </a:lnTo>
                <a:lnTo>
                  <a:pt x="62" y="575"/>
                </a:lnTo>
                <a:lnTo>
                  <a:pt x="62" y="575"/>
                </a:lnTo>
                <a:lnTo>
                  <a:pt x="68" y="576"/>
                </a:lnTo>
                <a:lnTo>
                  <a:pt x="73" y="577"/>
                </a:lnTo>
                <a:lnTo>
                  <a:pt x="73" y="577"/>
                </a:lnTo>
                <a:lnTo>
                  <a:pt x="75" y="604"/>
                </a:lnTo>
                <a:lnTo>
                  <a:pt x="75" y="604"/>
                </a:lnTo>
                <a:lnTo>
                  <a:pt x="75" y="607"/>
                </a:lnTo>
                <a:lnTo>
                  <a:pt x="75" y="611"/>
                </a:lnTo>
                <a:lnTo>
                  <a:pt x="76" y="612"/>
                </a:lnTo>
                <a:lnTo>
                  <a:pt x="78" y="614"/>
                </a:lnTo>
                <a:lnTo>
                  <a:pt x="80" y="615"/>
                </a:lnTo>
                <a:lnTo>
                  <a:pt x="84" y="616"/>
                </a:lnTo>
                <a:lnTo>
                  <a:pt x="84" y="616"/>
                </a:lnTo>
                <a:lnTo>
                  <a:pt x="91" y="616"/>
                </a:lnTo>
                <a:lnTo>
                  <a:pt x="97" y="614"/>
                </a:lnTo>
                <a:lnTo>
                  <a:pt x="102" y="611"/>
                </a:lnTo>
                <a:lnTo>
                  <a:pt x="104" y="607"/>
                </a:lnTo>
                <a:lnTo>
                  <a:pt x="104" y="607"/>
                </a:lnTo>
                <a:lnTo>
                  <a:pt x="106" y="602"/>
                </a:lnTo>
                <a:lnTo>
                  <a:pt x="105" y="595"/>
                </a:lnTo>
                <a:lnTo>
                  <a:pt x="104" y="588"/>
                </a:lnTo>
                <a:lnTo>
                  <a:pt x="104" y="588"/>
                </a:lnTo>
                <a:lnTo>
                  <a:pt x="104" y="576"/>
                </a:lnTo>
                <a:lnTo>
                  <a:pt x="102" y="561"/>
                </a:lnTo>
                <a:lnTo>
                  <a:pt x="102" y="561"/>
                </a:lnTo>
                <a:lnTo>
                  <a:pt x="102" y="554"/>
                </a:lnTo>
                <a:lnTo>
                  <a:pt x="103" y="543"/>
                </a:lnTo>
                <a:lnTo>
                  <a:pt x="104" y="526"/>
                </a:lnTo>
                <a:lnTo>
                  <a:pt x="104" y="526"/>
                </a:lnTo>
                <a:lnTo>
                  <a:pt x="110" y="584"/>
                </a:lnTo>
                <a:lnTo>
                  <a:pt x="110" y="584"/>
                </a:lnTo>
                <a:lnTo>
                  <a:pt x="112" y="593"/>
                </a:lnTo>
                <a:lnTo>
                  <a:pt x="112" y="593"/>
                </a:lnTo>
                <a:lnTo>
                  <a:pt x="114" y="593"/>
                </a:lnTo>
                <a:lnTo>
                  <a:pt x="115" y="593"/>
                </a:lnTo>
                <a:lnTo>
                  <a:pt x="116" y="593"/>
                </a:lnTo>
                <a:lnTo>
                  <a:pt x="116" y="593"/>
                </a:lnTo>
                <a:lnTo>
                  <a:pt x="115" y="596"/>
                </a:lnTo>
                <a:lnTo>
                  <a:pt x="115" y="603"/>
                </a:lnTo>
                <a:lnTo>
                  <a:pt x="115" y="610"/>
                </a:lnTo>
                <a:lnTo>
                  <a:pt x="116" y="614"/>
                </a:lnTo>
                <a:lnTo>
                  <a:pt x="116" y="614"/>
                </a:lnTo>
                <a:lnTo>
                  <a:pt x="121" y="615"/>
                </a:lnTo>
                <a:lnTo>
                  <a:pt x="129" y="615"/>
                </a:lnTo>
                <a:lnTo>
                  <a:pt x="141" y="616"/>
                </a:lnTo>
                <a:lnTo>
                  <a:pt x="141" y="616"/>
                </a:lnTo>
                <a:lnTo>
                  <a:pt x="146" y="616"/>
                </a:lnTo>
                <a:lnTo>
                  <a:pt x="151" y="616"/>
                </a:lnTo>
                <a:lnTo>
                  <a:pt x="156" y="615"/>
                </a:lnTo>
                <a:lnTo>
                  <a:pt x="157" y="613"/>
                </a:lnTo>
                <a:lnTo>
                  <a:pt x="158" y="612"/>
                </a:lnTo>
                <a:lnTo>
                  <a:pt x="158" y="612"/>
                </a:lnTo>
                <a:lnTo>
                  <a:pt x="157" y="607"/>
                </a:lnTo>
                <a:lnTo>
                  <a:pt x="156" y="604"/>
                </a:lnTo>
                <a:lnTo>
                  <a:pt x="155" y="601"/>
                </a:lnTo>
                <a:lnTo>
                  <a:pt x="154" y="599"/>
                </a:lnTo>
                <a:lnTo>
                  <a:pt x="154" y="599"/>
                </a:lnTo>
                <a:lnTo>
                  <a:pt x="150" y="598"/>
                </a:lnTo>
                <a:lnTo>
                  <a:pt x="148" y="597"/>
                </a:lnTo>
                <a:lnTo>
                  <a:pt x="148" y="593"/>
                </a:lnTo>
                <a:lnTo>
                  <a:pt x="148" y="593"/>
                </a:lnTo>
                <a:lnTo>
                  <a:pt x="150" y="593"/>
                </a:lnTo>
                <a:lnTo>
                  <a:pt x="151" y="590"/>
                </a:lnTo>
                <a:lnTo>
                  <a:pt x="151" y="590"/>
                </a:lnTo>
                <a:lnTo>
                  <a:pt x="156" y="558"/>
                </a:lnTo>
                <a:lnTo>
                  <a:pt x="160" y="526"/>
                </a:lnTo>
                <a:lnTo>
                  <a:pt x="160" y="526"/>
                </a:lnTo>
                <a:lnTo>
                  <a:pt x="172" y="393"/>
                </a:lnTo>
                <a:lnTo>
                  <a:pt x="172" y="393"/>
                </a:lnTo>
                <a:lnTo>
                  <a:pt x="172" y="393"/>
                </a:lnTo>
                <a:lnTo>
                  <a:pt x="172" y="393"/>
                </a:lnTo>
                <a:lnTo>
                  <a:pt x="181" y="390"/>
                </a:lnTo>
                <a:lnTo>
                  <a:pt x="181" y="390"/>
                </a:lnTo>
                <a:lnTo>
                  <a:pt x="187" y="388"/>
                </a:lnTo>
                <a:lnTo>
                  <a:pt x="191" y="387"/>
                </a:lnTo>
                <a:lnTo>
                  <a:pt x="194" y="385"/>
                </a:lnTo>
                <a:lnTo>
                  <a:pt x="200" y="384"/>
                </a:lnTo>
                <a:lnTo>
                  <a:pt x="200" y="384"/>
                </a:lnTo>
                <a:lnTo>
                  <a:pt x="207" y="383"/>
                </a:lnTo>
                <a:lnTo>
                  <a:pt x="209" y="381"/>
                </a:lnTo>
                <a:lnTo>
                  <a:pt x="209" y="379"/>
                </a:lnTo>
                <a:lnTo>
                  <a:pt x="209" y="379"/>
                </a:lnTo>
                <a:lnTo>
                  <a:pt x="183" y="269"/>
                </a:lnTo>
                <a:lnTo>
                  <a:pt x="183" y="269"/>
                </a:lnTo>
                <a:lnTo>
                  <a:pt x="185" y="261"/>
                </a:lnTo>
                <a:lnTo>
                  <a:pt x="187" y="250"/>
                </a:lnTo>
                <a:lnTo>
                  <a:pt x="189" y="232"/>
                </a:lnTo>
                <a:lnTo>
                  <a:pt x="189" y="232"/>
                </a:lnTo>
                <a:lnTo>
                  <a:pt x="191" y="220"/>
                </a:lnTo>
                <a:lnTo>
                  <a:pt x="191" y="207"/>
                </a:lnTo>
                <a:lnTo>
                  <a:pt x="189" y="180"/>
                </a:lnTo>
                <a:lnTo>
                  <a:pt x="186" y="158"/>
                </a:lnTo>
                <a:lnTo>
                  <a:pt x="183" y="144"/>
                </a:lnTo>
                <a:lnTo>
                  <a:pt x="183" y="144"/>
                </a:lnTo>
                <a:lnTo>
                  <a:pt x="178" y="132"/>
                </a:lnTo>
                <a:lnTo>
                  <a:pt x="174" y="126"/>
                </a:lnTo>
                <a:lnTo>
                  <a:pt x="174" y="126"/>
                </a:lnTo>
                <a:lnTo>
                  <a:pt x="164" y="123"/>
                </a:lnTo>
                <a:lnTo>
                  <a:pt x="151" y="118"/>
                </a:lnTo>
                <a:lnTo>
                  <a:pt x="151" y="118"/>
                </a:lnTo>
                <a:lnTo>
                  <a:pt x="141" y="114"/>
                </a:lnTo>
                <a:lnTo>
                  <a:pt x="141" y="114"/>
                </a:lnTo>
                <a:lnTo>
                  <a:pt x="136" y="109"/>
                </a:lnTo>
                <a:lnTo>
                  <a:pt x="130" y="103"/>
                </a:lnTo>
                <a:lnTo>
                  <a:pt x="130" y="103"/>
                </a:lnTo>
                <a:lnTo>
                  <a:pt x="125" y="96"/>
                </a:lnTo>
                <a:lnTo>
                  <a:pt x="125" y="85"/>
                </a:lnTo>
                <a:lnTo>
                  <a:pt x="125" y="85"/>
                </a:lnTo>
                <a:lnTo>
                  <a:pt x="127" y="85"/>
                </a:lnTo>
                <a:lnTo>
                  <a:pt x="129" y="86"/>
                </a:lnTo>
                <a:lnTo>
                  <a:pt x="131" y="86"/>
                </a:lnTo>
                <a:lnTo>
                  <a:pt x="133" y="85"/>
                </a:lnTo>
                <a:lnTo>
                  <a:pt x="134" y="82"/>
                </a:lnTo>
                <a:lnTo>
                  <a:pt x="134" y="82"/>
                </a:lnTo>
                <a:lnTo>
                  <a:pt x="137" y="77"/>
                </a:lnTo>
                <a:lnTo>
                  <a:pt x="137" y="73"/>
                </a:lnTo>
                <a:lnTo>
                  <a:pt x="137" y="70"/>
                </a:lnTo>
                <a:lnTo>
                  <a:pt x="137" y="70"/>
                </a:lnTo>
                <a:lnTo>
                  <a:pt x="140" y="71"/>
                </a:lnTo>
                <a:lnTo>
                  <a:pt x="141" y="70"/>
                </a:lnTo>
                <a:lnTo>
                  <a:pt x="141" y="66"/>
                </a:lnTo>
                <a:lnTo>
                  <a:pt x="141" y="66"/>
                </a:lnTo>
                <a:lnTo>
                  <a:pt x="142" y="60"/>
                </a:lnTo>
                <a:lnTo>
                  <a:pt x="143" y="55"/>
                </a:lnTo>
                <a:lnTo>
                  <a:pt x="143" y="51"/>
                </a:lnTo>
                <a:lnTo>
                  <a:pt x="143" y="48"/>
                </a:lnTo>
                <a:lnTo>
                  <a:pt x="143" y="48"/>
                </a:lnTo>
                <a:lnTo>
                  <a:pt x="145" y="44"/>
                </a:lnTo>
                <a:lnTo>
                  <a:pt x="146" y="40"/>
                </a:lnTo>
                <a:lnTo>
                  <a:pt x="147" y="34"/>
                </a:lnTo>
                <a:lnTo>
                  <a:pt x="147" y="33"/>
                </a:lnTo>
                <a:lnTo>
                  <a:pt x="146" y="32"/>
                </a:lnTo>
                <a:lnTo>
                  <a:pt x="146" y="32"/>
                </a:lnTo>
                <a:lnTo>
                  <a:pt x="143" y="30"/>
                </a:lnTo>
                <a:lnTo>
                  <a:pt x="141" y="26"/>
                </a:lnTo>
                <a:lnTo>
                  <a:pt x="137" y="17"/>
                </a:lnTo>
                <a:lnTo>
                  <a:pt x="137" y="17"/>
                </a:lnTo>
                <a:lnTo>
                  <a:pt x="133" y="11"/>
                </a:lnTo>
                <a:lnTo>
                  <a:pt x="132" y="8"/>
                </a:lnTo>
                <a:lnTo>
                  <a:pt x="130" y="6"/>
                </a:lnTo>
                <a:lnTo>
                  <a:pt x="130" y="6"/>
                </a:lnTo>
                <a:lnTo>
                  <a:pt x="128" y="5"/>
                </a:lnTo>
                <a:lnTo>
                  <a:pt x="124" y="5"/>
                </a:lnTo>
                <a:lnTo>
                  <a:pt x="121" y="6"/>
                </a:lnTo>
                <a:lnTo>
                  <a:pt x="119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2723529" y="4525099"/>
            <a:ext cx="682932" cy="1809918"/>
          </a:xfrm>
          <a:custGeom>
            <a:avLst/>
            <a:gdLst>
              <a:gd name="T0" fmla="*/ 106 w 466"/>
              <a:gd name="T1" fmla="*/ 245 h 1235"/>
              <a:gd name="T2" fmla="*/ 69 w 466"/>
              <a:gd name="T3" fmla="*/ 333 h 1235"/>
              <a:gd name="T4" fmla="*/ 41 w 466"/>
              <a:gd name="T5" fmla="*/ 402 h 1235"/>
              <a:gd name="T6" fmla="*/ 9 w 466"/>
              <a:gd name="T7" fmla="*/ 577 h 1235"/>
              <a:gd name="T8" fmla="*/ 0 w 466"/>
              <a:gd name="T9" fmla="*/ 622 h 1235"/>
              <a:gd name="T10" fmla="*/ 16 w 466"/>
              <a:gd name="T11" fmla="*/ 666 h 1235"/>
              <a:gd name="T12" fmla="*/ 36 w 466"/>
              <a:gd name="T13" fmla="*/ 662 h 1235"/>
              <a:gd name="T14" fmla="*/ 41 w 466"/>
              <a:gd name="T15" fmla="*/ 653 h 1235"/>
              <a:gd name="T16" fmla="*/ 45 w 466"/>
              <a:gd name="T17" fmla="*/ 604 h 1235"/>
              <a:gd name="T18" fmla="*/ 63 w 466"/>
              <a:gd name="T19" fmla="*/ 559 h 1235"/>
              <a:gd name="T20" fmla="*/ 86 w 466"/>
              <a:gd name="T21" fmla="*/ 492 h 1235"/>
              <a:gd name="T22" fmla="*/ 112 w 466"/>
              <a:gd name="T23" fmla="*/ 493 h 1235"/>
              <a:gd name="T24" fmla="*/ 101 w 466"/>
              <a:gd name="T25" fmla="*/ 529 h 1235"/>
              <a:gd name="T26" fmla="*/ 106 w 466"/>
              <a:gd name="T27" fmla="*/ 600 h 1235"/>
              <a:gd name="T28" fmla="*/ 113 w 466"/>
              <a:gd name="T29" fmla="*/ 775 h 1235"/>
              <a:gd name="T30" fmla="*/ 122 w 466"/>
              <a:gd name="T31" fmla="*/ 874 h 1235"/>
              <a:gd name="T32" fmla="*/ 140 w 466"/>
              <a:gd name="T33" fmla="*/ 1068 h 1235"/>
              <a:gd name="T34" fmla="*/ 122 w 466"/>
              <a:gd name="T35" fmla="*/ 1187 h 1235"/>
              <a:gd name="T36" fmla="*/ 135 w 466"/>
              <a:gd name="T37" fmla="*/ 1230 h 1235"/>
              <a:gd name="T38" fmla="*/ 186 w 466"/>
              <a:gd name="T39" fmla="*/ 1232 h 1235"/>
              <a:gd name="T40" fmla="*/ 214 w 466"/>
              <a:gd name="T41" fmla="*/ 1181 h 1235"/>
              <a:gd name="T42" fmla="*/ 216 w 466"/>
              <a:gd name="T43" fmla="*/ 1121 h 1235"/>
              <a:gd name="T44" fmla="*/ 234 w 466"/>
              <a:gd name="T45" fmla="*/ 1099 h 1235"/>
              <a:gd name="T46" fmla="*/ 225 w 466"/>
              <a:gd name="T47" fmla="*/ 883 h 1235"/>
              <a:gd name="T48" fmla="*/ 228 w 466"/>
              <a:gd name="T49" fmla="*/ 756 h 1235"/>
              <a:gd name="T50" fmla="*/ 240 w 466"/>
              <a:gd name="T51" fmla="*/ 746 h 1235"/>
              <a:gd name="T52" fmla="*/ 274 w 466"/>
              <a:gd name="T53" fmla="*/ 1015 h 1235"/>
              <a:gd name="T54" fmla="*/ 270 w 466"/>
              <a:gd name="T55" fmla="*/ 1107 h 1235"/>
              <a:gd name="T56" fmla="*/ 282 w 466"/>
              <a:gd name="T57" fmla="*/ 1125 h 1235"/>
              <a:gd name="T58" fmla="*/ 277 w 466"/>
              <a:gd name="T59" fmla="*/ 1167 h 1235"/>
              <a:gd name="T60" fmla="*/ 304 w 466"/>
              <a:gd name="T61" fmla="*/ 1215 h 1235"/>
              <a:gd name="T62" fmla="*/ 365 w 466"/>
              <a:gd name="T63" fmla="*/ 1218 h 1235"/>
              <a:gd name="T64" fmla="*/ 368 w 466"/>
              <a:gd name="T65" fmla="*/ 1187 h 1235"/>
              <a:gd name="T66" fmla="*/ 351 w 466"/>
              <a:gd name="T67" fmla="*/ 1125 h 1235"/>
              <a:gd name="T68" fmla="*/ 370 w 466"/>
              <a:gd name="T69" fmla="*/ 1113 h 1235"/>
              <a:gd name="T70" fmla="*/ 378 w 466"/>
              <a:gd name="T71" fmla="*/ 842 h 1235"/>
              <a:gd name="T72" fmla="*/ 402 w 466"/>
              <a:gd name="T73" fmla="*/ 644 h 1235"/>
              <a:gd name="T74" fmla="*/ 441 w 466"/>
              <a:gd name="T75" fmla="*/ 648 h 1235"/>
              <a:gd name="T76" fmla="*/ 450 w 466"/>
              <a:gd name="T77" fmla="*/ 571 h 1235"/>
              <a:gd name="T78" fmla="*/ 450 w 466"/>
              <a:gd name="T79" fmla="*/ 546 h 1235"/>
              <a:gd name="T80" fmla="*/ 462 w 466"/>
              <a:gd name="T81" fmla="*/ 514 h 1235"/>
              <a:gd name="T82" fmla="*/ 463 w 466"/>
              <a:gd name="T83" fmla="*/ 474 h 1235"/>
              <a:gd name="T84" fmla="*/ 457 w 466"/>
              <a:gd name="T85" fmla="*/ 434 h 1235"/>
              <a:gd name="T86" fmla="*/ 416 w 466"/>
              <a:gd name="T87" fmla="*/ 310 h 1235"/>
              <a:gd name="T88" fmla="*/ 360 w 466"/>
              <a:gd name="T89" fmla="*/ 213 h 1235"/>
              <a:gd name="T90" fmla="*/ 333 w 466"/>
              <a:gd name="T91" fmla="*/ 197 h 1235"/>
              <a:gd name="T92" fmla="*/ 283 w 466"/>
              <a:gd name="T93" fmla="*/ 177 h 1235"/>
              <a:gd name="T94" fmla="*/ 310 w 466"/>
              <a:gd name="T95" fmla="*/ 157 h 1235"/>
              <a:gd name="T96" fmla="*/ 326 w 466"/>
              <a:gd name="T97" fmla="*/ 139 h 1235"/>
              <a:gd name="T98" fmla="*/ 319 w 466"/>
              <a:gd name="T99" fmla="*/ 65 h 1235"/>
              <a:gd name="T100" fmla="*/ 289 w 466"/>
              <a:gd name="T101" fmla="*/ 19 h 1235"/>
              <a:gd name="T102" fmla="*/ 261 w 466"/>
              <a:gd name="T103" fmla="*/ 15 h 1235"/>
              <a:gd name="T104" fmla="*/ 218 w 466"/>
              <a:gd name="T105" fmla="*/ 0 h 1235"/>
              <a:gd name="T106" fmla="*/ 159 w 466"/>
              <a:gd name="T107" fmla="*/ 41 h 1235"/>
              <a:gd name="T108" fmla="*/ 151 w 466"/>
              <a:gd name="T109" fmla="*/ 78 h 1235"/>
              <a:gd name="T110" fmla="*/ 157 w 466"/>
              <a:gd name="T111" fmla="*/ 106 h 1235"/>
              <a:gd name="T112" fmla="*/ 167 w 466"/>
              <a:gd name="T113" fmla="*/ 159 h 1235"/>
              <a:gd name="T114" fmla="*/ 198 w 466"/>
              <a:gd name="T115" fmla="*/ 195 h 1235"/>
              <a:gd name="T116" fmla="*/ 180 w 466"/>
              <a:gd name="T117" fmla="*/ 195 h 1235"/>
              <a:gd name="T118" fmla="*/ 170 w 466"/>
              <a:gd name="T119" fmla="*/ 212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6" h="1235">
                <a:moveTo>
                  <a:pt x="158" y="213"/>
                </a:moveTo>
                <a:lnTo>
                  <a:pt x="158" y="213"/>
                </a:lnTo>
                <a:lnTo>
                  <a:pt x="153" y="217"/>
                </a:lnTo>
                <a:lnTo>
                  <a:pt x="148" y="221"/>
                </a:lnTo>
                <a:lnTo>
                  <a:pt x="134" y="228"/>
                </a:lnTo>
                <a:lnTo>
                  <a:pt x="113" y="236"/>
                </a:lnTo>
                <a:lnTo>
                  <a:pt x="113" y="236"/>
                </a:lnTo>
                <a:lnTo>
                  <a:pt x="106" y="245"/>
                </a:lnTo>
                <a:lnTo>
                  <a:pt x="94" y="264"/>
                </a:lnTo>
                <a:lnTo>
                  <a:pt x="72" y="299"/>
                </a:lnTo>
                <a:lnTo>
                  <a:pt x="72" y="299"/>
                </a:lnTo>
                <a:lnTo>
                  <a:pt x="70" y="303"/>
                </a:lnTo>
                <a:lnTo>
                  <a:pt x="69" y="307"/>
                </a:lnTo>
                <a:lnTo>
                  <a:pt x="69" y="320"/>
                </a:lnTo>
                <a:lnTo>
                  <a:pt x="69" y="327"/>
                </a:lnTo>
                <a:lnTo>
                  <a:pt x="69" y="333"/>
                </a:lnTo>
                <a:lnTo>
                  <a:pt x="67" y="340"/>
                </a:lnTo>
                <a:lnTo>
                  <a:pt x="63" y="348"/>
                </a:lnTo>
                <a:lnTo>
                  <a:pt x="63" y="348"/>
                </a:lnTo>
                <a:lnTo>
                  <a:pt x="55" y="364"/>
                </a:lnTo>
                <a:lnTo>
                  <a:pt x="50" y="379"/>
                </a:lnTo>
                <a:lnTo>
                  <a:pt x="44" y="393"/>
                </a:lnTo>
                <a:lnTo>
                  <a:pt x="41" y="402"/>
                </a:lnTo>
                <a:lnTo>
                  <a:pt x="41" y="402"/>
                </a:lnTo>
                <a:lnTo>
                  <a:pt x="35" y="421"/>
                </a:lnTo>
                <a:lnTo>
                  <a:pt x="26" y="456"/>
                </a:lnTo>
                <a:lnTo>
                  <a:pt x="17" y="489"/>
                </a:lnTo>
                <a:lnTo>
                  <a:pt x="14" y="510"/>
                </a:lnTo>
                <a:lnTo>
                  <a:pt x="14" y="510"/>
                </a:lnTo>
                <a:lnTo>
                  <a:pt x="12" y="546"/>
                </a:lnTo>
                <a:lnTo>
                  <a:pt x="11" y="566"/>
                </a:lnTo>
                <a:lnTo>
                  <a:pt x="9" y="577"/>
                </a:lnTo>
                <a:lnTo>
                  <a:pt x="9" y="577"/>
                </a:lnTo>
                <a:lnTo>
                  <a:pt x="6" y="588"/>
                </a:lnTo>
                <a:lnTo>
                  <a:pt x="5" y="595"/>
                </a:lnTo>
                <a:lnTo>
                  <a:pt x="9" y="595"/>
                </a:lnTo>
                <a:lnTo>
                  <a:pt x="9" y="595"/>
                </a:lnTo>
                <a:lnTo>
                  <a:pt x="5" y="607"/>
                </a:lnTo>
                <a:lnTo>
                  <a:pt x="2" y="618"/>
                </a:lnTo>
                <a:lnTo>
                  <a:pt x="0" y="622"/>
                </a:lnTo>
                <a:lnTo>
                  <a:pt x="0" y="626"/>
                </a:lnTo>
                <a:lnTo>
                  <a:pt x="0" y="626"/>
                </a:lnTo>
                <a:lnTo>
                  <a:pt x="3" y="644"/>
                </a:lnTo>
                <a:lnTo>
                  <a:pt x="5" y="658"/>
                </a:lnTo>
                <a:lnTo>
                  <a:pt x="5" y="658"/>
                </a:lnTo>
                <a:lnTo>
                  <a:pt x="7" y="660"/>
                </a:lnTo>
                <a:lnTo>
                  <a:pt x="11" y="664"/>
                </a:lnTo>
                <a:lnTo>
                  <a:pt x="16" y="666"/>
                </a:lnTo>
                <a:lnTo>
                  <a:pt x="23" y="667"/>
                </a:lnTo>
                <a:lnTo>
                  <a:pt x="23" y="667"/>
                </a:lnTo>
                <a:lnTo>
                  <a:pt x="30" y="667"/>
                </a:lnTo>
                <a:lnTo>
                  <a:pt x="34" y="666"/>
                </a:lnTo>
                <a:lnTo>
                  <a:pt x="36" y="665"/>
                </a:lnTo>
                <a:lnTo>
                  <a:pt x="36" y="664"/>
                </a:lnTo>
                <a:lnTo>
                  <a:pt x="36" y="662"/>
                </a:lnTo>
                <a:lnTo>
                  <a:pt x="36" y="662"/>
                </a:lnTo>
                <a:lnTo>
                  <a:pt x="33" y="660"/>
                </a:lnTo>
                <a:lnTo>
                  <a:pt x="28" y="657"/>
                </a:lnTo>
                <a:lnTo>
                  <a:pt x="23" y="653"/>
                </a:lnTo>
                <a:lnTo>
                  <a:pt x="23" y="653"/>
                </a:lnTo>
                <a:lnTo>
                  <a:pt x="32" y="656"/>
                </a:lnTo>
                <a:lnTo>
                  <a:pt x="39" y="656"/>
                </a:lnTo>
                <a:lnTo>
                  <a:pt x="41" y="655"/>
                </a:lnTo>
                <a:lnTo>
                  <a:pt x="41" y="653"/>
                </a:lnTo>
                <a:lnTo>
                  <a:pt x="41" y="653"/>
                </a:lnTo>
                <a:lnTo>
                  <a:pt x="42" y="648"/>
                </a:lnTo>
                <a:lnTo>
                  <a:pt x="43" y="638"/>
                </a:lnTo>
                <a:lnTo>
                  <a:pt x="45" y="628"/>
                </a:lnTo>
                <a:lnTo>
                  <a:pt x="45" y="618"/>
                </a:lnTo>
                <a:lnTo>
                  <a:pt x="45" y="618"/>
                </a:lnTo>
                <a:lnTo>
                  <a:pt x="44" y="610"/>
                </a:lnTo>
                <a:lnTo>
                  <a:pt x="45" y="604"/>
                </a:lnTo>
                <a:lnTo>
                  <a:pt x="45" y="600"/>
                </a:lnTo>
                <a:lnTo>
                  <a:pt x="45" y="600"/>
                </a:lnTo>
                <a:lnTo>
                  <a:pt x="54" y="595"/>
                </a:lnTo>
                <a:lnTo>
                  <a:pt x="54" y="595"/>
                </a:lnTo>
                <a:lnTo>
                  <a:pt x="55" y="593"/>
                </a:lnTo>
                <a:lnTo>
                  <a:pt x="57" y="588"/>
                </a:lnTo>
                <a:lnTo>
                  <a:pt x="60" y="574"/>
                </a:lnTo>
                <a:lnTo>
                  <a:pt x="63" y="559"/>
                </a:lnTo>
                <a:lnTo>
                  <a:pt x="63" y="550"/>
                </a:lnTo>
                <a:lnTo>
                  <a:pt x="63" y="550"/>
                </a:lnTo>
                <a:lnTo>
                  <a:pt x="63" y="547"/>
                </a:lnTo>
                <a:lnTo>
                  <a:pt x="66" y="540"/>
                </a:lnTo>
                <a:lnTo>
                  <a:pt x="72" y="521"/>
                </a:lnTo>
                <a:lnTo>
                  <a:pt x="80" y="502"/>
                </a:lnTo>
                <a:lnTo>
                  <a:pt x="84" y="495"/>
                </a:lnTo>
                <a:lnTo>
                  <a:pt x="86" y="492"/>
                </a:lnTo>
                <a:lnTo>
                  <a:pt x="86" y="492"/>
                </a:lnTo>
                <a:lnTo>
                  <a:pt x="89" y="489"/>
                </a:lnTo>
                <a:lnTo>
                  <a:pt x="93" y="491"/>
                </a:lnTo>
                <a:lnTo>
                  <a:pt x="96" y="492"/>
                </a:lnTo>
                <a:lnTo>
                  <a:pt x="104" y="492"/>
                </a:lnTo>
                <a:lnTo>
                  <a:pt x="104" y="492"/>
                </a:lnTo>
                <a:lnTo>
                  <a:pt x="108" y="492"/>
                </a:lnTo>
                <a:lnTo>
                  <a:pt x="112" y="493"/>
                </a:lnTo>
                <a:lnTo>
                  <a:pt x="114" y="494"/>
                </a:lnTo>
                <a:lnTo>
                  <a:pt x="115" y="496"/>
                </a:lnTo>
                <a:lnTo>
                  <a:pt x="117" y="500"/>
                </a:lnTo>
                <a:lnTo>
                  <a:pt x="117" y="501"/>
                </a:lnTo>
                <a:lnTo>
                  <a:pt x="117" y="501"/>
                </a:lnTo>
                <a:lnTo>
                  <a:pt x="114" y="505"/>
                </a:lnTo>
                <a:lnTo>
                  <a:pt x="108" y="515"/>
                </a:lnTo>
                <a:lnTo>
                  <a:pt x="101" y="529"/>
                </a:lnTo>
                <a:lnTo>
                  <a:pt x="99" y="536"/>
                </a:lnTo>
                <a:lnTo>
                  <a:pt x="99" y="541"/>
                </a:lnTo>
                <a:lnTo>
                  <a:pt x="99" y="541"/>
                </a:lnTo>
                <a:lnTo>
                  <a:pt x="101" y="553"/>
                </a:lnTo>
                <a:lnTo>
                  <a:pt x="104" y="567"/>
                </a:lnTo>
                <a:lnTo>
                  <a:pt x="108" y="582"/>
                </a:lnTo>
                <a:lnTo>
                  <a:pt x="108" y="582"/>
                </a:lnTo>
                <a:lnTo>
                  <a:pt x="106" y="600"/>
                </a:lnTo>
                <a:lnTo>
                  <a:pt x="105" y="614"/>
                </a:lnTo>
                <a:lnTo>
                  <a:pt x="104" y="622"/>
                </a:lnTo>
                <a:lnTo>
                  <a:pt x="104" y="622"/>
                </a:lnTo>
                <a:lnTo>
                  <a:pt x="104" y="643"/>
                </a:lnTo>
                <a:lnTo>
                  <a:pt x="105" y="688"/>
                </a:lnTo>
                <a:lnTo>
                  <a:pt x="108" y="738"/>
                </a:lnTo>
                <a:lnTo>
                  <a:pt x="110" y="759"/>
                </a:lnTo>
                <a:lnTo>
                  <a:pt x="113" y="775"/>
                </a:lnTo>
                <a:lnTo>
                  <a:pt x="113" y="775"/>
                </a:lnTo>
                <a:lnTo>
                  <a:pt x="115" y="788"/>
                </a:lnTo>
                <a:lnTo>
                  <a:pt x="117" y="803"/>
                </a:lnTo>
                <a:lnTo>
                  <a:pt x="119" y="833"/>
                </a:lnTo>
                <a:lnTo>
                  <a:pt x="121" y="859"/>
                </a:lnTo>
                <a:lnTo>
                  <a:pt x="121" y="868"/>
                </a:lnTo>
                <a:lnTo>
                  <a:pt x="122" y="874"/>
                </a:lnTo>
                <a:lnTo>
                  <a:pt x="122" y="874"/>
                </a:lnTo>
                <a:lnTo>
                  <a:pt x="123" y="880"/>
                </a:lnTo>
                <a:lnTo>
                  <a:pt x="125" y="895"/>
                </a:lnTo>
                <a:lnTo>
                  <a:pt x="130" y="938"/>
                </a:lnTo>
                <a:lnTo>
                  <a:pt x="134" y="983"/>
                </a:lnTo>
                <a:lnTo>
                  <a:pt x="135" y="1013"/>
                </a:lnTo>
                <a:lnTo>
                  <a:pt x="135" y="1013"/>
                </a:lnTo>
                <a:lnTo>
                  <a:pt x="136" y="1036"/>
                </a:lnTo>
                <a:lnTo>
                  <a:pt x="140" y="1068"/>
                </a:lnTo>
                <a:lnTo>
                  <a:pt x="144" y="1107"/>
                </a:lnTo>
                <a:lnTo>
                  <a:pt x="149" y="1107"/>
                </a:lnTo>
                <a:lnTo>
                  <a:pt x="149" y="1107"/>
                </a:lnTo>
                <a:lnTo>
                  <a:pt x="145" y="1125"/>
                </a:lnTo>
                <a:lnTo>
                  <a:pt x="141" y="1141"/>
                </a:lnTo>
                <a:lnTo>
                  <a:pt x="135" y="1157"/>
                </a:lnTo>
                <a:lnTo>
                  <a:pt x="135" y="1157"/>
                </a:lnTo>
                <a:lnTo>
                  <a:pt x="122" y="1187"/>
                </a:lnTo>
                <a:lnTo>
                  <a:pt x="118" y="1195"/>
                </a:lnTo>
                <a:lnTo>
                  <a:pt x="117" y="1200"/>
                </a:lnTo>
                <a:lnTo>
                  <a:pt x="116" y="1206"/>
                </a:lnTo>
                <a:lnTo>
                  <a:pt x="117" y="1211"/>
                </a:lnTo>
                <a:lnTo>
                  <a:pt x="117" y="1211"/>
                </a:lnTo>
                <a:lnTo>
                  <a:pt x="122" y="1217"/>
                </a:lnTo>
                <a:lnTo>
                  <a:pt x="127" y="1224"/>
                </a:lnTo>
                <a:lnTo>
                  <a:pt x="135" y="1230"/>
                </a:lnTo>
                <a:lnTo>
                  <a:pt x="140" y="1232"/>
                </a:lnTo>
                <a:lnTo>
                  <a:pt x="144" y="1233"/>
                </a:lnTo>
                <a:lnTo>
                  <a:pt x="144" y="1233"/>
                </a:lnTo>
                <a:lnTo>
                  <a:pt x="155" y="1235"/>
                </a:lnTo>
                <a:lnTo>
                  <a:pt x="169" y="1235"/>
                </a:lnTo>
                <a:lnTo>
                  <a:pt x="176" y="1235"/>
                </a:lnTo>
                <a:lnTo>
                  <a:pt x="181" y="1234"/>
                </a:lnTo>
                <a:lnTo>
                  <a:pt x="186" y="1232"/>
                </a:lnTo>
                <a:lnTo>
                  <a:pt x="189" y="1229"/>
                </a:lnTo>
                <a:lnTo>
                  <a:pt x="189" y="1229"/>
                </a:lnTo>
                <a:lnTo>
                  <a:pt x="200" y="1212"/>
                </a:lnTo>
                <a:lnTo>
                  <a:pt x="205" y="1204"/>
                </a:lnTo>
                <a:lnTo>
                  <a:pt x="207" y="1197"/>
                </a:lnTo>
                <a:lnTo>
                  <a:pt x="207" y="1197"/>
                </a:lnTo>
                <a:lnTo>
                  <a:pt x="209" y="1190"/>
                </a:lnTo>
                <a:lnTo>
                  <a:pt x="214" y="1181"/>
                </a:lnTo>
                <a:lnTo>
                  <a:pt x="218" y="1171"/>
                </a:lnTo>
                <a:lnTo>
                  <a:pt x="219" y="1167"/>
                </a:lnTo>
                <a:lnTo>
                  <a:pt x="221" y="1161"/>
                </a:lnTo>
                <a:lnTo>
                  <a:pt x="221" y="1161"/>
                </a:lnTo>
                <a:lnTo>
                  <a:pt x="221" y="1138"/>
                </a:lnTo>
                <a:lnTo>
                  <a:pt x="221" y="1125"/>
                </a:lnTo>
                <a:lnTo>
                  <a:pt x="216" y="1121"/>
                </a:lnTo>
                <a:lnTo>
                  <a:pt x="216" y="1121"/>
                </a:lnTo>
                <a:lnTo>
                  <a:pt x="214" y="1116"/>
                </a:lnTo>
                <a:lnTo>
                  <a:pt x="213" y="1108"/>
                </a:lnTo>
                <a:lnTo>
                  <a:pt x="212" y="1098"/>
                </a:lnTo>
                <a:lnTo>
                  <a:pt x="212" y="1098"/>
                </a:lnTo>
                <a:lnTo>
                  <a:pt x="216" y="1099"/>
                </a:lnTo>
                <a:lnTo>
                  <a:pt x="225" y="1101"/>
                </a:lnTo>
                <a:lnTo>
                  <a:pt x="229" y="1101"/>
                </a:lnTo>
                <a:lnTo>
                  <a:pt x="234" y="1099"/>
                </a:lnTo>
                <a:lnTo>
                  <a:pt x="237" y="1097"/>
                </a:lnTo>
                <a:lnTo>
                  <a:pt x="238" y="1096"/>
                </a:lnTo>
                <a:lnTo>
                  <a:pt x="238" y="1094"/>
                </a:lnTo>
                <a:lnTo>
                  <a:pt x="238" y="1062"/>
                </a:lnTo>
                <a:lnTo>
                  <a:pt x="229" y="1058"/>
                </a:lnTo>
                <a:lnTo>
                  <a:pt x="229" y="1058"/>
                </a:lnTo>
                <a:lnTo>
                  <a:pt x="225" y="883"/>
                </a:lnTo>
                <a:lnTo>
                  <a:pt x="225" y="883"/>
                </a:lnTo>
                <a:lnTo>
                  <a:pt x="226" y="868"/>
                </a:lnTo>
                <a:lnTo>
                  <a:pt x="228" y="847"/>
                </a:lnTo>
                <a:lnTo>
                  <a:pt x="229" y="825"/>
                </a:lnTo>
                <a:lnTo>
                  <a:pt x="229" y="817"/>
                </a:lnTo>
                <a:lnTo>
                  <a:pt x="229" y="811"/>
                </a:lnTo>
                <a:lnTo>
                  <a:pt x="229" y="811"/>
                </a:lnTo>
                <a:lnTo>
                  <a:pt x="228" y="789"/>
                </a:lnTo>
                <a:lnTo>
                  <a:pt x="228" y="756"/>
                </a:lnTo>
                <a:lnTo>
                  <a:pt x="229" y="740"/>
                </a:lnTo>
                <a:lnTo>
                  <a:pt x="231" y="726"/>
                </a:lnTo>
                <a:lnTo>
                  <a:pt x="232" y="720"/>
                </a:lnTo>
                <a:lnTo>
                  <a:pt x="233" y="720"/>
                </a:lnTo>
                <a:lnTo>
                  <a:pt x="234" y="721"/>
                </a:lnTo>
                <a:lnTo>
                  <a:pt x="234" y="721"/>
                </a:lnTo>
                <a:lnTo>
                  <a:pt x="236" y="730"/>
                </a:lnTo>
                <a:lnTo>
                  <a:pt x="240" y="746"/>
                </a:lnTo>
                <a:lnTo>
                  <a:pt x="246" y="787"/>
                </a:lnTo>
                <a:lnTo>
                  <a:pt x="254" y="832"/>
                </a:lnTo>
                <a:lnTo>
                  <a:pt x="261" y="865"/>
                </a:lnTo>
                <a:lnTo>
                  <a:pt x="261" y="865"/>
                </a:lnTo>
                <a:lnTo>
                  <a:pt x="264" y="880"/>
                </a:lnTo>
                <a:lnTo>
                  <a:pt x="267" y="904"/>
                </a:lnTo>
                <a:lnTo>
                  <a:pt x="271" y="961"/>
                </a:lnTo>
                <a:lnTo>
                  <a:pt x="274" y="1015"/>
                </a:lnTo>
                <a:lnTo>
                  <a:pt x="274" y="1034"/>
                </a:lnTo>
                <a:lnTo>
                  <a:pt x="274" y="1044"/>
                </a:lnTo>
                <a:lnTo>
                  <a:pt x="274" y="1044"/>
                </a:lnTo>
                <a:lnTo>
                  <a:pt x="272" y="1058"/>
                </a:lnTo>
                <a:lnTo>
                  <a:pt x="270" y="1076"/>
                </a:lnTo>
                <a:lnTo>
                  <a:pt x="269" y="1095"/>
                </a:lnTo>
                <a:lnTo>
                  <a:pt x="269" y="1102"/>
                </a:lnTo>
                <a:lnTo>
                  <a:pt x="270" y="1107"/>
                </a:lnTo>
                <a:lnTo>
                  <a:pt x="270" y="1107"/>
                </a:lnTo>
                <a:lnTo>
                  <a:pt x="271" y="1111"/>
                </a:lnTo>
                <a:lnTo>
                  <a:pt x="273" y="1114"/>
                </a:lnTo>
                <a:lnTo>
                  <a:pt x="278" y="1117"/>
                </a:lnTo>
                <a:lnTo>
                  <a:pt x="282" y="1120"/>
                </a:lnTo>
                <a:lnTo>
                  <a:pt x="283" y="1121"/>
                </a:lnTo>
                <a:lnTo>
                  <a:pt x="283" y="1121"/>
                </a:lnTo>
                <a:lnTo>
                  <a:pt x="282" y="1125"/>
                </a:lnTo>
                <a:lnTo>
                  <a:pt x="279" y="1134"/>
                </a:lnTo>
                <a:lnTo>
                  <a:pt x="279" y="1134"/>
                </a:lnTo>
                <a:lnTo>
                  <a:pt x="277" y="1138"/>
                </a:lnTo>
                <a:lnTo>
                  <a:pt x="276" y="1140"/>
                </a:lnTo>
                <a:lnTo>
                  <a:pt x="274" y="1143"/>
                </a:lnTo>
                <a:lnTo>
                  <a:pt x="274" y="1152"/>
                </a:lnTo>
                <a:lnTo>
                  <a:pt x="274" y="1152"/>
                </a:lnTo>
                <a:lnTo>
                  <a:pt x="277" y="1167"/>
                </a:lnTo>
                <a:lnTo>
                  <a:pt x="279" y="1185"/>
                </a:lnTo>
                <a:lnTo>
                  <a:pt x="283" y="1206"/>
                </a:lnTo>
                <a:lnTo>
                  <a:pt x="283" y="1206"/>
                </a:lnTo>
                <a:lnTo>
                  <a:pt x="285" y="1207"/>
                </a:lnTo>
                <a:lnTo>
                  <a:pt x="290" y="1211"/>
                </a:lnTo>
                <a:lnTo>
                  <a:pt x="294" y="1213"/>
                </a:lnTo>
                <a:lnTo>
                  <a:pt x="298" y="1214"/>
                </a:lnTo>
                <a:lnTo>
                  <a:pt x="304" y="1215"/>
                </a:lnTo>
                <a:lnTo>
                  <a:pt x="310" y="1215"/>
                </a:lnTo>
                <a:lnTo>
                  <a:pt x="310" y="1215"/>
                </a:lnTo>
                <a:lnTo>
                  <a:pt x="318" y="1215"/>
                </a:lnTo>
                <a:lnTo>
                  <a:pt x="326" y="1216"/>
                </a:lnTo>
                <a:lnTo>
                  <a:pt x="344" y="1220"/>
                </a:lnTo>
                <a:lnTo>
                  <a:pt x="353" y="1221"/>
                </a:lnTo>
                <a:lnTo>
                  <a:pt x="360" y="1221"/>
                </a:lnTo>
                <a:lnTo>
                  <a:pt x="365" y="1218"/>
                </a:lnTo>
                <a:lnTo>
                  <a:pt x="368" y="1217"/>
                </a:lnTo>
                <a:lnTo>
                  <a:pt x="369" y="1215"/>
                </a:lnTo>
                <a:lnTo>
                  <a:pt x="369" y="1215"/>
                </a:lnTo>
                <a:lnTo>
                  <a:pt x="370" y="1211"/>
                </a:lnTo>
                <a:lnTo>
                  <a:pt x="371" y="1205"/>
                </a:lnTo>
                <a:lnTo>
                  <a:pt x="371" y="1200"/>
                </a:lnTo>
                <a:lnTo>
                  <a:pt x="370" y="1196"/>
                </a:lnTo>
                <a:lnTo>
                  <a:pt x="368" y="1187"/>
                </a:lnTo>
                <a:lnTo>
                  <a:pt x="364" y="1179"/>
                </a:lnTo>
                <a:lnTo>
                  <a:pt x="364" y="1179"/>
                </a:lnTo>
                <a:lnTo>
                  <a:pt x="351" y="1139"/>
                </a:lnTo>
                <a:lnTo>
                  <a:pt x="351" y="1139"/>
                </a:lnTo>
                <a:lnTo>
                  <a:pt x="350" y="1135"/>
                </a:lnTo>
                <a:lnTo>
                  <a:pt x="351" y="1131"/>
                </a:lnTo>
                <a:lnTo>
                  <a:pt x="351" y="1125"/>
                </a:lnTo>
                <a:lnTo>
                  <a:pt x="351" y="1125"/>
                </a:lnTo>
                <a:lnTo>
                  <a:pt x="353" y="1126"/>
                </a:lnTo>
                <a:lnTo>
                  <a:pt x="359" y="1127"/>
                </a:lnTo>
                <a:lnTo>
                  <a:pt x="362" y="1127"/>
                </a:lnTo>
                <a:lnTo>
                  <a:pt x="365" y="1126"/>
                </a:lnTo>
                <a:lnTo>
                  <a:pt x="368" y="1124"/>
                </a:lnTo>
                <a:lnTo>
                  <a:pt x="369" y="1121"/>
                </a:lnTo>
                <a:lnTo>
                  <a:pt x="369" y="1121"/>
                </a:lnTo>
                <a:lnTo>
                  <a:pt x="370" y="1113"/>
                </a:lnTo>
                <a:lnTo>
                  <a:pt x="369" y="1106"/>
                </a:lnTo>
                <a:lnTo>
                  <a:pt x="368" y="1102"/>
                </a:lnTo>
                <a:lnTo>
                  <a:pt x="364" y="1098"/>
                </a:lnTo>
                <a:lnTo>
                  <a:pt x="355" y="1089"/>
                </a:lnTo>
                <a:lnTo>
                  <a:pt x="355" y="1089"/>
                </a:lnTo>
                <a:lnTo>
                  <a:pt x="365" y="977"/>
                </a:lnTo>
                <a:lnTo>
                  <a:pt x="372" y="894"/>
                </a:lnTo>
                <a:lnTo>
                  <a:pt x="378" y="842"/>
                </a:lnTo>
                <a:lnTo>
                  <a:pt x="378" y="842"/>
                </a:lnTo>
                <a:lnTo>
                  <a:pt x="380" y="816"/>
                </a:lnTo>
                <a:lnTo>
                  <a:pt x="382" y="787"/>
                </a:lnTo>
                <a:lnTo>
                  <a:pt x="382" y="752"/>
                </a:lnTo>
                <a:lnTo>
                  <a:pt x="382" y="752"/>
                </a:lnTo>
                <a:lnTo>
                  <a:pt x="391" y="635"/>
                </a:lnTo>
                <a:lnTo>
                  <a:pt x="391" y="635"/>
                </a:lnTo>
                <a:lnTo>
                  <a:pt x="402" y="644"/>
                </a:lnTo>
                <a:lnTo>
                  <a:pt x="411" y="650"/>
                </a:lnTo>
                <a:lnTo>
                  <a:pt x="418" y="653"/>
                </a:lnTo>
                <a:lnTo>
                  <a:pt x="418" y="653"/>
                </a:lnTo>
                <a:lnTo>
                  <a:pt x="423" y="653"/>
                </a:lnTo>
                <a:lnTo>
                  <a:pt x="429" y="651"/>
                </a:lnTo>
                <a:lnTo>
                  <a:pt x="436" y="649"/>
                </a:lnTo>
                <a:lnTo>
                  <a:pt x="436" y="649"/>
                </a:lnTo>
                <a:lnTo>
                  <a:pt x="441" y="648"/>
                </a:lnTo>
                <a:lnTo>
                  <a:pt x="443" y="647"/>
                </a:lnTo>
                <a:lnTo>
                  <a:pt x="445" y="644"/>
                </a:lnTo>
                <a:lnTo>
                  <a:pt x="445" y="644"/>
                </a:lnTo>
                <a:lnTo>
                  <a:pt x="445" y="616"/>
                </a:lnTo>
                <a:lnTo>
                  <a:pt x="445" y="591"/>
                </a:lnTo>
                <a:lnTo>
                  <a:pt x="445" y="591"/>
                </a:lnTo>
                <a:lnTo>
                  <a:pt x="448" y="580"/>
                </a:lnTo>
                <a:lnTo>
                  <a:pt x="450" y="571"/>
                </a:lnTo>
                <a:lnTo>
                  <a:pt x="450" y="567"/>
                </a:lnTo>
                <a:lnTo>
                  <a:pt x="450" y="564"/>
                </a:lnTo>
                <a:lnTo>
                  <a:pt x="450" y="564"/>
                </a:lnTo>
                <a:lnTo>
                  <a:pt x="448" y="558"/>
                </a:lnTo>
                <a:lnTo>
                  <a:pt x="450" y="552"/>
                </a:lnTo>
                <a:lnTo>
                  <a:pt x="451" y="548"/>
                </a:lnTo>
                <a:lnTo>
                  <a:pt x="450" y="546"/>
                </a:lnTo>
                <a:lnTo>
                  <a:pt x="450" y="546"/>
                </a:lnTo>
                <a:lnTo>
                  <a:pt x="448" y="542"/>
                </a:lnTo>
                <a:lnTo>
                  <a:pt x="448" y="536"/>
                </a:lnTo>
                <a:lnTo>
                  <a:pt x="450" y="528"/>
                </a:lnTo>
                <a:lnTo>
                  <a:pt x="450" y="528"/>
                </a:lnTo>
                <a:lnTo>
                  <a:pt x="452" y="527"/>
                </a:lnTo>
                <a:lnTo>
                  <a:pt x="456" y="523"/>
                </a:lnTo>
                <a:lnTo>
                  <a:pt x="461" y="518"/>
                </a:lnTo>
                <a:lnTo>
                  <a:pt x="462" y="514"/>
                </a:lnTo>
                <a:lnTo>
                  <a:pt x="463" y="510"/>
                </a:lnTo>
                <a:lnTo>
                  <a:pt x="463" y="510"/>
                </a:lnTo>
                <a:lnTo>
                  <a:pt x="464" y="492"/>
                </a:lnTo>
                <a:lnTo>
                  <a:pt x="464" y="484"/>
                </a:lnTo>
                <a:lnTo>
                  <a:pt x="463" y="478"/>
                </a:lnTo>
                <a:lnTo>
                  <a:pt x="463" y="478"/>
                </a:lnTo>
                <a:lnTo>
                  <a:pt x="463" y="476"/>
                </a:lnTo>
                <a:lnTo>
                  <a:pt x="463" y="474"/>
                </a:lnTo>
                <a:lnTo>
                  <a:pt x="465" y="468"/>
                </a:lnTo>
                <a:lnTo>
                  <a:pt x="465" y="464"/>
                </a:lnTo>
                <a:lnTo>
                  <a:pt x="466" y="460"/>
                </a:lnTo>
                <a:lnTo>
                  <a:pt x="465" y="456"/>
                </a:lnTo>
                <a:lnTo>
                  <a:pt x="463" y="451"/>
                </a:lnTo>
                <a:lnTo>
                  <a:pt x="463" y="451"/>
                </a:lnTo>
                <a:lnTo>
                  <a:pt x="460" y="442"/>
                </a:lnTo>
                <a:lnTo>
                  <a:pt x="457" y="434"/>
                </a:lnTo>
                <a:lnTo>
                  <a:pt x="455" y="424"/>
                </a:lnTo>
                <a:lnTo>
                  <a:pt x="450" y="411"/>
                </a:lnTo>
                <a:lnTo>
                  <a:pt x="450" y="411"/>
                </a:lnTo>
                <a:lnTo>
                  <a:pt x="445" y="402"/>
                </a:lnTo>
                <a:lnTo>
                  <a:pt x="442" y="389"/>
                </a:lnTo>
                <a:lnTo>
                  <a:pt x="432" y="359"/>
                </a:lnTo>
                <a:lnTo>
                  <a:pt x="422" y="325"/>
                </a:lnTo>
                <a:lnTo>
                  <a:pt x="416" y="310"/>
                </a:lnTo>
                <a:lnTo>
                  <a:pt x="409" y="294"/>
                </a:lnTo>
                <a:lnTo>
                  <a:pt x="409" y="294"/>
                </a:lnTo>
                <a:lnTo>
                  <a:pt x="397" y="266"/>
                </a:lnTo>
                <a:lnTo>
                  <a:pt x="384" y="242"/>
                </a:lnTo>
                <a:lnTo>
                  <a:pt x="379" y="232"/>
                </a:lnTo>
                <a:lnTo>
                  <a:pt x="372" y="224"/>
                </a:lnTo>
                <a:lnTo>
                  <a:pt x="366" y="218"/>
                </a:lnTo>
                <a:lnTo>
                  <a:pt x="360" y="213"/>
                </a:lnTo>
                <a:lnTo>
                  <a:pt x="360" y="213"/>
                </a:lnTo>
                <a:lnTo>
                  <a:pt x="345" y="205"/>
                </a:lnTo>
                <a:lnTo>
                  <a:pt x="342" y="204"/>
                </a:lnTo>
                <a:lnTo>
                  <a:pt x="337" y="204"/>
                </a:lnTo>
                <a:lnTo>
                  <a:pt x="337" y="204"/>
                </a:lnTo>
                <a:lnTo>
                  <a:pt x="336" y="203"/>
                </a:lnTo>
                <a:lnTo>
                  <a:pt x="335" y="202"/>
                </a:lnTo>
                <a:lnTo>
                  <a:pt x="333" y="197"/>
                </a:lnTo>
                <a:lnTo>
                  <a:pt x="331" y="192"/>
                </a:lnTo>
                <a:lnTo>
                  <a:pt x="329" y="191"/>
                </a:lnTo>
                <a:lnTo>
                  <a:pt x="328" y="191"/>
                </a:lnTo>
                <a:lnTo>
                  <a:pt x="328" y="191"/>
                </a:lnTo>
                <a:lnTo>
                  <a:pt x="323" y="190"/>
                </a:lnTo>
                <a:lnTo>
                  <a:pt x="311" y="186"/>
                </a:lnTo>
                <a:lnTo>
                  <a:pt x="297" y="182"/>
                </a:lnTo>
                <a:lnTo>
                  <a:pt x="283" y="177"/>
                </a:lnTo>
                <a:lnTo>
                  <a:pt x="283" y="177"/>
                </a:lnTo>
                <a:lnTo>
                  <a:pt x="285" y="177"/>
                </a:lnTo>
                <a:lnTo>
                  <a:pt x="288" y="176"/>
                </a:lnTo>
                <a:lnTo>
                  <a:pt x="292" y="173"/>
                </a:lnTo>
                <a:lnTo>
                  <a:pt x="301" y="164"/>
                </a:lnTo>
                <a:lnTo>
                  <a:pt x="301" y="164"/>
                </a:lnTo>
                <a:lnTo>
                  <a:pt x="306" y="159"/>
                </a:lnTo>
                <a:lnTo>
                  <a:pt x="310" y="157"/>
                </a:lnTo>
                <a:lnTo>
                  <a:pt x="314" y="156"/>
                </a:lnTo>
                <a:lnTo>
                  <a:pt x="316" y="156"/>
                </a:lnTo>
                <a:lnTo>
                  <a:pt x="318" y="156"/>
                </a:lnTo>
                <a:lnTo>
                  <a:pt x="320" y="156"/>
                </a:lnTo>
                <a:lnTo>
                  <a:pt x="323" y="154"/>
                </a:lnTo>
                <a:lnTo>
                  <a:pt x="324" y="150"/>
                </a:lnTo>
                <a:lnTo>
                  <a:pt x="324" y="150"/>
                </a:lnTo>
                <a:lnTo>
                  <a:pt x="326" y="139"/>
                </a:lnTo>
                <a:lnTo>
                  <a:pt x="328" y="127"/>
                </a:lnTo>
                <a:lnTo>
                  <a:pt x="329" y="114"/>
                </a:lnTo>
                <a:lnTo>
                  <a:pt x="328" y="105"/>
                </a:lnTo>
                <a:lnTo>
                  <a:pt x="328" y="105"/>
                </a:lnTo>
                <a:lnTo>
                  <a:pt x="324" y="85"/>
                </a:lnTo>
                <a:lnTo>
                  <a:pt x="320" y="74"/>
                </a:lnTo>
                <a:lnTo>
                  <a:pt x="319" y="65"/>
                </a:lnTo>
                <a:lnTo>
                  <a:pt x="319" y="65"/>
                </a:lnTo>
                <a:lnTo>
                  <a:pt x="319" y="58"/>
                </a:lnTo>
                <a:lnTo>
                  <a:pt x="317" y="50"/>
                </a:lnTo>
                <a:lnTo>
                  <a:pt x="314" y="42"/>
                </a:lnTo>
                <a:lnTo>
                  <a:pt x="310" y="38"/>
                </a:lnTo>
                <a:lnTo>
                  <a:pt x="306" y="33"/>
                </a:lnTo>
                <a:lnTo>
                  <a:pt x="306" y="33"/>
                </a:lnTo>
                <a:lnTo>
                  <a:pt x="297" y="24"/>
                </a:lnTo>
                <a:lnTo>
                  <a:pt x="289" y="19"/>
                </a:lnTo>
                <a:lnTo>
                  <a:pt x="282" y="15"/>
                </a:lnTo>
                <a:lnTo>
                  <a:pt x="279" y="15"/>
                </a:lnTo>
                <a:lnTo>
                  <a:pt x="274" y="15"/>
                </a:lnTo>
                <a:lnTo>
                  <a:pt x="274" y="15"/>
                </a:lnTo>
                <a:lnTo>
                  <a:pt x="268" y="17"/>
                </a:lnTo>
                <a:lnTo>
                  <a:pt x="263" y="15"/>
                </a:lnTo>
                <a:lnTo>
                  <a:pt x="261" y="15"/>
                </a:lnTo>
                <a:lnTo>
                  <a:pt x="261" y="15"/>
                </a:lnTo>
                <a:lnTo>
                  <a:pt x="247" y="9"/>
                </a:lnTo>
                <a:lnTo>
                  <a:pt x="236" y="4"/>
                </a:lnTo>
                <a:lnTo>
                  <a:pt x="229" y="2"/>
                </a:lnTo>
                <a:lnTo>
                  <a:pt x="225" y="2"/>
                </a:lnTo>
                <a:lnTo>
                  <a:pt x="225" y="2"/>
                </a:lnTo>
                <a:lnTo>
                  <a:pt x="219" y="2"/>
                </a:lnTo>
                <a:lnTo>
                  <a:pt x="218" y="0"/>
                </a:lnTo>
                <a:lnTo>
                  <a:pt x="218" y="0"/>
                </a:lnTo>
                <a:lnTo>
                  <a:pt x="217" y="0"/>
                </a:lnTo>
                <a:lnTo>
                  <a:pt x="212" y="2"/>
                </a:lnTo>
                <a:lnTo>
                  <a:pt x="212" y="2"/>
                </a:lnTo>
                <a:lnTo>
                  <a:pt x="200" y="9"/>
                </a:lnTo>
                <a:lnTo>
                  <a:pt x="186" y="20"/>
                </a:lnTo>
                <a:lnTo>
                  <a:pt x="162" y="38"/>
                </a:lnTo>
                <a:lnTo>
                  <a:pt x="162" y="38"/>
                </a:lnTo>
                <a:lnTo>
                  <a:pt x="159" y="41"/>
                </a:lnTo>
                <a:lnTo>
                  <a:pt x="158" y="46"/>
                </a:lnTo>
                <a:lnTo>
                  <a:pt x="155" y="57"/>
                </a:lnTo>
                <a:lnTo>
                  <a:pt x="155" y="68"/>
                </a:lnTo>
                <a:lnTo>
                  <a:pt x="154" y="72"/>
                </a:lnTo>
                <a:lnTo>
                  <a:pt x="153" y="74"/>
                </a:lnTo>
                <a:lnTo>
                  <a:pt x="153" y="74"/>
                </a:lnTo>
                <a:lnTo>
                  <a:pt x="152" y="75"/>
                </a:lnTo>
                <a:lnTo>
                  <a:pt x="151" y="78"/>
                </a:lnTo>
                <a:lnTo>
                  <a:pt x="150" y="85"/>
                </a:lnTo>
                <a:lnTo>
                  <a:pt x="151" y="92"/>
                </a:lnTo>
                <a:lnTo>
                  <a:pt x="152" y="94"/>
                </a:lnTo>
                <a:lnTo>
                  <a:pt x="153" y="96"/>
                </a:lnTo>
                <a:lnTo>
                  <a:pt x="153" y="96"/>
                </a:lnTo>
                <a:lnTo>
                  <a:pt x="154" y="99"/>
                </a:lnTo>
                <a:lnTo>
                  <a:pt x="155" y="101"/>
                </a:lnTo>
                <a:lnTo>
                  <a:pt x="157" y="106"/>
                </a:lnTo>
                <a:lnTo>
                  <a:pt x="157" y="112"/>
                </a:lnTo>
                <a:lnTo>
                  <a:pt x="158" y="114"/>
                </a:lnTo>
                <a:lnTo>
                  <a:pt x="158" y="114"/>
                </a:lnTo>
                <a:lnTo>
                  <a:pt x="159" y="119"/>
                </a:lnTo>
                <a:lnTo>
                  <a:pt x="160" y="131"/>
                </a:lnTo>
                <a:lnTo>
                  <a:pt x="162" y="146"/>
                </a:lnTo>
                <a:lnTo>
                  <a:pt x="164" y="152"/>
                </a:lnTo>
                <a:lnTo>
                  <a:pt x="167" y="159"/>
                </a:lnTo>
                <a:lnTo>
                  <a:pt x="167" y="159"/>
                </a:lnTo>
                <a:lnTo>
                  <a:pt x="172" y="169"/>
                </a:lnTo>
                <a:lnTo>
                  <a:pt x="177" y="177"/>
                </a:lnTo>
                <a:lnTo>
                  <a:pt x="180" y="182"/>
                </a:lnTo>
                <a:lnTo>
                  <a:pt x="180" y="182"/>
                </a:lnTo>
                <a:lnTo>
                  <a:pt x="189" y="190"/>
                </a:lnTo>
                <a:lnTo>
                  <a:pt x="196" y="194"/>
                </a:lnTo>
                <a:lnTo>
                  <a:pt x="198" y="195"/>
                </a:lnTo>
                <a:lnTo>
                  <a:pt x="198" y="195"/>
                </a:lnTo>
                <a:lnTo>
                  <a:pt x="198" y="195"/>
                </a:lnTo>
                <a:lnTo>
                  <a:pt x="197" y="195"/>
                </a:lnTo>
                <a:lnTo>
                  <a:pt x="198" y="199"/>
                </a:lnTo>
                <a:lnTo>
                  <a:pt x="198" y="204"/>
                </a:lnTo>
                <a:lnTo>
                  <a:pt x="198" y="204"/>
                </a:lnTo>
                <a:lnTo>
                  <a:pt x="188" y="199"/>
                </a:lnTo>
                <a:lnTo>
                  <a:pt x="180" y="195"/>
                </a:lnTo>
                <a:lnTo>
                  <a:pt x="178" y="194"/>
                </a:lnTo>
                <a:lnTo>
                  <a:pt x="176" y="195"/>
                </a:lnTo>
                <a:lnTo>
                  <a:pt x="176" y="195"/>
                </a:lnTo>
                <a:lnTo>
                  <a:pt x="173" y="200"/>
                </a:lnTo>
                <a:lnTo>
                  <a:pt x="172" y="205"/>
                </a:lnTo>
                <a:lnTo>
                  <a:pt x="171" y="213"/>
                </a:lnTo>
                <a:lnTo>
                  <a:pt x="171" y="213"/>
                </a:lnTo>
                <a:lnTo>
                  <a:pt x="170" y="212"/>
                </a:lnTo>
                <a:lnTo>
                  <a:pt x="168" y="210"/>
                </a:lnTo>
                <a:lnTo>
                  <a:pt x="165" y="209"/>
                </a:lnTo>
                <a:lnTo>
                  <a:pt x="163" y="209"/>
                </a:lnTo>
                <a:lnTo>
                  <a:pt x="161" y="211"/>
                </a:lnTo>
                <a:lnTo>
                  <a:pt x="158" y="213"/>
                </a:lnTo>
                <a:lnTo>
                  <a:pt x="158" y="2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70060" y="4525098"/>
            <a:ext cx="568884" cy="1831949"/>
          </a:xfrm>
          <a:custGeom>
            <a:avLst/>
            <a:gdLst>
              <a:gd name="T0" fmla="*/ 289 w 395"/>
              <a:gd name="T1" fmla="*/ 14 h 1272"/>
              <a:gd name="T2" fmla="*/ 251 w 395"/>
              <a:gd name="T3" fmla="*/ 0 h 1272"/>
              <a:gd name="T4" fmla="*/ 233 w 395"/>
              <a:gd name="T5" fmla="*/ 14 h 1272"/>
              <a:gd name="T6" fmla="*/ 207 w 395"/>
              <a:gd name="T7" fmla="*/ 38 h 1272"/>
              <a:gd name="T8" fmla="*/ 184 w 395"/>
              <a:gd name="T9" fmla="*/ 71 h 1272"/>
              <a:gd name="T10" fmla="*/ 166 w 395"/>
              <a:gd name="T11" fmla="*/ 80 h 1272"/>
              <a:gd name="T12" fmla="*/ 162 w 395"/>
              <a:gd name="T13" fmla="*/ 102 h 1272"/>
              <a:gd name="T14" fmla="*/ 170 w 395"/>
              <a:gd name="T15" fmla="*/ 144 h 1272"/>
              <a:gd name="T16" fmla="*/ 163 w 395"/>
              <a:gd name="T17" fmla="*/ 171 h 1272"/>
              <a:gd name="T18" fmla="*/ 164 w 395"/>
              <a:gd name="T19" fmla="*/ 185 h 1272"/>
              <a:gd name="T20" fmla="*/ 144 w 395"/>
              <a:gd name="T21" fmla="*/ 191 h 1272"/>
              <a:gd name="T22" fmla="*/ 91 w 395"/>
              <a:gd name="T23" fmla="*/ 245 h 1272"/>
              <a:gd name="T24" fmla="*/ 41 w 395"/>
              <a:gd name="T25" fmla="*/ 317 h 1272"/>
              <a:gd name="T26" fmla="*/ 0 w 395"/>
              <a:gd name="T27" fmla="*/ 465 h 1272"/>
              <a:gd name="T28" fmla="*/ 25 w 395"/>
              <a:gd name="T29" fmla="*/ 520 h 1272"/>
              <a:gd name="T30" fmla="*/ 63 w 395"/>
              <a:gd name="T31" fmla="*/ 573 h 1272"/>
              <a:gd name="T32" fmla="*/ 59 w 395"/>
              <a:gd name="T33" fmla="*/ 627 h 1272"/>
              <a:gd name="T34" fmla="*/ 93 w 395"/>
              <a:gd name="T35" fmla="*/ 812 h 1272"/>
              <a:gd name="T36" fmla="*/ 108 w 395"/>
              <a:gd name="T37" fmla="*/ 955 h 1272"/>
              <a:gd name="T38" fmla="*/ 126 w 395"/>
              <a:gd name="T39" fmla="*/ 1035 h 1272"/>
              <a:gd name="T40" fmla="*/ 133 w 395"/>
              <a:gd name="T41" fmla="*/ 1081 h 1272"/>
              <a:gd name="T42" fmla="*/ 137 w 395"/>
              <a:gd name="T43" fmla="*/ 1174 h 1272"/>
              <a:gd name="T44" fmla="*/ 139 w 395"/>
              <a:gd name="T45" fmla="*/ 1211 h 1272"/>
              <a:gd name="T46" fmla="*/ 172 w 395"/>
              <a:gd name="T47" fmla="*/ 1221 h 1272"/>
              <a:gd name="T48" fmla="*/ 200 w 395"/>
              <a:gd name="T49" fmla="*/ 1181 h 1272"/>
              <a:gd name="T50" fmla="*/ 201 w 395"/>
              <a:gd name="T51" fmla="*/ 1148 h 1272"/>
              <a:gd name="T52" fmla="*/ 211 w 395"/>
              <a:gd name="T53" fmla="*/ 1098 h 1272"/>
              <a:gd name="T54" fmla="*/ 208 w 395"/>
              <a:gd name="T55" fmla="*/ 1055 h 1272"/>
              <a:gd name="T56" fmla="*/ 208 w 395"/>
              <a:gd name="T57" fmla="*/ 842 h 1272"/>
              <a:gd name="T58" fmla="*/ 217 w 395"/>
              <a:gd name="T59" fmla="*/ 892 h 1272"/>
              <a:gd name="T60" fmla="*/ 225 w 395"/>
              <a:gd name="T61" fmla="*/ 1031 h 1272"/>
              <a:gd name="T62" fmla="*/ 211 w 395"/>
              <a:gd name="T63" fmla="*/ 1174 h 1272"/>
              <a:gd name="T64" fmla="*/ 220 w 395"/>
              <a:gd name="T65" fmla="*/ 1197 h 1272"/>
              <a:gd name="T66" fmla="*/ 226 w 395"/>
              <a:gd name="T67" fmla="*/ 1257 h 1272"/>
              <a:gd name="T68" fmla="*/ 248 w 395"/>
              <a:gd name="T69" fmla="*/ 1271 h 1272"/>
              <a:gd name="T70" fmla="*/ 301 w 395"/>
              <a:gd name="T71" fmla="*/ 1265 h 1272"/>
              <a:gd name="T72" fmla="*/ 300 w 395"/>
              <a:gd name="T73" fmla="*/ 1241 h 1272"/>
              <a:gd name="T74" fmla="*/ 289 w 395"/>
              <a:gd name="T75" fmla="*/ 1210 h 1272"/>
              <a:gd name="T76" fmla="*/ 297 w 395"/>
              <a:gd name="T77" fmla="*/ 1202 h 1272"/>
              <a:gd name="T78" fmla="*/ 297 w 395"/>
              <a:gd name="T79" fmla="*/ 1157 h 1272"/>
              <a:gd name="T80" fmla="*/ 310 w 395"/>
              <a:gd name="T81" fmla="*/ 1049 h 1272"/>
              <a:gd name="T82" fmla="*/ 324 w 395"/>
              <a:gd name="T83" fmla="*/ 856 h 1272"/>
              <a:gd name="T84" fmla="*/ 337 w 395"/>
              <a:gd name="T85" fmla="*/ 743 h 1272"/>
              <a:gd name="T86" fmla="*/ 341 w 395"/>
              <a:gd name="T87" fmla="*/ 698 h 1272"/>
              <a:gd name="T88" fmla="*/ 352 w 395"/>
              <a:gd name="T89" fmla="*/ 739 h 1272"/>
              <a:gd name="T90" fmla="*/ 362 w 395"/>
              <a:gd name="T91" fmla="*/ 732 h 1272"/>
              <a:gd name="T92" fmla="*/ 358 w 395"/>
              <a:gd name="T93" fmla="*/ 756 h 1272"/>
              <a:gd name="T94" fmla="*/ 371 w 395"/>
              <a:gd name="T95" fmla="*/ 750 h 1272"/>
              <a:gd name="T96" fmla="*/ 382 w 395"/>
              <a:gd name="T97" fmla="*/ 703 h 1272"/>
              <a:gd name="T98" fmla="*/ 393 w 395"/>
              <a:gd name="T99" fmla="*/ 568 h 1272"/>
              <a:gd name="T100" fmla="*/ 384 w 395"/>
              <a:gd name="T101" fmla="*/ 383 h 1272"/>
              <a:gd name="T102" fmla="*/ 373 w 395"/>
              <a:gd name="T103" fmla="*/ 288 h 1272"/>
              <a:gd name="T104" fmla="*/ 328 w 395"/>
              <a:gd name="T105" fmla="*/ 231 h 1272"/>
              <a:gd name="T106" fmla="*/ 306 w 395"/>
              <a:gd name="T107" fmla="*/ 195 h 1272"/>
              <a:gd name="T108" fmla="*/ 341 w 395"/>
              <a:gd name="T109" fmla="*/ 128 h 1272"/>
              <a:gd name="T110" fmla="*/ 343 w 395"/>
              <a:gd name="T111" fmla="*/ 82 h 1272"/>
              <a:gd name="T112" fmla="*/ 333 w 395"/>
              <a:gd name="T113" fmla="*/ 6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5" h="1272">
                <a:moveTo>
                  <a:pt x="301" y="33"/>
                </a:moveTo>
                <a:lnTo>
                  <a:pt x="301" y="33"/>
                </a:lnTo>
                <a:lnTo>
                  <a:pt x="300" y="31"/>
                </a:lnTo>
                <a:lnTo>
                  <a:pt x="298" y="26"/>
                </a:lnTo>
                <a:lnTo>
                  <a:pt x="292" y="19"/>
                </a:lnTo>
                <a:lnTo>
                  <a:pt x="289" y="14"/>
                </a:lnTo>
                <a:lnTo>
                  <a:pt x="283" y="11"/>
                </a:lnTo>
                <a:lnTo>
                  <a:pt x="283" y="11"/>
                </a:lnTo>
                <a:lnTo>
                  <a:pt x="272" y="4"/>
                </a:lnTo>
                <a:lnTo>
                  <a:pt x="261" y="1"/>
                </a:lnTo>
                <a:lnTo>
                  <a:pt x="255" y="0"/>
                </a:lnTo>
                <a:lnTo>
                  <a:pt x="251" y="0"/>
                </a:lnTo>
                <a:lnTo>
                  <a:pt x="246" y="1"/>
                </a:lnTo>
                <a:lnTo>
                  <a:pt x="243" y="2"/>
                </a:lnTo>
                <a:lnTo>
                  <a:pt x="243" y="2"/>
                </a:lnTo>
                <a:lnTo>
                  <a:pt x="238" y="5"/>
                </a:lnTo>
                <a:lnTo>
                  <a:pt x="236" y="10"/>
                </a:lnTo>
                <a:lnTo>
                  <a:pt x="233" y="14"/>
                </a:lnTo>
                <a:lnTo>
                  <a:pt x="229" y="20"/>
                </a:lnTo>
                <a:lnTo>
                  <a:pt x="229" y="20"/>
                </a:lnTo>
                <a:lnTo>
                  <a:pt x="225" y="25"/>
                </a:lnTo>
                <a:lnTo>
                  <a:pt x="221" y="27"/>
                </a:lnTo>
                <a:lnTo>
                  <a:pt x="216" y="30"/>
                </a:lnTo>
                <a:lnTo>
                  <a:pt x="207" y="38"/>
                </a:lnTo>
                <a:lnTo>
                  <a:pt x="207" y="38"/>
                </a:lnTo>
                <a:lnTo>
                  <a:pt x="202" y="44"/>
                </a:lnTo>
                <a:lnTo>
                  <a:pt x="198" y="49"/>
                </a:lnTo>
                <a:lnTo>
                  <a:pt x="192" y="59"/>
                </a:lnTo>
                <a:lnTo>
                  <a:pt x="187" y="67"/>
                </a:lnTo>
                <a:lnTo>
                  <a:pt x="184" y="71"/>
                </a:lnTo>
                <a:lnTo>
                  <a:pt x="180" y="74"/>
                </a:lnTo>
                <a:lnTo>
                  <a:pt x="180" y="74"/>
                </a:lnTo>
                <a:lnTo>
                  <a:pt x="175" y="76"/>
                </a:lnTo>
                <a:lnTo>
                  <a:pt x="173" y="77"/>
                </a:lnTo>
                <a:lnTo>
                  <a:pt x="167" y="78"/>
                </a:lnTo>
                <a:lnTo>
                  <a:pt x="166" y="80"/>
                </a:lnTo>
                <a:lnTo>
                  <a:pt x="165" y="81"/>
                </a:lnTo>
                <a:lnTo>
                  <a:pt x="162" y="87"/>
                </a:lnTo>
                <a:lnTo>
                  <a:pt x="162" y="87"/>
                </a:lnTo>
                <a:lnTo>
                  <a:pt x="161" y="92"/>
                </a:lnTo>
                <a:lnTo>
                  <a:pt x="161" y="95"/>
                </a:lnTo>
                <a:lnTo>
                  <a:pt x="162" y="102"/>
                </a:lnTo>
                <a:lnTo>
                  <a:pt x="164" y="109"/>
                </a:lnTo>
                <a:lnTo>
                  <a:pt x="166" y="119"/>
                </a:lnTo>
                <a:lnTo>
                  <a:pt x="166" y="119"/>
                </a:lnTo>
                <a:lnTo>
                  <a:pt x="167" y="130"/>
                </a:lnTo>
                <a:lnTo>
                  <a:pt x="170" y="139"/>
                </a:lnTo>
                <a:lnTo>
                  <a:pt x="170" y="144"/>
                </a:lnTo>
                <a:lnTo>
                  <a:pt x="170" y="148"/>
                </a:lnTo>
                <a:lnTo>
                  <a:pt x="169" y="154"/>
                </a:lnTo>
                <a:lnTo>
                  <a:pt x="166" y="159"/>
                </a:lnTo>
                <a:lnTo>
                  <a:pt x="166" y="159"/>
                </a:lnTo>
                <a:lnTo>
                  <a:pt x="164" y="165"/>
                </a:lnTo>
                <a:lnTo>
                  <a:pt x="163" y="171"/>
                </a:lnTo>
                <a:lnTo>
                  <a:pt x="163" y="175"/>
                </a:lnTo>
                <a:lnTo>
                  <a:pt x="163" y="180"/>
                </a:lnTo>
                <a:lnTo>
                  <a:pt x="165" y="185"/>
                </a:lnTo>
                <a:lnTo>
                  <a:pt x="166" y="186"/>
                </a:lnTo>
                <a:lnTo>
                  <a:pt x="166" y="186"/>
                </a:lnTo>
                <a:lnTo>
                  <a:pt x="164" y="185"/>
                </a:lnTo>
                <a:lnTo>
                  <a:pt x="158" y="185"/>
                </a:lnTo>
                <a:lnTo>
                  <a:pt x="154" y="185"/>
                </a:lnTo>
                <a:lnTo>
                  <a:pt x="151" y="186"/>
                </a:lnTo>
                <a:lnTo>
                  <a:pt x="147" y="187"/>
                </a:lnTo>
                <a:lnTo>
                  <a:pt x="144" y="191"/>
                </a:lnTo>
                <a:lnTo>
                  <a:pt x="144" y="191"/>
                </a:lnTo>
                <a:lnTo>
                  <a:pt x="134" y="201"/>
                </a:lnTo>
                <a:lnTo>
                  <a:pt x="119" y="215"/>
                </a:lnTo>
                <a:lnTo>
                  <a:pt x="106" y="229"/>
                </a:lnTo>
                <a:lnTo>
                  <a:pt x="99" y="236"/>
                </a:lnTo>
                <a:lnTo>
                  <a:pt x="99" y="236"/>
                </a:lnTo>
                <a:lnTo>
                  <a:pt x="91" y="245"/>
                </a:lnTo>
                <a:lnTo>
                  <a:pt x="75" y="264"/>
                </a:lnTo>
                <a:lnTo>
                  <a:pt x="65" y="276"/>
                </a:lnTo>
                <a:lnTo>
                  <a:pt x="56" y="288"/>
                </a:lnTo>
                <a:lnTo>
                  <a:pt x="47" y="303"/>
                </a:lnTo>
                <a:lnTo>
                  <a:pt x="41" y="317"/>
                </a:lnTo>
                <a:lnTo>
                  <a:pt x="41" y="317"/>
                </a:lnTo>
                <a:lnTo>
                  <a:pt x="34" y="332"/>
                </a:lnTo>
                <a:lnTo>
                  <a:pt x="28" y="351"/>
                </a:lnTo>
                <a:lnTo>
                  <a:pt x="15" y="395"/>
                </a:lnTo>
                <a:lnTo>
                  <a:pt x="5" y="437"/>
                </a:lnTo>
                <a:lnTo>
                  <a:pt x="1" y="452"/>
                </a:lnTo>
                <a:lnTo>
                  <a:pt x="0" y="465"/>
                </a:lnTo>
                <a:lnTo>
                  <a:pt x="0" y="465"/>
                </a:lnTo>
                <a:lnTo>
                  <a:pt x="0" y="470"/>
                </a:lnTo>
                <a:lnTo>
                  <a:pt x="2" y="476"/>
                </a:lnTo>
                <a:lnTo>
                  <a:pt x="8" y="490"/>
                </a:lnTo>
                <a:lnTo>
                  <a:pt x="16" y="504"/>
                </a:lnTo>
                <a:lnTo>
                  <a:pt x="25" y="520"/>
                </a:lnTo>
                <a:lnTo>
                  <a:pt x="43" y="545"/>
                </a:lnTo>
                <a:lnTo>
                  <a:pt x="50" y="555"/>
                </a:lnTo>
                <a:lnTo>
                  <a:pt x="50" y="555"/>
                </a:lnTo>
                <a:lnTo>
                  <a:pt x="56" y="564"/>
                </a:lnTo>
                <a:lnTo>
                  <a:pt x="63" y="573"/>
                </a:lnTo>
                <a:lnTo>
                  <a:pt x="63" y="573"/>
                </a:lnTo>
                <a:lnTo>
                  <a:pt x="59" y="597"/>
                </a:lnTo>
                <a:lnTo>
                  <a:pt x="56" y="616"/>
                </a:lnTo>
                <a:lnTo>
                  <a:pt x="57" y="623"/>
                </a:lnTo>
                <a:lnTo>
                  <a:pt x="57" y="625"/>
                </a:lnTo>
                <a:lnTo>
                  <a:pt x="59" y="627"/>
                </a:lnTo>
                <a:lnTo>
                  <a:pt x="59" y="627"/>
                </a:lnTo>
                <a:lnTo>
                  <a:pt x="65" y="631"/>
                </a:lnTo>
                <a:lnTo>
                  <a:pt x="67" y="636"/>
                </a:lnTo>
                <a:lnTo>
                  <a:pt x="67" y="636"/>
                </a:lnTo>
                <a:lnTo>
                  <a:pt x="73" y="668"/>
                </a:lnTo>
                <a:lnTo>
                  <a:pt x="83" y="738"/>
                </a:lnTo>
                <a:lnTo>
                  <a:pt x="93" y="812"/>
                </a:lnTo>
                <a:lnTo>
                  <a:pt x="99" y="856"/>
                </a:lnTo>
                <a:lnTo>
                  <a:pt x="99" y="856"/>
                </a:lnTo>
                <a:lnTo>
                  <a:pt x="105" y="907"/>
                </a:lnTo>
                <a:lnTo>
                  <a:pt x="108" y="935"/>
                </a:lnTo>
                <a:lnTo>
                  <a:pt x="108" y="947"/>
                </a:lnTo>
                <a:lnTo>
                  <a:pt x="108" y="955"/>
                </a:lnTo>
                <a:lnTo>
                  <a:pt x="108" y="955"/>
                </a:lnTo>
                <a:lnTo>
                  <a:pt x="108" y="962"/>
                </a:lnTo>
                <a:lnTo>
                  <a:pt x="110" y="974"/>
                </a:lnTo>
                <a:lnTo>
                  <a:pt x="116" y="999"/>
                </a:lnTo>
                <a:lnTo>
                  <a:pt x="121" y="1023"/>
                </a:lnTo>
                <a:lnTo>
                  <a:pt x="126" y="1035"/>
                </a:lnTo>
                <a:lnTo>
                  <a:pt x="126" y="1035"/>
                </a:lnTo>
                <a:lnTo>
                  <a:pt x="128" y="1042"/>
                </a:lnTo>
                <a:lnTo>
                  <a:pt x="129" y="1051"/>
                </a:lnTo>
                <a:lnTo>
                  <a:pt x="130" y="1071"/>
                </a:lnTo>
                <a:lnTo>
                  <a:pt x="130" y="1071"/>
                </a:lnTo>
                <a:lnTo>
                  <a:pt x="133" y="1081"/>
                </a:lnTo>
                <a:lnTo>
                  <a:pt x="135" y="1089"/>
                </a:lnTo>
                <a:lnTo>
                  <a:pt x="139" y="1098"/>
                </a:lnTo>
                <a:lnTo>
                  <a:pt x="139" y="1121"/>
                </a:lnTo>
                <a:lnTo>
                  <a:pt x="139" y="1166"/>
                </a:lnTo>
                <a:lnTo>
                  <a:pt x="139" y="1166"/>
                </a:lnTo>
                <a:lnTo>
                  <a:pt x="137" y="1174"/>
                </a:lnTo>
                <a:lnTo>
                  <a:pt x="134" y="1187"/>
                </a:lnTo>
                <a:lnTo>
                  <a:pt x="133" y="1194"/>
                </a:lnTo>
                <a:lnTo>
                  <a:pt x="133" y="1201"/>
                </a:lnTo>
                <a:lnTo>
                  <a:pt x="135" y="1206"/>
                </a:lnTo>
                <a:lnTo>
                  <a:pt x="137" y="1208"/>
                </a:lnTo>
                <a:lnTo>
                  <a:pt x="139" y="1211"/>
                </a:lnTo>
                <a:lnTo>
                  <a:pt x="139" y="1211"/>
                </a:lnTo>
                <a:lnTo>
                  <a:pt x="151" y="1217"/>
                </a:lnTo>
                <a:lnTo>
                  <a:pt x="156" y="1221"/>
                </a:lnTo>
                <a:lnTo>
                  <a:pt x="161" y="1222"/>
                </a:lnTo>
                <a:lnTo>
                  <a:pt x="166" y="1223"/>
                </a:lnTo>
                <a:lnTo>
                  <a:pt x="172" y="1221"/>
                </a:lnTo>
                <a:lnTo>
                  <a:pt x="179" y="1217"/>
                </a:lnTo>
                <a:lnTo>
                  <a:pt x="184" y="1211"/>
                </a:lnTo>
                <a:lnTo>
                  <a:pt x="184" y="1211"/>
                </a:lnTo>
                <a:lnTo>
                  <a:pt x="190" y="1203"/>
                </a:lnTo>
                <a:lnTo>
                  <a:pt x="194" y="1195"/>
                </a:lnTo>
                <a:lnTo>
                  <a:pt x="200" y="1181"/>
                </a:lnTo>
                <a:lnTo>
                  <a:pt x="202" y="1171"/>
                </a:lnTo>
                <a:lnTo>
                  <a:pt x="202" y="1168"/>
                </a:lnTo>
                <a:lnTo>
                  <a:pt x="202" y="1166"/>
                </a:lnTo>
                <a:lnTo>
                  <a:pt x="202" y="1166"/>
                </a:lnTo>
                <a:lnTo>
                  <a:pt x="201" y="1159"/>
                </a:lnTo>
                <a:lnTo>
                  <a:pt x="201" y="1148"/>
                </a:lnTo>
                <a:lnTo>
                  <a:pt x="202" y="1130"/>
                </a:lnTo>
                <a:lnTo>
                  <a:pt x="202" y="1130"/>
                </a:lnTo>
                <a:lnTo>
                  <a:pt x="208" y="1116"/>
                </a:lnTo>
                <a:lnTo>
                  <a:pt x="210" y="1106"/>
                </a:lnTo>
                <a:lnTo>
                  <a:pt x="211" y="1098"/>
                </a:lnTo>
                <a:lnTo>
                  <a:pt x="211" y="1098"/>
                </a:lnTo>
                <a:lnTo>
                  <a:pt x="211" y="1093"/>
                </a:lnTo>
                <a:lnTo>
                  <a:pt x="212" y="1086"/>
                </a:lnTo>
                <a:lnTo>
                  <a:pt x="212" y="1079"/>
                </a:lnTo>
                <a:lnTo>
                  <a:pt x="211" y="1071"/>
                </a:lnTo>
                <a:lnTo>
                  <a:pt x="211" y="1071"/>
                </a:lnTo>
                <a:lnTo>
                  <a:pt x="208" y="1055"/>
                </a:lnTo>
                <a:lnTo>
                  <a:pt x="203" y="1028"/>
                </a:lnTo>
                <a:lnTo>
                  <a:pt x="198" y="990"/>
                </a:lnTo>
                <a:lnTo>
                  <a:pt x="189" y="937"/>
                </a:lnTo>
                <a:lnTo>
                  <a:pt x="189" y="937"/>
                </a:lnTo>
                <a:lnTo>
                  <a:pt x="200" y="879"/>
                </a:lnTo>
                <a:lnTo>
                  <a:pt x="208" y="842"/>
                </a:lnTo>
                <a:lnTo>
                  <a:pt x="210" y="833"/>
                </a:lnTo>
                <a:lnTo>
                  <a:pt x="211" y="832"/>
                </a:lnTo>
                <a:lnTo>
                  <a:pt x="211" y="833"/>
                </a:lnTo>
                <a:lnTo>
                  <a:pt x="211" y="833"/>
                </a:lnTo>
                <a:lnTo>
                  <a:pt x="212" y="856"/>
                </a:lnTo>
                <a:lnTo>
                  <a:pt x="217" y="892"/>
                </a:lnTo>
                <a:lnTo>
                  <a:pt x="221" y="926"/>
                </a:lnTo>
                <a:lnTo>
                  <a:pt x="225" y="950"/>
                </a:lnTo>
                <a:lnTo>
                  <a:pt x="225" y="950"/>
                </a:lnTo>
                <a:lnTo>
                  <a:pt x="226" y="961"/>
                </a:lnTo>
                <a:lnTo>
                  <a:pt x="226" y="980"/>
                </a:lnTo>
                <a:lnTo>
                  <a:pt x="225" y="1031"/>
                </a:lnTo>
                <a:lnTo>
                  <a:pt x="222" y="1080"/>
                </a:lnTo>
                <a:lnTo>
                  <a:pt x="220" y="1107"/>
                </a:lnTo>
                <a:lnTo>
                  <a:pt x="220" y="1107"/>
                </a:lnTo>
                <a:lnTo>
                  <a:pt x="215" y="1143"/>
                </a:lnTo>
                <a:lnTo>
                  <a:pt x="211" y="1165"/>
                </a:lnTo>
                <a:lnTo>
                  <a:pt x="211" y="1174"/>
                </a:lnTo>
                <a:lnTo>
                  <a:pt x="211" y="1179"/>
                </a:lnTo>
                <a:lnTo>
                  <a:pt x="211" y="1179"/>
                </a:lnTo>
                <a:lnTo>
                  <a:pt x="213" y="1187"/>
                </a:lnTo>
                <a:lnTo>
                  <a:pt x="216" y="1193"/>
                </a:lnTo>
                <a:lnTo>
                  <a:pt x="218" y="1196"/>
                </a:lnTo>
                <a:lnTo>
                  <a:pt x="220" y="1197"/>
                </a:lnTo>
                <a:lnTo>
                  <a:pt x="220" y="1197"/>
                </a:lnTo>
                <a:lnTo>
                  <a:pt x="221" y="1201"/>
                </a:lnTo>
                <a:lnTo>
                  <a:pt x="221" y="1208"/>
                </a:lnTo>
                <a:lnTo>
                  <a:pt x="222" y="1232"/>
                </a:lnTo>
                <a:lnTo>
                  <a:pt x="224" y="1245"/>
                </a:lnTo>
                <a:lnTo>
                  <a:pt x="226" y="1257"/>
                </a:lnTo>
                <a:lnTo>
                  <a:pt x="227" y="1261"/>
                </a:lnTo>
                <a:lnTo>
                  <a:pt x="229" y="1266"/>
                </a:lnTo>
                <a:lnTo>
                  <a:pt x="231" y="1268"/>
                </a:lnTo>
                <a:lnTo>
                  <a:pt x="234" y="1269"/>
                </a:lnTo>
                <a:lnTo>
                  <a:pt x="234" y="1269"/>
                </a:lnTo>
                <a:lnTo>
                  <a:pt x="248" y="1271"/>
                </a:lnTo>
                <a:lnTo>
                  <a:pt x="267" y="1272"/>
                </a:lnTo>
                <a:lnTo>
                  <a:pt x="277" y="1272"/>
                </a:lnTo>
                <a:lnTo>
                  <a:pt x="286" y="1271"/>
                </a:lnTo>
                <a:lnTo>
                  <a:pt x="294" y="1269"/>
                </a:lnTo>
                <a:lnTo>
                  <a:pt x="301" y="1265"/>
                </a:lnTo>
                <a:lnTo>
                  <a:pt x="301" y="1265"/>
                </a:lnTo>
                <a:lnTo>
                  <a:pt x="303" y="1262"/>
                </a:lnTo>
                <a:lnTo>
                  <a:pt x="304" y="1259"/>
                </a:lnTo>
                <a:lnTo>
                  <a:pt x="306" y="1257"/>
                </a:lnTo>
                <a:lnTo>
                  <a:pt x="306" y="1253"/>
                </a:lnTo>
                <a:lnTo>
                  <a:pt x="303" y="1247"/>
                </a:lnTo>
                <a:lnTo>
                  <a:pt x="300" y="1241"/>
                </a:lnTo>
                <a:lnTo>
                  <a:pt x="292" y="1230"/>
                </a:lnTo>
                <a:lnTo>
                  <a:pt x="288" y="1224"/>
                </a:lnTo>
                <a:lnTo>
                  <a:pt x="288" y="1224"/>
                </a:lnTo>
                <a:lnTo>
                  <a:pt x="288" y="1221"/>
                </a:lnTo>
                <a:lnTo>
                  <a:pt x="288" y="1215"/>
                </a:lnTo>
                <a:lnTo>
                  <a:pt x="289" y="1210"/>
                </a:lnTo>
                <a:lnTo>
                  <a:pt x="288" y="1206"/>
                </a:lnTo>
                <a:lnTo>
                  <a:pt x="288" y="1206"/>
                </a:lnTo>
                <a:lnTo>
                  <a:pt x="288" y="1205"/>
                </a:lnTo>
                <a:lnTo>
                  <a:pt x="288" y="1205"/>
                </a:lnTo>
                <a:lnTo>
                  <a:pt x="291" y="1203"/>
                </a:lnTo>
                <a:lnTo>
                  <a:pt x="297" y="1202"/>
                </a:lnTo>
                <a:lnTo>
                  <a:pt x="297" y="1202"/>
                </a:lnTo>
                <a:lnTo>
                  <a:pt x="294" y="1184"/>
                </a:lnTo>
                <a:lnTo>
                  <a:pt x="294" y="1169"/>
                </a:lnTo>
                <a:lnTo>
                  <a:pt x="295" y="1162"/>
                </a:lnTo>
                <a:lnTo>
                  <a:pt x="297" y="1157"/>
                </a:lnTo>
                <a:lnTo>
                  <a:pt x="297" y="1157"/>
                </a:lnTo>
                <a:lnTo>
                  <a:pt x="299" y="1147"/>
                </a:lnTo>
                <a:lnTo>
                  <a:pt x="300" y="1138"/>
                </a:lnTo>
                <a:lnTo>
                  <a:pt x="301" y="1116"/>
                </a:lnTo>
                <a:lnTo>
                  <a:pt x="301" y="1116"/>
                </a:lnTo>
                <a:lnTo>
                  <a:pt x="306" y="1077"/>
                </a:lnTo>
                <a:lnTo>
                  <a:pt x="310" y="1049"/>
                </a:lnTo>
                <a:lnTo>
                  <a:pt x="310" y="1049"/>
                </a:lnTo>
                <a:lnTo>
                  <a:pt x="316" y="959"/>
                </a:lnTo>
                <a:lnTo>
                  <a:pt x="319" y="894"/>
                </a:lnTo>
                <a:lnTo>
                  <a:pt x="321" y="869"/>
                </a:lnTo>
                <a:lnTo>
                  <a:pt x="324" y="856"/>
                </a:lnTo>
                <a:lnTo>
                  <a:pt x="324" y="856"/>
                </a:lnTo>
                <a:lnTo>
                  <a:pt x="326" y="847"/>
                </a:lnTo>
                <a:lnTo>
                  <a:pt x="327" y="833"/>
                </a:lnTo>
                <a:lnTo>
                  <a:pt x="330" y="801"/>
                </a:lnTo>
                <a:lnTo>
                  <a:pt x="333" y="768"/>
                </a:lnTo>
                <a:lnTo>
                  <a:pt x="335" y="753"/>
                </a:lnTo>
                <a:lnTo>
                  <a:pt x="337" y="743"/>
                </a:lnTo>
                <a:lnTo>
                  <a:pt x="337" y="743"/>
                </a:lnTo>
                <a:lnTo>
                  <a:pt x="339" y="736"/>
                </a:lnTo>
                <a:lnTo>
                  <a:pt x="340" y="727"/>
                </a:lnTo>
                <a:lnTo>
                  <a:pt x="341" y="712"/>
                </a:lnTo>
                <a:lnTo>
                  <a:pt x="341" y="698"/>
                </a:lnTo>
                <a:lnTo>
                  <a:pt x="341" y="698"/>
                </a:lnTo>
                <a:lnTo>
                  <a:pt x="345" y="719"/>
                </a:lnTo>
                <a:lnTo>
                  <a:pt x="348" y="732"/>
                </a:lnTo>
                <a:lnTo>
                  <a:pt x="349" y="737"/>
                </a:lnTo>
                <a:lnTo>
                  <a:pt x="350" y="739"/>
                </a:lnTo>
                <a:lnTo>
                  <a:pt x="350" y="739"/>
                </a:lnTo>
                <a:lnTo>
                  <a:pt x="352" y="739"/>
                </a:lnTo>
                <a:lnTo>
                  <a:pt x="354" y="738"/>
                </a:lnTo>
                <a:lnTo>
                  <a:pt x="357" y="733"/>
                </a:lnTo>
                <a:lnTo>
                  <a:pt x="359" y="729"/>
                </a:lnTo>
                <a:lnTo>
                  <a:pt x="359" y="725"/>
                </a:lnTo>
                <a:lnTo>
                  <a:pt x="359" y="725"/>
                </a:lnTo>
                <a:lnTo>
                  <a:pt x="362" y="732"/>
                </a:lnTo>
                <a:lnTo>
                  <a:pt x="364" y="740"/>
                </a:lnTo>
                <a:lnTo>
                  <a:pt x="364" y="742"/>
                </a:lnTo>
                <a:lnTo>
                  <a:pt x="364" y="743"/>
                </a:lnTo>
                <a:lnTo>
                  <a:pt x="364" y="743"/>
                </a:lnTo>
                <a:lnTo>
                  <a:pt x="362" y="748"/>
                </a:lnTo>
                <a:lnTo>
                  <a:pt x="358" y="756"/>
                </a:lnTo>
                <a:lnTo>
                  <a:pt x="356" y="761"/>
                </a:lnTo>
                <a:lnTo>
                  <a:pt x="357" y="762"/>
                </a:lnTo>
                <a:lnTo>
                  <a:pt x="359" y="761"/>
                </a:lnTo>
                <a:lnTo>
                  <a:pt x="359" y="761"/>
                </a:lnTo>
                <a:lnTo>
                  <a:pt x="365" y="756"/>
                </a:lnTo>
                <a:lnTo>
                  <a:pt x="371" y="750"/>
                </a:lnTo>
                <a:lnTo>
                  <a:pt x="374" y="745"/>
                </a:lnTo>
                <a:lnTo>
                  <a:pt x="377" y="739"/>
                </a:lnTo>
                <a:lnTo>
                  <a:pt x="377" y="739"/>
                </a:lnTo>
                <a:lnTo>
                  <a:pt x="380" y="730"/>
                </a:lnTo>
                <a:lnTo>
                  <a:pt x="381" y="718"/>
                </a:lnTo>
                <a:lnTo>
                  <a:pt x="382" y="703"/>
                </a:lnTo>
                <a:lnTo>
                  <a:pt x="382" y="703"/>
                </a:lnTo>
                <a:lnTo>
                  <a:pt x="386" y="697"/>
                </a:lnTo>
                <a:lnTo>
                  <a:pt x="390" y="693"/>
                </a:lnTo>
                <a:lnTo>
                  <a:pt x="391" y="689"/>
                </a:lnTo>
                <a:lnTo>
                  <a:pt x="391" y="689"/>
                </a:lnTo>
                <a:lnTo>
                  <a:pt x="393" y="568"/>
                </a:lnTo>
                <a:lnTo>
                  <a:pt x="395" y="484"/>
                </a:lnTo>
                <a:lnTo>
                  <a:pt x="395" y="438"/>
                </a:lnTo>
                <a:lnTo>
                  <a:pt x="395" y="438"/>
                </a:lnTo>
                <a:lnTo>
                  <a:pt x="394" y="429"/>
                </a:lnTo>
                <a:lnTo>
                  <a:pt x="392" y="417"/>
                </a:lnTo>
                <a:lnTo>
                  <a:pt x="384" y="383"/>
                </a:lnTo>
                <a:lnTo>
                  <a:pt x="376" y="348"/>
                </a:lnTo>
                <a:lnTo>
                  <a:pt x="374" y="333"/>
                </a:lnTo>
                <a:lnTo>
                  <a:pt x="373" y="321"/>
                </a:lnTo>
                <a:lnTo>
                  <a:pt x="373" y="321"/>
                </a:lnTo>
                <a:lnTo>
                  <a:pt x="374" y="295"/>
                </a:lnTo>
                <a:lnTo>
                  <a:pt x="373" y="288"/>
                </a:lnTo>
                <a:lnTo>
                  <a:pt x="368" y="281"/>
                </a:lnTo>
                <a:lnTo>
                  <a:pt x="368" y="281"/>
                </a:lnTo>
                <a:lnTo>
                  <a:pt x="359" y="268"/>
                </a:lnTo>
                <a:lnTo>
                  <a:pt x="346" y="253"/>
                </a:lnTo>
                <a:lnTo>
                  <a:pt x="328" y="231"/>
                </a:lnTo>
                <a:lnTo>
                  <a:pt x="328" y="231"/>
                </a:lnTo>
                <a:lnTo>
                  <a:pt x="325" y="229"/>
                </a:lnTo>
                <a:lnTo>
                  <a:pt x="318" y="226"/>
                </a:lnTo>
                <a:lnTo>
                  <a:pt x="310" y="222"/>
                </a:lnTo>
                <a:lnTo>
                  <a:pt x="310" y="204"/>
                </a:lnTo>
                <a:lnTo>
                  <a:pt x="306" y="195"/>
                </a:lnTo>
                <a:lnTo>
                  <a:pt x="306" y="195"/>
                </a:lnTo>
                <a:lnTo>
                  <a:pt x="324" y="168"/>
                </a:lnTo>
                <a:lnTo>
                  <a:pt x="324" y="168"/>
                </a:lnTo>
                <a:lnTo>
                  <a:pt x="333" y="155"/>
                </a:lnTo>
                <a:lnTo>
                  <a:pt x="338" y="146"/>
                </a:lnTo>
                <a:lnTo>
                  <a:pt x="340" y="138"/>
                </a:lnTo>
                <a:lnTo>
                  <a:pt x="341" y="128"/>
                </a:lnTo>
                <a:lnTo>
                  <a:pt x="341" y="128"/>
                </a:lnTo>
                <a:lnTo>
                  <a:pt x="343" y="109"/>
                </a:lnTo>
                <a:lnTo>
                  <a:pt x="341" y="96"/>
                </a:lnTo>
                <a:lnTo>
                  <a:pt x="341" y="96"/>
                </a:lnTo>
                <a:lnTo>
                  <a:pt x="341" y="90"/>
                </a:lnTo>
                <a:lnTo>
                  <a:pt x="343" y="82"/>
                </a:lnTo>
                <a:lnTo>
                  <a:pt x="343" y="78"/>
                </a:lnTo>
                <a:lnTo>
                  <a:pt x="341" y="74"/>
                </a:lnTo>
                <a:lnTo>
                  <a:pt x="340" y="69"/>
                </a:lnTo>
                <a:lnTo>
                  <a:pt x="337" y="65"/>
                </a:lnTo>
                <a:lnTo>
                  <a:pt x="337" y="65"/>
                </a:lnTo>
                <a:lnTo>
                  <a:pt x="333" y="60"/>
                </a:lnTo>
                <a:lnTo>
                  <a:pt x="329" y="57"/>
                </a:lnTo>
                <a:lnTo>
                  <a:pt x="320" y="51"/>
                </a:lnTo>
                <a:lnTo>
                  <a:pt x="313" y="48"/>
                </a:lnTo>
                <a:lnTo>
                  <a:pt x="310" y="47"/>
                </a:lnTo>
                <a:lnTo>
                  <a:pt x="301" y="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6487462" y="4644135"/>
            <a:ext cx="629902" cy="1724679"/>
          </a:xfrm>
          <a:custGeom>
            <a:avLst/>
            <a:gdLst>
              <a:gd name="T0" fmla="*/ 250 w 584"/>
              <a:gd name="T1" fmla="*/ 40 h 1599"/>
              <a:gd name="T2" fmla="*/ 253 w 584"/>
              <a:gd name="T3" fmla="*/ 72 h 1599"/>
              <a:gd name="T4" fmla="*/ 253 w 584"/>
              <a:gd name="T5" fmla="*/ 139 h 1599"/>
              <a:gd name="T6" fmla="*/ 263 w 584"/>
              <a:gd name="T7" fmla="*/ 215 h 1599"/>
              <a:gd name="T8" fmla="*/ 237 w 584"/>
              <a:gd name="T9" fmla="*/ 216 h 1599"/>
              <a:gd name="T10" fmla="*/ 154 w 584"/>
              <a:gd name="T11" fmla="*/ 280 h 1599"/>
              <a:gd name="T12" fmla="*/ 106 w 584"/>
              <a:gd name="T13" fmla="*/ 401 h 1599"/>
              <a:gd name="T14" fmla="*/ 31 w 584"/>
              <a:gd name="T15" fmla="*/ 711 h 1599"/>
              <a:gd name="T16" fmla="*/ 10 w 584"/>
              <a:gd name="T17" fmla="*/ 727 h 1599"/>
              <a:gd name="T18" fmla="*/ 5 w 584"/>
              <a:gd name="T19" fmla="*/ 781 h 1599"/>
              <a:gd name="T20" fmla="*/ 15 w 584"/>
              <a:gd name="T21" fmla="*/ 875 h 1599"/>
              <a:gd name="T22" fmla="*/ 41 w 584"/>
              <a:gd name="T23" fmla="*/ 894 h 1599"/>
              <a:gd name="T24" fmla="*/ 48 w 584"/>
              <a:gd name="T25" fmla="*/ 875 h 1599"/>
              <a:gd name="T26" fmla="*/ 50 w 584"/>
              <a:gd name="T27" fmla="*/ 858 h 1599"/>
              <a:gd name="T28" fmla="*/ 63 w 584"/>
              <a:gd name="T29" fmla="*/ 849 h 1599"/>
              <a:gd name="T30" fmla="*/ 66 w 584"/>
              <a:gd name="T31" fmla="*/ 742 h 1599"/>
              <a:gd name="T32" fmla="*/ 109 w 584"/>
              <a:gd name="T33" fmla="*/ 646 h 1599"/>
              <a:gd name="T34" fmla="*/ 128 w 584"/>
              <a:gd name="T35" fmla="*/ 699 h 1599"/>
              <a:gd name="T36" fmla="*/ 126 w 584"/>
              <a:gd name="T37" fmla="*/ 772 h 1599"/>
              <a:gd name="T38" fmla="*/ 93 w 584"/>
              <a:gd name="T39" fmla="*/ 897 h 1599"/>
              <a:gd name="T40" fmla="*/ 65 w 584"/>
              <a:gd name="T41" fmla="*/ 1004 h 1599"/>
              <a:gd name="T42" fmla="*/ 185 w 584"/>
              <a:gd name="T43" fmla="*/ 1024 h 1599"/>
              <a:gd name="T44" fmla="*/ 194 w 584"/>
              <a:gd name="T45" fmla="*/ 1385 h 1599"/>
              <a:gd name="T46" fmla="*/ 219 w 584"/>
              <a:gd name="T47" fmla="*/ 1444 h 1599"/>
              <a:gd name="T48" fmla="*/ 197 w 584"/>
              <a:gd name="T49" fmla="*/ 1455 h 1599"/>
              <a:gd name="T50" fmla="*/ 216 w 584"/>
              <a:gd name="T51" fmla="*/ 1499 h 1599"/>
              <a:gd name="T52" fmla="*/ 281 w 584"/>
              <a:gd name="T53" fmla="*/ 1495 h 1599"/>
              <a:gd name="T54" fmla="*/ 285 w 584"/>
              <a:gd name="T55" fmla="*/ 1409 h 1599"/>
              <a:gd name="T56" fmla="*/ 297 w 584"/>
              <a:gd name="T57" fmla="*/ 1444 h 1599"/>
              <a:gd name="T58" fmla="*/ 306 w 584"/>
              <a:gd name="T59" fmla="*/ 1557 h 1599"/>
              <a:gd name="T60" fmla="*/ 349 w 584"/>
              <a:gd name="T61" fmla="*/ 1598 h 1599"/>
              <a:gd name="T62" fmla="*/ 402 w 584"/>
              <a:gd name="T63" fmla="*/ 1583 h 1599"/>
              <a:gd name="T64" fmla="*/ 381 w 584"/>
              <a:gd name="T65" fmla="*/ 1522 h 1599"/>
              <a:gd name="T66" fmla="*/ 379 w 584"/>
              <a:gd name="T67" fmla="*/ 1441 h 1599"/>
              <a:gd name="T68" fmla="*/ 402 w 584"/>
              <a:gd name="T69" fmla="*/ 1367 h 1599"/>
              <a:gd name="T70" fmla="*/ 429 w 584"/>
              <a:gd name="T71" fmla="*/ 1115 h 1599"/>
              <a:gd name="T72" fmla="*/ 529 w 584"/>
              <a:gd name="T73" fmla="*/ 973 h 1599"/>
              <a:gd name="T74" fmla="*/ 537 w 584"/>
              <a:gd name="T75" fmla="*/ 924 h 1599"/>
              <a:gd name="T76" fmla="*/ 562 w 584"/>
              <a:gd name="T77" fmla="*/ 820 h 1599"/>
              <a:gd name="T78" fmla="*/ 576 w 584"/>
              <a:gd name="T79" fmla="*/ 756 h 1599"/>
              <a:gd name="T80" fmla="*/ 582 w 584"/>
              <a:gd name="T81" fmla="*/ 682 h 1599"/>
              <a:gd name="T82" fmla="*/ 567 w 584"/>
              <a:gd name="T83" fmla="*/ 570 h 1599"/>
              <a:gd name="T84" fmla="*/ 547 w 584"/>
              <a:gd name="T85" fmla="*/ 492 h 1599"/>
              <a:gd name="T86" fmla="*/ 527 w 584"/>
              <a:gd name="T87" fmla="*/ 381 h 1599"/>
              <a:gd name="T88" fmla="*/ 472 w 584"/>
              <a:gd name="T89" fmla="*/ 289 h 1599"/>
              <a:gd name="T90" fmla="*/ 407 w 584"/>
              <a:gd name="T91" fmla="*/ 249 h 1599"/>
              <a:gd name="T92" fmla="*/ 394 w 584"/>
              <a:gd name="T93" fmla="*/ 218 h 1599"/>
              <a:gd name="T94" fmla="*/ 407 w 584"/>
              <a:gd name="T95" fmla="*/ 210 h 1599"/>
              <a:gd name="T96" fmla="*/ 425 w 584"/>
              <a:gd name="T97" fmla="*/ 167 h 1599"/>
              <a:gd name="T98" fmla="*/ 434 w 584"/>
              <a:gd name="T99" fmla="*/ 135 h 1599"/>
              <a:gd name="T100" fmla="*/ 429 w 584"/>
              <a:gd name="T101" fmla="*/ 61 h 1599"/>
              <a:gd name="T102" fmla="*/ 381 w 584"/>
              <a:gd name="T103" fmla="*/ 10 h 1599"/>
              <a:gd name="T104" fmla="*/ 332 w 584"/>
              <a:gd name="T105" fmla="*/ 6 h 1599"/>
              <a:gd name="T106" fmla="*/ 293 w 584"/>
              <a:gd name="T107" fmla="*/ 14 h 1599"/>
              <a:gd name="T108" fmla="*/ 521 w 584"/>
              <a:gd name="T109" fmla="*/ 671 h 1599"/>
              <a:gd name="T110" fmla="*/ 532 w 584"/>
              <a:gd name="T111" fmla="*/ 734 h 1599"/>
              <a:gd name="T112" fmla="*/ 512 w 584"/>
              <a:gd name="T113" fmla="*/ 681 h 1599"/>
              <a:gd name="T114" fmla="*/ 525 w 584"/>
              <a:gd name="T115" fmla="*/ 791 h 1599"/>
              <a:gd name="T116" fmla="*/ 549 w 584"/>
              <a:gd name="T117" fmla="*/ 791 h 1599"/>
              <a:gd name="T118" fmla="*/ 523 w 584"/>
              <a:gd name="T119" fmla="*/ 825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1599">
                <a:moveTo>
                  <a:pt x="287" y="17"/>
                </a:moveTo>
                <a:lnTo>
                  <a:pt x="287" y="17"/>
                </a:lnTo>
                <a:lnTo>
                  <a:pt x="281" y="18"/>
                </a:lnTo>
                <a:lnTo>
                  <a:pt x="270" y="22"/>
                </a:lnTo>
                <a:lnTo>
                  <a:pt x="263" y="26"/>
                </a:lnTo>
                <a:lnTo>
                  <a:pt x="258" y="30"/>
                </a:lnTo>
                <a:lnTo>
                  <a:pt x="253" y="35"/>
                </a:lnTo>
                <a:lnTo>
                  <a:pt x="250" y="40"/>
                </a:lnTo>
                <a:lnTo>
                  <a:pt x="250" y="40"/>
                </a:lnTo>
                <a:lnTo>
                  <a:pt x="249" y="45"/>
                </a:lnTo>
                <a:lnTo>
                  <a:pt x="249" y="50"/>
                </a:lnTo>
                <a:lnTo>
                  <a:pt x="251" y="58"/>
                </a:lnTo>
                <a:lnTo>
                  <a:pt x="254" y="63"/>
                </a:lnTo>
                <a:lnTo>
                  <a:pt x="255" y="66"/>
                </a:lnTo>
                <a:lnTo>
                  <a:pt x="255" y="66"/>
                </a:lnTo>
                <a:lnTo>
                  <a:pt x="253" y="72"/>
                </a:lnTo>
                <a:lnTo>
                  <a:pt x="248" y="87"/>
                </a:lnTo>
                <a:lnTo>
                  <a:pt x="248" y="87"/>
                </a:lnTo>
                <a:lnTo>
                  <a:pt x="246" y="96"/>
                </a:lnTo>
                <a:lnTo>
                  <a:pt x="245" y="106"/>
                </a:lnTo>
                <a:lnTo>
                  <a:pt x="245" y="118"/>
                </a:lnTo>
                <a:lnTo>
                  <a:pt x="253" y="123"/>
                </a:lnTo>
                <a:lnTo>
                  <a:pt x="253" y="123"/>
                </a:lnTo>
                <a:lnTo>
                  <a:pt x="253" y="139"/>
                </a:lnTo>
                <a:lnTo>
                  <a:pt x="253" y="159"/>
                </a:lnTo>
                <a:lnTo>
                  <a:pt x="253" y="159"/>
                </a:lnTo>
                <a:lnTo>
                  <a:pt x="254" y="166"/>
                </a:lnTo>
                <a:lnTo>
                  <a:pt x="255" y="170"/>
                </a:lnTo>
                <a:lnTo>
                  <a:pt x="258" y="172"/>
                </a:lnTo>
                <a:lnTo>
                  <a:pt x="258" y="172"/>
                </a:lnTo>
                <a:lnTo>
                  <a:pt x="263" y="215"/>
                </a:lnTo>
                <a:lnTo>
                  <a:pt x="263" y="215"/>
                </a:lnTo>
                <a:lnTo>
                  <a:pt x="262" y="219"/>
                </a:lnTo>
                <a:lnTo>
                  <a:pt x="261" y="223"/>
                </a:lnTo>
                <a:lnTo>
                  <a:pt x="261" y="223"/>
                </a:lnTo>
                <a:lnTo>
                  <a:pt x="253" y="219"/>
                </a:lnTo>
                <a:lnTo>
                  <a:pt x="246" y="215"/>
                </a:lnTo>
                <a:lnTo>
                  <a:pt x="240" y="215"/>
                </a:lnTo>
                <a:lnTo>
                  <a:pt x="240" y="215"/>
                </a:lnTo>
                <a:lnTo>
                  <a:pt x="237" y="216"/>
                </a:lnTo>
                <a:lnTo>
                  <a:pt x="235" y="220"/>
                </a:lnTo>
                <a:lnTo>
                  <a:pt x="229" y="233"/>
                </a:lnTo>
                <a:lnTo>
                  <a:pt x="224" y="251"/>
                </a:lnTo>
                <a:lnTo>
                  <a:pt x="224" y="251"/>
                </a:lnTo>
                <a:lnTo>
                  <a:pt x="194" y="262"/>
                </a:lnTo>
                <a:lnTo>
                  <a:pt x="171" y="272"/>
                </a:lnTo>
                <a:lnTo>
                  <a:pt x="161" y="276"/>
                </a:lnTo>
                <a:lnTo>
                  <a:pt x="154" y="280"/>
                </a:lnTo>
                <a:lnTo>
                  <a:pt x="154" y="280"/>
                </a:lnTo>
                <a:lnTo>
                  <a:pt x="144" y="288"/>
                </a:lnTo>
                <a:lnTo>
                  <a:pt x="135" y="297"/>
                </a:lnTo>
                <a:lnTo>
                  <a:pt x="127" y="309"/>
                </a:lnTo>
                <a:lnTo>
                  <a:pt x="124" y="314"/>
                </a:lnTo>
                <a:lnTo>
                  <a:pt x="122" y="319"/>
                </a:lnTo>
                <a:lnTo>
                  <a:pt x="122" y="319"/>
                </a:lnTo>
                <a:lnTo>
                  <a:pt x="106" y="401"/>
                </a:lnTo>
                <a:lnTo>
                  <a:pt x="85" y="497"/>
                </a:lnTo>
                <a:lnTo>
                  <a:pt x="85" y="497"/>
                </a:lnTo>
                <a:lnTo>
                  <a:pt x="76" y="532"/>
                </a:lnTo>
                <a:lnTo>
                  <a:pt x="62" y="575"/>
                </a:lnTo>
                <a:lnTo>
                  <a:pt x="44" y="629"/>
                </a:lnTo>
                <a:lnTo>
                  <a:pt x="44" y="641"/>
                </a:lnTo>
                <a:lnTo>
                  <a:pt x="31" y="711"/>
                </a:lnTo>
                <a:lnTo>
                  <a:pt x="31" y="711"/>
                </a:lnTo>
                <a:lnTo>
                  <a:pt x="28" y="711"/>
                </a:lnTo>
                <a:lnTo>
                  <a:pt x="23" y="711"/>
                </a:lnTo>
                <a:lnTo>
                  <a:pt x="18" y="712"/>
                </a:lnTo>
                <a:lnTo>
                  <a:pt x="15" y="715"/>
                </a:lnTo>
                <a:lnTo>
                  <a:pt x="13" y="719"/>
                </a:lnTo>
                <a:lnTo>
                  <a:pt x="13" y="719"/>
                </a:lnTo>
                <a:lnTo>
                  <a:pt x="11" y="723"/>
                </a:lnTo>
                <a:lnTo>
                  <a:pt x="10" y="727"/>
                </a:lnTo>
                <a:lnTo>
                  <a:pt x="11" y="734"/>
                </a:lnTo>
                <a:lnTo>
                  <a:pt x="14" y="740"/>
                </a:lnTo>
                <a:lnTo>
                  <a:pt x="15" y="742"/>
                </a:lnTo>
                <a:lnTo>
                  <a:pt x="15" y="742"/>
                </a:lnTo>
                <a:lnTo>
                  <a:pt x="10" y="758"/>
                </a:lnTo>
                <a:lnTo>
                  <a:pt x="6" y="771"/>
                </a:lnTo>
                <a:lnTo>
                  <a:pt x="5" y="781"/>
                </a:lnTo>
                <a:lnTo>
                  <a:pt x="5" y="781"/>
                </a:lnTo>
                <a:lnTo>
                  <a:pt x="5" y="793"/>
                </a:lnTo>
                <a:lnTo>
                  <a:pt x="2" y="810"/>
                </a:lnTo>
                <a:lnTo>
                  <a:pt x="0" y="841"/>
                </a:lnTo>
                <a:lnTo>
                  <a:pt x="0" y="841"/>
                </a:lnTo>
                <a:lnTo>
                  <a:pt x="0" y="847"/>
                </a:lnTo>
                <a:lnTo>
                  <a:pt x="1" y="852"/>
                </a:lnTo>
                <a:lnTo>
                  <a:pt x="7" y="864"/>
                </a:lnTo>
                <a:lnTo>
                  <a:pt x="15" y="875"/>
                </a:lnTo>
                <a:lnTo>
                  <a:pt x="20" y="881"/>
                </a:lnTo>
                <a:lnTo>
                  <a:pt x="20" y="881"/>
                </a:lnTo>
                <a:lnTo>
                  <a:pt x="24" y="885"/>
                </a:lnTo>
                <a:lnTo>
                  <a:pt x="31" y="890"/>
                </a:lnTo>
                <a:lnTo>
                  <a:pt x="36" y="894"/>
                </a:lnTo>
                <a:lnTo>
                  <a:pt x="39" y="894"/>
                </a:lnTo>
                <a:lnTo>
                  <a:pt x="41" y="894"/>
                </a:lnTo>
                <a:lnTo>
                  <a:pt x="41" y="894"/>
                </a:lnTo>
                <a:lnTo>
                  <a:pt x="42" y="891"/>
                </a:lnTo>
                <a:lnTo>
                  <a:pt x="42" y="889"/>
                </a:lnTo>
                <a:lnTo>
                  <a:pt x="40" y="882"/>
                </a:lnTo>
                <a:lnTo>
                  <a:pt x="33" y="876"/>
                </a:lnTo>
                <a:lnTo>
                  <a:pt x="33" y="876"/>
                </a:lnTo>
                <a:lnTo>
                  <a:pt x="41" y="877"/>
                </a:lnTo>
                <a:lnTo>
                  <a:pt x="46" y="876"/>
                </a:lnTo>
                <a:lnTo>
                  <a:pt x="48" y="875"/>
                </a:lnTo>
                <a:lnTo>
                  <a:pt x="49" y="873"/>
                </a:lnTo>
                <a:lnTo>
                  <a:pt x="49" y="873"/>
                </a:lnTo>
                <a:lnTo>
                  <a:pt x="49" y="867"/>
                </a:lnTo>
                <a:lnTo>
                  <a:pt x="46" y="859"/>
                </a:lnTo>
                <a:lnTo>
                  <a:pt x="44" y="851"/>
                </a:lnTo>
                <a:lnTo>
                  <a:pt x="44" y="851"/>
                </a:lnTo>
                <a:lnTo>
                  <a:pt x="46" y="854"/>
                </a:lnTo>
                <a:lnTo>
                  <a:pt x="50" y="858"/>
                </a:lnTo>
                <a:lnTo>
                  <a:pt x="53" y="859"/>
                </a:lnTo>
                <a:lnTo>
                  <a:pt x="55" y="859"/>
                </a:lnTo>
                <a:lnTo>
                  <a:pt x="58" y="859"/>
                </a:lnTo>
                <a:lnTo>
                  <a:pt x="59" y="856"/>
                </a:lnTo>
                <a:lnTo>
                  <a:pt x="59" y="856"/>
                </a:lnTo>
                <a:lnTo>
                  <a:pt x="62" y="854"/>
                </a:lnTo>
                <a:lnTo>
                  <a:pt x="63" y="852"/>
                </a:lnTo>
                <a:lnTo>
                  <a:pt x="63" y="849"/>
                </a:lnTo>
                <a:lnTo>
                  <a:pt x="62" y="841"/>
                </a:lnTo>
                <a:lnTo>
                  <a:pt x="62" y="841"/>
                </a:lnTo>
                <a:lnTo>
                  <a:pt x="61" y="821"/>
                </a:lnTo>
                <a:lnTo>
                  <a:pt x="59" y="791"/>
                </a:lnTo>
                <a:lnTo>
                  <a:pt x="59" y="753"/>
                </a:lnTo>
                <a:lnTo>
                  <a:pt x="59" y="753"/>
                </a:lnTo>
                <a:lnTo>
                  <a:pt x="63" y="747"/>
                </a:lnTo>
                <a:lnTo>
                  <a:pt x="66" y="742"/>
                </a:lnTo>
                <a:lnTo>
                  <a:pt x="67" y="734"/>
                </a:lnTo>
                <a:lnTo>
                  <a:pt x="67" y="734"/>
                </a:lnTo>
                <a:lnTo>
                  <a:pt x="70" y="716"/>
                </a:lnTo>
                <a:lnTo>
                  <a:pt x="70" y="716"/>
                </a:lnTo>
                <a:lnTo>
                  <a:pt x="85" y="690"/>
                </a:lnTo>
                <a:lnTo>
                  <a:pt x="97" y="668"/>
                </a:lnTo>
                <a:lnTo>
                  <a:pt x="109" y="646"/>
                </a:lnTo>
                <a:lnTo>
                  <a:pt x="109" y="646"/>
                </a:lnTo>
                <a:lnTo>
                  <a:pt x="141" y="582"/>
                </a:lnTo>
                <a:lnTo>
                  <a:pt x="141" y="582"/>
                </a:lnTo>
                <a:lnTo>
                  <a:pt x="139" y="619"/>
                </a:lnTo>
                <a:lnTo>
                  <a:pt x="139" y="656"/>
                </a:lnTo>
                <a:lnTo>
                  <a:pt x="139" y="656"/>
                </a:lnTo>
                <a:lnTo>
                  <a:pt x="141" y="675"/>
                </a:lnTo>
                <a:lnTo>
                  <a:pt x="141" y="675"/>
                </a:lnTo>
                <a:lnTo>
                  <a:pt x="128" y="699"/>
                </a:lnTo>
                <a:lnTo>
                  <a:pt x="119" y="720"/>
                </a:lnTo>
                <a:lnTo>
                  <a:pt x="116" y="729"/>
                </a:lnTo>
                <a:lnTo>
                  <a:pt x="114" y="737"/>
                </a:lnTo>
                <a:lnTo>
                  <a:pt x="114" y="737"/>
                </a:lnTo>
                <a:lnTo>
                  <a:pt x="115" y="743"/>
                </a:lnTo>
                <a:lnTo>
                  <a:pt x="116" y="750"/>
                </a:lnTo>
                <a:lnTo>
                  <a:pt x="120" y="762"/>
                </a:lnTo>
                <a:lnTo>
                  <a:pt x="126" y="772"/>
                </a:lnTo>
                <a:lnTo>
                  <a:pt x="127" y="776"/>
                </a:lnTo>
                <a:lnTo>
                  <a:pt x="127" y="776"/>
                </a:lnTo>
                <a:lnTo>
                  <a:pt x="126" y="788"/>
                </a:lnTo>
                <a:lnTo>
                  <a:pt x="119" y="815"/>
                </a:lnTo>
                <a:lnTo>
                  <a:pt x="109" y="854"/>
                </a:lnTo>
                <a:lnTo>
                  <a:pt x="101" y="875"/>
                </a:lnTo>
                <a:lnTo>
                  <a:pt x="93" y="897"/>
                </a:lnTo>
                <a:lnTo>
                  <a:pt x="93" y="897"/>
                </a:lnTo>
                <a:lnTo>
                  <a:pt x="78" y="936"/>
                </a:lnTo>
                <a:lnTo>
                  <a:pt x="66" y="967"/>
                </a:lnTo>
                <a:lnTo>
                  <a:pt x="59" y="989"/>
                </a:lnTo>
                <a:lnTo>
                  <a:pt x="58" y="997"/>
                </a:lnTo>
                <a:lnTo>
                  <a:pt x="59" y="1000"/>
                </a:lnTo>
                <a:lnTo>
                  <a:pt x="59" y="1000"/>
                </a:lnTo>
                <a:lnTo>
                  <a:pt x="62" y="1003"/>
                </a:lnTo>
                <a:lnTo>
                  <a:pt x="65" y="1004"/>
                </a:lnTo>
                <a:lnTo>
                  <a:pt x="72" y="1006"/>
                </a:lnTo>
                <a:lnTo>
                  <a:pt x="84" y="1007"/>
                </a:lnTo>
                <a:lnTo>
                  <a:pt x="101" y="1011"/>
                </a:lnTo>
                <a:lnTo>
                  <a:pt x="101" y="1011"/>
                </a:lnTo>
                <a:lnTo>
                  <a:pt x="127" y="1016"/>
                </a:lnTo>
                <a:lnTo>
                  <a:pt x="154" y="1020"/>
                </a:lnTo>
                <a:lnTo>
                  <a:pt x="185" y="1024"/>
                </a:lnTo>
                <a:lnTo>
                  <a:pt x="185" y="1024"/>
                </a:lnTo>
                <a:lnTo>
                  <a:pt x="190" y="1085"/>
                </a:lnTo>
                <a:lnTo>
                  <a:pt x="196" y="1152"/>
                </a:lnTo>
                <a:lnTo>
                  <a:pt x="196" y="1152"/>
                </a:lnTo>
                <a:lnTo>
                  <a:pt x="194" y="1246"/>
                </a:lnTo>
                <a:lnTo>
                  <a:pt x="193" y="1351"/>
                </a:lnTo>
                <a:lnTo>
                  <a:pt x="193" y="1351"/>
                </a:lnTo>
                <a:lnTo>
                  <a:pt x="193" y="1368"/>
                </a:lnTo>
                <a:lnTo>
                  <a:pt x="194" y="1385"/>
                </a:lnTo>
                <a:lnTo>
                  <a:pt x="198" y="1403"/>
                </a:lnTo>
                <a:lnTo>
                  <a:pt x="198" y="1403"/>
                </a:lnTo>
                <a:lnTo>
                  <a:pt x="209" y="1418"/>
                </a:lnTo>
                <a:lnTo>
                  <a:pt x="216" y="1430"/>
                </a:lnTo>
                <a:lnTo>
                  <a:pt x="219" y="1437"/>
                </a:lnTo>
                <a:lnTo>
                  <a:pt x="219" y="1437"/>
                </a:lnTo>
                <a:lnTo>
                  <a:pt x="219" y="1442"/>
                </a:lnTo>
                <a:lnTo>
                  <a:pt x="219" y="1444"/>
                </a:lnTo>
                <a:lnTo>
                  <a:pt x="219" y="1444"/>
                </a:lnTo>
                <a:lnTo>
                  <a:pt x="207" y="1443"/>
                </a:lnTo>
                <a:lnTo>
                  <a:pt x="200" y="1443"/>
                </a:lnTo>
                <a:lnTo>
                  <a:pt x="197" y="1443"/>
                </a:lnTo>
                <a:lnTo>
                  <a:pt x="196" y="1444"/>
                </a:lnTo>
                <a:lnTo>
                  <a:pt x="196" y="1444"/>
                </a:lnTo>
                <a:lnTo>
                  <a:pt x="196" y="1448"/>
                </a:lnTo>
                <a:lnTo>
                  <a:pt x="197" y="1455"/>
                </a:lnTo>
                <a:lnTo>
                  <a:pt x="201" y="1470"/>
                </a:lnTo>
                <a:lnTo>
                  <a:pt x="201" y="1470"/>
                </a:lnTo>
                <a:lnTo>
                  <a:pt x="202" y="1479"/>
                </a:lnTo>
                <a:lnTo>
                  <a:pt x="203" y="1489"/>
                </a:lnTo>
                <a:lnTo>
                  <a:pt x="206" y="1494"/>
                </a:lnTo>
                <a:lnTo>
                  <a:pt x="207" y="1496"/>
                </a:lnTo>
                <a:lnTo>
                  <a:pt x="211" y="1499"/>
                </a:lnTo>
                <a:lnTo>
                  <a:pt x="216" y="1499"/>
                </a:lnTo>
                <a:lnTo>
                  <a:pt x="216" y="1499"/>
                </a:lnTo>
                <a:lnTo>
                  <a:pt x="231" y="1500"/>
                </a:lnTo>
                <a:lnTo>
                  <a:pt x="249" y="1503"/>
                </a:lnTo>
                <a:lnTo>
                  <a:pt x="264" y="1504"/>
                </a:lnTo>
                <a:lnTo>
                  <a:pt x="271" y="1504"/>
                </a:lnTo>
                <a:lnTo>
                  <a:pt x="274" y="1502"/>
                </a:lnTo>
                <a:lnTo>
                  <a:pt x="274" y="1502"/>
                </a:lnTo>
                <a:lnTo>
                  <a:pt x="281" y="1495"/>
                </a:lnTo>
                <a:lnTo>
                  <a:pt x="284" y="1492"/>
                </a:lnTo>
                <a:lnTo>
                  <a:pt x="284" y="1489"/>
                </a:lnTo>
                <a:lnTo>
                  <a:pt x="284" y="1489"/>
                </a:lnTo>
                <a:lnTo>
                  <a:pt x="281" y="1447"/>
                </a:lnTo>
                <a:lnTo>
                  <a:pt x="279" y="1411"/>
                </a:lnTo>
                <a:lnTo>
                  <a:pt x="279" y="1411"/>
                </a:lnTo>
                <a:lnTo>
                  <a:pt x="283" y="1411"/>
                </a:lnTo>
                <a:lnTo>
                  <a:pt x="285" y="1409"/>
                </a:lnTo>
                <a:lnTo>
                  <a:pt x="287" y="1411"/>
                </a:lnTo>
                <a:lnTo>
                  <a:pt x="287" y="1411"/>
                </a:lnTo>
                <a:lnTo>
                  <a:pt x="285" y="1422"/>
                </a:lnTo>
                <a:lnTo>
                  <a:pt x="285" y="1431"/>
                </a:lnTo>
                <a:lnTo>
                  <a:pt x="287" y="1434"/>
                </a:lnTo>
                <a:lnTo>
                  <a:pt x="287" y="1437"/>
                </a:lnTo>
                <a:lnTo>
                  <a:pt x="287" y="1437"/>
                </a:lnTo>
                <a:lnTo>
                  <a:pt x="297" y="1444"/>
                </a:lnTo>
                <a:lnTo>
                  <a:pt x="305" y="1450"/>
                </a:lnTo>
                <a:lnTo>
                  <a:pt x="305" y="1450"/>
                </a:lnTo>
                <a:lnTo>
                  <a:pt x="302" y="1525"/>
                </a:lnTo>
                <a:lnTo>
                  <a:pt x="302" y="1525"/>
                </a:lnTo>
                <a:lnTo>
                  <a:pt x="302" y="1530"/>
                </a:lnTo>
                <a:lnTo>
                  <a:pt x="303" y="1542"/>
                </a:lnTo>
                <a:lnTo>
                  <a:pt x="305" y="1548"/>
                </a:lnTo>
                <a:lnTo>
                  <a:pt x="306" y="1557"/>
                </a:lnTo>
                <a:lnTo>
                  <a:pt x="310" y="1566"/>
                </a:lnTo>
                <a:lnTo>
                  <a:pt x="316" y="1578"/>
                </a:lnTo>
                <a:lnTo>
                  <a:pt x="316" y="1578"/>
                </a:lnTo>
                <a:lnTo>
                  <a:pt x="319" y="1583"/>
                </a:lnTo>
                <a:lnTo>
                  <a:pt x="324" y="1587"/>
                </a:lnTo>
                <a:lnTo>
                  <a:pt x="329" y="1591"/>
                </a:lnTo>
                <a:lnTo>
                  <a:pt x="336" y="1594"/>
                </a:lnTo>
                <a:lnTo>
                  <a:pt x="349" y="1598"/>
                </a:lnTo>
                <a:lnTo>
                  <a:pt x="363" y="1599"/>
                </a:lnTo>
                <a:lnTo>
                  <a:pt x="376" y="1599"/>
                </a:lnTo>
                <a:lnTo>
                  <a:pt x="388" y="1596"/>
                </a:lnTo>
                <a:lnTo>
                  <a:pt x="396" y="1594"/>
                </a:lnTo>
                <a:lnTo>
                  <a:pt x="398" y="1592"/>
                </a:lnTo>
                <a:lnTo>
                  <a:pt x="399" y="1591"/>
                </a:lnTo>
                <a:lnTo>
                  <a:pt x="399" y="1591"/>
                </a:lnTo>
                <a:lnTo>
                  <a:pt x="402" y="1583"/>
                </a:lnTo>
                <a:lnTo>
                  <a:pt x="403" y="1574"/>
                </a:lnTo>
                <a:lnTo>
                  <a:pt x="402" y="1564"/>
                </a:lnTo>
                <a:lnTo>
                  <a:pt x="399" y="1559"/>
                </a:lnTo>
                <a:lnTo>
                  <a:pt x="397" y="1555"/>
                </a:lnTo>
                <a:lnTo>
                  <a:pt x="397" y="1555"/>
                </a:lnTo>
                <a:lnTo>
                  <a:pt x="393" y="1548"/>
                </a:lnTo>
                <a:lnTo>
                  <a:pt x="389" y="1540"/>
                </a:lnTo>
                <a:lnTo>
                  <a:pt x="381" y="1522"/>
                </a:lnTo>
                <a:lnTo>
                  <a:pt x="376" y="1504"/>
                </a:lnTo>
                <a:lnTo>
                  <a:pt x="373" y="1494"/>
                </a:lnTo>
                <a:lnTo>
                  <a:pt x="373" y="1494"/>
                </a:lnTo>
                <a:lnTo>
                  <a:pt x="370" y="1477"/>
                </a:lnTo>
                <a:lnTo>
                  <a:pt x="366" y="1465"/>
                </a:lnTo>
                <a:lnTo>
                  <a:pt x="373" y="1442"/>
                </a:lnTo>
                <a:lnTo>
                  <a:pt x="373" y="1442"/>
                </a:lnTo>
                <a:lnTo>
                  <a:pt x="379" y="1441"/>
                </a:lnTo>
                <a:lnTo>
                  <a:pt x="389" y="1437"/>
                </a:lnTo>
                <a:lnTo>
                  <a:pt x="394" y="1434"/>
                </a:lnTo>
                <a:lnTo>
                  <a:pt x="399" y="1430"/>
                </a:lnTo>
                <a:lnTo>
                  <a:pt x="403" y="1425"/>
                </a:lnTo>
                <a:lnTo>
                  <a:pt x="405" y="1418"/>
                </a:lnTo>
                <a:lnTo>
                  <a:pt x="405" y="1418"/>
                </a:lnTo>
                <a:lnTo>
                  <a:pt x="403" y="1385"/>
                </a:lnTo>
                <a:lnTo>
                  <a:pt x="402" y="1367"/>
                </a:lnTo>
                <a:lnTo>
                  <a:pt x="402" y="1367"/>
                </a:lnTo>
                <a:lnTo>
                  <a:pt x="410" y="1257"/>
                </a:lnTo>
                <a:lnTo>
                  <a:pt x="418" y="1180"/>
                </a:lnTo>
                <a:lnTo>
                  <a:pt x="420" y="1152"/>
                </a:lnTo>
                <a:lnTo>
                  <a:pt x="423" y="1139"/>
                </a:lnTo>
                <a:lnTo>
                  <a:pt x="423" y="1139"/>
                </a:lnTo>
                <a:lnTo>
                  <a:pt x="425" y="1130"/>
                </a:lnTo>
                <a:lnTo>
                  <a:pt x="429" y="1115"/>
                </a:lnTo>
                <a:lnTo>
                  <a:pt x="438" y="1072"/>
                </a:lnTo>
                <a:lnTo>
                  <a:pt x="449" y="1013"/>
                </a:lnTo>
                <a:lnTo>
                  <a:pt x="451" y="1003"/>
                </a:lnTo>
                <a:lnTo>
                  <a:pt x="451" y="1003"/>
                </a:lnTo>
                <a:lnTo>
                  <a:pt x="466" y="999"/>
                </a:lnTo>
                <a:lnTo>
                  <a:pt x="497" y="987"/>
                </a:lnTo>
                <a:lnTo>
                  <a:pt x="514" y="980"/>
                </a:lnTo>
                <a:lnTo>
                  <a:pt x="529" y="973"/>
                </a:lnTo>
                <a:lnTo>
                  <a:pt x="541" y="965"/>
                </a:lnTo>
                <a:lnTo>
                  <a:pt x="544" y="962"/>
                </a:lnTo>
                <a:lnTo>
                  <a:pt x="546" y="959"/>
                </a:lnTo>
                <a:lnTo>
                  <a:pt x="546" y="959"/>
                </a:lnTo>
                <a:lnTo>
                  <a:pt x="546" y="952"/>
                </a:lnTo>
                <a:lnTo>
                  <a:pt x="546" y="946"/>
                </a:lnTo>
                <a:lnTo>
                  <a:pt x="542" y="933"/>
                </a:lnTo>
                <a:lnTo>
                  <a:pt x="537" y="924"/>
                </a:lnTo>
                <a:lnTo>
                  <a:pt x="536" y="920"/>
                </a:lnTo>
                <a:lnTo>
                  <a:pt x="523" y="838"/>
                </a:lnTo>
                <a:lnTo>
                  <a:pt x="523" y="838"/>
                </a:lnTo>
                <a:lnTo>
                  <a:pt x="537" y="834"/>
                </a:lnTo>
                <a:lnTo>
                  <a:pt x="550" y="828"/>
                </a:lnTo>
                <a:lnTo>
                  <a:pt x="557" y="825"/>
                </a:lnTo>
                <a:lnTo>
                  <a:pt x="562" y="820"/>
                </a:lnTo>
                <a:lnTo>
                  <a:pt x="562" y="820"/>
                </a:lnTo>
                <a:lnTo>
                  <a:pt x="571" y="812"/>
                </a:lnTo>
                <a:lnTo>
                  <a:pt x="577" y="804"/>
                </a:lnTo>
                <a:lnTo>
                  <a:pt x="581" y="798"/>
                </a:lnTo>
                <a:lnTo>
                  <a:pt x="582" y="795"/>
                </a:lnTo>
                <a:lnTo>
                  <a:pt x="582" y="791"/>
                </a:lnTo>
                <a:lnTo>
                  <a:pt x="582" y="791"/>
                </a:lnTo>
                <a:lnTo>
                  <a:pt x="579" y="771"/>
                </a:lnTo>
                <a:lnTo>
                  <a:pt x="576" y="756"/>
                </a:lnTo>
                <a:lnTo>
                  <a:pt x="575" y="745"/>
                </a:lnTo>
                <a:lnTo>
                  <a:pt x="575" y="745"/>
                </a:lnTo>
                <a:lnTo>
                  <a:pt x="575" y="730"/>
                </a:lnTo>
                <a:lnTo>
                  <a:pt x="576" y="714"/>
                </a:lnTo>
                <a:lnTo>
                  <a:pt x="577" y="693"/>
                </a:lnTo>
                <a:lnTo>
                  <a:pt x="577" y="693"/>
                </a:lnTo>
                <a:lnTo>
                  <a:pt x="579" y="690"/>
                </a:lnTo>
                <a:lnTo>
                  <a:pt x="582" y="682"/>
                </a:lnTo>
                <a:lnTo>
                  <a:pt x="582" y="677"/>
                </a:lnTo>
                <a:lnTo>
                  <a:pt x="584" y="669"/>
                </a:lnTo>
                <a:lnTo>
                  <a:pt x="582" y="662"/>
                </a:lnTo>
                <a:lnTo>
                  <a:pt x="580" y="651"/>
                </a:lnTo>
                <a:lnTo>
                  <a:pt x="580" y="651"/>
                </a:lnTo>
                <a:lnTo>
                  <a:pt x="573" y="627"/>
                </a:lnTo>
                <a:lnTo>
                  <a:pt x="570" y="601"/>
                </a:lnTo>
                <a:lnTo>
                  <a:pt x="567" y="570"/>
                </a:lnTo>
                <a:lnTo>
                  <a:pt x="567" y="570"/>
                </a:lnTo>
                <a:lnTo>
                  <a:pt x="562" y="551"/>
                </a:lnTo>
                <a:lnTo>
                  <a:pt x="559" y="538"/>
                </a:lnTo>
                <a:lnTo>
                  <a:pt x="557" y="525"/>
                </a:lnTo>
                <a:lnTo>
                  <a:pt x="557" y="525"/>
                </a:lnTo>
                <a:lnTo>
                  <a:pt x="554" y="512"/>
                </a:lnTo>
                <a:lnTo>
                  <a:pt x="551" y="501"/>
                </a:lnTo>
                <a:lnTo>
                  <a:pt x="547" y="492"/>
                </a:lnTo>
                <a:lnTo>
                  <a:pt x="546" y="489"/>
                </a:lnTo>
                <a:lnTo>
                  <a:pt x="546" y="489"/>
                </a:lnTo>
                <a:lnTo>
                  <a:pt x="545" y="481"/>
                </a:lnTo>
                <a:lnTo>
                  <a:pt x="542" y="460"/>
                </a:lnTo>
                <a:lnTo>
                  <a:pt x="538" y="435"/>
                </a:lnTo>
                <a:lnTo>
                  <a:pt x="533" y="409"/>
                </a:lnTo>
                <a:lnTo>
                  <a:pt x="533" y="409"/>
                </a:lnTo>
                <a:lnTo>
                  <a:pt x="527" y="381"/>
                </a:lnTo>
                <a:lnTo>
                  <a:pt x="521" y="354"/>
                </a:lnTo>
                <a:lnTo>
                  <a:pt x="516" y="329"/>
                </a:lnTo>
                <a:lnTo>
                  <a:pt x="512" y="320"/>
                </a:lnTo>
                <a:lnTo>
                  <a:pt x="510" y="314"/>
                </a:lnTo>
                <a:lnTo>
                  <a:pt x="510" y="314"/>
                </a:lnTo>
                <a:lnTo>
                  <a:pt x="503" y="309"/>
                </a:lnTo>
                <a:lnTo>
                  <a:pt x="494" y="302"/>
                </a:lnTo>
                <a:lnTo>
                  <a:pt x="472" y="289"/>
                </a:lnTo>
                <a:lnTo>
                  <a:pt x="450" y="279"/>
                </a:lnTo>
                <a:lnTo>
                  <a:pt x="438" y="275"/>
                </a:lnTo>
                <a:lnTo>
                  <a:pt x="438" y="275"/>
                </a:lnTo>
                <a:lnTo>
                  <a:pt x="432" y="272"/>
                </a:lnTo>
                <a:lnTo>
                  <a:pt x="423" y="267"/>
                </a:lnTo>
                <a:lnTo>
                  <a:pt x="410" y="259"/>
                </a:lnTo>
                <a:lnTo>
                  <a:pt x="410" y="259"/>
                </a:lnTo>
                <a:lnTo>
                  <a:pt x="407" y="249"/>
                </a:lnTo>
                <a:lnTo>
                  <a:pt x="405" y="236"/>
                </a:lnTo>
                <a:lnTo>
                  <a:pt x="405" y="236"/>
                </a:lnTo>
                <a:lnTo>
                  <a:pt x="397" y="227"/>
                </a:lnTo>
                <a:lnTo>
                  <a:pt x="389" y="220"/>
                </a:lnTo>
                <a:lnTo>
                  <a:pt x="389" y="210"/>
                </a:lnTo>
                <a:lnTo>
                  <a:pt x="389" y="210"/>
                </a:lnTo>
                <a:lnTo>
                  <a:pt x="392" y="214"/>
                </a:lnTo>
                <a:lnTo>
                  <a:pt x="394" y="218"/>
                </a:lnTo>
                <a:lnTo>
                  <a:pt x="394" y="218"/>
                </a:lnTo>
                <a:lnTo>
                  <a:pt x="397" y="211"/>
                </a:lnTo>
                <a:lnTo>
                  <a:pt x="399" y="207"/>
                </a:lnTo>
                <a:lnTo>
                  <a:pt x="399" y="205"/>
                </a:lnTo>
                <a:lnTo>
                  <a:pt x="399" y="205"/>
                </a:lnTo>
                <a:lnTo>
                  <a:pt x="401" y="205"/>
                </a:lnTo>
                <a:lnTo>
                  <a:pt x="403" y="206"/>
                </a:lnTo>
                <a:lnTo>
                  <a:pt x="407" y="210"/>
                </a:lnTo>
                <a:lnTo>
                  <a:pt x="412" y="179"/>
                </a:lnTo>
                <a:lnTo>
                  <a:pt x="412" y="179"/>
                </a:lnTo>
                <a:lnTo>
                  <a:pt x="415" y="181"/>
                </a:lnTo>
                <a:lnTo>
                  <a:pt x="418" y="187"/>
                </a:lnTo>
                <a:lnTo>
                  <a:pt x="418" y="187"/>
                </a:lnTo>
                <a:lnTo>
                  <a:pt x="420" y="183"/>
                </a:lnTo>
                <a:lnTo>
                  <a:pt x="423" y="175"/>
                </a:lnTo>
                <a:lnTo>
                  <a:pt x="425" y="167"/>
                </a:lnTo>
                <a:lnTo>
                  <a:pt x="425" y="162"/>
                </a:lnTo>
                <a:lnTo>
                  <a:pt x="425" y="162"/>
                </a:lnTo>
                <a:lnTo>
                  <a:pt x="427" y="162"/>
                </a:lnTo>
                <a:lnTo>
                  <a:pt x="429" y="159"/>
                </a:lnTo>
                <a:lnTo>
                  <a:pt x="433" y="157"/>
                </a:lnTo>
                <a:lnTo>
                  <a:pt x="433" y="157"/>
                </a:lnTo>
                <a:lnTo>
                  <a:pt x="434" y="145"/>
                </a:lnTo>
                <a:lnTo>
                  <a:pt x="434" y="135"/>
                </a:lnTo>
                <a:lnTo>
                  <a:pt x="436" y="128"/>
                </a:lnTo>
                <a:lnTo>
                  <a:pt x="436" y="128"/>
                </a:lnTo>
                <a:lnTo>
                  <a:pt x="436" y="119"/>
                </a:lnTo>
                <a:lnTo>
                  <a:pt x="436" y="101"/>
                </a:lnTo>
                <a:lnTo>
                  <a:pt x="433" y="74"/>
                </a:lnTo>
                <a:lnTo>
                  <a:pt x="433" y="74"/>
                </a:lnTo>
                <a:lnTo>
                  <a:pt x="432" y="68"/>
                </a:lnTo>
                <a:lnTo>
                  <a:pt x="429" y="61"/>
                </a:lnTo>
                <a:lnTo>
                  <a:pt x="425" y="53"/>
                </a:lnTo>
                <a:lnTo>
                  <a:pt x="420" y="45"/>
                </a:lnTo>
                <a:lnTo>
                  <a:pt x="420" y="45"/>
                </a:lnTo>
                <a:lnTo>
                  <a:pt x="412" y="37"/>
                </a:lnTo>
                <a:lnTo>
                  <a:pt x="401" y="27"/>
                </a:lnTo>
                <a:lnTo>
                  <a:pt x="384" y="14"/>
                </a:lnTo>
                <a:lnTo>
                  <a:pt x="384" y="14"/>
                </a:lnTo>
                <a:lnTo>
                  <a:pt x="381" y="10"/>
                </a:lnTo>
                <a:lnTo>
                  <a:pt x="376" y="5"/>
                </a:lnTo>
                <a:lnTo>
                  <a:pt x="373" y="2"/>
                </a:lnTo>
                <a:lnTo>
                  <a:pt x="370" y="1"/>
                </a:lnTo>
                <a:lnTo>
                  <a:pt x="366" y="0"/>
                </a:lnTo>
                <a:lnTo>
                  <a:pt x="361" y="1"/>
                </a:lnTo>
                <a:lnTo>
                  <a:pt x="361" y="1"/>
                </a:lnTo>
                <a:lnTo>
                  <a:pt x="332" y="6"/>
                </a:lnTo>
                <a:lnTo>
                  <a:pt x="332" y="6"/>
                </a:lnTo>
                <a:lnTo>
                  <a:pt x="323" y="7"/>
                </a:lnTo>
                <a:lnTo>
                  <a:pt x="312" y="9"/>
                </a:lnTo>
                <a:lnTo>
                  <a:pt x="312" y="9"/>
                </a:lnTo>
                <a:lnTo>
                  <a:pt x="306" y="7"/>
                </a:lnTo>
                <a:lnTo>
                  <a:pt x="302" y="7"/>
                </a:lnTo>
                <a:lnTo>
                  <a:pt x="299" y="9"/>
                </a:lnTo>
                <a:lnTo>
                  <a:pt x="299" y="9"/>
                </a:lnTo>
                <a:lnTo>
                  <a:pt x="293" y="14"/>
                </a:lnTo>
                <a:lnTo>
                  <a:pt x="289" y="15"/>
                </a:lnTo>
                <a:lnTo>
                  <a:pt x="287" y="17"/>
                </a:lnTo>
                <a:lnTo>
                  <a:pt x="287" y="17"/>
                </a:lnTo>
                <a:close/>
                <a:moveTo>
                  <a:pt x="496" y="619"/>
                </a:moveTo>
                <a:lnTo>
                  <a:pt x="512" y="651"/>
                </a:lnTo>
                <a:lnTo>
                  <a:pt x="512" y="651"/>
                </a:lnTo>
                <a:lnTo>
                  <a:pt x="518" y="663"/>
                </a:lnTo>
                <a:lnTo>
                  <a:pt x="521" y="671"/>
                </a:lnTo>
                <a:lnTo>
                  <a:pt x="525" y="680"/>
                </a:lnTo>
                <a:lnTo>
                  <a:pt x="525" y="680"/>
                </a:lnTo>
                <a:lnTo>
                  <a:pt x="532" y="699"/>
                </a:lnTo>
                <a:lnTo>
                  <a:pt x="534" y="711"/>
                </a:lnTo>
                <a:lnTo>
                  <a:pt x="536" y="721"/>
                </a:lnTo>
                <a:lnTo>
                  <a:pt x="536" y="721"/>
                </a:lnTo>
                <a:lnTo>
                  <a:pt x="534" y="727"/>
                </a:lnTo>
                <a:lnTo>
                  <a:pt x="532" y="734"/>
                </a:lnTo>
                <a:lnTo>
                  <a:pt x="525" y="749"/>
                </a:lnTo>
                <a:lnTo>
                  <a:pt x="515" y="766"/>
                </a:lnTo>
                <a:lnTo>
                  <a:pt x="515" y="766"/>
                </a:lnTo>
                <a:lnTo>
                  <a:pt x="514" y="742"/>
                </a:lnTo>
                <a:lnTo>
                  <a:pt x="515" y="703"/>
                </a:lnTo>
                <a:lnTo>
                  <a:pt x="515" y="703"/>
                </a:lnTo>
                <a:lnTo>
                  <a:pt x="514" y="693"/>
                </a:lnTo>
                <a:lnTo>
                  <a:pt x="512" y="681"/>
                </a:lnTo>
                <a:lnTo>
                  <a:pt x="506" y="653"/>
                </a:lnTo>
                <a:lnTo>
                  <a:pt x="496" y="619"/>
                </a:lnTo>
                <a:lnTo>
                  <a:pt x="496" y="619"/>
                </a:lnTo>
                <a:close/>
                <a:moveTo>
                  <a:pt x="518" y="794"/>
                </a:moveTo>
                <a:lnTo>
                  <a:pt x="518" y="794"/>
                </a:lnTo>
                <a:lnTo>
                  <a:pt x="519" y="794"/>
                </a:lnTo>
                <a:lnTo>
                  <a:pt x="525" y="791"/>
                </a:lnTo>
                <a:lnTo>
                  <a:pt x="525" y="791"/>
                </a:lnTo>
                <a:lnTo>
                  <a:pt x="529" y="788"/>
                </a:lnTo>
                <a:lnTo>
                  <a:pt x="533" y="782"/>
                </a:lnTo>
                <a:lnTo>
                  <a:pt x="538" y="776"/>
                </a:lnTo>
                <a:lnTo>
                  <a:pt x="549" y="781"/>
                </a:lnTo>
                <a:lnTo>
                  <a:pt x="549" y="781"/>
                </a:lnTo>
                <a:lnTo>
                  <a:pt x="549" y="785"/>
                </a:lnTo>
                <a:lnTo>
                  <a:pt x="549" y="791"/>
                </a:lnTo>
                <a:lnTo>
                  <a:pt x="549" y="791"/>
                </a:lnTo>
                <a:lnTo>
                  <a:pt x="547" y="797"/>
                </a:lnTo>
                <a:lnTo>
                  <a:pt x="544" y="804"/>
                </a:lnTo>
                <a:lnTo>
                  <a:pt x="544" y="804"/>
                </a:lnTo>
                <a:lnTo>
                  <a:pt x="540" y="810"/>
                </a:lnTo>
                <a:lnTo>
                  <a:pt x="536" y="814"/>
                </a:lnTo>
                <a:lnTo>
                  <a:pt x="528" y="820"/>
                </a:lnTo>
                <a:lnTo>
                  <a:pt x="528" y="820"/>
                </a:lnTo>
                <a:lnTo>
                  <a:pt x="523" y="825"/>
                </a:lnTo>
                <a:lnTo>
                  <a:pt x="523" y="828"/>
                </a:lnTo>
                <a:lnTo>
                  <a:pt x="518" y="794"/>
                </a:lnTo>
                <a:close/>
                <a:moveTo>
                  <a:pt x="523" y="828"/>
                </a:moveTo>
                <a:lnTo>
                  <a:pt x="523" y="828"/>
                </a:lnTo>
                <a:lnTo>
                  <a:pt x="523" y="828"/>
                </a:lnTo>
                <a:lnTo>
                  <a:pt x="523" y="8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986160" y="755414"/>
            <a:ext cx="515718" cy="1691116"/>
          </a:xfrm>
          <a:custGeom>
            <a:avLst/>
            <a:gdLst>
              <a:gd name="T0" fmla="*/ 98 w 283"/>
              <a:gd name="T1" fmla="*/ 66 h 928"/>
              <a:gd name="T2" fmla="*/ 126 w 283"/>
              <a:gd name="T3" fmla="*/ 18 h 928"/>
              <a:gd name="T4" fmla="*/ 147 w 283"/>
              <a:gd name="T5" fmla="*/ 2 h 928"/>
              <a:gd name="T6" fmla="*/ 184 w 283"/>
              <a:gd name="T7" fmla="*/ 2 h 928"/>
              <a:gd name="T8" fmla="*/ 198 w 283"/>
              <a:gd name="T9" fmla="*/ 16 h 928"/>
              <a:gd name="T10" fmla="*/ 213 w 283"/>
              <a:gd name="T11" fmla="*/ 27 h 928"/>
              <a:gd name="T12" fmla="*/ 232 w 283"/>
              <a:gd name="T13" fmla="*/ 55 h 928"/>
              <a:gd name="T14" fmla="*/ 233 w 283"/>
              <a:gd name="T15" fmla="*/ 86 h 928"/>
              <a:gd name="T16" fmla="*/ 225 w 283"/>
              <a:gd name="T17" fmla="*/ 109 h 928"/>
              <a:gd name="T18" fmla="*/ 208 w 283"/>
              <a:gd name="T19" fmla="*/ 127 h 928"/>
              <a:gd name="T20" fmla="*/ 228 w 283"/>
              <a:gd name="T21" fmla="*/ 152 h 928"/>
              <a:gd name="T22" fmla="*/ 265 w 283"/>
              <a:gd name="T23" fmla="*/ 230 h 928"/>
              <a:gd name="T24" fmla="*/ 283 w 283"/>
              <a:gd name="T25" fmla="*/ 345 h 928"/>
              <a:gd name="T26" fmla="*/ 278 w 283"/>
              <a:gd name="T27" fmla="*/ 475 h 928"/>
              <a:gd name="T28" fmla="*/ 260 w 283"/>
              <a:gd name="T29" fmla="*/ 498 h 928"/>
              <a:gd name="T30" fmla="*/ 251 w 283"/>
              <a:gd name="T31" fmla="*/ 522 h 928"/>
              <a:gd name="T32" fmla="*/ 251 w 283"/>
              <a:gd name="T33" fmla="*/ 549 h 928"/>
              <a:gd name="T34" fmla="*/ 243 w 283"/>
              <a:gd name="T35" fmla="*/ 583 h 928"/>
              <a:gd name="T36" fmla="*/ 238 w 283"/>
              <a:gd name="T37" fmla="*/ 626 h 928"/>
              <a:gd name="T38" fmla="*/ 213 w 283"/>
              <a:gd name="T39" fmla="*/ 628 h 928"/>
              <a:gd name="T40" fmla="*/ 198 w 283"/>
              <a:gd name="T41" fmla="*/ 616 h 928"/>
              <a:gd name="T42" fmla="*/ 193 w 283"/>
              <a:gd name="T43" fmla="*/ 716 h 928"/>
              <a:gd name="T44" fmla="*/ 180 w 283"/>
              <a:gd name="T45" fmla="*/ 795 h 928"/>
              <a:gd name="T46" fmla="*/ 173 w 283"/>
              <a:gd name="T47" fmla="*/ 859 h 928"/>
              <a:gd name="T48" fmla="*/ 167 w 283"/>
              <a:gd name="T49" fmla="*/ 879 h 928"/>
              <a:gd name="T50" fmla="*/ 171 w 283"/>
              <a:gd name="T51" fmla="*/ 907 h 928"/>
              <a:gd name="T52" fmla="*/ 174 w 283"/>
              <a:gd name="T53" fmla="*/ 927 h 928"/>
              <a:gd name="T54" fmla="*/ 138 w 283"/>
              <a:gd name="T55" fmla="*/ 927 h 928"/>
              <a:gd name="T56" fmla="*/ 114 w 283"/>
              <a:gd name="T57" fmla="*/ 917 h 928"/>
              <a:gd name="T58" fmla="*/ 115 w 283"/>
              <a:gd name="T59" fmla="*/ 879 h 928"/>
              <a:gd name="T60" fmla="*/ 109 w 283"/>
              <a:gd name="T61" fmla="*/ 867 h 928"/>
              <a:gd name="T62" fmla="*/ 109 w 283"/>
              <a:gd name="T63" fmla="*/ 806 h 928"/>
              <a:gd name="T64" fmla="*/ 105 w 283"/>
              <a:gd name="T65" fmla="*/ 791 h 928"/>
              <a:gd name="T66" fmla="*/ 93 w 283"/>
              <a:gd name="T67" fmla="*/ 786 h 928"/>
              <a:gd name="T68" fmla="*/ 97 w 283"/>
              <a:gd name="T69" fmla="*/ 755 h 928"/>
              <a:gd name="T70" fmla="*/ 93 w 283"/>
              <a:gd name="T71" fmla="*/ 719 h 928"/>
              <a:gd name="T72" fmla="*/ 83 w 283"/>
              <a:gd name="T73" fmla="*/ 706 h 928"/>
              <a:gd name="T74" fmla="*/ 80 w 283"/>
              <a:gd name="T75" fmla="*/ 688 h 928"/>
              <a:gd name="T76" fmla="*/ 73 w 283"/>
              <a:gd name="T77" fmla="*/ 622 h 928"/>
              <a:gd name="T78" fmla="*/ 60 w 283"/>
              <a:gd name="T79" fmla="*/ 565 h 928"/>
              <a:gd name="T80" fmla="*/ 38 w 283"/>
              <a:gd name="T81" fmla="*/ 478 h 928"/>
              <a:gd name="T82" fmla="*/ 38 w 283"/>
              <a:gd name="T83" fmla="*/ 447 h 928"/>
              <a:gd name="T84" fmla="*/ 25 w 283"/>
              <a:gd name="T85" fmla="*/ 434 h 928"/>
              <a:gd name="T86" fmla="*/ 27 w 283"/>
              <a:gd name="T87" fmla="*/ 397 h 928"/>
              <a:gd name="T88" fmla="*/ 11 w 283"/>
              <a:gd name="T89" fmla="*/ 351 h 928"/>
              <a:gd name="T90" fmla="*/ 18 w 283"/>
              <a:gd name="T91" fmla="*/ 333 h 928"/>
              <a:gd name="T92" fmla="*/ 11 w 283"/>
              <a:gd name="T93" fmla="*/ 316 h 928"/>
              <a:gd name="T94" fmla="*/ 0 w 283"/>
              <a:gd name="T95" fmla="*/ 291 h 928"/>
              <a:gd name="T96" fmla="*/ 24 w 283"/>
              <a:gd name="T97" fmla="*/ 187 h 928"/>
              <a:gd name="T98" fmla="*/ 42 w 283"/>
              <a:gd name="T99" fmla="*/ 130 h 928"/>
              <a:gd name="T100" fmla="*/ 45 w 283"/>
              <a:gd name="T101" fmla="*/ 139 h 928"/>
              <a:gd name="T102" fmla="*/ 47 w 283"/>
              <a:gd name="T103" fmla="*/ 150 h 928"/>
              <a:gd name="T104" fmla="*/ 58 w 283"/>
              <a:gd name="T105" fmla="*/ 134 h 928"/>
              <a:gd name="T106" fmla="*/ 86 w 283"/>
              <a:gd name="T107" fmla="*/ 124 h 928"/>
              <a:gd name="T108" fmla="*/ 97 w 283"/>
              <a:gd name="T109" fmla="*/ 10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3" h="928">
                <a:moveTo>
                  <a:pt x="98" y="107"/>
                </a:moveTo>
                <a:lnTo>
                  <a:pt x="98" y="107"/>
                </a:lnTo>
                <a:lnTo>
                  <a:pt x="97" y="88"/>
                </a:lnTo>
                <a:lnTo>
                  <a:pt x="97" y="72"/>
                </a:lnTo>
                <a:lnTo>
                  <a:pt x="98" y="66"/>
                </a:lnTo>
                <a:lnTo>
                  <a:pt x="101" y="62"/>
                </a:lnTo>
                <a:lnTo>
                  <a:pt x="101" y="62"/>
                </a:lnTo>
                <a:lnTo>
                  <a:pt x="107" y="51"/>
                </a:lnTo>
                <a:lnTo>
                  <a:pt x="116" y="34"/>
                </a:lnTo>
                <a:lnTo>
                  <a:pt x="126" y="18"/>
                </a:lnTo>
                <a:lnTo>
                  <a:pt x="131" y="11"/>
                </a:lnTo>
                <a:lnTo>
                  <a:pt x="135" y="7"/>
                </a:lnTo>
                <a:lnTo>
                  <a:pt x="135" y="7"/>
                </a:lnTo>
                <a:lnTo>
                  <a:pt x="140" y="5"/>
                </a:lnTo>
                <a:lnTo>
                  <a:pt x="147" y="2"/>
                </a:lnTo>
                <a:lnTo>
                  <a:pt x="153" y="1"/>
                </a:lnTo>
                <a:lnTo>
                  <a:pt x="161" y="0"/>
                </a:lnTo>
                <a:lnTo>
                  <a:pt x="169" y="0"/>
                </a:lnTo>
                <a:lnTo>
                  <a:pt x="177" y="1"/>
                </a:lnTo>
                <a:lnTo>
                  <a:pt x="184" y="2"/>
                </a:lnTo>
                <a:lnTo>
                  <a:pt x="188" y="5"/>
                </a:lnTo>
                <a:lnTo>
                  <a:pt x="188" y="5"/>
                </a:lnTo>
                <a:lnTo>
                  <a:pt x="194" y="9"/>
                </a:lnTo>
                <a:lnTo>
                  <a:pt x="197" y="14"/>
                </a:lnTo>
                <a:lnTo>
                  <a:pt x="198" y="16"/>
                </a:lnTo>
                <a:lnTo>
                  <a:pt x="198" y="17"/>
                </a:lnTo>
                <a:lnTo>
                  <a:pt x="198" y="17"/>
                </a:lnTo>
                <a:lnTo>
                  <a:pt x="204" y="19"/>
                </a:lnTo>
                <a:lnTo>
                  <a:pt x="208" y="21"/>
                </a:lnTo>
                <a:lnTo>
                  <a:pt x="213" y="27"/>
                </a:lnTo>
                <a:lnTo>
                  <a:pt x="213" y="27"/>
                </a:lnTo>
                <a:lnTo>
                  <a:pt x="219" y="34"/>
                </a:lnTo>
                <a:lnTo>
                  <a:pt x="226" y="44"/>
                </a:lnTo>
                <a:lnTo>
                  <a:pt x="230" y="50"/>
                </a:lnTo>
                <a:lnTo>
                  <a:pt x="232" y="55"/>
                </a:lnTo>
                <a:lnTo>
                  <a:pt x="234" y="61"/>
                </a:lnTo>
                <a:lnTo>
                  <a:pt x="235" y="66"/>
                </a:lnTo>
                <a:lnTo>
                  <a:pt x="235" y="66"/>
                </a:lnTo>
                <a:lnTo>
                  <a:pt x="235" y="78"/>
                </a:lnTo>
                <a:lnTo>
                  <a:pt x="233" y="86"/>
                </a:lnTo>
                <a:lnTo>
                  <a:pt x="232" y="92"/>
                </a:lnTo>
                <a:lnTo>
                  <a:pt x="231" y="97"/>
                </a:lnTo>
                <a:lnTo>
                  <a:pt x="231" y="97"/>
                </a:lnTo>
                <a:lnTo>
                  <a:pt x="229" y="102"/>
                </a:lnTo>
                <a:lnTo>
                  <a:pt x="225" y="109"/>
                </a:lnTo>
                <a:lnTo>
                  <a:pt x="219" y="119"/>
                </a:lnTo>
                <a:lnTo>
                  <a:pt x="219" y="119"/>
                </a:lnTo>
                <a:lnTo>
                  <a:pt x="215" y="123"/>
                </a:lnTo>
                <a:lnTo>
                  <a:pt x="212" y="125"/>
                </a:lnTo>
                <a:lnTo>
                  <a:pt x="208" y="127"/>
                </a:lnTo>
                <a:lnTo>
                  <a:pt x="208" y="127"/>
                </a:lnTo>
                <a:lnTo>
                  <a:pt x="216" y="138"/>
                </a:lnTo>
                <a:lnTo>
                  <a:pt x="222" y="146"/>
                </a:lnTo>
                <a:lnTo>
                  <a:pt x="228" y="152"/>
                </a:lnTo>
                <a:lnTo>
                  <a:pt x="228" y="152"/>
                </a:lnTo>
                <a:lnTo>
                  <a:pt x="239" y="161"/>
                </a:lnTo>
                <a:lnTo>
                  <a:pt x="246" y="167"/>
                </a:lnTo>
                <a:lnTo>
                  <a:pt x="246" y="167"/>
                </a:lnTo>
                <a:lnTo>
                  <a:pt x="251" y="187"/>
                </a:lnTo>
                <a:lnTo>
                  <a:pt x="265" y="230"/>
                </a:lnTo>
                <a:lnTo>
                  <a:pt x="277" y="281"/>
                </a:lnTo>
                <a:lnTo>
                  <a:pt x="281" y="301"/>
                </a:lnTo>
                <a:lnTo>
                  <a:pt x="283" y="315"/>
                </a:lnTo>
                <a:lnTo>
                  <a:pt x="283" y="315"/>
                </a:lnTo>
                <a:lnTo>
                  <a:pt x="283" y="345"/>
                </a:lnTo>
                <a:lnTo>
                  <a:pt x="280" y="384"/>
                </a:lnTo>
                <a:lnTo>
                  <a:pt x="278" y="422"/>
                </a:lnTo>
                <a:lnTo>
                  <a:pt x="278" y="445"/>
                </a:lnTo>
                <a:lnTo>
                  <a:pt x="278" y="445"/>
                </a:lnTo>
                <a:lnTo>
                  <a:pt x="278" y="475"/>
                </a:lnTo>
                <a:lnTo>
                  <a:pt x="278" y="495"/>
                </a:lnTo>
                <a:lnTo>
                  <a:pt x="278" y="495"/>
                </a:lnTo>
                <a:lnTo>
                  <a:pt x="270" y="497"/>
                </a:lnTo>
                <a:lnTo>
                  <a:pt x="265" y="498"/>
                </a:lnTo>
                <a:lnTo>
                  <a:pt x="260" y="498"/>
                </a:lnTo>
                <a:lnTo>
                  <a:pt x="260" y="498"/>
                </a:lnTo>
                <a:lnTo>
                  <a:pt x="259" y="498"/>
                </a:lnTo>
                <a:lnTo>
                  <a:pt x="258" y="501"/>
                </a:lnTo>
                <a:lnTo>
                  <a:pt x="255" y="509"/>
                </a:lnTo>
                <a:lnTo>
                  <a:pt x="251" y="522"/>
                </a:lnTo>
                <a:lnTo>
                  <a:pt x="246" y="528"/>
                </a:lnTo>
                <a:lnTo>
                  <a:pt x="246" y="528"/>
                </a:lnTo>
                <a:lnTo>
                  <a:pt x="251" y="545"/>
                </a:lnTo>
                <a:lnTo>
                  <a:pt x="251" y="545"/>
                </a:lnTo>
                <a:lnTo>
                  <a:pt x="251" y="549"/>
                </a:lnTo>
                <a:lnTo>
                  <a:pt x="251" y="554"/>
                </a:lnTo>
                <a:lnTo>
                  <a:pt x="249" y="563"/>
                </a:lnTo>
                <a:lnTo>
                  <a:pt x="246" y="572"/>
                </a:lnTo>
                <a:lnTo>
                  <a:pt x="243" y="583"/>
                </a:lnTo>
                <a:lnTo>
                  <a:pt x="243" y="583"/>
                </a:lnTo>
                <a:lnTo>
                  <a:pt x="242" y="595"/>
                </a:lnTo>
                <a:lnTo>
                  <a:pt x="241" y="609"/>
                </a:lnTo>
                <a:lnTo>
                  <a:pt x="240" y="620"/>
                </a:lnTo>
                <a:lnTo>
                  <a:pt x="238" y="626"/>
                </a:lnTo>
                <a:lnTo>
                  <a:pt x="238" y="626"/>
                </a:lnTo>
                <a:lnTo>
                  <a:pt x="234" y="629"/>
                </a:lnTo>
                <a:lnTo>
                  <a:pt x="231" y="630"/>
                </a:lnTo>
                <a:lnTo>
                  <a:pt x="228" y="630"/>
                </a:lnTo>
                <a:lnTo>
                  <a:pt x="228" y="630"/>
                </a:lnTo>
                <a:lnTo>
                  <a:pt x="213" y="628"/>
                </a:lnTo>
                <a:lnTo>
                  <a:pt x="213" y="628"/>
                </a:lnTo>
                <a:lnTo>
                  <a:pt x="208" y="626"/>
                </a:lnTo>
                <a:lnTo>
                  <a:pt x="204" y="624"/>
                </a:lnTo>
                <a:lnTo>
                  <a:pt x="201" y="620"/>
                </a:lnTo>
                <a:lnTo>
                  <a:pt x="198" y="616"/>
                </a:lnTo>
                <a:lnTo>
                  <a:pt x="198" y="616"/>
                </a:lnTo>
                <a:lnTo>
                  <a:pt x="195" y="658"/>
                </a:lnTo>
                <a:lnTo>
                  <a:pt x="194" y="692"/>
                </a:lnTo>
                <a:lnTo>
                  <a:pt x="193" y="716"/>
                </a:lnTo>
                <a:lnTo>
                  <a:pt x="193" y="716"/>
                </a:lnTo>
                <a:lnTo>
                  <a:pt x="193" y="724"/>
                </a:lnTo>
                <a:lnTo>
                  <a:pt x="192" y="734"/>
                </a:lnTo>
                <a:lnTo>
                  <a:pt x="187" y="758"/>
                </a:lnTo>
                <a:lnTo>
                  <a:pt x="180" y="795"/>
                </a:lnTo>
                <a:lnTo>
                  <a:pt x="180" y="795"/>
                </a:lnTo>
                <a:lnTo>
                  <a:pt x="179" y="813"/>
                </a:lnTo>
                <a:lnTo>
                  <a:pt x="178" y="834"/>
                </a:lnTo>
                <a:lnTo>
                  <a:pt x="178" y="834"/>
                </a:lnTo>
                <a:lnTo>
                  <a:pt x="175" y="852"/>
                </a:lnTo>
                <a:lnTo>
                  <a:pt x="173" y="859"/>
                </a:lnTo>
                <a:lnTo>
                  <a:pt x="170" y="863"/>
                </a:lnTo>
                <a:lnTo>
                  <a:pt x="170" y="863"/>
                </a:lnTo>
                <a:lnTo>
                  <a:pt x="169" y="866"/>
                </a:lnTo>
                <a:lnTo>
                  <a:pt x="168" y="873"/>
                </a:lnTo>
                <a:lnTo>
                  <a:pt x="167" y="879"/>
                </a:lnTo>
                <a:lnTo>
                  <a:pt x="166" y="881"/>
                </a:lnTo>
                <a:lnTo>
                  <a:pt x="166" y="881"/>
                </a:lnTo>
                <a:lnTo>
                  <a:pt x="166" y="885"/>
                </a:lnTo>
                <a:lnTo>
                  <a:pt x="168" y="895"/>
                </a:lnTo>
                <a:lnTo>
                  <a:pt x="171" y="907"/>
                </a:lnTo>
                <a:lnTo>
                  <a:pt x="173" y="916"/>
                </a:lnTo>
                <a:lnTo>
                  <a:pt x="173" y="916"/>
                </a:lnTo>
                <a:lnTo>
                  <a:pt x="174" y="921"/>
                </a:lnTo>
                <a:lnTo>
                  <a:pt x="175" y="926"/>
                </a:lnTo>
                <a:lnTo>
                  <a:pt x="174" y="927"/>
                </a:lnTo>
                <a:lnTo>
                  <a:pt x="173" y="928"/>
                </a:lnTo>
                <a:lnTo>
                  <a:pt x="166" y="928"/>
                </a:lnTo>
                <a:lnTo>
                  <a:pt x="166" y="928"/>
                </a:lnTo>
                <a:lnTo>
                  <a:pt x="153" y="928"/>
                </a:lnTo>
                <a:lnTo>
                  <a:pt x="138" y="927"/>
                </a:lnTo>
                <a:lnTo>
                  <a:pt x="123" y="926"/>
                </a:lnTo>
                <a:lnTo>
                  <a:pt x="119" y="923"/>
                </a:lnTo>
                <a:lnTo>
                  <a:pt x="115" y="921"/>
                </a:lnTo>
                <a:lnTo>
                  <a:pt x="115" y="921"/>
                </a:lnTo>
                <a:lnTo>
                  <a:pt x="114" y="917"/>
                </a:lnTo>
                <a:lnTo>
                  <a:pt x="114" y="911"/>
                </a:lnTo>
                <a:lnTo>
                  <a:pt x="114" y="896"/>
                </a:lnTo>
                <a:lnTo>
                  <a:pt x="115" y="879"/>
                </a:lnTo>
                <a:lnTo>
                  <a:pt x="115" y="879"/>
                </a:lnTo>
                <a:lnTo>
                  <a:pt x="115" y="879"/>
                </a:lnTo>
                <a:lnTo>
                  <a:pt x="115" y="879"/>
                </a:lnTo>
                <a:lnTo>
                  <a:pt x="111" y="873"/>
                </a:lnTo>
                <a:lnTo>
                  <a:pt x="111" y="873"/>
                </a:lnTo>
                <a:lnTo>
                  <a:pt x="109" y="871"/>
                </a:lnTo>
                <a:lnTo>
                  <a:pt x="109" y="867"/>
                </a:lnTo>
                <a:lnTo>
                  <a:pt x="109" y="862"/>
                </a:lnTo>
                <a:lnTo>
                  <a:pt x="110" y="856"/>
                </a:lnTo>
                <a:lnTo>
                  <a:pt x="111" y="848"/>
                </a:lnTo>
                <a:lnTo>
                  <a:pt x="111" y="816"/>
                </a:lnTo>
                <a:lnTo>
                  <a:pt x="109" y="806"/>
                </a:lnTo>
                <a:lnTo>
                  <a:pt x="109" y="806"/>
                </a:lnTo>
                <a:lnTo>
                  <a:pt x="109" y="800"/>
                </a:lnTo>
                <a:lnTo>
                  <a:pt x="107" y="794"/>
                </a:lnTo>
                <a:lnTo>
                  <a:pt x="105" y="791"/>
                </a:lnTo>
                <a:lnTo>
                  <a:pt x="105" y="791"/>
                </a:lnTo>
                <a:lnTo>
                  <a:pt x="104" y="790"/>
                </a:lnTo>
                <a:lnTo>
                  <a:pt x="102" y="790"/>
                </a:lnTo>
                <a:lnTo>
                  <a:pt x="97" y="790"/>
                </a:lnTo>
                <a:lnTo>
                  <a:pt x="95" y="789"/>
                </a:lnTo>
                <a:lnTo>
                  <a:pt x="93" y="786"/>
                </a:lnTo>
                <a:lnTo>
                  <a:pt x="93" y="782"/>
                </a:lnTo>
                <a:lnTo>
                  <a:pt x="93" y="775"/>
                </a:lnTo>
                <a:lnTo>
                  <a:pt x="93" y="775"/>
                </a:lnTo>
                <a:lnTo>
                  <a:pt x="95" y="763"/>
                </a:lnTo>
                <a:lnTo>
                  <a:pt x="97" y="755"/>
                </a:lnTo>
                <a:lnTo>
                  <a:pt x="98" y="750"/>
                </a:lnTo>
                <a:lnTo>
                  <a:pt x="98" y="748"/>
                </a:lnTo>
                <a:lnTo>
                  <a:pt x="98" y="748"/>
                </a:lnTo>
                <a:lnTo>
                  <a:pt x="95" y="730"/>
                </a:lnTo>
                <a:lnTo>
                  <a:pt x="93" y="719"/>
                </a:lnTo>
                <a:lnTo>
                  <a:pt x="92" y="716"/>
                </a:lnTo>
                <a:lnTo>
                  <a:pt x="91" y="713"/>
                </a:lnTo>
                <a:lnTo>
                  <a:pt x="91" y="713"/>
                </a:lnTo>
                <a:lnTo>
                  <a:pt x="87" y="710"/>
                </a:lnTo>
                <a:lnTo>
                  <a:pt x="83" y="706"/>
                </a:lnTo>
                <a:lnTo>
                  <a:pt x="82" y="702"/>
                </a:lnTo>
                <a:lnTo>
                  <a:pt x="80" y="698"/>
                </a:lnTo>
                <a:lnTo>
                  <a:pt x="79" y="693"/>
                </a:lnTo>
                <a:lnTo>
                  <a:pt x="80" y="688"/>
                </a:lnTo>
                <a:lnTo>
                  <a:pt x="80" y="688"/>
                </a:lnTo>
                <a:lnTo>
                  <a:pt x="82" y="681"/>
                </a:lnTo>
                <a:lnTo>
                  <a:pt x="82" y="673"/>
                </a:lnTo>
                <a:lnTo>
                  <a:pt x="79" y="654"/>
                </a:lnTo>
                <a:lnTo>
                  <a:pt x="76" y="636"/>
                </a:lnTo>
                <a:lnTo>
                  <a:pt x="73" y="622"/>
                </a:lnTo>
                <a:lnTo>
                  <a:pt x="73" y="622"/>
                </a:lnTo>
                <a:lnTo>
                  <a:pt x="66" y="591"/>
                </a:lnTo>
                <a:lnTo>
                  <a:pt x="62" y="575"/>
                </a:lnTo>
                <a:lnTo>
                  <a:pt x="60" y="565"/>
                </a:lnTo>
                <a:lnTo>
                  <a:pt x="60" y="565"/>
                </a:lnTo>
                <a:lnTo>
                  <a:pt x="57" y="553"/>
                </a:lnTo>
                <a:lnTo>
                  <a:pt x="49" y="527"/>
                </a:lnTo>
                <a:lnTo>
                  <a:pt x="41" y="499"/>
                </a:lnTo>
                <a:lnTo>
                  <a:pt x="39" y="488"/>
                </a:lnTo>
                <a:lnTo>
                  <a:pt x="38" y="478"/>
                </a:lnTo>
                <a:lnTo>
                  <a:pt x="38" y="478"/>
                </a:lnTo>
                <a:lnTo>
                  <a:pt x="39" y="455"/>
                </a:lnTo>
                <a:lnTo>
                  <a:pt x="39" y="449"/>
                </a:lnTo>
                <a:lnTo>
                  <a:pt x="38" y="447"/>
                </a:lnTo>
                <a:lnTo>
                  <a:pt x="38" y="447"/>
                </a:lnTo>
                <a:lnTo>
                  <a:pt x="34" y="446"/>
                </a:lnTo>
                <a:lnTo>
                  <a:pt x="30" y="443"/>
                </a:lnTo>
                <a:lnTo>
                  <a:pt x="28" y="439"/>
                </a:lnTo>
                <a:lnTo>
                  <a:pt x="25" y="437"/>
                </a:lnTo>
                <a:lnTo>
                  <a:pt x="25" y="434"/>
                </a:lnTo>
                <a:lnTo>
                  <a:pt x="25" y="430"/>
                </a:lnTo>
                <a:lnTo>
                  <a:pt x="25" y="430"/>
                </a:lnTo>
                <a:lnTo>
                  <a:pt x="27" y="425"/>
                </a:lnTo>
                <a:lnTo>
                  <a:pt x="27" y="417"/>
                </a:lnTo>
                <a:lnTo>
                  <a:pt x="27" y="397"/>
                </a:lnTo>
                <a:lnTo>
                  <a:pt x="25" y="370"/>
                </a:lnTo>
                <a:lnTo>
                  <a:pt x="25" y="370"/>
                </a:lnTo>
                <a:lnTo>
                  <a:pt x="18" y="362"/>
                </a:lnTo>
                <a:lnTo>
                  <a:pt x="12" y="354"/>
                </a:lnTo>
                <a:lnTo>
                  <a:pt x="11" y="351"/>
                </a:lnTo>
                <a:lnTo>
                  <a:pt x="11" y="347"/>
                </a:lnTo>
                <a:lnTo>
                  <a:pt x="11" y="347"/>
                </a:lnTo>
                <a:lnTo>
                  <a:pt x="13" y="342"/>
                </a:lnTo>
                <a:lnTo>
                  <a:pt x="16" y="336"/>
                </a:lnTo>
                <a:lnTo>
                  <a:pt x="18" y="333"/>
                </a:lnTo>
                <a:lnTo>
                  <a:pt x="18" y="329"/>
                </a:lnTo>
                <a:lnTo>
                  <a:pt x="18" y="326"/>
                </a:lnTo>
                <a:lnTo>
                  <a:pt x="15" y="323"/>
                </a:lnTo>
                <a:lnTo>
                  <a:pt x="15" y="323"/>
                </a:lnTo>
                <a:lnTo>
                  <a:pt x="11" y="316"/>
                </a:lnTo>
                <a:lnTo>
                  <a:pt x="6" y="311"/>
                </a:lnTo>
                <a:lnTo>
                  <a:pt x="3" y="306"/>
                </a:lnTo>
                <a:lnTo>
                  <a:pt x="1" y="300"/>
                </a:lnTo>
                <a:lnTo>
                  <a:pt x="1" y="300"/>
                </a:lnTo>
                <a:lnTo>
                  <a:pt x="0" y="291"/>
                </a:lnTo>
                <a:lnTo>
                  <a:pt x="1" y="279"/>
                </a:lnTo>
                <a:lnTo>
                  <a:pt x="4" y="263"/>
                </a:lnTo>
                <a:lnTo>
                  <a:pt x="9" y="245"/>
                </a:lnTo>
                <a:lnTo>
                  <a:pt x="9" y="245"/>
                </a:lnTo>
                <a:lnTo>
                  <a:pt x="24" y="187"/>
                </a:lnTo>
                <a:lnTo>
                  <a:pt x="36" y="150"/>
                </a:lnTo>
                <a:lnTo>
                  <a:pt x="36" y="150"/>
                </a:lnTo>
                <a:lnTo>
                  <a:pt x="38" y="139"/>
                </a:lnTo>
                <a:lnTo>
                  <a:pt x="40" y="133"/>
                </a:lnTo>
                <a:lnTo>
                  <a:pt x="42" y="130"/>
                </a:lnTo>
                <a:lnTo>
                  <a:pt x="43" y="129"/>
                </a:lnTo>
                <a:lnTo>
                  <a:pt x="43" y="129"/>
                </a:lnTo>
                <a:lnTo>
                  <a:pt x="45" y="130"/>
                </a:lnTo>
                <a:lnTo>
                  <a:pt x="45" y="133"/>
                </a:lnTo>
                <a:lnTo>
                  <a:pt x="45" y="139"/>
                </a:lnTo>
                <a:lnTo>
                  <a:pt x="45" y="146"/>
                </a:lnTo>
                <a:lnTo>
                  <a:pt x="45" y="148"/>
                </a:lnTo>
                <a:lnTo>
                  <a:pt x="46" y="150"/>
                </a:lnTo>
                <a:lnTo>
                  <a:pt x="46" y="150"/>
                </a:lnTo>
                <a:lnTo>
                  <a:pt x="47" y="150"/>
                </a:lnTo>
                <a:lnTo>
                  <a:pt x="48" y="147"/>
                </a:lnTo>
                <a:lnTo>
                  <a:pt x="50" y="142"/>
                </a:lnTo>
                <a:lnTo>
                  <a:pt x="51" y="138"/>
                </a:lnTo>
                <a:lnTo>
                  <a:pt x="55" y="136"/>
                </a:lnTo>
                <a:lnTo>
                  <a:pt x="58" y="134"/>
                </a:lnTo>
                <a:lnTo>
                  <a:pt x="64" y="132"/>
                </a:lnTo>
                <a:lnTo>
                  <a:pt x="64" y="132"/>
                </a:lnTo>
                <a:lnTo>
                  <a:pt x="83" y="129"/>
                </a:lnTo>
                <a:lnTo>
                  <a:pt x="83" y="129"/>
                </a:lnTo>
                <a:lnTo>
                  <a:pt x="86" y="124"/>
                </a:lnTo>
                <a:lnTo>
                  <a:pt x="89" y="118"/>
                </a:lnTo>
                <a:lnTo>
                  <a:pt x="93" y="115"/>
                </a:lnTo>
                <a:lnTo>
                  <a:pt x="93" y="115"/>
                </a:lnTo>
                <a:lnTo>
                  <a:pt x="95" y="112"/>
                </a:lnTo>
                <a:lnTo>
                  <a:pt x="97" y="109"/>
                </a:lnTo>
                <a:lnTo>
                  <a:pt x="98" y="107"/>
                </a:lnTo>
                <a:lnTo>
                  <a:pt x="98" y="1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2712789" y="755414"/>
            <a:ext cx="637813" cy="1691116"/>
          </a:xfrm>
          <a:custGeom>
            <a:avLst/>
            <a:gdLst>
              <a:gd name="T0" fmla="*/ 175 w 350"/>
              <a:gd name="T1" fmla="*/ 0 h 928"/>
              <a:gd name="T2" fmla="*/ 130 w 350"/>
              <a:gd name="T3" fmla="*/ 29 h 928"/>
              <a:gd name="T4" fmla="*/ 122 w 350"/>
              <a:gd name="T5" fmla="*/ 66 h 928"/>
              <a:gd name="T6" fmla="*/ 141 w 350"/>
              <a:gd name="T7" fmla="*/ 120 h 928"/>
              <a:gd name="T8" fmla="*/ 146 w 350"/>
              <a:gd name="T9" fmla="*/ 146 h 928"/>
              <a:gd name="T10" fmla="*/ 92 w 350"/>
              <a:gd name="T11" fmla="*/ 158 h 928"/>
              <a:gd name="T12" fmla="*/ 22 w 350"/>
              <a:gd name="T13" fmla="*/ 320 h 928"/>
              <a:gd name="T14" fmla="*/ 12 w 350"/>
              <a:gd name="T15" fmla="*/ 362 h 928"/>
              <a:gd name="T16" fmla="*/ 6 w 350"/>
              <a:gd name="T17" fmla="*/ 442 h 928"/>
              <a:gd name="T18" fmla="*/ 0 w 350"/>
              <a:gd name="T19" fmla="*/ 477 h 928"/>
              <a:gd name="T20" fmla="*/ 22 w 350"/>
              <a:gd name="T21" fmla="*/ 494 h 928"/>
              <a:gd name="T22" fmla="*/ 29 w 350"/>
              <a:gd name="T23" fmla="*/ 487 h 928"/>
              <a:gd name="T24" fmla="*/ 29 w 350"/>
              <a:gd name="T25" fmla="*/ 474 h 928"/>
              <a:gd name="T26" fmla="*/ 47 w 350"/>
              <a:gd name="T27" fmla="*/ 441 h 928"/>
              <a:gd name="T28" fmla="*/ 55 w 350"/>
              <a:gd name="T29" fmla="*/ 404 h 928"/>
              <a:gd name="T30" fmla="*/ 77 w 350"/>
              <a:gd name="T31" fmla="*/ 359 h 928"/>
              <a:gd name="T32" fmla="*/ 84 w 350"/>
              <a:gd name="T33" fmla="*/ 387 h 928"/>
              <a:gd name="T34" fmla="*/ 79 w 350"/>
              <a:gd name="T35" fmla="*/ 421 h 928"/>
              <a:gd name="T36" fmla="*/ 77 w 350"/>
              <a:gd name="T37" fmla="*/ 469 h 928"/>
              <a:gd name="T38" fmla="*/ 82 w 350"/>
              <a:gd name="T39" fmla="*/ 535 h 928"/>
              <a:gd name="T40" fmla="*/ 97 w 350"/>
              <a:gd name="T41" fmla="*/ 602 h 928"/>
              <a:gd name="T42" fmla="*/ 102 w 350"/>
              <a:gd name="T43" fmla="*/ 712 h 928"/>
              <a:gd name="T44" fmla="*/ 122 w 350"/>
              <a:gd name="T45" fmla="*/ 843 h 928"/>
              <a:gd name="T46" fmla="*/ 113 w 350"/>
              <a:gd name="T47" fmla="*/ 893 h 928"/>
              <a:gd name="T48" fmla="*/ 128 w 350"/>
              <a:gd name="T49" fmla="*/ 918 h 928"/>
              <a:gd name="T50" fmla="*/ 155 w 350"/>
              <a:gd name="T51" fmla="*/ 928 h 928"/>
              <a:gd name="T52" fmla="*/ 178 w 350"/>
              <a:gd name="T53" fmla="*/ 907 h 928"/>
              <a:gd name="T54" fmla="*/ 187 w 350"/>
              <a:gd name="T55" fmla="*/ 875 h 928"/>
              <a:gd name="T56" fmla="*/ 204 w 350"/>
              <a:gd name="T57" fmla="*/ 894 h 928"/>
              <a:gd name="T58" fmla="*/ 252 w 350"/>
              <a:gd name="T59" fmla="*/ 895 h 928"/>
              <a:gd name="T60" fmla="*/ 255 w 350"/>
              <a:gd name="T61" fmla="*/ 865 h 928"/>
              <a:gd name="T62" fmla="*/ 234 w 350"/>
              <a:gd name="T63" fmla="*/ 834 h 928"/>
              <a:gd name="T64" fmla="*/ 240 w 350"/>
              <a:gd name="T65" fmla="*/ 814 h 928"/>
              <a:gd name="T66" fmla="*/ 240 w 350"/>
              <a:gd name="T67" fmla="*/ 794 h 928"/>
              <a:gd name="T68" fmla="*/ 260 w 350"/>
              <a:gd name="T69" fmla="*/ 694 h 928"/>
              <a:gd name="T70" fmla="*/ 286 w 350"/>
              <a:gd name="T71" fmla="*/ 495 h 928"/>
              <a:gd name="T72" fmla="*/ 294 w 350"/>
              <a:gd name="T73" fmla="*/ 412 h 928"/>
              <a:gd name="T74" fmla="*/ 305 w 350"/>
              <a:gd name="T75" fmla="*/ 440 h 928"/>
              <a:gd name="T76" fmla="*/ 305 w 350"/>
              <a:gd name="T77" fmla="*/ 459 h 928"/>
              <a:gd name="T78" fmla="*/ 302 w 350"/>
              <a:gd name="T79" fmla="*/ 484 h 928"/>
              <a:gd name="T80" fmla="*/ 305 w 350"/>
              <a:gd name="T81" fmla="*/ 499 h 928"/>
              <a:gd name="T82" fmla="*/ 322 w 350"/>
              <a:gd name="T83" fmla="*/ 502 h 928"/>
              <a:gd name="T84" fmla="*/ 343 w 350"/>
              <a:gd name="T85" fmla="*/ 478 h 928"/>
              <a:gd name="T86" fmla="*/ 341 w 350"/>
              <a:gd name="T87" fmla="*/ 455 h 928"/>
              <a:gd name="T88" fmla="*/ 344 w 350"/>
              <a:gd name="T89" fmla="*/ 427 h 928"/>
              <a:gd name="T90" fmla="*/ 350 w 350"/>
              <a:gd name="T91" fmla="*/ 362 h 928"/>
              <a:gd name="T92" fmla="*/ 324 w 350"/>
              <a:gd name="T93" fmla="*/ 254 h 928"/>
              <a:gd name="T94" fmla="*/ 287 w 350"/>
              <a:gd name="T95" fmla="*/ 174 h 928"/>
              <a:gd name="T96" fmla="*/ 228 w 350"/>
              <a:gd name="T97" fmla="*/ 138 h 928"/>
              <a:gd name="T98" fmla="*/ 222 w 350"/>
              <a:gd name="T99" fmla="*/ 123 h 928"/>
              <a:gd name="T100" fmla="*/ 242 w 350"/>
              <a:gd name="T101" fmla="*/ 119 h 928"/>
              <a:gd name="T102" fmla="*/ 253 w 350"/>
              <a:gd name="T103" fmla="*/ 107 h 928"/>
              <a:gd name="T104" fmla="*/ 255 w 350"/>
              <a:gd name="T105" fmla="*/ 58 h 928"/>
              <a:gd name="T106" fmla="*/ 230 w 350"/>
              <a:gd name="T107" fmla="*/ 11 h 928"/>
              <a:gd name="T108" fmla="*/ 202 w 350"/>
              <a:gd name="T109" fmla="*/ 9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0" h="928">
                <a:moveTo>
                  <a:pt x="202" y="9"/>
                </a:moveTo>
                <a:lnTo>
                  <a:pt x="202" y="9"/>
                </a:lnTo>
                <a:lnTo>
                  <a:pt x="200" y="7"/>
                </a:lnTo>
                <a:lnTo>
                  <a:pt x="193" y="3"/>
                </a:lnTo>
                <a:lnTo>
                  <a:pt x="187" y="1"/>
                </a:lnTo>
                <a:lnTo>
                  <a:pt x="182" y="0"/>
                </a:lnTo>
                <a:lnTo>
                  <a:pt x="175" y="0"/>
                </a:lnTo>
                <a:lnTo>
                  <a:pt x="167" y="1"/>
                </a:lnTo>
                <a:lnTo>
                  <a:pt x="167" y="1"/>
                </a:lnTo>
                <a:lnTo>
                  <a:pt x="159" y="4"/>
                </a:lnTo>
                <a:lnTo>
                  <a:pt x="151" y="9"/>
                </a:lnTo>
                <a:lnTo>
                  <a:pt x="143" y="14"/>
                </a:lnTo>
                <a:lnTo>
                  <a:pt x="137" y="22"/>
                </a:lnTo>
                <a:lnTo>
                  <a:pt x="130" y="29"/>
                </a:lnTo>
                <a:lnTo>
                  <a:pt x="124" y="37"/>
                </a:lnTo>
                <a:lnTo>
                  <a:pt x="121" y="43"/>
                </a:lnTo>
                <a:lnTo>
                  <a:pt x="120" y="48"/>
                </a:lnTo>
                <a:lnTo>
                  <a:pt x="120" y="48"/>
                </a:lnTo>
                <a:lnTo>
                  <a:pt x="120" y="56"/>
                </a:lnTo>
                <a:lnTo>
                  <a:pt x="120" y="62"/>
                </a:lnTo>
                <a:lnTo>
                  <a:pt x="122" y="66"/>
                </a:lnTo>
                <a:lnTo>
                  <a:pt x="130" y="76"/>
                </a:lnTo>
                <a:lnTo>
                  <a:pt x="130" y="76"/>
                </a:lnTo>
                <a:lnTo>
                  <a:pt x="132" y="92"/>
                </a:lnTo>
                <a:lnTo>
                  <a:pt x="134" y="104"/>
                </a:lnTo>
                <a:lnTo>
                  <a:pt x="137" y="113"/>
                </a:lnTo>
                <a:lnTo>
                  <a:pt x="137" y="113"/>
                </a:lnTo>
                <a:lnTo>
                  <a:pt x="141" y="120"/>
                </a:lnTo>
                <a:lnTo>
                  <a:pt x="147" y="128"/>
                </a:lnTo>
                <a:lnTo>
                  <a:pt x="155" y="136"/>
                </a:lnTo>
                <a:lnTo>
                  <a:pt x="155" y="136"/>
                </a:lnTo>
                <a:lnTo>
                  <a:pt x="153" y="138"/>
                </a:lnTo>
                <a:lnTo>
                  <a:pt x="152" y="140"/>
                </a:lnTo>
                <a:lnTo>
                  <a:pt x="148" y="144"/>
                </a:lnTo>
                <a:lnTo>
                  <a:pt x="146" y="146"/>
                </a:lnTo>
                <a:lnTo>
                  <a:pt x="142" y="146"/>
                </a:lnTo>
                <a:lnTo>
                  <a:pt x="142" y="146"/>
                </a:lnTo>
                <a:lnTo>
                  <a:pt x="131" y="148"/>
                </a:lnTo>
                <a:lnTo>
                  <a:pt x="128" y="148"/>
                </a:lnTo>
                <a:lnTo>
                  <a:pt x="118" y="156"/>
                </a:lnTo>
                <a:lnTo>
                  <a:pt x="107" y="154"/>
                </a:lnTo>
                <a:lnTo>
                  <a:pt x="92" y="158"/>
                </a:lnTo>
                <a:lnTo>
                  <a:pt x="92" y="158"/>
                </a:lnTo>
                <a:lnTo>
                  <a:pt x="57" y="236"/>
                </a:lnTo>
                <a:lnTo>
                  <a:pt x="32" y="290"/>
                </a:lnTo>
                <a:lnTo>
                  <a:pt x="24" y="309"/>
                </a:lnTo>
                <a:lnTo>
                  <a:pt x="22" y="317"/>
                </a:lnTo>
                <a:lnTo>
                  <a:pt x="22" y="317"/>
                </a:lnTo>
                <a:lnTo>
                  <a:pt x="22" y="320"/>
                </a:lnTo>
                <a:lnTo>
                  <a:pt x="20" y="326"/>
                </a:lnTo>
                <a:lnTo>
                  <a:pt x="18" y="331"/>
                </a:lnTo>
                <a:lnTo>
                  <a:pt x="18" y="331"/>
                </a:lnTo>
                <a:lnTo>
                  <a:pt x="14" y="342"/>
                </a:lnTo>
                <a:lnTo>
                  <a:pt x="12" y="351"/>
                </a:lnTo>
                <a:lnTo>
                  <a:pt x="12" y="362"/>
                </a:lnTo>
                <a:lnTo>
                  <a:pt x="12" y="362"/>
                </a:lnTo>
                <a:lnTo>
                  <a:pt x="12" y="367"/>
                </a:lnTo>
                <a:lnTo>
                  <a:pt x="12" y="376"/>
                </a:lnTo>
                <a:lnTo>
                  <a:pt x="9" y="400"/>
                </a:lnTo>
                <a:lnTo>
                  <a:pt x="5" y="421"/>
                </a:lnTo>
                <a:lnTo>
                  <a:pt x="4" y="435"/>
                </a:lnTo>
                <a:lnTo>
                  <a:pt x="4" y="435"/>
                </a:lnTo>
                <a:lnTo>
                  <a:pt x="6" y="442"/>
                </a:lnTo>
                <a:lnTo>
                  <a:pt x="8" y="444"/>
                </a:lnTo>
                <a:lnTo>
                  <a:pt x="8" y="444"/>
                </a:lnTo>
                <a:lnTo>
                  <a:pt x="4" y="455"/>
                </a:lnTo>
                <a:lnTo>
                  <a:pt x="0" y="469"/>
                </a:lnTo>
                <a:lnTo>
                  <a:pt x="0" y="469"/>
                </a:lnTo>
                <a:lnTo>
                  <a:pt x="0" y="473"/>
                </a:lnTo>
                <a:lnTo>
                  <a:pt x="0" y="477"/>
                </a:lnTo>
                <a:lnTo>
                  <a:pt x="1" y="483"/>
                </a:lnTo>
                <a:lnTo>
                  <a:pt x="4" y="490"/>
                </a:lnTo>
                <a:lnTo>
                  <a:pt x="4" y="490"/>
                </a:lnTo>
                <a:lnTo>
                  <a:pt x="9" y="494"/>
                </a:lnTo>
                <a:lnTo>
                  <a:pt x="13" y="495"/>
                </a:lnTo>
                <a:lnTo>
                  <a:pt x="22" y="494"/>
                </a:lnTo>
                <a:lnTo>
                  <a:pt x="22" y="494"/>
                </a:lnTo>
                <a:lnTo>
                  <a:pt x="28" y="494"/>
                </a:lnTo>
                <a:lnTo>
                  <a:pt x="31" y="492"/>
                </a:lnTo>
                <a:lnTo>
                  <a:pt x="32" y="491"/>
                </a:lnTo>
                <a:lnTo>
                  <a:pt x="32" y="490"/>
                </a:lnTo>
                <a:lnTo>
                  <a:pt x="32" y="490"/>
                </a:lnTo>
                <a:lnTo>
                  <a:pt x="30" y="488"/>
                </a:lnTo>
                <a:lnTo>
                  <a:pt x="29" y="487"/>
                </a:lnTo>
                <a:lnTo>
                  <a:pt x="28" y="487"/>
                </a:lnTo>
                <a:lnTo>
                  <a:pt x="27" y="486"/>
                </a:lnTo>
                <a:lnTo>
                  <a:pt x="27" y="486"/>
                </a:lnTo>
                <a:lnTo>
                  <a:pt x="28" y="479"/>
                </a:lnTo>
                <a:lnTo>
                  <a:pt x="27" y="474"/>
                </a:lnTo>
                <a:lnTo>
                  <a:pt x="27" y="474"/>
                </a:lnTo>
                <a:lnTo>
                  <a:pt x="29" y="474"/>
                </a:lnTo>
                <a:lnTo>
                  <a:pt x="30" y="473"/>
                </a:lnTo>
                <a:lnTo>
                  <a:pt x="32" y="469"/>
                </a:lnTo>
                <a:lnTo>
                  <a:pt x="32" y="469"/>
                </a:lnTo>
                <a:lnTo>
                  <a:pt x="34" y="463"/>
                </a:lnTo>
                <a:lnTo>
                  <a:pt x="36" y="455"/>
                </a:lnTo>
                <a:lnTo>
                  <a:pt x="37" y="444"/>
                </a:lnTo>
                <a:lnTo>
                  <a:pt x="47" y="441"/>
                </a:lnTo>
                <a:lnTo>
                  <a:pt x="47" y="414"/>
                </a:lnTo>
                <a:lnTo>
                  <a:pt x="47" y="414"/>
                </a:lnTo>
                <a:lnTo>
                  <a:pt x="48" y="414"/>
                </a:lnTo>
                <a:lnTo>
                  <a:pt x="50" y="413"/>
                </a:lnTo>
                <a:lnTo>
                  <a:pt x="52" y="410"/>
                </a:lnTo>
                <a:lnTo>
                  <a:pt x="55" y="404"/>
                </a:lnTo>
                <a:lnTo>
                  <a:pt x="55" y="404"/>
                </a:lnTo>
                <a:lnTo>
                  <a:pt x="56" y="394"/>
                </a:lnTo>
                <a:lnTo>
                  <a:pt x="56" y="391"/>
                </a:lnTo>
                <a:lnTo>
                  <a:pt x="57" y="386"/>
                </a:lnTo>
                <a:lnTo>
                  <a:pt x="57" y="386"/>
                </a:lnTo>
                <a:lnTo>
                  <a:pt x="61" y="378"/>
                </a:lnTo>
                <a:lnTo>
                  <a:pt x="68" y="369"/>
                </a:lnTo>
                <a:lnTo>
                  <a:pt x="77" y="359"/>
                </a:lnTo>
                <a:lnTo>
                  <a:pt x="89" y="337"/>
                </a:lnTo>
                <a:lnTo>
                  <a:pt x="89" y="337"/>
                </a:lnTo>
                <a:lnTo>
                  <a:pt x="89" y="356"/>
                </a:lnTo>
                <a:lnTo>
                  <a:pt x="88" y="372"/>
                </a:lnTo>
                <a:lnTo>
                  <a:pt x="87" y="382"/>
                </a:lnTo>
                <a:lnTo>
                  <a:pt x="87" y="382"/>
                </a:lnTo>
                <a:lnTo>
                  <a:pt x="84" y="387"/>
                </a:lnTo>
                <a:lnTo>
                  <a:pt x="79" y="393"/>
                </a:lnTo>
                <a:lnTo>
                  <a:pt x="76" y="399"/>
                </a:lnTo>
                <a:lnTo>
                  <a:pt x="75" y="404"/>
                </a:lnTo>
                <a:lnTo>
                  <a:pt x="75" y="404"/>
                </a:lnTo>
                <a:lnTo>
                  <a:pt x="75" y="409"/>
                </a:lnTo>
                <a:lnTo>
                  <a:pt x="77" y="414"/>
                </a:lnTo>
                <a:lnTo>
                  <a:pt x="79" y="421"/>
                </a:lnTo>
                <a:lnTo>
                  <a:pt x="79" y="421"/>
                </a:lnTo>
                <a:lnTo>
                  <a:pt x="80" y="426"/>
                </a:lnTo>
                <a:lnTo>
                  <a:pt x="82" y="431"/>
                </a:lnTo>
                <a:lnTo>
                  <a:pt x="82" y="439"/>
                </a:lnTo>
                <a:lnTo>
                  <a:pt x="82" y="451"/>
                </a:lnTo>
                <a:lnTo>
                  <a:pt x="82" y="451"/>
                </a:lnTo>
                <a:lnTo>
                  <a:pt x="77" y="469"/>
                </a:lnTo>
                <a:lnTo>
                  <a:pt x="73" y="482"/>
                </a:lnTo>
                <a:lnTo>
                  <a:pt x="73" y="490"/>
                </a:lnTo>
                <a:lnTo>
                  <a:pt x="73" y="490"/>
                </a:lnTo>
                <a:lnTo>
                  <a:pt x="77" y="509"/>
                </a:lnTo>
                <a:lnTo>
                  <a:pt x="79" y="531"/>
                </a:lnTo>
                <a:lnTo>
                  <a:pt x="79" y="531"/>
                </a:lnTo>
                <a:lnTo>
                  <a:pt x="82" y="535"/>
                </a:lnTo>
                <a:lnTo>
                  <a:pt x="85" y="545"/>
                </a:lnTo>
                <a:lnTo>
                  <a:pt x="85" y="545"/>
                </a:lnTo>
                <a:lnTo>
                  <a:pt x="88" y="570"/>
                </a:lnTo>
                <a:lnTo>
                  <a:pt x="89" y="585"/>
                </a:lnTo>
                <a:lnTo>
                  <a:pt x="92" y="594"/>
                </a:lnTo>
                <a:lnTo>
                  <a:pt x="92" y="594"/>
                </a:lnTo>
                <a:lnTo>
                  <a:pt x="97" y="602"/>
                </a:lnTo>
                <a:lnTo>
                  <a:pt x="98" y="608"/>
                </a:lnTo>
                <a:lnTo>
                  <a:pt x="100" y="614"/>
                </a:lnTo>
                <a:lnTo>
                  <a:pt x="100" y="614"/>
                </a:lnTo>
                <a:lnTo>
                  <a:pt x="101" y="657"/>
                </a:lnTo>
                <a:lnTo>
                  <a:pt x="101" y="687"/>
                </a:lnTo>
                <a:lnTo>
                  <a:pt x="102" y="712"/>
                </a:lnTo>
                <a:lnTo>
                  <a:pt x="102" y="712"/>
                </a:lnTo>
                <a:lnTo>
                  <a:pt x="109" y="779"/>
                </a:lnTo>
                <a:lnTo>
                  <a:pt x="113" y="815"/>
                </a:lnTo>
                <a:lnTo>
                  <a:pt x="115" y="828"/>
                </a:lnTo>
                <a:lnTo>
                  <a:pt x="118" y="834"/>
                </a:lnTo>
                <a:lnTo>
                  <a:pt x="118" y="834"/>
                </a:lnTo>
                <a:lnTo>
                  <a:pt x="120" y="840"/>
                </a:lnTo>
                <a:lnTo>
                  <a:pt x="122" y="843"/>
                </a:lnTo>
                <a:lnTo>
                  <a:pt x="124" y="845"/>
                </a:lnTo>
                <a:lnTo>
                  <a:pt x="124" y="875"/>
                </a:lnTo>
                <a:lnTo>
                  <a:pt x="124" y="875"/>
                </a:lnTo>
                <a:lnTo>
                  <a:pt x="122" y="877"/>
                </a:lnTo>
                <a:lnTo>
                  <a:pt x="118" y="884"/>
                </a:lnTo>
                <a:lnTo>
                  <a:pt x="115" y="888"/>
                </a:lnTo>
                <a:lnTo>
                  <a:pt x="113" y="893"/>
                </a:lnTo>
                <a:lnTo>
                  <a:pt x="112" y="897"/>
                </a:lnTo>
                <a:lnTo>
                  <a:pt x="112" y="902"/>
                </a:lnTo>
                <a:lnTo>
                  <a:pt x="112" y="902"/>
                </a:lnTo>
                <a:lnTo>
                  <a:pt x="114" y="909"/>
                </a:lnTo>
                <a:lnTo>
                  <a:pt x="118" y="912"/>
                </a:lnTo>
                <a:lnTo>
                  <a:pt x="121" y="914"/>
                </a:lnTo>
                <a:lnTo>
                  <a:pt x="128" y="918"/>
                </a:lnTo>
                <a:lnTo>
                  <a:pt x="128" y="918"/>
                </a:lnTo>
                <a:lnTo>
                  <a:pt x="133" y="922"/>
                </a:lnTo>
                <a:lnTo>
                  <a:pt x="140" y="925"/>
                </a:lnTo>
                <a:lnTo>
                  <a:pt x="147" y="928"/>
                </a:lnTo>
                <a:lnTo>
                  <a:pt x="150" y="928"/>
                </a:lnTo>
                <a:lnTo>
                  <a:pt x="155" y="928"/>
                </a:lnTo>
                <a:lnTo>
                  <a:pt x="155" y="928"/>
                </a:lnTo>
                <a:lnTo>
                  <a:pt x="162" y="927"/>
                </a:lnTo>
                <a:lnTo>
                  <a:pt x="167" y="927"/>
                </a:lnTo>
                <a:lnTo>
                  <a:pt x="169" y="927"/>
                </a:lnTo>
                <a:lnTo>
                  <a:pt x="171" y="924"/>
                </a:lnTo>
                <a:lnTo>
                  <a:pt x="175" y="918"/>
                </a:lnTo>
                <a:lnTo>
                  <a:pt x="175" y="918"/>
                </a:lnTo>
                <a:lnTo>
                  <a:pt x="178" y="907"/>
                </a:lnTo>
                <a:lnTo>
                  <a:pt x="179" y="900"/>
                </a:lnTo>
                <a:lnTo>
                  <a:pt x="179" y="892"/>
                </a:lnTo>
                <a:lnTo>
                  <a:pt x="179" y="892"/>
                </a:lnTo>
                <a:lnTo>
                  <a:pt x="183" y="885"/>
                </a:lnTo>
                <a:lnTo>
                  <a:pt x="187" y="875"/>
                </a:lnTo>
                <a:lnTo>
                  <a:pt x="187" y="875"/>
                </a:lnTo>
                <a:lnTo>
                  <a:pt x="187" y="875"/>
                </a:lnTo>
                <a:lnTo>
                  <a:pt x="188" y="876"/>
                </a:lnTo>
                <a:lnTo>
                  <a:pt x="189" y="882"/>
                </a:lnTo>
                <a:lnTo>
                  <a:pt x="193" y="887"/>
                </a:lnTo>
                <a:lnTo>
                  <a:pt x="194" y="891"/>
                </a:lnTo>
                <a:lnTo>
                  <a:pt x="197" y="892"/>
                </a:lnTo>
                <a:lnTo>
                  <a:pt x="197" y="892"/>
                </a:lnTo>
                <a:lnTo>
                  <a:pt x="204" y="894"/>
                </a:lnTo>
                <a:lnTo>
                  <a:pt x="211" y="895"/>
                </a:lnTo>
                <a:lnTo>
                  <a:pt x="219" y="895"/>
                </a:lnTo>
                <a:lnTo>
                  <a:pt x="228" y="895"/>
                </a:lnTo>
                <a:lnTo>
                  <a:pt x="228" y="895"/>
                </a:lnTo>
                <a:lnTo>
                  <a:pt x="237" y="894"/>
                </a:lnTo>
                <a:lnTo>
                  <a:pt x="246" y="895"/>
                </a:lnTo>
                <a:lnTo>
                  <a:pt x="252" y="895"/>
                </a:lnTo>
                <a:lnTo>
                  <a:pt x="256" y="894"/>
                </a:lnTo>
                <a:lnTo>
                  <a:pt x="257" y="892"/>
                </a:lnTo>
                <a:lnTo>
                  <a:pt x="257" y="892"/>
                </a:lnTo>
                <a:lnTo>
                  <a:pt x="258" y="889"/>
                </a:lnTo>
                <a:lnTo>
                  <a:pt x="258" y="886"/>
                </a:lnTo>
                <a:lnTo>
                  <a:pt x="257" y="876"/>
                </a:lnTo>
                <a:lnTo>
                  <a:pt x="255" y="865"/>
                </a:lnTo>
                <a:lnTo>
                  <a:pt x="255" y="865"/>
                </a:lnTo>
                <a:lnTo>
                  <a:pt x="251" y="861"/>
                </a:lnTo>
                <a:lnTo>
                  <a:pt x="242" y="852"/>
                </a:lnTo>
                <a:lnTo>
                  <a:pt x="242" y="852"/>
                </a:lnTo>
                <a:lnTo>
                  <a:pt x="239" y="847"/>
                </a:lnTo>
                <a:lnTo>
                  <a:pt x="237" y="843"/>
                </a:lnTo>
                <a:lnTo>
                  <a:pt x="234" y="834"/>
                </a:lnTo>
                <a:lnTo>
                  <a:pt x="234" y="834"/>
                </a:lnTo>
                <a:lnTo>
                  <a:pt x="234" y="829"/>
                </a:lnTo>
                <a:lnTo>
                  <a:pt x="234" y="822"/>
                </a:lnTo>
                <a:lnTo>
                  <a:pt x="235" y="816"/>
                </a:lnTo>
                <a:lnTo>
                  <a:pt x="234" y="814"/>
                </a:lnTo>
                <a:lnTo>
                  <a:pt x="240" y="814"/>
                </a:lnTo>
                <a:lnTo>
                  <a:pt x="240" y="814"/>
                </a:lnTo>
                <a:lnTo>
                  <a:pt x="240" y="807"/>
                </a:lnTo>
                <a:lnTo>
                  <a:pt x="240" y="802"/>
                </a:lnTo>
                <a:lnTo>
                  <a:pt x="240" y="800"/>
                </a:lnTo>
                <a:lnTo>
                  <a:pt x="240" y="800"/>
                </a:lnTo>
                <a:lnTo>
                  <a:pt x="239" y="798"/>
                </a:lnTo>
                <a:lnTo>
                  <a:pt x="240" y="796"/>
                </a:lnTo>
                <a:lnTo>
                  <a:pt x="240" y="794"/>
                </a:lnTo>
                <a:lnTo>
                  <a:pt x="240" y="792"/>
                </a:lnTo>
                <a:lnTo>
                  <a:pt x="240" y="792"/>
                </a:lnTo>
                <a:lnTo>
                  <a:pt x="241" y="782"/>
                </a:lnTo>
                <a:lnTo>
                  <a:pt x="244" y="757"/>
                </a:lnTo>
                <a:lnTo>
                  <a:pt x="251" y="725"/>
                </a:lnTo>
                <a:lnTo>
                  <a:pt x="260" y="694"/>
                </a:lnTo>
                <a:lnTo>
                  <a:pt x="260" y="694"/>
                </a:lnTo>
                <a:lnTo>
                  <a:pt x="264" y="676"/>
                </a:lnTo>
                <a:lnTo>
                  <a:pt x="268" y="654"/>
                </a:lnTo>
                <a:lnTo>
                  <a:pt x="276" y="600"/>
                </a:lnTo>
                <a:lnTo>
                  <a:pt x="282" y="547"/>
                </a:lnTo>
                <a:lnTo>
                  <a:pt x="285" y="514"/>
                </a:lnTo>
                <a:lnTo>
                  <a:pt x="285" y="514"/>
                </a:lnTo>
                <a:lnTo>
                  <a:pt x="286" y="495"/>
                </a:lnTo>
                <a:lnTo>
                  <a:pt x="287" y="478"/>
                </a:lnTo>
                <a:lnTo>
                  <a:pt x="287" y="462"/>
                </a:lnTo>
                <a:lnTo>
                  <a:pt x="287" y="435"/>
                </a:lnTo>
                <a:lnTo>
                  <a:pt x="289" y="382"/>
                </a:lnTo>
                <a:lnTo>
                  <a:pt x="289" y="382"/>
                </a:lnTo>
                <a:lnTo>
                  <a:pt x="292" y="399"/>
                </a:lnTo>
                <a:lnTo>
                  <a:pt x="294" y="412"/>
                </a:lnTo>
                <a:lnTo>
                  <a:pt x="296" y="417"/>
                </a:lnTo>
                <a:lnTo>
                  <a:pt x="297" y="419"/>
                </a:lnTo>
                <a:lnTo>
                  <a:pt x="297" y="419"/>
                </a:lnTo>
                <a:lnTo>
                  <a:pt x="303" y="424"/>
                </a:lnTo>
                <a:lnTo>
                  <a:pt x="305" y="429"/>
                </a:lnTo>
                <a:lnTo>
                  <a:pt x="305" y="429"/>
                </a:lnTo>
                <a:lnTo>
                  <a:pt x="305" y="440"/>
                </a:lnTo>
                <a:lnTo>
                  <a:pt x="305" y="447"/>
                </a:lnTo>
                <a:lnTo>
                  <a:pt x="305" y="449"/>
                </a:lnTo>
                <a:lnTo>
                  <a:pt x="305" y="449"/>
                </a:lnTo>
                <a:lnTo>
                  <a:pt x="304" y="450"/>
                </a:lnTo>
                <a:lnTo>
                  <a:pt x="304" y="454"/>
                </a:lnTo>
                <a:lnTo>
                  <a:pt x="305" y="459"/>
                </a:lnTo>
                <a:lnTo>
                  <a:pt x="305" y="459"/>
                </a:lnTo>
                <a:lnTo>
                  <a:pt x="305" y="469"/>
                </a:lnTo>
                <a:lnTo>
                  <a:pt x="305" y="479"/>
                </a:lnTo>
                <a:lnTo>
                  <a:pt x="305" y="479"/>
                </a:lnTo>
                <a:lnTo>
                  <a:pt x="305" y="481"/>
                </a:lnTo>
                <a:lnTo>
                  <a:pt x="305" y="482"/>
                </a:lnTo>
                <a:lnTo>
                  <a:pt x="302" y="484"/>
                </a:lnTo>
                <a:lnTo>
                  <a:pt x="302" y="484"/>
                </a:lnTo>
                <a:lnTo>
                  <a:pt x="298" y="486"/>
                </a:lnTo>
                <a:lnTo>
                  <a:pt x="297" y="490"/>
                </a:lnTo>
                <a:lnTo>
                  <a:pt x="297" y="492"/>
                </a:lnTo>
                <a:lnTo>
                  <a:pt x="299" y="494"/>
                </a:lnTo>
                <a:lnTo>
                  <a:pt x="299" y="494"/>
                </a:lnTo>
                <a:lnTo>
                  <a:pt x="303" y="496"/>
                </a:lnTo>
                <a:lnTo>
                  <a:pt x="305" y="499"/>
                </a:lnTo>
                <a:lnTo>
                  <a:pt x="307" y="500"/>
                </a:lnTo>
                <a:lnTo>
                  <a:pt x="310" y="502"/>
                </a:lnTo>
                <a:lnTo>
                  <a:pt x="310" y="502"/>
                </a:lnTo>
                <a:lnTo>
                  <a:pt x="317" y="503"/>
                </a:lnTo>
                <a:lnTo>
                  <a:pt x="321" y="502"/>
                </a:lnTo>
                <a:lnTo>
                  <a:pt x="322" y="502"/>
                </a:lnTo>
                <a:lnTo>
                  <a:pt x="322" y="502"/>
                </a:lnTo>
                <a:lnTo>
                  <a:pt x="329" y="500"/>
                </a:lnTo>
                <a:lnTo>
                  <a:pt x="333" y="497"/>
                </a:lnTo>
                <a:lnTo>
                  <a:pt x="338" y="494"/>
                </a:lnTo>
                <a:lnTo>
                  <a:pt x="338" y="494"/>
                </a:lnTo>
                <a:lnTo>
                  <a:pt x="340" y="490"/>
                </a:lnTo>
                <a:lnTo>
                  <a:pt x="342" y="484"/>
                </a:lnTo>
                <a:lnTo>
                  <a:pt x="343" y="478"/>
                </a:lnTo>
                <a:lnTo>
                  <a:pt x="342" y="472"/>
                </a:lnTo>
                <a:lnTo>
                  <a:pt x="342" y="472"/>
                </a:lnTo>
                <a:lnTo>
                  <a:pt x="340" y="462"/>
                </a:lnTo>
                <a:lnTo>
                  <a:pt x="340" y="457"/>
                </a:lnTo>
                <a:lnTo>
                  <a:pt x="340" y="457"/>
                </a:lnTo>
                <a:lnTo>
                  <a:pt x="341" y="456"/>
                </a:lnTo>
                <a:lnTo>
                  <a:pt x="341" y="455"/>
                </a:lnTo>
                <a:lnTo>
                  <a:pt x="342" y="451"/>
                </a:lnTo>
                <a:lnTo>
                  <a:pt x="342" y="451"/>
                </a:lnTo>
                <a:lnTo>
                  <a:pt x="342" y="442"/>
                </a:lnTo>
                <a:lnTo>
                  <a:pt x="342" y="438"/>
                </a:lnTo>
                <a:lnTo>
                  <a:pt x="342" y="435"/>
                </a:lnTo>
                <a:lnTo>
                  <a:pt x="342" y="435"/>
                </a:lnTo>
                <a:lnTo>
                  <a:pt x="344" y="427"/>
                </a:lnTo>
                <a:lnTo>
                  <a:pt x="344" y="417"/>
                </a:lnTo>
                <a:lnTo>
                  <a:pt x="344" y="417"/>
                </a:lnTo>
                <a:lnTo>
                  <a:pt x="348" y="387"/>
                </a:lnTo>
                <a:lnTo>
                  <a:pt x="350" y="371"/>
                </a:lnTo>
                <a:lnTo>
                  <a:pt x="350" y="364"/>
                </a:lnTo>
                <a:lnTo>
                  <a:pt x="350" y="362"/>
                </a:lnTo>
                <a:lnTo>
                  <a:pt x="350" y="362"/>
                </a:lnTo>
                <a:lnTo>
                  <a:pt x="348" y="354"/>
                </a:lnTo>
                <a:lnTo>
                  <a:pt x="347" y="340"/>
                </a:lnTo>
                <a:lnTo>
                  <a:pt x="344" y="321"/>
                </a:lnTo>
                <a:lnTo>
                  <a:pt x="344" y="321"/>
                </a:lnTo>
                <a:lnTo>
                  <a:pt x="334" y="289"/>
                </a:lnTo>
                <a:lnTo>
                  <a:pt x="328" y="266"/>
                </a:lnTo>
                <a:lnTo>
                  <a:pt x="324" y="254"/>
                </a:lnTo>
                <a:lnTo>
                  <a:pt x="324" y="254"/>
                </a:lnTo>
                <a:lnTo>
                  <a:pt x="321" y="240"/>
                </a:lnTo>
                <a:lnTo>
                  <a:pt x="311" y="216"/>
                </a:lnTo>
                <a:lnTo>
                  <a:pt x="297" y="178"/>
                </a:lnTo>
                <a:lnTo>
                  <a:pt x="297" y="178"/>
                </a:lnTo>
                <a:lnTo>
                  <a:pt x="287" y="174"/>
                </a:lnTo>
                <a:lnTo>
                  <a:pt x="287" y="174"/>
                </a:lnTo>
                <a:lnTo>
                  <a:pt x="287" y="169"/>
                </a:lnTo>
                <a:lnTo>
                  <a:pt x="286" y="166"/>
                </a:lnTo>
                <a:lnTo>
                  <a:pt x="285" y="164"/>
                </a:lnTo>
                <a:lnTo>
                  <a:pt x="285" y="164"/>
                </a:lnTo>
                <a:lnTo>
                  <a:pt x="262" y="154"/>
                </a:lnTo>
                <a:lnTo>
                  <a:pt x="242" y="144"/>
                </a:lnTo>
                <a:lnTo>
                  <a:pt x="228" y="138"/>
                </a:lnTo>
                <a:lnTo>
                  <a:pt x="228" y="138"/>
                </a:lnTo>
                <a:lnTo>
                  <a:pt x="225" y="138"/>
                </a:lnTo>
                <a:lnTo>
                  <a:pt x="223" y="138"/>
                </a:lnTo>
                <a:lnTo>
                  <a:pt x="222" y="136"/>
                </a:lnTo>
                <a:lnTo>
                  <a:pt x="222" y="136"/>
                </a:lnTo>
                <a:lnTo>
                  <a:pt x="222" y="129"/>
                </a:lnTo>
                <a:lnTo>
                  <a:pt x="222" y="123"/>
                </a:lnTo>
                <a:lnTo>
                  <a:pt x="222" y="123"/>
                </a:lnTo>
                <a:lnTo>
                  <a:pt x="229" y="122"/>
                </a:lnTo>
                <a:lnTo>
                  <a:pt x="234" y="121"/>
                </a:lnTo>
                <a:lnTo>
                  <a:pt x="234" y="121"/>
                </a:lnTo>
                <a:lnTo>
                  <a:pt x="238" y="120"/>
                </a:lnTo>
                <a:lnTo>
                  <a:pt x="240" y="119"/>
                </a:lnTo>
                <a:lnTo>
                  <a:pt x="242" y="119"/>
                </a:lnTo>
                <a:lnTo>
                  <a:pt x="242" y="119"/>
                </a:lnTo>
                <a:lnTo>
                  <a:pt x="244" y="119"/>
                </a:lnTo>
                <a:lnTo>
                  <a:pt x="248" y="119"/>
                </a:lnTo>
                <a:lnTo>
                  <a:pt x="250" y="117"/>
                </a:lnTo>
                <a:lnTo>
                  <a:pt x="252" y="113"/>
                </a:lnTo>
                <a:lnTo>
                  <a:pt x="252" y="113"/>
                </a:lnTo>
                <a:lnTo>
                  <a:pt x="253" y="107"/>
                </a:lnTo>
                <a:lnTo>
                  <a:pt x="256" y="99"/>
                </a:lnTo>
                <a:lnTo>
                  <a:pt x="257" y="83"/>
                </a:lnTo>
                <a:lnTo>
                  <a:pt x="257" y="83"/>
                </a:lnTo>
                <a:lnTo>
                  <a:pt x="257" y="76"/>
                </a:lnTo>
                <a:lnTo>
                  <a:pt x="256" y="68"/>
                </a:lnTo>
                <a:lnTo>
                  <a:pt x="255" y="58"/>
                </a:lnTo>
                <a:lnTo>
                  <a:pt x="255" y="58"/>
                </a:lnTo>
                <a:lnTo>
                  <a:pt x="253" y="54"/>
                </a:lnTo>
                <a:lnTo>
                  <a:pt x="250" y="44"/>
                </a:lnTo>
                <a:lnTo>
                  <a:pt x="246" y="30"/>
                </a:lnTo>
                <a:lnTo>
                  <a:pt x="241" y="23"/>
                </a:lnTo>
                <a:lnTo>
                  <a:pt x="238" y="18"/>
                </a:lnTo>
                <a:lnTo>
                  <a:pt x="238" y="18"/>
                </a:lnTo>
                <a:lnTo>
                  <a:pt x="230" y="11"/>
                </a:lnTo>
                <a:lnTo>
                  <a:pt x="225" y="8"/>
                </a:lnTo>
                <a:lnTo>
                  <a:pt x="222" y="7"/>
                </a:lnTo>
                <a:lnTo>
                  <a:pt x="217" y="5"/>
                </a:lnTo>
                <a:lnTo>
                  <a:pt x="217" y="5"/>
                </a:lnTo>
                <a:lnTo>
                  <a:pt x="212" y="5"/>
                </a:lnTo>
                <a:lnTo>
                  <a:pt x="207" y="7"/>
                </a:lnTo>
                <a:lnTo>
                  <a:pt x="202" y="9"/>
                </a:lnTo>
                <a:lnTo>
                  <a:pt x="202" y="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4521777" y="563119"/>
            <a:ext cx="746257" cy="1883411"/>
          </a:xfrm>
          <a:custGeom>
            <a:avLst/>
            <a:gdLst>
              <a:gd name="T0" fmla="*/ 86 w 210"/>
              <a:gd name="T1" fmla="*/ 88 h 530"/>
              <a:gd name="T2" fmla="*/ 63 w 210"/>
              <a:gd name="T3" fmla="*/ 96 h 530"/>
              <a:gd name="T4" fmla="*/ 50 w 210"/>
              <a:gd name="T5" fmla="*/ 124 h 530"/>
              <a:gd name="T6" fmla="*/ 37 w 210"/>
              <a:gd name="T7" fmla="*/ 166 h 530"/>
              <a:gd name="T8" fmla="*/ 35 w 210"/>
              <a:gd name="T9" fmla="*/ 174 h 530"/>
              <a:gd name="T10" fmla="*/ 13 w 210"/>
              <a:gd name="T11" fmla="*/ 234 h 530"/>
              <a:gd name="T12" fmla="*/ 5 w 210"/>
              <a:gd name="T13" fmla="*/ 267 h 530"/>
              <a:gd name="T14" fmla="*/ 2 w 210"/>
              <a:gd name="T15" fmla="*/ 281 h 530"/>
              <a:gd name="T16" fmla="*/ 6 w 210"/>
              <a:gd name="T17" fmla="*/ 297 h 530"/>
              <a:gd name="T18" fmla="*/ 18 w 210"/>
              <a:gd name="T19" fmla="*/ 299 h 530"/>
              <a:gd name="T20" fmla="*/ 32 w 210"/>
              <a:gd name="T21" fmla="*/ 285 h 530"/>
              <a:gd name="T22" fmla="*/ 55 w 210"/>
              <a:gd name="T23" fmla="*/ 231 h 530"/>
              <a:gd name="T24" fmla="*/ 60 w 210"/>
              <a:gd name="T25" fmla="*/ 284 h 530"/>
              <a:gd name="T26" fmla="*/ 56 w 210"/>
              <a:gd name="T27" fmla="*/ 372 h 530"/>
              <a:gd name="T28" fmla="*/ 47 w 210"/>
              <a:gd name="T29" fmla="*/ 442 h 530"/>
              <a:gd name="T30" fmla="*/ 47 w 210"/>
              <a:gd name="T31" fmla="*/ 466 h 530"/>
              <a:gd name="T32" fmla="*/ 75 w 210"/>
              <a:gd name="T33" fmla="*/ 479 h 530"/>
              <a:gd name="T34" fmla="*/ 94 w 210"/>
              <a:gd name="T35" fmla="*/ 491 h 530"/>
              <a:gd name="T36" fmla="*/ 78 w 210"/>
              <a:gd name="T37" fmla="*/ 512 h 530"/>
              <a:gd name="T38" fmla="*/ 92 w 210"/>
              <a:gd name="T39" fmla="*/ 517 h 530"/>
              <a:gd name="T40" fmla="*/ 117 w 210"/>
              <a:gd name="T41" fmla="*/ 506 h 530"/>
              <a:gd name="T42" fmla="*/ 120 w 210"/>
              <a:gd name="T43" fmla="*/ 499 h 530"/>
              <a:gd name="T44" fmla="*/ 115 w 210"/>
              <a:gd name="T45" fmla="*/ 485 h 530"/>
              <a:gd name="T46" fmla="*/ 118 w 210"/>
              <a:gd name="T47" fmla="*/ 476 h 530"/>
              <a:gd name="T48" fmla="*/ 127 w 210"/>
              <a:gd name="T49" fmla="*/ 471 h 530"/>
              <a:gd name="T50" fmla="*/ 133 w 210"/>
              <a:gd name="T51" fmla="*/ 504 h 530"/>
              <a:gd name="T52" fmla="*/ 136 w 210"/>
              <a:gd name="T53" fmla="*/ 527 h 530"/>
              <a:gd name="T54" fmla="*/ 162 w 210"/>
              <a:gd name="T55" fmla="*/ 527 h 530"/>
              <a:gd name="T56" fmla="*/ 163 w 210"/>
              <a:gd name="T57" fmla="*/ 520 h 530"/>
              <a:gd name="T58" fmla="*/ 172 w 210"/>
              <a:gd name="T59" fmla="*/ 507 h 530"/>
              <a:gd name="T60" fmla="*/ 175 w 210"/>
              <a:gd name="T61" fmla="*/ 434 h 530"/>
              <a:gd name="T62" fmla="*/ 184 w 210"/>
              <a:gd name="T63" fmla="*/ 327 h 530"/>
              <a:gd name="T64" fmla="*/ 188 w 210"/>
              <a:gd name="T65" fmla="*/ 229 h 530"/>
              <a:gd name="T66" fmla="*/ 202 w 210"/>
              <a:gd name="T67" fmla="*/ 221 h 530"/>
              <a:gd name="T68" fmla="*/ 205 w 210"/>
              <a:gd name="T69" fmla="*/ 192 h 530"/>
              <a:gd name="T70" fmla="*/ 210 w 210"/>
              <a:gd name="T71" fmla="*/ 172 h 530"/>
              <a:gd name="T72" fmla="*/ 202 w 210"/>
              <a:gd name="T73" fmla="*/ 119 h 530"/>
              <a:gd name="T74" fmla="*/ 193 w 210"/>
              <a:gd name="T75" fmla="*/ 98 h 530"/>
              <a:gd name="T76" fmla="*/ 179 w 210"/>
              <a:gd name="T77" fmla="*/ 87 h 530"/>
              <a:gd name="T78" fmla="*/ 155 w 210"/>
              <a:gd name="T79" fmla="*/ 74 h 530"/>
              <a:gd name="T80" fmla="*/ 162 w 210"/>
              <a:gd name="T81" fmla="*/ 71 h 530"/>
              <a:gd name="T82" fmla="*/ 170 w 210"/>
              <a:gd name="T83" fmla="*/ 66 h 530"/>
              <a:gd name="T84" fmla="*/ 159 w 210"/>
              <a:gd name="T85" fmla="*/ 55 h 530"/>
              <a:gd name="T86" fmla="*/ 155 w 210"/>
              <a:gd name="T87" fmla="*/ 23 h 530"/>
              <a:gd name="T88" fmla="*/ 138 w 210"/>
              <a:gd name="T89" fmla="*/ 6 h 530"/>
              <a:gd name="T90" fmla="*/ 117 w 210"/>
              <a:gd name="T91" fmla="*/ 0 h 530"/>
              <a:gd name="T92" fmla="*/ 92 w 210"/>
              <a:gd name="T93" fmla="*/ 16 h 530"/>
              <a:gd name="T94" fmla="*/ 82 w 210"/>
              <a:gd name="T95" fmla="*/ 29 h 530"/>
              <a:gd name="T96" fmla="*/ 83 w 210"/>
              <a:gd name="T97" fmla="*/ 50 h 530"/>
              <a:gd name="T98" fmla="*/ 98 w 210"/>
              <a:gd name="T99" fmla="*/ 53 h 530"/>
              <a:gd name="T100" fmla="*/ 102 w 210"/>
              <a:gd name="T101" fmla="*/ 71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530">
                <a:moveTo>
                  <a:pt x="102" y="78"/>
                </a:moveTo>
                <a:lnTo>
                  <a:pt x="102" y="86"/>
                </a:lnTo>
                <a:lnTo>
                  <a:pt x="102" y="86"/>
                </a:lnTo>
                <a:lnTo>
                  <a:pt x="98" y="87"/>
                </a:lnTo>
                <a:lnTo>
                  <a:pt x="86" y="88"/>
                </a:lnTo>
                <a:lnTo>
                  <a:pt x="86" y="88"/>
                </a:lnTo>
                <a:lnTo>
                  <a:pt x="78" y="89"/>
                </a:lnTo>
                <a:lnTo>
                  <a:pt x="71" y="92"/>
                </a:lnTo>
                <a:lnTo>
                  <a:pt x="65" y="94"/>
                </a:lnTo>
                <a:lnTo>
                  <a:pt x="63" y="96"/>
                </a:lnTo>
                <a:lnTo>
                  <a:pt x="63" y="96"/>
                </a:lnTo>
                <a:lnTo>
                  <a:pt x="55" y="110"/>
                </a:lnTo>
                <a:lnTo>
                  <a:pt x="52" y="119"/>
                </a:lnTo>
                <a:lnTo>
                  <a:pt x="50" y="124"/>
                </a:lnTo>
                <a:lnTo>
                  <a:pt x="50" y="124"/>
                </a:lnTo>
                <a:lnTo>
                  <a:pt x="48" y="131"/>
                </a:lnTo>
                <a:lnTo>
                  <a:pt x="45" y="146"/>
                </a:lnTo>
                <a:lnTo>
                  <a:pt x="41" y="159"/>
                </a:lnTo>
                <a:lnTo>
                  <a:pt x="37" y="166"/>
                </a:lnTo>
                <a:lnTo>
                  <a:pt x="37" y="166"/>
                </a:lnTo>
                <a:lnTo>
                  <a:pt x="36" y="168"/>
                </a:lnTo>
                <a:lnTo>
                  <a:pt x="37" y="170"/>
                </a:lnTo>
                <a:lnTo>
                  <a:pt x="37" y="172"/>
                </a:lnTo>
                <a:lnTo>
                  <a:pt x="35" y="174"/>
                </a:lnTo>
                <a:lnTo>
                  <a:pt x="35" y="174"/>
                </a:lnTo>
                <a:lnTo>
                  <a:pt x="33" y="176"/>
                </a:lnTo>
                <a:lnTo>
                  <a:pt x="30" y="181"/>
                </a:lnTo>
                <a:lnTo>
                  <a:pt x="25" y="199"/>
                </a:lnTo>
                <a:lnTo>
                  <a:pt x="18" y="219"/>
                </a:lnTo>
                <a:lnTo>
                  <a:pt x="13" y="234"/>
                </a:lnTo>
                <a:lnTo>
                  <a:pt x="13" y="234"/>
                </a:lnTo>
                <a:lnTo>
                  <a:pt x="9" y="243"/>
                </a:lnTo>
                <a:lnTo>
                  <a:pt x="8" y="251"/>
                </a:lnTo>
                <a:lnTo>
                  <a:pt x="7" y="259"/>
                </a:lnTo>
                <a:lnTo>
                  <a:pt x="5" y="267"/>
                </a:lnTo>
                <a:lnTo>
                  <a:pt x="5" y="267"/>
                </a:lnTo>
                <a:lnTo>
                  <a:pt x="2" y="271"/>
                </a:lnTo>
                <a:lnTo>
                  <a:pt x="0" y="274"/>
                </a:lnTo>
                <a:lnTo>
                  <a:pt x="0" y="276"/>
                </a:lnTo>
                <a:lnTo>
                  <a:pt x="2" y="281"/>
                </a:lnTo>
                <a:lnTo>
                  <a:pt x="2" y="281"/>
                </a:lnTo>
                <a:lnTo>
                  <a:pt x="4" y="285"/>
                </a:lnTo>
                <a:lnTo>
                  <a:pt x="5" y="289"/>
                </a:lnTo>
                <a:lnTo>
                  <a:pt x="5" y="295"/>
                </a:lnTo>
                <a:lnTo>
                  <a:pt x="6" y="297"/>
                </a:lnTo>
                <a:lnTo>
                  <a:pt x="7" y="298"/>
                </a:lnTo>
                <a:lnTo>
                  <a:pt x="9" y="299"/>
                </a:lnTo>
                <a:lnTo>
                  <a:pt x="13" y="299"/>
                </a:lnTo>
                <a:lnTo>
                  <a:pt x="13" y="299"/>
                </a:lnTo>
                <a:lnTo>
                  <a:pt x="18" y="299"/>
                </a:lnTo>
                <a:lnTo>
                  <a:pt x="19" y="299"/>
                </a:lnTo>
                <a:lnTo>
                  <a:pt x="20" y="299"/>
                </a:lnTo>
                <a:lnTo>
                  <a:pt x="25" y="294"/>
                </a:lnTo>
                <a:lnTo>
                  <a:pt x="25" y="294"/>
                </a:lnTo>
                <a:lnTo>
                  <a:pt x="32" y="285"/>
                </a:lnTo>
                <a:lnTo>
                  <a:pt x="36" y="276"/>
                </a:lnTo>
                <a:lnTo>
                  <a:pt x="39" y="267"/>
                </a:lnTo>
                <a:lnTo>
                  <a:pt x="47" y="253"/>
                </a:lnTo>
                <a:lnTo>
                  <a:pt x="55" y="231"/>
                </a:lnTo>
                <a:lnTo>
                  <a:pt x="55" y="231"/>
                </a:lnTo>
                <a:lnTo>
                  <a:pt x="57" y="245"/>
                </a:lnTo>
                <a:lnTo>
                  <a:pt x="60" y="256"/>
                </a:lnTo>
                <a:lnTo>
                  <a:pt x="60" y="263"/>
                </a:lnTo>
                <a:lnTo>
                  <a:pt x="60" y="284"/>
                </a:lnTo>
                <a:lnTo>
                  <a:pt x="60" y="284"/>
                </a:lnTo>
                <a:lnTo>
                  <a:pt x="60" y="319"/>
                </a:lnTo>
                <a:lnTo>
                  <a:pt x="59" y="344"/>
                </a:lnTo>
                <a:lnTo>
                  <a:pt x="57" y="359"/>
                </a:lnTo>
                <a:lnTo>
                  <a:pt x="57" y="359"/>
                </a:lnTo>
                <a:lnTo>
                  <a:pt x="56" y="372"/>
                </a:lnTo>
                <a:lnTo>
                  <a:pt x="54" y="396"/>
                </a:lnTo>
                <a:lnTo>
                  <a:pt x="51" y="422"/>
                </a:lnTo>
                <a:lnTo>
                  <a:pt x="50" y="433"/>
                </a:lnTo>
                <a:lnTo>
                  <a:pt x="47" y="442"/>
                </a:lnTo>
                <a:lnTo>
                  <a:pt x="47" y="442"/>
                </a:lnTo>
                <a:lnTo>
                  <a:pt x="45" y="453"/>
                </a:lnTo>
                <a:lnTo>
                  <a:pt x="44" y="458"/>
                </a:lnTo>
                <a:lnTo>
                  <a:pt x="45" y="461"/>
                </a:lnTo>
                <a:lnTo>
                  <a:pt x="46" y="463"/>
                </a:lnTo>
                <a:lnTo>
                  <a:pt x="47" y="466"/>
                </a:lnTo>
                <a:lnTo>
                  <a:pt x="53" y="469"/>
                </a:lnTo>
                <a:lnTo>
                  <a:pt x="53" y="469"/>
                </a:lnTo>
                <a:lnTo>
                  <a:pt x="64" y="477"/>
                </a:lnTo>
                <a:lnTo>
                  <a:pt x="70" y="479"/>
                </a:lnTo>
                <a:lnTo>
                  <a:pt x="75" y="479"/>
                </a:lnTo>
                <a:lnTo>
                  <a:pt x="75" y="479"/>
                </a:lnTo>
                <a:lnTo>
                  <a:pt x="88" y="478"/>
                </a:lnTo>
                <a:lnTo>
                  <a:pt x="94" y="477"/>
                </a:lnTo>
                <a:lnTo>
                  <a:pt x="94" y="491"/>
                </a:lnTo>
                <a:lnTo>
                  <a:pt x="94" y="491"/>
                </a:lnTo>
                <a:lnTo>
                  <a:pt x="86" y="500"/>
                </a:lnTo>
                <a:lnTo>
                  <a:pt x="80" y="507"/>
                </a:lnTo>
                <a:lnTo>
                  <a:pt x="78" y="509"/>
                </a:lnTo>
                <a:lnTo>
                  <a:pt x="78" y="512"/>
                </a:lnTo>
                <a:lnTo>
                  <a:pt x="78" y="512"/>
                </a:lnTo>
                <a:lnTo>
                  <a:pt x="78" y="514"/>
                </a:lnTo>
                <a:lnTo>
                  <a:pt x="79" y="516"/>
                </a:lnTo>
                <a:lnTo>
                  <a:pt x="83" y="516"/>
                </a:lnTo>
                <a:lnTo>
                  <a:pt x="92" y="517"/>
                </a:lnTo>
                <a:lnTo>
                  <a:pt x="92" y="517"/>
                </a:lnTo>
                <a:lnTo>
                  <a:pt x="99" y="516"/>
                </a:lnTo>
                <a:lnTo>
                  <a:pt x="103" y="515"/>
                </a:lnTo>
                <a:lnTo>
                  <a:pt x="108" y="513"/>
                </a:lnTo>
                <a:lnTo>
                  <a:pt x="112" y="511"/>
                </a:lnTo>
                <a:lnTo>
                  <a:pt x="117" y="506"/>
                </a:lnTo>
                <a:lnTo>
                  <a:pt x="120" y="504"/>
                </a:lnTo>
                <a:lnTo>
                  <a:pt x="120" y="504"/>
                </a:lnTo>
                <a:lnTo>
                  <a:pt x="123" y="504"/>
                </a:lnTo>
                <a:lnTo>
                  <a:pt x="123" y="503"/>
                </a:lnTo>
                <a:lnTo>
                  <a:pt x="120" y="499"/>
                </a:lnTo>
                <a:lnTo>
                  <a:pt x="120" y="499"/>
                </a:lnTo>
                <a:lnTo>
                  <a:pt x="117" y="495"/>
                </a:lnTo>
                <a:lnTo>
                  <a:pt x="116" y="490"/>
                </a:lnTo>
                <a:lnTo>
                  <a:pt x="115" y="485"/>
                </a:lnTo>
                <a:lnTo>
                  <a:pt x="115" y="485"/>
                </a:lnTo>
                <a:lnTo>
                  <a:pt x="117" y="480"/>
                </a:lnTo>
                <a:lnTo>
                  <a:pt x="117" y="478"/>
                </a:lnTo>
                <a:lnTo>
                  <a:pt x="117" y="477"/>
                </a:lnTo>
                <a:lnTo>
                  <a:pt x="117" y="477"/>
                </a:lnTo>
                <a:lnTo>
                  <a:pt x="118" y="476"/>
                </a:lnTo>
                <a:lnTo>
                  <a:pt x="119" y="475"/>
                </a:lnTo>
                <a:lnTo>
                  <a:pt x="123" y="475"/>
                </a:lnTo>
                <a:lnTo>
                  <a:pt x="123" y="475"/>
                </a:lnTo>
                <a:lnTo>
                  <a:pt x="126" y="474"/>
                </a:lnTo>
                <a:lnTo>
                  <a:pt x="127" y="471"/>
                </a:lnTo>
                <a:lnTo>
                  <a:pt x="127" y="471"/>
                </a:lnTo>
                <a:lnTo>
                  <a:pt x="127" y="485"/>
                </a:lnTo>
                <a:lnTo>
                  <a:pt x="127" y="499"/>
                </a:lnTo>
                <a:lnTo>
                  <a:pt x="127" y="499"/>
                </a:lnTo>
                <a:lnTo>
                  <a:pt x="133" y="504"/>
                </a:lnTo>
                <a:lnTo>
                  <a:pt x="137" y="507"/>
                </a:lnTo>
                <a:lnTo>
                  <a:pt x="137" y="507"/>
                </a:lnTo>
                <a:lnTo>
                  <a:pt x="136" y="517"/>
                </a:lnTo>
                <a:lnTo>
                  <a:pt x="135" y="525"/>
                </a:lnTo>
                <a:lnTo>
                  <a:pt x="136" y="527"/>
                </a:lnTo>
                <a:lnTo>
                  <a:pt x="137" y="530"/>
                </a:lnTo>
                <a:lnTo>
                  <a:pt x="137" y="530"/>
                </a:lnTo>
                <a:lnTo>
                  <a:pt x="144" y="530"/>
                </a:lnTo>
                <a:lnTo>
                  <a:pt x="153" y="529"/>
                </a:lnTo>
                <a:lnTo>
                  <a:pt x="162" y="527"/>
                </a:lnTo>
                <a:lnTo>
                  <a:pt x="165" y="526"/>
                </a:lnTo>
                <a:lnTo>
                  <a:pt x="165" y="526"/>
                </a:lnTo>
                <a:lnTo>
                  <a:pt x="165" y="524"/>
                </a:lnTo>
                <a:lnTo>
                  <a:pt x="163" y="520"/>
                </a:lnTo>
                <a:lnTo>
                  <a:pt x="163" y="520"/>
                </a:lnTo>
                <a:lnTo>
                  <a:pt x="161" y="516"/>
                </a:lnTo>
                <a:lnTo>
                  <a:pt x="161" y="513"/>
                </a:lnTo>
                <a:lnTo>
                  <a:pt x="160" y="509"/>
                </a:lnTo>
                <a:lnTo>
                  <a:pt x="172" y="507"/>
                </a:lnTo>
                <a:lnTo>
                  <a:pt x="172" y="507"/>
                </a:lnTo>
                <a:lnTo>
                  <a:pt x="174" y="489"/>
                </a:lnTo>
                <a:lnTo>
                  <a:pt x="175" y="474"/>
                </a:lnTo>
                <a:lnTo>
                  <a:pt x="175" y="459"/>
                </a:lnTo>
                <a:lnTo>
                  <a:pt x="175" y="459"/>
                </a:lnTo>
                <a:lnTo>
                  <a:pt x="175" y="434"/>
                </a:lnTo>
                <a:lnTo>
                  <a:pt x="178" y="394"/>
                </a:lnTo>
                <a:lnTo>
                  <a:pt x="180" y="341"/>
                </a:lnTo>
                <a:lnTo>
                  <a:pt x="180" y="341"/>
                </a:lnTo>
                <a:lnTo>
                  <a:pt x="182" y="334"/>
                </a:lnTo>
                <a:lnTo>
                  <a:pt x="184" y="327"/>
                </a:lnTo>
                <a:lnTo>
                  <a:pt x="185" y="319"/>
                </a:lnTo>
                <a:lnTo>
                  <a:pt x="185" y="319"/>
                </a:lnTo>
                <a:lnTo>
                  <a:pt x="188" y="279"/>
                </a:lnTo>
                <a:lnTo>
                  <a:pt x="188" y="269"/>
                </a:lnTo>
                <a:lnTo>
                  <a:pt x="188" y="229"/>
                </a:lnTo>
                <a:lnTo>
                  <a:pt x="188" y="229"/>
                </a:lnTo>
                <a:lnTo>
                  <a:pt x="193" y="228"/>
                </a:lnTo>
                <a:lnTo>
                  <a:pt x="199" y="225"/>
                </a:lnTo>
                <a:lnTo>
                  <a:pt x="201" y="224"/>
                </a:lnTo>
                <a:lnTo>
                  <a:pt x="202" y="221"/>
                </a:lnTo>
                <a:lnTo>
                  <a:pt x="202" y="221"/>
                </a:lnTo>
                <a:lnTo>
                  <a:pt x="205" y="214"/>
                </a:lnTo>
                <a:lnTo>
                  <a:pt x="205" y="204"/>
                </a:lnTo>
                <a:lnTo>
                  <a:pt x="205" y="192"/>
                </a:lnTo>
                <a:lnTo>
                  <a:pt x="205" y="192"/>
                </a:lnTo>
                <a:lnTo>
                  <a:pt x="208" y="187"/>
                </a:lnTo>
                <a:lnTo>
                  <a:pt x="209" y="184"/>
                </a:lnTo>
                <a:lnTo>
                  <a:pt x="210" y="181"/>
                </a:lnTo>
                <a:lnTo>
                  <a:pt x="210" y="181"/>
                </a:lnTo>
                <a:lnTo>
                  <a:pt x="210" y="172"/>
                </a:lnTo>
                <a:lnTo>
                  <a:pt x="210" y="155"/>
                </a:lnTo>
                <a:lnTo>
                  <a:pt x="210" y="144"/>
                </a:lnTo>
                <a:lnTo>
                  <a:pt x="209" y="134"/>
                </a:lnTo>
                <a:lnTo>
                  <a:pt x="206" y="125"/>
                </a:lnTo>
                <a:lnTo>
                  <a:pt x="202" y="119"/>
                </a:lnTo>
                <a:lnTo>
                  <a:pt x="202" y="119"/>
                </a:lnTo>
                <a:lnTo>
                  <a:pt x="199" y="113"/>
                </a:lnTo>
                <a:lnTo>
                  <a:pt x="197" y="108"/>
                </a:lnTo>
                <a:lnTo>
                  <a:pt x="196" y="103"/>
                </a:lnTo>
                <a:lnTo>
                  <a:pt x="193" y="98"/>
                </a:lnTo>
                <a:lnTo>
                  <a:pt x="191" y="96"/>
                </a:lnTo>
                <a:lnTo>
                  <a:pt x="188" y="94"/>
                </a:lnTo>
                <a:lnTo>
                  <a:pt x="188" y="94"/>
                </a:lnTo>
                <a:lnTo>
                  <a:pt x="182" y="89"/>
                </a:lnTo>
                <a:lnTo>
                  <a:pt x="179" y="87"/>
                </a:lnTo>
                <a:lnTo>
                  <a:pt x="176" y="85"/>
                </a:lnTo>
                <a:lnTo>
                  <a:pt x="170" y="84"/>
                </a:lnTo>
                <a:lnTo>
                  <a:pt x="155" y="81"/>
                </a:lnTo>
                <a:lnTo>
                  <a:pt x="155" y="74"/>
                </a:lnTo>
                <a:lnTo>
                  <a:pt x="155" y="74"/>
                </a:lnTo>
                <a:lnTo>
                  <a:pt x="159" y="74"/>
                </a:lnTo>
                <a:lnTo>
                  <a:pt x="161" y="74"/>
                </a:lnTo>
                <a:lnTo>
                  <a:pt x="163" y="74"/>
                </a:lnTo>
                <a:lnTo>
                  <a:pt x="163" y="74"/>
                </a:lnTo>
                <a:lnTo>
                  <a:pt x="162" y="71"/>
                </a:lnTo>
                <a:lnTo>
                  <a:pt x="162" y="69"/>
                </a:lnTo>
                <a:lnTo>
                  <a:pt x="163" y="68"/>
                </a:lnTo>
                <a:lnTo>
                  <a:pt x="163" y="68"/>
                </a:lnTo>
                <a:lnTo>
                  <a:pt x="170" y="66"/>
                </a:lnTo>
                <a:lnTo>
                  <a:pt x="170" y="66"/>
                </a:lnTo>
                <a:lnTo>
                  <a:pt x="165" y="65"/>
                </a:lnTo>
                <a:lnTo>
                  <a:pt x="162" y="64"/>
                </a:lnTo>
                <a:lnTo>
                  <a:pt x="160" y="61"/>
                </a:lnTo>
                <a:lnTo>
                  <a:pt x="160" y="61"/>
                </a:lnTo>
                <a:lnTo>
                  <a:pt x="159" y="55"/>
                </a:lnTo>
                <a:lnTo>
                  <a:pt x="157" y="43"/>
                </a:lnTo>
                <a:lnTo>
                  <a:pt x="157" y="43"/>
                </a:lnTo>
                <a:lnTo>
                  <a:pt x="157" y="32"/>
                </a:lnTo>
                <a:lnTo>
                  <a:pt x="157" y="28"/>
                </a:lnTo>
                <a:lnTo>
                  <a:pt x="155" y="23"/>
                </a:lnTo>
                <a:lnTo>
                  <a:pt x="155" y="23"/>
                </a:lnTo>
                <a:lnTo>
                  <a:pt x="151" y="19"/>
                </a:lnTo>
                <a:lnTo>
                  <a:pt x="145" y="13"/>
                </a:lnTo>
                <a:lnTo>
                  <a:pt x="145" y="13"/>
                </a:lnTo>
                <a:lnTo>
                  <a:pt x="138" y="6"/>
                </a:lnTo>
                <a:lnTo>
                  <a:pt x="135" y="4"/>
                </a:lnTo>
                <a:lnTo>
                  <a:pt x="130" y="1"/>
                </a:lnTo>
                <a:lnTo>
                  <a:pt x="130" y="1"/>
                </a:lnTo>
                <a:lnTo>
                  <a:pt x="124" y="0"/>
                </a:lnTo>
                <a:lnTo>
                  <a:pt x="117" y="0"/>
                </a:lnTo>
                <a:lnTo>
                  <a:pt x="110" y="1"/>
                </a:lnTo>
                <a:lnTo>
                  <a:pt x="105" y="4"/>
                </a:lnTo>
                <a:lnTo>
                  <a:pt x="105" y="4"/>
                </a:lnTo>
                <a:lnTo>
                  <a:pt x="98" y="11"/>
                </a:lnTo>
                <a:lnTo>
                  <a:pt x="92" y="16"/>
                </a:lnTo>
                <a:lnTo>
                  <a:pt x="92" y="16"/>
                </a:lnTo>
                <a:lnTo>
                  <a:pt x="87" y="22"/>
                </a:lnTo>
                <a:lnTo>
                  <a:pt x="83" y="25"/>
                </a:lnTo>
                <a:lnTo>
                  <a:pt x="82" y="26"/>
                </a:lnTo>
                <a:lnTo>
                  <a:pt x="82" y="29"/>
                </a:lnTo>
                <a:lnTo>
                  <a:pt x="82" y="29"/>
                </a:lnTo>
                <a:lnTo>
                  <a:pt x="82" y="33"/>
                </a:lnTo>
                <a:lnTo>
                  <a:pt x="82" y="41"/>
                </a:lnTo>
                <a:lnTo>
                  <a:pt x="82" y="48"/>
                </a:lnTo>
                <a:lnTo>
                  <a:pt x="83" y="50"/>
                </a:lnTo>
                <a:lnTo>
                  <a:pt x="86" y="51"/>
                </a:lnTo>
                <a:lnTo>
                  <a:pt x="86" y="51"/>
                </a:lnTo>
                <a:lnTo>
                  <a:pt x="93" y="52"/>
                </a:lnTo>
                <a:lnTo>
                  <a:pt x="97" y="53"/>
                </a:lnTo>
                <a:lnTo>
                  <a:pt x="98" y="53"/>
                </a:lnTo>
                <a:lnTo>
                  <a:pt x="98" y="53"/>
                </a:lnTo>
                <a:lnTo>
                  <a:pt x="98" y="56"/>
                </a:lnTo>
                <a:lnTo>
                  <a:pt x="99" y="59"/>
                </a:lnTo>
                <a:lnTo>
                  <a:pt x="100" y="64"/>
                </a:lnTo>
                <a:lnTo>
                  <a:pt x="102" y="71"/>
                </a:lnTo>
                <a:lnTo>
                  <a:pt x="108" y="74"/>
                </a:lnTo>
                <a:lnTo>
                  <a:pt x="110" y="76"/>
                </a:lnTo>
                <a:lnTo>
                  <a:pt x="102" y="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8418384" y="618310"/>
            <a:ext cx="608073" cy="1828220"/>
          </a:xfrm>
          <a:custGeom>
            <a:avLst/>
            <a:gdLst>
              <a:gd name="T0" fmla="*/ 225 w 456"/>
              <a:gd name="T1" fmla="*/ 2 h 1371"/>
              <a:gd name="T2" fmla="*/ 176 w 456"/>
              <a:gd name="T3" fmla="*/ 22 h 1371"/>
              <a:gd name="T4" fmla="*/ 159 w 456"/>
              <a:gd name="T5" fmla="*/ 83 h 1371"/>
              <a:gd name="T6" fmla="*/ 154 w 456"/>
              <a:gd name="T7" fmla="*/ 168 h 1371"/>
              <a:gd name="T8" fmla="*/ 141 w 456"/>
              <a:gd name="T9" fmla="*/ 220 h 1371"/>
              <a:gd name="T10" fmla="*/ 71 w 456"/>
              <a:gd name="T11" fmla="*/ 303 h 1371"/>
              <a:gd name="T12" fmla="*/ 42 w 456"/>
              <a:gd name="T13" fmla="*/ 411 h 1371"/>
              <a:gd name="T14" fmla="*/ 44 w 456"/>
              <a:gd name="T15" fmla="*/ 471 h 1371"/>
              <a:gd name="T16" fmla="*/ 51 w 456"/>
              <a:gd name="T17" fmla="*/ 532 h 1371"/>
              <a:gd name="T18" fmla="*/ 2 w 456"/>
              <a:gd name="T19" fmla="*/ 730 h 1371"/>
              <a:gd name="T20" fmla="*/ 2 w 456"/>
              <a:gd name="T21" fmla="*/ 755 h 1371"/>
              <a:gd name="T22" fmla="*/ 56 w 456"/>
              <a:gd name="T23" fmla="*/ 760 h 1371"/>
              <a:gd name="T24" fmla="*/ 50 w 456"/>
              <a:gd name="T25" fmla="*/ 899 h 1371"/>
              <a:gd name="T26" fmla="*/ 86 w 456"/>
              <a:gd name="T27" fmla="*/ 1037 h 1371"/>
              <a:gd name="T28" fmla="*/ 106 w 456"/>
              <a:gd name="T29" fmla="*/ 1089 h 1371"/>
              <a:gd name="T30" fmla="*/ 111 w 456"/>
              <a:gd name="T31" fmla="*/ 1125 h 1371"/>
              <a:gd name="T32" fmla="*/ 124 w 456"/>
              <a:gd name="T33" fmla="*/ 1193 h 1371"/>
              <a:gd name="T34" fmla="*/ 116 w 456"/>
              <a:gd name="T35" fmla="*/ 1269 h 1371"/>
              <a:gd name="T36" fmla="*/ 131 w 456"/>
              <a:gd name="T37" fmla="*/ 1304 h 1371"/>
              <a:gd name="T38" fmla="*/ 156 w 456"/>
              <a:gd name="T39" fmla="*/ 1334 h 1371"/>
              <a:gd name="T40" fmla="*/ 219 w 456"/>
              <a:gd name="T41" fmla="*/ 1321 h 1371"/>
              <a:gd name="T42" fmla="*/ 201 w 456"/>
              <a:gd name="T43" fmla="*/ 1259 h 1371"/>
              <a:gd name="T44" fmla="*/ 191 w 456"/>
              <a:gd name="T45" fmla="*/ 1129 h 1371"/>
              <a:gd name="T46" fmla="*/ 227 w 456"/>
              <a:gd name="T47" fmla="*/ 1062 h 1371"/>
              <a:gd name="T48" fmla="*/ 266 w 456"/>
              <a:gd name="T49" fmla="*/ 1124 h 1371"/>
              <a:gd name="T50" fmla="*/ 266 w 456"/>
              <a:gd name="T51" fmla="*/ 1195 h 1371"/>
              <a:gd name="T52" fmla="*/ 269 w 456"/>
              <a:gd name="T53" fmla="*/ 1348 h 1371"/>
              <a:gd name="T54" fmla="*/ 295 w 456"/>
              <a:gd name="T55" fmla="*/ 1369 h 1371"/>
              <a:gd name="T56" fmla="*/ 345 w 456"/>
              <a:gd name="T57" fmla="*/ 1371 h 1371"/>
              <a:gd name="T58" fmla="*/ 367 w 456"/>
              <a:gd name="T59" fmla="*/ 1344 h 1371"/>
              <a:gd name="T60" fmla="*/ 356 w 456"/>
              <a:gd name="T61" fmla="*/ 1299 h 1371"/>
              <a:gd name="T62" fmla="*/ 328 w 456"/>
              <a:gd name="T63" fmla="*/ 1264 h 1371"/>
              <a:gd name="T64" fmla="*/ 343 w 456"/>
              <a:gd name="T65" fmla="*/ 1183 h 1371"/>
              <a:gd name="T66" fmla="*/ 371 w 456"/>
              <a:gd name="T67" fmla="*/ 1049 h 1371"/>
              <a:gd name="T68" fmla="*/ 353 w 456"/>
              <a:gd name="T69" fmla="*/ 951 h 1371"/>
              <a:gd name="T70" fmla="*/ 365 w 456"/>
              <a:gd name="T71" fmla="*/ 848 h 1371"/>
              <a:gd name="T72" fmla="*/ 385 w 456"/>
              <a:gd name="T73" fmla="*/ 653 h 1371"/>
              <a:gd name="T74" fmla="*/ 400 w 456"/>
              <a:gd name="T75" fmla="*/ 648 h 1371"/>
              <a:gd name="T76" fmla="*/ 413 w 456"/>
              <a:gd name="T77" fmla="*/ 624 h 1371"/>
              <a:gd name="T78" fmla="*/ 412 w 456"/>
              <a:gd name="T79" fmla="*/ 652 h 1371"/>
              <a:gd name="T80" fmla="*/ 416 w 456"/>
              <a:gd name="T81" fmla="*/ 670 h 1371"/>
              <a:gd name="T82" fmla="*/ 440 w 456"/>
              <a:gd name="T83" fmla="*/ 643 h 1371"/>
              <a:gd name="T84" fmla="*/ 446 w 456"/>
              <a:gd name="T85" fmla="*/ 615 h 1371"/>
              <a:gd name="T86" fmla="*/ 452 w 456"/>
              <a:gd name="T87" fmla="*/ 586 h 1371"/>
              <a:gd name="T88" fmla="*/ 446 w 456"/>
              <a:gd name="T89" fmla="*/ 547 h 1371"/>
              <a:gd name="T90" fmla="*/ 426 w 456"/>
              <a:gd name="T91" fmla="*/ 345 h 1371"/>
              <a:gd name="T92" fmla="*/ 416 w 456"/>
              <a:gd name="T93" fmla="*/ 260 h 1371"/>
              <a:gd name="T94" fmla="*/ 301 w 456"/>
              <a:gd name="T95" fmla="*/ 195 h 1371"/>
              <a:gd name="T96" fmla="*/ 325 w 456"/>
              <a:gd name="T97" fmla="*/ 143 h 1371"/>
              <a:gd name="T98" fmla="*/ 325 w 456"/>
              <a:gd name="T99" fmla="*/ 90 h 1371"/>
              <a:gd name="T100" fmla="*/ 336 w 456"/>
              <a:gd name="T101" fmla="*/ 60 h 1371"/>
              <a:gd name="T102" fmla="*/ 316 w 456"/>
              <a:gd name="T103" fmla="*/ 30 h 1371"/>
              <a:gd name="T104" fmla="*/ 291 w 456"/>
              <a:gd name="T105" fmla="*/ 2 h 1371"/>
              <a:gd name="T106" fmla="*/ 266 w 456"/>
              <a:gd name="T107" fmla="*/ 5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6" h="1371">
                <a:moveTo>
                  <a:pt x="266" y="5"/>
                </a:moveTo>
                <a:lnTo>
                  <a:pt x="266" y="5"/>
                </a:lnTo>
                <a:lnTo>
                  <a:pt x="261" y="4"/>
                </a:lnTo>
                <a:lnTo>
                  <a:pt x="246" y="2"/>
                </a:lnTo>
                <a:lnTo>
                  <a:pt x="236" y="0"/>
                </a:lnTo>
                <a:lnTo>
                  <a:pt x="225" y="2"/>
                </a:lnTo>
                <a:lnTo>
                  <a:pt x="214" y="3"/>
                </a:lnTo>
                <a:lnTo>
                  <a:pt x="201" y="5"/>
                </a:lnTo>
                <a:lnTo>
                  <a:pt x="201" y="5"/>
                </a:lnTo>
                <a:lnTo>
                  <a:pt x="190" y="9"/>
                </a:lnTo>
                <a:lnTo>
                  <a:pt x="183" y="15"/>
                </a:lnTo>
                <a:lnTo>
                  <a:pt x="176" y="22"/>
                </a:lnTo>
                <a:lnTo>
                  <a:pt x="171" y="29"/>
                </a:lnTo>
                <a:lnTo>
                  <a:pt x="169" y="38"/>
                </a:lnTo>
                <a:lnTo>
                  <a:pt x="166" y="47"/>
                </a:lnTo>
                <a:lnTo>
                  <a:pt x="161" y="70"/>
                </a:lnTo>
                <a:lnTo>
                  <a:pt x="161" y="70"/>
                </a:lnTo>
                <a:lnTo>
                  <a:pt x="159" y="83"/>
                </a:lnTo>
                <a:lnTo>
                  <a:pt x="159" y="95"/>
                </a:lnTo>
                <a:lnTo>
                  <a:pt x="158" y="117"/>
                </a:lnTo>
                <a:lnTo>
                  <a:pt x="158" y="135"/>
                </a:lnTo>
                <a:lnTo>
                  <a:pt x="156" y="150"/>
                </a:lnTo>
                <a:lnTo>
                  <a:pt x="156" y="150"/>
                </a:lnTo>
                <a:lnTo>
                  <a:pt x="154" y="168"/>
                </a:lnTo>
                <a:lnTo>
                  <a:pt x="151" y="189"/>
                </a:lnTo>
                <a:lnTo>
                  <a:pt x="150" y="200"/>
                </a:lnTo>
                <a:lnTo>
                  <a:pt x="148" y="209"/>
                </a:lnTo>
                <a:lnTo>
                  <a:pt x="145" y="216"/>
                </a:lnTo>
                <a:lnTo>
                  <a:pt x="141" y="220"/>
                </a:lnTo>
                <a:lnTo>
                  <a:pt x="141" y="220"/>
                </a:lnTo>
                <a:lnTo>
                  <a:pt x="118" y="235"/>
                </a:lnTo>
                <a:lnTo>
                  <a:pt x="96" y="250"/>
                </a:lnTo>
                <a:lnTo>
                  <a:pt x="96" y="250"/>
                </a:lnTo>
                <a:lnTo>
                  <a:pt x="93" y="255"/>
                </a:lnTo>
                <a:lnTo>
                  <a:pt x="86" y="268"/>
                </a:lnTo>
                <a:lnTo>
                  <a:pt x="71" y="303"/>
                </a:lnTo>
                <a:lnTo>
                  <a:pt x="64" y="324"/>
                </a:lnTo>
                <a:lnTo>
                  <a:pt x="56" y="345"/>
                </a:lnTo>
                <a:lnTo>
                  <a:pt x="50" y="366"/>
                </a:lnTo>
                <a:lnTo>
                  <a:pt x="47" y="385"/>
                </a:lnTo>
                <a:lnTo>
                  <a:pt x="47" y="385"/>
                </a:lnTo>
                <a:lnTo>
                  <a:pt x="42" y="411"/>
                </a:lnTo>
                <a:lnTo>
                  <a:pt x="39" y="425"/>
                </a:lnTo>
                <a:lnTo>
                  <a:pt x="39" y="435"/>
                </a:lnTo>
                <a:lnTo>
                  <a:pt x="42" y="450"/>
                </a:lnTo>
                <a:lnTo>
                  <a:pt x="42" y="450"/>
                </a:lnTo>
                <a:lnTo>
                  <a:pt x="43" y="460"/>
                </a:lnTo>
                <a:lnTo>
                  <a:pt x="44" y="471"/>
                </a:lnTo>
                <a:lnTo>
                  <a:pt x="44" y="492"/>
                </a:lnTo>
                <a:lnTo>
                  <a:pt x="44" y="512"/>
                </a:lnTo>
                <a:lnTo>
                  <a:pt x="44" y="520"/>
                </a:lnTo>
                <a:lnTo>
                  <a:pt x="47" y="525"/>
                </a:lnTo>
                <a:lnTo>
                  <a:pt x="47" y="525"/>
                </a:lnTo>
                <a:lnTo>
                  <a:pt x="51" y="532"/>
                </a:lnTo>
                <a:lnTo>
                  <a:pt x="56" y="536"/>
                </a:lnTo>
                <a:lnTo>
                  <a:pt x="61" y="540"/>
                </a:lnTo>
                <a:lnTo>
                  <a:pt x="61" y="540"/>
                </a:lnTo>
                <a:lnTo>
                  <a:pt x="33" y="628"/>
                </a:lnTo>
                <a:lnTo>
                  <a:pt x="13" y="693"/>
                </a:lnTo>
                <a:lnTo>
                  <a:pt x="2" y="730"/>
                </a:lnTo>
                <a:lnTo>
                  <a:pt x="2" y="730"/>
                </a:lnTo>
                <a:lnTo>
                  <a:pt x="0" y="741"/>
                </a:lnTo>
                <a:lnTo>
                  <a:pt x="0" y="750"/>
                </a:lnTo>
                <a:lnTo>
                  <a:pt x="0" y="755"/>
                </a:lnTo>
                <a:lnTo>
                  <a:pt x="2" y="755"/>
                </a:lnTo>
                <a:lnTo>
                  <a:pt x="2" y="755"/>
                </a:lnTo>
                <a:lnTo>
                  <a:pt x="2" y="755"/>
                </a:lnTo>
                <a:lnTo>
                  <a:pt x="4" y="755"/>
                </a:lnTo>
                <a:lnTo>
                  <a:pt x="10" y="755"/>
                </a:lnTo>
                <a:lnTo>
                  <a:pt x="29" y="756"/>
                </a:lnTo>
                <a:lnTo>
                  <a:pt x="56" y="760"/>
                </a:lnTo>
                <a:lnTo>
                  <a:pt x="56" y="760"/>
                </a:lnTo>
                <a:lnTo>
                  <a:pt x="58" y="776"/>
                </a:lnTo>
                <a:lnTo>
                  <a:pt x="59" y="816"/>
                </a:lnTo>
                <a:lnTo>
                  <a:pt x="58" y="839"/>
                </a:lnTo>
                <a:lnTo>
                  <a:pt x="56" y="864"/>
                </a:lnTo>
                <a:lnTo>
                  <a:pt x="53" y="888"/>
                </a:lnTo>
                <a:lnTo>
                  <a:pt x="50" y="899"/>
                </a:lnTo>
                <a:lnTo>
                  <a:pt x="47" y="909"/>
                </a:lnTo>
                <a:lnTo>
                  <a:pt x="47" y="909"/>
                </a:lnTo>
                <a:lnTo>
                  <a:pt x="2" y="1024"/>
                </a:lnTo>
                <a:lnTo>
                  <a:pt x="2" y="1024"/>
                </a:lnTo>
                <a:lnTo>
                  <a:pt x="51" y="1032"/>
                </a:lnTo>
                <a:lnTo>
                  <a:pt x="86" y="1037"/>
                </a:lnTo>
                <a:lnTo>
                  <a:pt x="101" y="1039"/>
                </a:lnTo>
                <a:lnTo>
                  <a:pt x="101" y="1039"/>
                </a:lnTo>
                <a:lnTo>
                  <a:pt x="103" y="1063"/>
                </a:lnTo>
                <a:lnTo>
                  <a:pt x="104" y="1079"/>
                </a:lnTo>
                <a:lnTo>
                  <a:pt x="106" y="1089"/>
                </a:lnTo>
                <a:lnTo>
                  <a:pt x="106" y="1089"/>
                </a:lnTo>
                <a:lnTo>
                  <a:pt x="110" y="1099"/>
                </a:lnTo>
                <a:lnTo>
                  <a:pt x="111" y="1105"/>
                </a:lnTo>
                <a:lnTo>
                  <a:pt x="111" y="1114"/>
                </a:lnTo>
                <a:lnTo>
                  <a:pt x="111" y="1114"/>
                </a:lnTo>
                <a:lnTo>
                  <a:pt x="111" y="1119"/>
                </a:lnTo>
                <a:lnTo>
                  <a:pt x="111" y="1125"/>
                </a:lnTo>
                <a:lnTo>
                  <a:pt x="115" y="1138"/>
                </a:lnTo>
                <a:lnTo>
                  <a:pt x="119" y="1150"/>
                </a:lnTo>
                <a:lnTo>
                  <a:pt x="121" y="1164"/>
                </a:lnTo>
                <a:lnTo>
                  <a:pt x="121" y="1164"/>
                </a:lnTo>
                <a:lnTo>
                  <a:pt x="123" y="1178"/>
                </a:lnTo>
                <a:lnTo>
                  <a:pt x="124" y="1193"/>
                </a:lnTo>
                <a:lnTo>
                  <a:pt x="123" y="1208"/>
                </a:lnTo>
                <a:lnTo>
                  <a:pt x="121" y="1219"/>
                </a:lnTo>
                <a:lnTo>
                  <a:pt x="121" y="1219"/>
                </a:lnTo>
                <a:lnTo>
                  <a:pt x="118" y="1242"/>
                </a:lnTo>
                <a:lnTo>
                  <a:pt x="116" y="1255"/>
                </a:lnTo>
                <a:lnTo>
                  <a:pt x="116" y="1269"/>
                </a:lnTo>
                <a:lnTo>
                  <a:pt x="116" y="1269"/>
                </a:lnTo>
                <a:lnTo>
                  <a:pt x="118" y="1275"/>
                </a:lnTo>
                <a:lnTo>
                  <a:pt x="119" y="1281"/>
                </a:lnTo>
                <a:lnTo>
                  <a:pt x="123" y="1289"/>
                </a:lnTo>
                <a:lnTo>
                  <a:pt x="128" y="1296"/>
                </a:lnTo>
                <a:lnTo>
                  <a:pt x="131" y="1304"/>
                </a:lnTo>
                <a:lnTo>
                  <a:pt x="131" y="1304"/>
                </a:lnTo>
                <a:lnTo>
                  <a:pt x="135" y="1313"/>
                </a:lnTo>
                <a:lnTo>
                  <a:pt x="139" y="1320"/>
                </a:lnTo>
                <a:lnTo>
                  <a:pt x="146" y="1328"/>
                </a:lnTo>
                <a:lnTo>
                  <a:pt x="156" y="1334"/>
                </a:lnTo>
                <a:lnTo>
                  <a:pt x="156" y="1334"/>
                </a:lnTo>
                <a:lnTo>
                  <a:pt x="164" y="1335"/>
                </a:lnTo>
                <a:lnTo>
                  <a:pt x="173" y="1335"/>
                </a:lnTo>
                <a:lnTo>
                  <a:pt x="184" y="1334"/>
                </a:lnTo>
                <a:lnTo>
                  <a:pt x="195" y="1331"/>
                </a:lnTo>
                <a:lnTo>
                  <a:pt x="212" y="1324"/>
                </a:lnTo>
                <a:lnTo>
                  <a:pt x="219" y="1321"/>
                </a:lnTo>
                <a:lnTo>
                  <a:pt x="221" y="1319"/>
                </a:lnTo>
                <a:lnTo>
                  <a:pt x="221" y="1319"/>
                </a:lnTo>
                <a:lnTo>
                  <a:pt x="219" y="1309"/>
                </a:lnTo>
                <a:lnTo>
                  <a:pt x="214" y="1293"/>
                </a:lnTo>
                <a:lnTo>
                  <a:pt x="201" y="1259"/>
                </a:lnTo>
                <a:lnTo>
                  <a:pt x="201" y="1259"/>
                </a:lnTo>
                <a:lnTo>
                  <a:pt x="199" y="1250"/>
                </a:lnTo>
                <a:lnTo>
                  <a:pt x="197" y="1235"/>
                </a:lnTo>
                <a:lnTo>
                  <a:pt x="194" y="1198"/>
                </a:lnTo>
                <a:lnTo>
                  <a:pt x="191" y="1158"/>
                </a:lnTo>
                <a:lnTo>
                  <a:pt x="191" y="1129"/>
                </a:lnTo>
                <a:lnTo>
                  <a:pt x="191" y="1129"/>
                </a:lnTo>
                <a:lnTo>
                  <a:pt x="194" y="1107"/>
                </a:lnTo>
                <a:lnTo>
                  <a:pt x="199" y="1079"/>
                </a:lnTo>
                <a:lnTo>
                  <a:pt x="206" y="1049"/>
                </a:lnTo>
                <a:lnTo>
                  <a:pt x="206" y="1049"/>
                </a:lnTo>
                <a:lnTo>
                  <a:pt x="217" y="1057"/>
                </a:lnTo>
                <a:lnTo>
                  <a:pt x="227" y="1062"/>
                </a:lnTo>
                <a:lnTo>
                  <a:pt x="236" y="1064"/>
                </a:lnTo>
                <a:lnTo>
                  <a:pt x="236" y="1064"/>
                </a:lnTo>
                <a:lnTo>
                  <a:pt x="245" y="1065"/>
                </a:lnTo>
                <a:lnTo>
                  <a:pt x="252" y="1064"/>
                </a:lnTo>
                <a:lnTo>
                  <a:pt x="261" y="1064"/>
                </a:lnTo>
                <a:lnTo>
                  <a:pt x="266" y="1124"/>
                </a:lnTo>
                <a:lnTo>
                  <a:pt x="266" y="1124"/>
                </a:lnTo>
                <a:lnTo>
                  <a:pt x="266" y="1140"/>
                </a:lnTo>
                <a:lnTo>
                  <a:pt x="267" y="1155"/>
                </a:lnTo>
                <a:lnTo>
                  <a:pt x="266" y="1169"/>
                </a:lnTo>
                <a:lnTo>
                  <a:pt x="266" y="1169"/>
                </a:lnTo>
                <a:lnTo>
                  <a:pt x="266" y="1195"/>
                </a:lnTo>
                <a:lnTo>
                  <a:pt x="266" y="1240"/>
                </a:lnTo>
                <a:lnTo>
                  <a:pt x="266" y="1309"/>
                </a:lnTo>
                <a:lnTo>
                  <a:pt x="266" y="1309"/>
                </a:lnTo>
                <a:lnTo>
                  <a:pt x="266" y="1321"/>
                </a:lnTo>
                <a:lnTo>
                  <a:pt x="267" y="1339"/>
                </a:lnTo>
                <a:lnTo>
                  <a:pt x="269" y="1348"/>
                </a:lnTo>
                <a:lnTo>
                  <a:pt x="270" y="1355"/>
                </a:lnTo>
                <a:lnTo>
                  <a:pt x="272" y="1360"/>
                </a:lnTo>
                <a:lnTo>
                  <a:pt x="276" y="1364"/>
                </a:lnTo>
                <a:lnTo>
                  <a:pt x="276" y="1364"/>
                </a:lnTo>
                <a:lnTo>
                  <a:pt x="285" y="1366"/>
                </a:lnTo>
                <a:lnTo>
                  <a:pt x="295" y="1369"/>
                </a:lnTo>
                <a:lnTo>
                  <a:pt x="307" y="1369"/>
                </a:lnTo>
                <a:lnTo>
                  <a:pt x="321" y="1369"/>
                </a:lnTo>
                <a:lnTo>
                  <a:pt x="321" y="1369"/>
                </a:lnTo>
                <a:lnTo>
                  <a:pt x="328" y="1369"/>
                </a:lnTo>
                <a:lnTo>
                  <a:pt x="335" y="1369"/>
                </a:lnTo>
                <a:lnTo>
                  <a:pt x="345" y="1371"/>
                </a:lnTo>
                <a:lnTo>
                  <a:pt x="350" y="1370"/>
                </a:lnTo>
                <a:lnTo>
                  <a:pt x="353" y="1369"/>
                </a:lnTo>
                <a:lnTo>
                  <a:pt x="357" y="1365"/>
                </a:lnTo>
                <a:lnTo>
                  <a:pt x="361" y="1359"/>
                </a:lnTo>
                <a:lnTo>
                  <a:pt x="361" y="1359"/>
                </a:lnTo>
                <a:lnTo>
                  <a:pt x="367" y="1344"/>
                </a:lnTo>
                <a:lnTo>
                  <a:pt x="370" y="1336"/>
                </a:lnTo>
                <a:lnTo>
                  <a:pt x="371" y="1329"/>
                </a:lnTo>
                <a:lnTo>
                  <a:pt x="371" y="1320"/>
                </a:lnTo>
                <a:lnTo>
                  <a:pt x="368" y="1313"/>
                </a:lnTo>
                <a:lnTo>
                  <a:pt x="363" y="1306"/>
                </a:lnTo>
                <a:lnTo>
                  <a:pt x="356" y="1299"/>
                </a:lnTo>
                <a:lnTo>
                  <a:pt x="356" y="1299"/>
                </a:lnTo>
                <a:lnTo>
                  <a:pt x="347" y="1293"/>
                </a:lnTo>
                <a:lnTo>
                  <a:pt x="341" y="1285"/>
                </a:lnTo>
                <a:lnTo>
                  <a:pt x="335" y="1279"/>
                </a:lnTo>
                <a:lnTo>
                  <a:pt x="331" y="1271"/>
                </a:lnTo>
                <a:lnTo>
                  <a:pt x="328" y="1264"/>
                </a:lnTo>
                <a:lnTo>
                  <a:pt x="328" y="1256"/>
                </a:lnTo>
                <a:lnTo>
                  <a:pt x="328" y="1248"/>
                </a:lnTo>
                <a:lnTo>
                  <a:pt x="331" y="1239"/>
                </a:lnTo>
                <a:lnTo>
                  <a:pt x="331" y="1239"/>
                </a:lnTo>
                <a:lnTo>
                  <a:pt x="337" y="1214"/>
                </a:lnTo>
                <a:lnTo>
                  <a:pt x="343" y="1183"/>
                </a:lnTo>
                <a:lnTo>
                  <a:pt x="351" y="1129"/>
                </a:lnTo>
                <a:lnTo>
                  <a:pt x="351" y="1129"/>
                </a:lnTo>
                <a:lnTo>
                  <a:pt x="352" y="1109"/>
                </a:lnTo>
                <a:lnTo>
                  <a:pt x="352" y="1087"/>
                </a:lnTo>
                <a:lnTo>
                  <a:pt x="351" y="1059"/>
                </a:lnTo>
                <a:lnTo>
                  <a:pt x="371" y="1049"/>
                </a:lnTo>
                <a:lnTo>
                  <a:pt x="371" y="1049"/>
                </a:lnTo>
                <a:lnTo>
                  <a:pt x="367" y="1034"/>
                </a:lnTo>
                <a:lnTo>
                  <a:pt x="363" y="1018"/>
                </a:lnTo>
                <a:lnTo>
                  <a:pt x="358" y="998"/>
                </a:lnTo>
                <a:lnTo>
                  <a:pt x="355" y="974"/>
                </a:lnTo>
                <a:lnTo>
                  <a:pt x="353" y="951"/>
                </a:lnTo>
                <a:lnTo>
                  <a:pt x="353" y="927"/>
                </a:lnTo>
                <a:lnTo>
                  <a:pt x="353" y="916"/>
                </a:lnTo>
                <a:lnTo>
                  <a:pt x="356" y="904"/>
                </a:lnTo>
                <a:lnTo>
                  <a:pt x="356" y="904"/>
                </a:lnTo>
                <a:lnTo>
                  <a:pt x="361" y="879"/>
                </a:lnTo>
                <a:lnTo>
                  <a:pt x="365" y="848"/>
                </a:lnTo>
                <a:lnTo>
                  <a:pt x="372" y="780"/>
                </a:lnTo>
                <a:lnTo>
                  <a:pt x="377" y="718"/>
                </a:lnTo>
                <a:lnTo>
                  <a:pt x="381" y="685"/>
                </a:lnTo>
                <a:lnTo>
                  <a:pt x="381" y="685"/>
                </a:lnTo>
                <a:lnTo>
                  <a:pt x="383" y="670"/>
                </a:lnTo>
                <a:lnTo>
                  <a:pt x="385" y="653"/>
                </a:lnTo>
                <a:lnTo>
                  <a:pt x="386" y="635"/>
                </a:lnTo>
                <a:lnTo>
                  <a:pt x="396" y="610"/>
                </a:lnTo>
                <a:lnTo>
                  <a:pt x="396" y="610"/>
                </a:lnTo>
                <a:lnTo>
                  <a:pt x="397" y="630"/>
                </a:lnTo>
                <a:lnTo>
                  <a:pt x="398" y="643"/>
                </a:lnTo>
                <a:lnTo>
                  <a:pt x="400" y="648"/>
                </a:lnTo>
                <a:lnTo>
                  <a:pt x="401" y="650"/>
                </a:lnTo>
                <a:lnTo>
                  <a:pt x="401" y="650"/>
                </a:lnTo>
                <a:lnTo>
                  <a:pt x="403" y="648"/>
                </a:lnTo>
                <a:lnTo>
                  <a:pt x="405" y="645"/>
                </a:lnTo>
                <a:lnTo>
                  <a:pt x="410" y="633"/>
                </a:lnTo>
                <a:lnTo>
                  <a:pt x="413" y="624"/>
                </a:lnTo>
                <a:lnTo>
                  <a:pt x="415" y="620"/>
                </a:lnTo>
                <a:lnTo>
                  <a:pt x="416" y="620"/>
                </a:lnTo>
                <a:lnTo>
                  <a:pt x="416" y="620"/>
                </a:lnTo>
                <a:lnTo>
                  <a:pt x="421" y="635"/>
                </a:lnTo>
                <a:lnTo>
                  <a:pt x="421" y="635"/>
                </a:lnTo>
                <a:lnTo>
                  <a:pt x="412" y="652"/>
                </a:lnTo>
                <a:lnTo>
                  <a:pt x="406" y="665"/>
                </a:lnTo>
                <a:lnTo>
                  <a:pt x="405" y="668"/>
                </a:lnTo>
                <a:lnTo>
                  <a:pt x="405" y="670"/>
                </a:lnTo>
                <a:lnTo>
                  <a:pt x="406" y="670"/>
                </a:lnTo>
                <a:lnTo>
                  <a:pt x="406" y="670"/>
                </a:lnTo>
                <a:lnTo>
                  <a:pt x="416" y="670"/>
                </a:lnTo>
                <a:lnTo>
                  <a:pt x="421" y="668"/>
                </a:lnTo>
                <a:lnTo>
                  <a:pt x="423" y="667"/>
                </a:lnTo>
                <a:lnTo>
                  <a:pt x="426" y="665"/>
                </a:lnTo>
                <a:lnTo>
                  <a:pt x="426" y="665"/>
                </a:lnTo>
                <a:lnTo>
                  <a:pt x="436" y="650"/>
                </a:lnTo>
                <a:lnTo>
                  <a:pt x="440" y="643"/>
                </a:lnTo>
                <a:lnTo>
                  <a:pt x="441" y="640"/>
                </a:lnTo>
                <a:lnTo>
                  <a:pt x="441" y="640"/>
                </a:lnTo>
                <a:lnTo>
                  <a:pt x="443" y="628"/>
                </a:lnTo>
                <a:lnTo>
                  <a:pt x="445" y="621"/>
                </a:lnTo>
                <a:lnTo>
                  <a:pt x="446" y="615"/>
                </a:lnTo>
                <a:lnTo>
                  <a:pt x="446" y="615"/>
                </a:lnTo>
                <a:lnTo>
                  <a:pt x="443" y="597"/>
                </a:lnTo>
                <a:lnTo>
                  <a:pt x="441" y="585"/>
                </a:lnTo>
                <a:lnTo>
                  <a:pt x="441" y="585"/>
                </a:lnTo>
                <a:lnTo>
                  <a:pt x="443" y="585"/>
                </a:lnTo>
                <a:lnTo>
                  <a:pt x="448" y="586"/>
                </a:lnTo>
                <a:lnTo>
                  <a:pt x="452" y="586"/>
                </a:lnTo>
                <a:lnTo>
                  <a:pt x="455" y="585"/>
                </a:lnTo>
                <a:lnTo>
                  <a:pt x="456" y="582"/>
                </a:lnTo>
                <a:lnTo>
                  <a:pt x="456" y="580"/>
                </a:lnTo>
                <a:lnTo>
                  <a:pt x="456" y="580"/>
                </a:lnTo>
                <a:lnTo>
                  <a:pt x="452" y="567"/>
                </a:lnTo>
                <a:lnTo>
                  <a:pt x="446" y="547"/>
                </a:lnTo>
                <a:lnTo>
                  <a:pt x="440" y="526"/>
                </a:lnTo>
                <a:lnTo>
                  <a:pt x="437" y="515"/>
                </a:lnTo>
                <a:lnTo>
                  <a:pt x="436" y="505"/>
                </a:lnTo>
                <a:lnTo>
                  <a:pt x="436" y="505"/>
                </a:lnTo>
                <a:lnTo>
                  <a:pt x="426" y="345"/>
                </a:lnTo>
                <a:lnTo>
                  <a:pt x="426" y="345"/>
                </a:lnTo>
                <a:lnTo>
                  <a:pt x="425" y="299"/>
                </a:lnTo>
                <a:lnTo>
                  <a:pt x="423" y="276"/>
                </a:lnTo>
                <a:lnTo>
                  <a:pt x="422" y="269"/>
                </a:lnTo>
                <a:lnTo>
                  <a:pt x="421" y="265"/>
                </a:lnTo>
                <a:lnTo>
                  <a:pt x="421" y="265"/>
                </a:lnTo>
                <a:lnTo>
                  <a:pt x="416" y="260"/>
                </a:lnTo>
                <a:lnTo>
                  <a:pt x="407" y="253"/>
                </a:lnTo>
                <a:lnTo>
                  <a:pt x="396" y="245"/>
                </a:lnTo>
                <a:lnTo>
                  <a:pt x="386" y="220"/>
                </a:lnTo>
                <a:lnTo>
                  <a:pt x="306" y="220"/>
                </a:lnTo>
                <a:lnTo>
                  <a:pt x="301" y="195"/>
                </a:lnTo>
                <a:lnTo>
                  <a:pt x="301" y="195"/>
                </a:lnTo>
                <a:lnTo>
                  <a:pt x="306" y="190"/>
                </a:lnTo>
                <a:lnTo>
                  <a:pt x="311" y="184"/>
                </a:lnTo>
                <a:lnTo>
                  <a:pt x="316" y="175"/>
                </a:lnTo>
                <a:lnTo>
                  <a:pt x="316" y="175"/>
                </a:lnTo>
                <a:lnTo>
                  <a:pt x="321" y="162"/>
                </a:lnTo>
                <a:lnTo>
                  <a:pt x="325" y="143"/>
                </a:lnTo>
                <a:lnTo>
                  <a:pt x="326" y="125"/>
                </a:lnTo>
                <a:lnTo>
                  <a:pt x="326" y="119"/>
                </a:lnTo>
                <a:lnTo>
                  <a:pt x="326" y="115"/>
                </a:lnTo>
                <a:lnTo>
                  <a:pt x="326" y="115"/>
                </a:lnTo>
                <a:lnTo>
                  <a:pt x="325" y="105"/>
                </a:lnTo>
                <a:lnTo>
                  <a:pt x="325" y="90"/>
                </a:lnTo>
                <a:lnTo>
                  <a:pt x="326" y="70"/>
                </a:lnTo>
                <a:lnTo>
                  <a:pt x="326" y="70"/>
                </a:lnTo>
                <a:lnTo>
                  <a:pt x="332" y="67"/>
                </a:lnTo>
                <a:lnTo>
                  <a:pt x="336" y="64"/>
                </a:lnTo>
                <a:lnTo>
                  <a:pt x="336" y="62"/>
                </a:lnTo>
                <a:lnTo>
                  <a:pt x="336" y="60"/>
                </a:lnTo>
                <a:lnTo>
                  <a:pt x="336" y="60"/>
                </a:lnTo>
                <a:lnTo>
                  <a:pt x="332" y="55"/>
                </a:lnTo>
                <a:lnTo>
                  <a:pt x="326" y="48"/>
                </a:lnTo>
                <a:lnTo>
                  <a:pt x="320" y="39"/>
                </a:lnTo>
                <a:lnTo>
                  <a:pt x="316" y="30"/>
                </a:lnTo>
                <a:lnTo>
                  <a:pt x="316" y="30"/>
                </a:lnTo>
                <a:lnTo>
                  <a:pt x="314" y="23"/>
                </a:lnTo>
                <a:lnTo>
                  <a:pt x="310" y="18"/>
                </a:lnTo>
                <a:lnTo>
                  <a:pt x="305" y="13"/>
                </a:lnTo>
                <a:lnTo>
                  <a:pt x="296" y="5"/>
                </a:lnTo>
                <a:lnTo>
                  <a:pt x="296" y="5"/>
                </a:lnTo>
                <a:lnTo>
                  <a:pt x="291" y="2"/>
                </a:lnTo>
                <a:lnTo>
                  <a:pt x="285" y="0"/>
                </a:lnTo>
                <a:lnTo>
                  <a:pt x="280" y="0"/>
                </a:lnTo>
                <a:lnTo>
                  <a:pt x="276" y="2"/>
                </a:lnTo>
                <a:lnTo>
                  <a:pt x="269" y="4"/>
                </a:lnTo>
                <a:lnTo>
                  <a:pt x="266" y="5"/>
                </a:lnTo>
                <a:lnTo>
                  <a:pt x="266" y="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6497130" y="755414"/>
            <a:ext cx="576332" cy="1691116"/>
          </a:xfrm>
          <a:custGeom>
            <a:avLst/>
            <a:gdLst>
              <a:gd name="T0" fmla="*/ 62 w 426"/>
              <a:gd name="T1" fmla="*/ 1034 h 1250"/>
              <a:gd name="T2" fmla="*/ 53 w 426"/>
              <a:gd name="T3" fmla="*/ 1094 h 1250"/>
              <a:gd name="T4" fmla="*/ 69 w 426"/>
              <a:gd name="T5" fmla="*/ 1160 h 1250"/>
              <a:gd name="T6" fmla="*/ 89 w 426"/>
              <a:gd name="T7" fmla="*/ 1201 h 1250"/>
              <a:gd name="T8" fmla="*/ 115 w 426"/>
              <a:gd name="T9" fmla="*/ 1215 h 1250"/>
              <a:gd name="T10" fmla="*/ 149 w 426"/>
              <a:gd name="T11" fmla="*/ 1206 h 1250"/>
              <a:gd name="T12" fmla="*/ 146 w 426"/>
              <a:gd name="T13" fmla="*/ 1164 h 1250"/>
              <a:gd name="T14" fmla="*/ 129 w 426"/>
              <a:gd name="T15" fmla="*/ 1068 h 1250"/>
              <a:gd name="T16" fmla="*/ 175 w 426"/>
              <a:gd name="T17" fmla="*/ 920 h 1250"/>
              <a:gd name="T18" fmla="*/ 198 w 426"/>
              <a:gd name="T19" fmla="*/ 1121 h 1250"/>
              <a:gd name="T20" fmla="*/ 189 w 426"/>
              <a:gd name="T21" fmla="*/ 1138 h 1250"/>
              <a:gd name="T22" fmla="*/ 184 w 426"/>
              <a:gd name="T23" fmla="*/ 1173 h 1250"/>
              <a:gd name="T24" fmla="*/ 186 w 426"/>
              <a:gd name="T25" fmla="*/ 1204 h 1250"/>
              <a:gd name="T26" fmla="*/ 200 w 426"/>
              <a:gd name="T27" fmla="*/ 1241 h 1250"/>
              <a:gd name="T28" fmla="*/ 230 w 426"/>
              <a:gd name="T29" fmla="*/ 1250 h 1250"/>
              <a:gd name="T30" fmla="*/ 271 w 426"/>
              <a:gd name="T31" fmla="*/ 1242 h 1250"/>
              <a:gd name="T32" fmla="*/ 271 w 426"/>
              <a:gd name="T33" fmla="*/ 1213 h 1250"/>
              <a:gd name="T34" fmla="*/ 262 w 426"/>
              <a:gd name="T35" fmla="*/ 1148 h 1250"/>
              <a:gd name="T36" fmla="*/ 306 w 426"/>
              <a:gd name="T37" fmla="*/ 1018 h 1250"/>
              <a:gd name="T38" fmla="*/ 309 w 426"/>
              <a:gd name="T39" fmla="*/ 958 h 1250"/>
              <a:gd name="T40" fmla="*/ 330 w 426"/>
              <a:gd name="T41" fmla="*/ 900 h 1250"/>
              <a:gd name="T42" fmla="*/ 351 w 426"/>
              <a:gd name="T43" fmla="*/ 890 h 1250"/>
              <a:gd name="T44" fmla="*/ 391 w 426"/>
              <a:gd name="T45" fmla="*/ 882 h 1250"/>
              <a:gd name="T46" fmla="*/ 400 w 426"/>
              <a:gd name="T47" fmla="*/ 850 h 1250"/>
              <a:gd name="T48" fmla="*/ 380 w 426"/>
              <a:gd name="T49" fmla="*/ 816 h 1250"/>
              <a:gd name="T50" fmla="*/ 368 w 426"/>
              <a:gd name="T51" fmla="*/ 749 h 1250"/>
              <a:gd name="T52" fmla="*/ 385 w 426"/>
              <a:gd name="T53" fmla="*/ 736 h 1250"/>
              <a:gd name="T54" fmla="*/ 368 w 426"/>
              <a:gd name="T55" fmla="*/ 654 h 1250"/>
              <a:gd name="T56" fmla="*/ 390 w 426"/>
              <a:gd name="T57" fmla="*/ 606 h 1250"/>
              <a:gd name="T58" fmla="*/ 405 w 426"/>
              <a:gd name="T59" fmla="*/ 591 h 1250"/>
              <a:gd name="T60" fmla="*/ 425 w 426"/>
              <a:gd name="T61" fmla="*/ 492 h 1250"/>
              <a:gd name="T62" fmla="*/ 422 w 426"/>
              <a:gd name="T63" fmla="*/ 472 h 1250"/>
              <a:gd name="T64" fmla="*/ 398 w 426"/>
              <a:gd name="T65" fmla="*/ 347 h 1250"/>
              <a:gd name="T66" fmla="*/ 380 w 426"/>
              <a:gd name="T67" fmla="*/ 281 h 1250"/>
              <a:gd name="T68" fmla="*/ 355 w 426"/>
              <a:gd name="T69" fmla="*/ 241 h 1250"/>
              <a:gd name="T70" fmla="*/ 349 w 426"/>
              <a:gd name="T71" fmla="*/ 235 h 1250"/>
              <a:gd name="T72" fmla="*/ 332 w 426"/>
              <a:gd name="T73" fmla="*/ 214 h 1250"/>
              <a:gd name="T74" fmla="*/ 329 w 426"/>
              <a:gd name="T75" fmla="*/ 143 h 1250"/>
              <a:gd name="T76" fmla="*/ 320 w 426"/>
              <a:gd name="T77" fmla="*/ 69 h 1250"/>
              <a:gd name="T78" fmla="*/ 305 w 426"/>
              <a:gd name="T79" fmla="*/ 36 h 1250"/>
              <a:gd name="T80" fmla="*/ 260 w 426"/>
              <a:gd name="T81" fmla="*/ 4 h 1250"/>
              <a:gd name="T82" fmla="*/ 236 w 426"/>
              <a:gd name="T83" fmla="*/ 4 h 1250"/>
              <a:gd name="T84" fmla="*/ 225 w 426"/>
              <a:gd name="T85" fmla="*/ 1 h 1250"/>
              <a:gd name="T86" fmla="*/ 203 w 426"/>
              <a:gd name="T87" fmla="*/ 3 h 1250"/>
              <a:gd name="T88" fmla="*/ 175 w 426"/>
              <a:gd name="T89" fmla="*/ 31 h 1250"/>
              <a:gd name="T90" fmla="*/ 145 w 426"/>
              <a:gd name="T91" fmla="*/ 111 h 1250"/>
              <a:gd name="T92" fmla="*/ 130 w 426"/>
              <a:gd name="T93" fmla="*/ 181 h 1250"/>
              <a:gd name="T94" fmla="*/ 101 w 426"/>
              <a:gd name="T95" fmla="*/ 204 h 1250"/>
              <a:gd name="T96" fmla="*/ 75 w 426"/>
              <a:gd name="T97" fmla="*/ 216 h 1250"/>
              <a:gd name="T98" fmla="*/ 45 w 426"/>
              <a:gd name="T99" fmla="*/ 271 h 1250"/>
              <a:gd name="T100" fmla="*/ 35 w 426"/>
              <a:gd name="T101" fmla="*/ 386 h 1250"/>
              <a:gd name="T102" fmla="*/ 15 w 426"/>
              <a:gd name="T103" fmla="*/ 446 h 1250"/>
              <a:gd name="T104" fmla="*/ 32 w 426"/>
              <a:gd name="T105" fmla="*/ 512 h 1250"/>
              <a:gd name="T106" fmla="*/ 60 w 426"/>
              <a:gd name="T107" fmla="*/ 571 h 1250"/>
              <a:gd name="T108" fmla="*/ 45 w 426"/>
              <a:gd name="T109" fmla="*/ 641 h 1250"/>
              <a:gd name="T110" fmla="*/ 15 w 426"/>
              <a:gd name="T111" fmla="*/ 776 h 1250"/>
              <a:gd name="T112" fmla="*/ 0 w 426"/>
              <a:gd name="T113" fmla="*/ 885 h 1250"/>
              <a:gd name="T114" fmla="*/ 53 w 426"/>
              <a:gd name="T115" fmla="*/ 902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6" h="1250">
                <a:moveTo>
                  <a:pt x="65" y="910"/>
                </a:moveTo>
                <a:lnTo>
                  <a:pt x="65" y="910"/>
                </a:lnTo>
                <a:lnTo>
                  <a:pt x="65" y="970"/>
                </a:lnTo>
                <a:lnTo>
                  <a:pt x="63" y="1015"/>
                </a:lnTo>
                <a:lnTo>
                  <a:pt x="62" y="1034"/>
                </a:lnTo>
                <a:lnTo>
                  <a:pt x="60" y="1045"/>
                </a:lnTo>
                <a:lnTo>
                  <a:pt x="60" y="1045"/>
                </a:lnTo>
                <a:lnTo>
                  <a:pt x="57" y="1060"/>
                </a:lnTo>
                <a:lnTo>
                  <a:pt x="54" y="1076"/>
                </a:lnTo>
                <a:lnTo>
                  <a:pt x="53" y="1094"/>
                </a:lnTo>
                <a:lnTo>
                  <a:pt x="54" y="1101"/>
                </a:lnTo>
                <a:lnTo>
                  <a:pt x="55" y="1110"/>
                </a:lnTo>
                <a:lnTo>
                  <a:pt x="55" y="1110"/>
                </a:lnTo>
                <a:lnTo>
                  <a:pt x="64" y="1144"/>
                </a:lnTo>
                <a:lnTo>
                  <a:pt x="69" y="1160"/>
                </a:lnTo>
                <a:lnTo>
                  <a:pt x="75" y="1175"/>
                </a:lnTo>
                <a:lnTo>
                  <a:pt x="75" y="1175"/>
                </a:lnTo>
                <a:lnTo>
                  <a:pt x="81" y="1189"/>
                </a:lnTo>
                <a:lnTo>
                  <a:pt x="85" y="1195"/>
                </a:lnTo>
                <a:lnTo>
                  <a:pt x="89" y="1201"/>
                </a:lnTo>
                <a:lnTo>
                  <a:pt x="93" y="1206"/>
                </a:lnTo>
                <a:lnTo>
                  <a:pt x="99" y="1211"/>
                </a:lnTo>
                <a:lnTo>
                  <a:pt x="106" y="1214"/>
                </a:lnTo>
                <a:lnTo>
                  <a:pt x="115" y="1215"/>
                </a:lnTo>
                <a:lnTo>
                  <a:pt x="115" y="1215"/>
                </a:lnTo>
                <a:lnTo>
                  <a:pt x="131" y="1215"/>
                </a:lnTo>
                <a:lnTo>
                  <a:pt x="138" y="1215"/>
                </a:lnTo>
                <a:lnTo>
                  <a:pt x="143" y="1214"/>
                </a:lnTo>
                <a:lnTo>
                  <a:pt x="146" y="1210"/>
                </a:lnTo>
                <a:lnTo>
                  <a:pt x="149" y="1206"/>
                </a:lnTo>
                <a:lnTo>
                  <a:pt x="150" y="1199"/>
                </a:lnTo>
                <a:lnTo>
                  <a:pt x="150" y="1190"/>
                </a:lnTo>
                <a:lnTo>
                  <a:pt x="150" y="1190"/>
                </a:lnTo>
                <a:lnTo>
                  <a:pt x="149" y="1178"/>
                </a:lnTo>
                <a:lnTo>
                  <a:pt x="146" y="1164"/>
                </a:lnTo>
                <a:lnTo>
                  <a:pt x="136" y="1129"/>
                </a:lnTo>
                <a:lnTo>
                  <a:pt x="133" y="1110"/>
                </a:lnTo>
                <a:lnTo>
                  <a:pt x="130" y="1091"/>
                </a:lnTo>
                <a:lnTo>
                  <a:pt x="129" y="1075"/>
                </a:lnTo>
                <a:lnTo>
                  <a:pt x="129" y="1068"/>
                </a:lnTo>
                <a:lnTo>
                  <a:pt x="130" y="1060"/>
                </a:lnTo>
                <a:lnTo>
                  <a:pt x="130" y="1060"/>
                </a:lnTo>
                <a:lnTo>
                  <a:pt x="141" y="1023"/>
                </a:lnTo>
                <a:lnTo>
                  <a:pt x="156" y="977"/>
                </a:lnTo>
                <a:lnTo>
                  <a:pt x="175" y="920"/>
                </a:lnTo>
                <a:lnTo>
                  <a:pt x="215" y="925"/>
                </a:lnTo>
                <a:lnTo>
                  <a:pt x="215" y="925"/>
                </a:lnTo>
                <a:lnTo>
                  <a:pt x="206" y="1028"/>
                </a:lnTo>
                <a:lnTo>
                  <a:pt x="200" y="1098"/>
                </a:lnTo>
                <a:lnTo>
                  <a:pt x="198" y="1121"/>
                </a:lnTo>
                <a:lnTo>
                  <a:pt x="195" y="1130"/>
                </a:lnTo>
                <a:lnTo>
                  <a:pt x="195" y="1130"/>
                </a:lnTo>
                <a:lnTo>
                  <a:pt x="194" y="1130"/>
                </a:lnTo>
                <a:lnTo>
                  <a:pt x="193" y="1133"/>
                </a:lnTo>
                <a:lnTo>
                  <a:pt x="189" y="1138"/>
                </a:lnTo>
                <a:lnTo>
                  <a:pt x="186" y="1144"/>
                </a:lnTo>
                <a:lnTo>
                  <a:pt x="185" y="1150"/>
                </a:lnTo>
                <a:lnTo>
                  <a:pt x="185" y="1150"/>
                </a:lnTo>
                <a:lnTo>
                  <a:pt x="184" y="1165"/>
                </a:lnTo>
                <a:lnTo>
                  <a:pt x="184" y="1173"/>
                </a:lnTo>
                <a:lnTo>
                  <a:pt x="185" y="1180"/>
                </a:lnTo>
                <a:lnTo>
                  <a:pt x="185" y="1180"/>
                </a:lnTo>
                <a:lnTo>
                  <a:pt x="185" y="1186"/>
                </a:lnTo>
                <a:lnTo>
                  <a:pt x="185" y="1194"/>
                </a:lnTo>
                <a:lnTo>
                  <a:pt x="186" y="1204"/>
                </a:lnTo>
                <a:lnTo>
                  <a:pt x="190" y="1220"/>
                </a:lnTo>
                <a:lnTo>
                  <a:pt x="190" y="1220"/>
                </a:lnTo>
                <a:lnTo>
                  <a:pt x="194" y="1229"/>
                </a:lnTo>
                <a:lnTo>
                  <a:pt x="196" y="1235"/>
                </a:lnTo>
                <a:lnTo>
                  <a:pt x="200" y="1241"/>
                </a:lnTo>
                <a:lnTo>
                  <a:pt x="205" y="1244"/>
                </a:lnTo>
                <a:lnTo>
                  <a:pt x="209" y="1247"/>
                </a:lnTo>
                <a:lnTo>
                  <a:pt x="215" y="1249"/>
                </a:lnTo>
                <a:lnTo>
                  <a:pt x="230" y="1250"/>
                </a:lnTo>
                <a:lnTo>
                  <a:pt x="230" y="1250"/>
                </a:lnTo>
                <a:lnTo>
                  <a:pt x="247" y="1250"/>
                </a:lnTo>
                <a:lnTo>
                  <a:pt x="254" y="1250"/>
                </a:lnTo>
                <a:lnTo>
                  <a:pt x="261" y="1249"/>
                </a:lnTo>
                <a:lnTo>
                  <a:pt x="266" y="1246"/>
                </a:lnTo>
                <a:lnTo>
                  <a:pt x="271" y="1242"/>
                </a:lnTo>
                <a:lnTo>
                  <a:pt x="274" y="1238"/>
                </a:lnTo>
                <a:lnTo>
                  <a:pt x="275" y="1230"/>
                </a:lnTo>
                <a:lnTo>
                  <a:pt x="275" y="1230"/>
                </a:lnTo>
                <a:lnTo>
                  <a:pt x="274" y="1221"/>
                </a:lnTo>
                <a:lnTo>
                  <a:pt x="271" y="1213"/>
                </a:lnTo>
                <a:lnTo>
                  <a:pt x="265" y="1191"/>
                </a:lnTo>
                <a:lnTo>
                  <a:pt x="262" y="1180"/>
                </a:lnTo>
                <a:lnTo>
                  <a:pt x="260" y="1168"/>
                </a:lnTo>
                <a:lnTo>
                  <a:pt x="261" y="1155"/>
                </a:lnTo>
                <a:lnTo>
                  <a:pt x="262" y="1148"/>
                </a:lnTo>
                <a:lnTo>
                  <a:pt x="265" y="1140"/>
                </a:lnTo>
                <a:lnTo>
                  <a:pt x="265" y="1140"/>
                </a:lnTo>
                <a:lnTo>
                  <a:pt x="279" y="1103"/>
                </a:lnTo>
                <a:lnTo>
                  <a:pt x="294" y="1058"/>
                </a:lnTo>
                <a:lnTo>
                  <a:pt x="306" y="1018"/>
                </a:lnTo>
                <a:lnTo>
                  <a:pt x="310" y="1004"/>
                </a:lnTo>
                <a:lnTo>
                  <a:pt x="310" y="995"/>
                </a:lnTo>
                <a:lnTo>
                  <a:pt x="310" y="995"/>
                </a:lnTo>
                <a:lnTo>
                  <a:pt x="309" y="979"/>
                </a:lnTo>
                <a:lnTo>
                  <a:pt x="309" y="958"/>
                </a:lnTo>
                <a:lnTo>
                  <a:pt x="310" y="930"/>
                </a:lnTo>
                <a:lnTo>
                  <a:pt x="310" y="930"/>
                </a:lnTo>
                <a:lnTo>
                  <a:pt x="319" y="920"/>
                </a:lnTo>
                <a:lnTo>
                  <a:pt x="325" y="910"/>
                </a:lnTo>
                <a:lnTo>
                  <a:pt x="330" y="900"/>
                </a:lnTo>
                <a:lnTo>
                  <a:pt x="330" y="900"/>
                </a:lnTo>
                <a:lnTo>
                  <a:pt x="332" y="897"/>
                </a:lnTo>
                <a:lnTo>
                  <a:pt x="337" y="894"/>
                </a:lnTo>
                <a:lnTo>
                  <a:pt x="344" y="892"/>
                </a:lnTo>
                <a:lnTo>
                  <a:pt x="351" y="890"/>
                </a:lnTo>
                <a:lnTo>
                  <a:pt x="368" y="889"/>
                </a:lnTo>
                <a:lnTo>
                  <a:pt x="377" y="888"/>
                </a:lnTo>
                <a:lnTo>
                  <a:pt x="385" y="885"/>
                </a:lnTo>
                <a:lnTo>
                  <a:pt x="385" y="885"/>
                </a:lnTo>
                <a:lnTo>
                  <a:pt x="391" y="882"/>
                </a:lnTo>
                <a:lnTo>
                  <a:pt x="396" y="877"/>
                </a:lnTo>
                <a:lnTo>
                  <a:pt x="398" y="872"/>
                </a:lnTo>
                <a:lnTo>
                  <a:pt x="400" y="865"/>
                </a:lnTo>
                <a:lnTo>
                  <a:pt x="400" y="855"/>
                </a:lnTo>
                <a:lnTo>
                  <a:pt x="400" y="850"/>
                </a:lnTo>
                <a:lnTo>
                  <a:pt x="400" y="850"/>
                </a:lnTo>
                <a:lnTo>
                  <a:pt x="392" y="840"/>
                </a:lnTo>
                <a:lnTo>
                  <a:pt x="386" y="829"/>
                </a:lnTo>
                <a:lnTo>
                  <a:pt x="380" y="816"/>
                </a:lnTo>
                <a:lnTo>
                  <a:pt x="380" y="816"/>
                </a:lnTo>
                <a:lnTo>
                  <a:pt x="375" y="797"/>
                </a:lnTo>
                <a:lnTo>
                  <a:pt x="370" y="776"/>
                </a:lnTo>
                <a:lnTo>
                  <a:pt x="365" y="751"/>
                </a:lnTo>
                <a:lnTo>
                  <a:pt x="365" y="751"/>
                </a:lnTo>
                <a:lnTo>
                  <a:pt x="368" y="749"/>
                </a:lnTo>
                <a:lnTo>
                  <a:pt x="375" y="747"/>
                </a:lnTo>
                <a:lnTo>
                  <a:pt x="382" y="742"/>
                </a:lnTo>
                <a:lnTo>
                  <a:pt x="383" y="739"/>
                </a:lnTo>
                <a:lnTo>
                  <a:pt x="385" y="736"/>
                </a:lnTo>
                <a:lnTo>
                  <a:pt x="385" y="736"/>
                </a:lnTo>
                <a:lnTo>
                  <a:pt x="383" y="723"/>
                </a:lnTo>
                <a:lnTo>
                  <a:pt x="378" y="702"/>
                </a:lnTo>
                <a:lnTo>
                  <a:pt x="370" y="666"/>
                </a:lnTo>
                <a:lnTo>
                  <a:pt x="370" y="666"/>
                </a:lnTo>
                <a:lnTo>
                  <a:pt x="368" y="654"/>
                </a:lnTo>
                <a:lnTo>
                  <a:pt x="368" y="642"/>
                </a:lnTo>
                <a:lnTo>
                  <a:pt x="370" y="631"/>
                </a:lnTo>
                <a:lnTo>
                  <a:pt x="380" y="631"/>
                </a:lnTo>
                <a:lnTo>
                  <a:pt x="390" y="606"/>
                </a:lnTo>
                <a:lnTo>
                  <a:pt x="390" y="606"/>
                </a:lnTo>
                <a:lnTo>
                  <a:pt x="391" y="606"/>
                </a:lnTo>
                <a:lnTo>
                  <a:pt x="395" y="605"/>
                </a:lnTo>
                <a:lnTo>
                  <a:pt x="400" y="601"/>
                </a:lnTo>
                <a:lnTo>
                  <a:pt x="402" y="597"/>
                </a:lnTo>
                <a:lnTo>
                  <a:pt x="405" y="591"/>
                </a:lnTo>
                <a:lnTo>
                  <a:pt x="405" y="591"/>
                </a:lnTo>
                <a:lnTo>
                  <a:pt x="408" y="581"/>
                </a:lnTo>
                <a:lnTo>
                  <a:pt x="412" y="566"/>
                </a:lnTo>
                <a:lnTo>
                  <a:pt x="420" y="527"/>
                </a:lnTo>
                <a:lnTo>
                  <a:pt x="425" y="492"/>
                </a:lnTo>
                <a:lnTo>
                  <a:pt x="426" y="481"/>
                </a:lnTo>
                <a:lnTo>
                  <a:pt x="426" y="477"/>
                </a:lnTo>
                <a:lnTo>
                  <a:pt x="425" y="476"/>
                </a:lnTo>
                <a:lnTo>
                  <a:pt x="425" y="476"/>
                </a:lnTo>
                <a:lnTo>
                  <a:pt x="422" y="472"/>
                </a:lnTo>
                <a:lnTo>
                  <a:pt x="421" y="465"/>
                </a:lnTo>
                <a:lnTo>
                  <a:pt x="415" y="438"/>
                </a:lnTo>
                <a:lnTo>
                  <a:pt x="405" y="376"/>
                </a:lnTo>
                <a:lnTo>
                  <a:pt x="405" y="376"/>
                </a:lnTo>
                <a:lnTo>
                  <a:pt x="398" y="347"/>
                </a:lnTo>
                <a:lnTo>
                  <a:pt x="390" y="317"/>
                </a:lnTo>
                <a:lnTo>
                  <a:pt x="382" y="292"/>
                </a:lnTo>
                <a:lnTo>
                  <a:pt x="380" y="285"/>
                </a:lnTo>
                <a:lnTo>
                  <a:pt x="380" y="281"/>
                </a:lnTo>
                <a:lnTo>
                  <a:pt x="380" y="281"/>
                </a:lnTo>
                <a:lnTo>
                  <a:pt x="378" y="279"/>
                </a:lnTo>
                <a:lnTo>
                  <a:pt x="376" y="274"/>
                </a:lnTo>
                <a:lnTo>
                  <a:pt x="367" y="260"/>
                </a:lnTo>
                <a:lnTo>
                  <a:pt x="355" y="241"/>
                </a:lnTo>
                <a:lnTo>
                  <a:pt x="355" y="241"/>
                </a:lnTo>
                <a:lnTo>
                  <a:pt x="352" y="240"/>
                </a:lnTo>
                <a:lnTo>
                  <a:pt x="351" y="239"/>
                </a:lnTo>
                <a:lnTo>
                  <a:pt x="350" y="236"/>
                </a:lnTo>
                <a:lnTo>
                  <a:pt x="350" y="236"/>
                </a:lnTo>
                <a:lnTo>
                  <a:pt x="349" y="235"/>
                </a:lnTo>
                <a:lnTo>
                  <a:pt x="346" y="234"/>
                </a:lnTo>
                <a:lnTo>
                  <a:pt x="340" y="232"/>
                </a:lnTo>
                <a:lnTo>
                  <a:pt x="330" y="231"/>
                </a:lnTo>
                <a:lnTo>
                  <a:pt x="330" y="231"/>
                </a:lnTo>
                <a:lnTo>
                  <a:pt x="332" y="214"/>
                </a:lnTo>
                <a:lnTo>
                  <a:pt x="335" y="186"/>
                </a:lnTo>
                <a:lnTo>
                  <a:pt x="335" y="186"/>
                </a:lnTo>
                <a:lnTo>
                  <a:pt x="335" y="179"/>
                </a:lnTo>
                <a:lnTo>
                  <a:pt x="332" y="169"/>
                </a:lnTo>
                <a:lnTo>
                  <a:pt x="329" y="143"/>
                </a:lnTo>
                <a:lnTo>
                  <a:pt x="322" y="115"/>
                </a:lnTo>
                <a:lnTo>
                  <a:pt x="320" y="96"/>
                </a:lnTo>
                <a:lnTo>
                  <a:pt x="320" y="96"/>
                </a:lnTo>
                <a:lnTo>
                  <a:pt x="320" y="83"/>
                </a:lnTo>
                <a:lnTo>
                  <a:pt x="320" y="69"/>
                </a:lnTo>
                <a:lnTo>
                  <a:pt x="319" y="61"/>
                </a:lnTo>
                <a:lnTo>
                  <a:pt x="316" y="54"/>
                </a:lnTo>
                <a:lnTo>
                  <a:pt x="311" y="45"/>
                </a:lnTo>
                <a:lnTo>
                  <a:pt x="305" y="36"/>
                </a:lnTo>
                <a:lnTo>
                  <a:pt x="305" y="36"/>
                </a:lnTo>
                <a:lnTo>
                  <a:pt x="297" y="28"/>
                </a:lnTo>
                <a:lnTo>
                  <a:pt x="289" y="21"/>
                </a:lnTo>
                <a:lnTo>
                  <a:pt x="281" y="15"/>
                </a:lnTo>
                <a:lnTo>
                  <a:pt x="274" y="10"/>
                </a:lnTo>
                <a:lnTo>
                  <a:pt x="260" y="4"/>
                </a:lnTo>
                <a:lnTo>
                  <a:pt x="255" y="1"/>
                </a:lnTo>
                <a:lnTo>
                  <a:pt x="250" y="1"/>
                </a:lnTo>
                <a:lnTo>
                  <a:pt x="250" y="1"/>
                </a:lnTo>
                <a:lnTo>
                  <a:pt x="242" y="3"/>
                </a:lnTo>
                <a:lnTo>
                  <a:pt x="236" y="4"/>
                </a:lnTo>
                <a:lnTo>
                  <a:pt x="230" y="6"/>
                </a:lnTo>
                <a:lnTo>
                  <a:pt x="230" y="6"/>
                </a:lnTo>
                <a:lnTo>
                  <a:pt x="230" y="5"/>
                </a:lnTo>
                <a:lnTo>
                  <a:pt x="227" y="3"/>
                </a:lnTo>
                <a:lnTo>
                  <a:pt x="225" y="1"/>
                </a:lnTo>
                <a:lnTo>
                  <a:pt x="221" y="1"/>
                </a:lnTo>
                <a:lnTo>
                  <a:pt x="216" y="0"/>
                </a:lnTo>
                <a:lnTo>
                  <a:pt x="210" y="1"/>
                </a:lnTo>
                <a:lnTo>
                  <a:pt x="210" y="1"/>
                </a:lnTo>
                <a:lnTo>
                  <a:pt x="203" y="3"/>
                </a:lnTo>
                <a:lnTo>
                  <a:pt x="198" y="5"/>
                </a:lnTo>
                <a:lnTo>
                  <a:pt x="193" y="8"/>
                </a:lnTo>
                <a:lnTo>
                  <a:pt x="188" y="11"/>
                </a:lnTo>
                <a:lnTo>
                  <a:pt x="181" y="20"/>
                </a:lnTo>
                <a:lnTo>
                  <a:pt x="175" y="31"/>
                </a:lnTo>
                <a:lnTo>
                  <a:pt x="175" y="31"/>
                </a:lnTo>
                <a:lnTo>
                  <a:pt x="168" y="49"/>
                </a:lnTo>
                <a:lnTo>
                  <a:pt x="159" y="74"/>
                </a:lnTo>
                <a:lnTo>
                  <a:pt x="150" y="98"/>
                </a:lnTo>
                <a:lnTo>
                  <a:pt x="145" y="111"/>
                </a:lnTo>
                <a:lnTo>
                  <a:pt x="145" y="111"/>
                </a:lnTo>
                <a:lnTo>
                  <a:pt x="141" y="124"/>
                </a:lnTo>
                <a:lnTo>
                  <a:pt x="136" y="145"/>
                </a:lnTo>
                <a:lnTo>
                  <a:pt x="133" y="168"/>
                </a:lnTo>
                <a:lnTo>
                  <a:pt x="130" y="181"/>
                </a:lnTo>
                <a:lnTo>
                  <a:pt x="130" y="181"/>
                </a:lnTo>
                <a:lnTo>
                  <a:pt x="130" y="193"/>
                </a:lnTo>
                <a:lnTo>
                  <a:pt x="130" y="196"/>
                </a:lnTo>
                <a:lnTo>
                  <a:pt x="130" y="196"/>
                </a:lnTo>
                <a:lnTo>
                  <a:pt x="101" y="204"/>
                </a:lnTo>
                <a:lnTo>
                  <a:pt x="83" y="211"/>
                </a:lnTo>
                <a:lnTo>
                  <a:pt x="77" y="214"/>
                </a:lnTo>
                <a:lnTo>
                  <a:pt x="75" y="215"/>
                </a:lnTo>
                <a:lnTo>
                  <a:pt x="75" y="216"/>
                </a:lnTo>
                <a:lnTo>
                  <a:pt x="75" y="216"/>
                </a:lnTo>
                <a:lnTo>
                  <a:pt x="77" y="219"/>
                </a:lnTo>
                <a:lnTo>
                  <a:pt x="79" y="220"/>
                </a:lnTo>
                <a:lnTo>
                  <a:pt x="80" y="221"/>
                </a:lnTo>
                <a:lnTo>
                  <a:pt x="65" y="256"/>
                </a:lnTo>
                <a:lnTo>
                  <a:pt x="45" y="271"/>
                </a:lnTo>
                <a:lnTo>
                  <a:pt x="45" y="271"/>
                </a:lnTo>
                <a:lnTo>
                  <a:pt x="43" y="322"/>
                </a:lnTo>
                <a:lnTo>
                  <a:pt x="39" y="360"/>
                </a:lnTo>
                <a:lnTo>
                  <a:pt x="38" y="376"/>
                </a:lnTo>
                <a:lnTo>
                  <a:pt x="35" y="386"/>
                </a:lnTo>
                <a:lnTo>
                  <a:pt x="35" y="386"/>
                </a:lnTo>
                <a:lnTo>
                  <a:pt x="23" y="420"/>
                </a:lnTo>
                <a:lnTo>
                  <a:pt x="18" y="436"/>
                </a:lnTo>
                <a:lnTo>
                  <a:pt x="15" y="446"/>
                </a:lnTo>
                <a:lnTo>
                  <a:pt x="15" y="446"/>
                </a:lnTo>
                <a:lnTo>
                  <a:pt x="15" y="453"/>
                </a:lnTo>
                <a:lnTo>
                  <a:pt x="18" y="466"/>
                </a:lnTo>
                <a:lnTo>
                  <a:pt x="25" y="496"/>
                </a:lnTo>
                <a:lnTo>
                  <a:pt x="25" y="496"/>
                </a:lnTo>
                <a:lnTo>
                  <a:pt x="32" y="512"/>
                </a:lnTo>
                <a:lnTo>
                  <a:pt x="42" y="531"/>
                </a:lnTo>
                <a:lnTo>
                  <a:pt x="55" y="556"/>
                </a:lnTo>
                <a:lnTo>
                  <a:pt x="55" y="556"/>
                </a:lnTo>
                <a:lnTo>
                  <a:pt x="58" y="565"/>
                </a:lnTo>
                <a:lnTo>
                  <a:pt x="60" y="571"/>
                </a:lnTo>
                <a:lnTo>
                  <a:pt x="60" y="571"/>
                </a:lnTo>
                <a:lnTo>
                  <a:pt x="59" y="580"/>
                </a:lnTo>
                <a:lnTo>
                  <a:pt x="57" y="598"/>
                </a:lnTo>
                <a:lnTo>
                  <a:pt x="52" y="621"/>
                </a:lnTo>
                <a:lnTo>
                  <a:pt x="45" y="641"/>
                </a:lnTo>
                <a:lnTo>
                  <a:pt x="45" y="641"/>
                </a:lnTo>
                <a:lnTo>
                  <a:pt x="38" y="666"/>
                </a:lnTo>
                <a:lnTo>
                  <a:pt x="30" y="702"/>
                </a:lnTo>
                <a:lnTo>
                  <a:pt x="15" y="776"/>
                </a:lnTo>
                <a:lnTo>
                  <a:pt x="15" y="776"/>
                </a:lnTo>
                <a:lnTo>
                  <a:pt x="10" y="809"/>
                </a:lnTo>
                <a:lnTo>
                  <a:pt x="5" y="844"/>
                </a:lnTo>
                <a:lnTo>
                  <a:pt x="3" y="873"/>
                </a:lnTo>
                <a:lnTo>
                  <a:pt x="0" y="885"/>
                </a:lnTo>
                <a:lnTo>
                  <a:pt x="0" y="885"/>
                </a:lnTo>
                <a:lnTo>
                  <a:pt x="24" y="894"/>
                </a:lnTo>
                <a:lnTo>
                  <a:pt x="42" y="899"/>
                </a:lnTo>
                <a:lnTo>
                  <a:pt x="50" y="900"/>
                </a:lnTo>
                <a:lnTo>
                  <a:pt x="50" y="900"/>
                </a:lnTo>
                <a:lnTo>
                  <a:pt x="53" y="902"/>
                </a:lnTo>
                <a:lnTo>
                  <a:pt x="58" y="905"/>
                </a:lnTo>
                <a:lnTo>
                  <a:pt x="65" y="910"/>
                </a:lnTo>
                <a:lnTo>
                  <a:pt x="65" y="9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8"/>
          <p:cNvSpPr>
            <a:spLocks/>
          </p:cNvSpPr>
          <p:nvPr/>
        </p:nvSpPr>
        <p:spPr bwMode="auto">
          <a:xfrm>
            <a:off x="8418384" y="2578666"/>
            <a:ext cx="661091" cy="1861116"/>
          </a:xfrm>
          <a:custGeom>
            <a:avLst/>
            <a:gdLst>
              <a:gd name="T0" fmla="*/ 114 w 276"/>
              <a:gd name="T1" fmla="*/ 66 h 777"/>
              <a:gd name="T2" fmla="*/ 110 w 276"/>
              <a:gd name="T3" fmla="*/ 90 h 777"/>
              <a:gd name="T4" fmla="*/ 126 w 276"/>
              <a:gd name="T5" fmla="*/ 109 h 777"/>
              <a:gd name="T6" fmla="*/ 108 w 276"/>
              <a:gd name="T7" fmla="*/ 113 h 777"/>
              <a:gd name="T8" fmla="*/ 104 w 276"/>
              <a:gd name="T9" fmla="*/ 127 h 777"/>
              <a:gd name="T10" fmla="*/ 84 w 276"/>
              <a:gd name="T11" fmla="*/ 135 h 777"/>
              <a:gd name="T12" fmla="*/ 82 w 276"/>
              <a:gd name="T13" fmla="*/ 147 h 777"/>
              <a:gd name="T14" fmla="*/ 62 w 276"/>
              <a:gd name="T15" fmla="*/ 169 h 777"/>
              <a:gd name="T16" fmla="*/ 54 w 276"/>
              <a:gd name="T17" fmla="*/ 184 h 777"/>
              <a:gd name="T18" fmla="*/ 51 w 276"/>
              <a:gd name="T19" fmla="*/ 206 h 777"/>
              <a:gd name="T20" fmla="*/ 43 w 276"/>
              <a:gd name="T21" fmla="*/ 237 h 777"/>
              <a:gd name="T22" fmla="*/ 34 w 276"/>
              <a:gd name="T23" fmla="*/ 287 h 777"/>
              <a:gd name="T24" fmla="*/ 24 w 276"/>
              <a:gd name="T25" fmla="*/ 340 h 777"/>
              <a:gd name="T26" fmla="*/ 5 w 276"/>
              <a:gd name="T27" fmla="*/ 414 h 777"/>
              <a:gd name="T28" fmla="*/ 11 w 276"/>
              <a:gd name="T29" fmla="*/ 417 h 777"/>
              <a:gd name="T30" fmla="*/ 14 w 276"/>
              <a:gd name="T31" fmla="*/ 424 h 777"/>
              <a:gd name="T32" fmla="*/ 0 w 276"/>
              <a:gd name="T33" fmla="*/ 439 h 777"/>
              <a:gd name="T34" fmla="*/ 2 w 276"/>
              <a:gd name="T35" fmla="*/ 456 h 777"/>
              <a:gd name="T36" fmla="*/ 19 w 276"/>
              <a:gd name="T37" fmla="*/ 474 h 777"/>
              <a:gd name="T38" fmla="*/ 26 w 276"/>
              <a:gd name="T39" fmla="*/ 469 h 777"/>
              <a:gd name="T40" fmla="*/ 38 w 276"/>
              <a:gd name="T41" fmla="*/ 443 h 777"/>
              <a:gd name="T42" fmla="*/ 38 w 276"/>
              <a:gd name="T43" fmla="*/ 429 h 777"/>
              <a:gd name="T44" fmla="*/ 38 w 276"/>
              <a:gd name="T45" fmla="*/ 422 h 777"/>
              <a:gd name="T46" fmla="*/ 53 w 276"/>
              <a:gd name="T47" fmla="*/ 483 h 777"/>
              <a:gd name="T48" fmla="*/ 106 w 276"/>
              <a:gd name="T49" fmla="*/ 551 h 777"/>
              <a:gd name="T50" fmla="*/ 118 w 276"/>
              <a:gd name="T51" fmla="*/ 645 h 777"/>
              <a:gd name="T52" fmla="*/ 101 w 276"/>
              <a:gd name="T53" fmla="*/ 706 h 777"/>
              <a:gd name="T54" fmla="*/ 104 w 276"/>
              <a:gd name="T55" fmla="*/ 711 h 777"/>
              <a:gd name="T56" fmla="*/ 105 w 276"/>
              <a:gd name="T57" fmla="*/ 725 h 777"/>
              <a:gd name="T58" fmla="*/ 113 w 276"/>
              <a:gd name="T59" fmla="*/ 732 h 777"/>
              <a:gd name="T60" fmla="*/ 152 w 276"/>
              <a:gd name="T61" fmla="*/ 748 h 777"/>
              <a:gd name="T62" fmla="*/ 155 w 276"/>
              <a:gd name="T63" fmla="*/ 762 h 777"/>
              <a:gd name="T64" fmla="*/ 157 w 276"/>
              <a:gd name="T65" fmla="*/ 772 h 777"/>
              <a:gd name="T66" fmla="*/ 184 w 276"/>
              <a:gd name="T67" fmla="*/ 777 h 777"/>
              <a:gd name="T68" fmla="*/ 201 w 276"/>
              <a:gd name="T69" fmla="*/ 775 h 777"/>
              <a:gd name="T70" fmla="*/ 206 w 276"/>
              <a:gd name="T71" fmla="*/ 746 h 777"/>
              <a:gd name="T72" fmla="*/ 195 w 276"/>
              <a:gd name="T73" fmla="*/ 733 h 777"/>
              <a:gd name="T74" fmla="*/ 192 w 276"/>
              <a:gd name="T75" fmla="*/ 686 h 777"/>
              <a:gd name="T76" fmla="*/ 183 w 276"/>
              <a:gd name="T77" fmla="*/ 626 h 777"/>
              <a:gd name="T78" fmla="*/ 237 w 276"/>
              <a:gd name="T79" fmla="*/ 464 h 777"/>
              <a:gd name="T80" fmla="*/ 244 w 276"/>
              <a:gd name="T81" fmla="*/ 461 h 777"/>
              <a:gd name="T82" fmla="*/ 249 w 276"/>
              <a:gd name="T83" fmla="*/ 453 h 777"/>
              <a:gd name="T84" fmla="*/ 254 w 276"/>
              <a:gd name="T85" fmla="*/ 464 h 777"/>
              <a:gd name="T86" fmla="*/ 249 w 276"/>
              <a:gd name="T87" fmla="*/ 471 h 777"/>
              <a:gd name="T88" fmla="*/ 262 w 276"/>
              <a:gd name="T89" fmla="*/ 464 h 777"/>
              <a:gd name="T90" fmla="*/ 267 w 276"/>
              <a:gd name="T91" fmla="*/ 448 h 777"/>
              <a:gd name="T92" fmla="*/ 267 w 276"/>
              <a:gd name="T93" fmla="*/ 417 h 777"/>
              <a:gd name="T94" fmla="*/ 268 w 276"/>
              <a:gd name="T95" fmla="*/ 344 h 777"/>
              <a:gd name="T96" fmla="*/ 259 w 276"/>
              <a:gd name="T97" fmla="*/ 284 h 777"/>
              <a:gd name="T98" fmla="*/ 254 w 276"/>
              <a:gd name="T99" fmla="*/ 218 h 777"/>
              <a:gd name="T100" fmla="*/ 244 w 276"/>
              <a:gd name="T101" fmla="*/ 187 h 777"/>
              <a:gd name="T102" fmla="*/ 217 w 276"/>
              <a:gd name="T103" fmla="*/ 140 h 777"/>
              <a:gd name="T104" fmla="*/ 203 w 276"/>
              <a:gd name="T105" fmla="*/ 122 h 777"/>
              <a:gd name="T106" fmla="*/ 187 w 276"/>
              <a:gd name="T107" fmla="*/ 113 h 777"/>
              <a:gd name="T108" fmla="*/ 195 w 276"/>
              <a:gd name="T109" fmla="*/ 100 h 777"/>
              <a:gd name="T110" fmla="*/ 215 w 276"/>
              <a:gd name="T111" fmla="*/ 95 h 777"/>
              <a:gd name="T112" fmla="*/ 225 w 276"/>
              <a:gd name="T113" fmla="*/ 79 h 777"/>
              <a:gd name="T114" fmla="*/ 217 w 276"/>
              <a:gd name="T115" fmla="*/ 53 h 777"/>
              <a:gd name="T116" fmla="*/ 203 w 276"/>
              <a:gd name="T117" fmla="*/ 24 h 777"/>
              <a:gd name="T118" fmla="*/ 183 w 276"/>
              <a:gd name="T119" fmla="*/ 4 h 777"/>
              <a:gd name="T120" fmla="*/ 156 w 276"/>
              <a:gd name="T121" fmla="*/ 1 h 777"/>
              <a:gd name="T122" fmla="*/ 126 w 276"/>
              <a:gd name="T123" fmla="*/ 22 h 777"/>
              <a:gd name="T124" fmla="*/ 118 w 276"/>
              <a:gd name="T125" fmla="*/ 35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6" h="777">
                <a:moveTo>
                  <a:pt x="118" y="61"/>
                </a:moveTo>
                <a:lnTo>
                  <a:pt x="118" y="61"/>
                </a:lnTo>
                <a:lnTo>
                  <a:pt x="117" y="62"/>
                </a:lnTo>
                <a:lnTo>
                  <a:pt x="114" y="66"/>
                </a:lnTo>
                <a:lnTo>
                  <a:pt x="110" y="74"/>
                </a:lnTo>
                <a:lnTo>
                  <a:pt x="109" y="84"/>
                </a:lnTo>
                <a:lnTo>
                  <a:pt x="109" y="84"/>
                </a:lnTo>
                <a:lnTo>
                  <a:pt x="110" y="90"/>
                </a:lnTo>
                <a:lnTo>
                  <a:pt x="113" y="95"/>
                </a:lnTo>
                <a:lnTo>
                  <a:pt x="115" y="100"/>
                </a:lnTo>
                <a:lnTo>
                  <a:pt x="119" y="104"/>
                </a:lnTo>
                <a:lnTo>
                  <a:pt x="126" y="109"/>
                </a:lnTo>
                <a:lnTo>
                  <a:pt x="128" y="110"/>
                </a:lnTo>
                <a:lnTo>
                  <a:pt x="128" y="110"/>
                </a:lnTo>
                <a:lnTo>
                  <a:pt x="117" y="112"/>
                </a:lnTo>
                <a:lnTo>
                  <a:pt x="108" y="113"/>
                </a:lnTo>
                <a:lnTo>
                  <a:pt x="105" y="114"/>
                </a:lnTo>
                <a:lnTo>
                  <a:pt x="104" y="115"/>
                </a:lnTo>
                <a:lnTo>
                  <a:pt x="104" y="115"/>
                </a:lnTo>
                <a:lnTo>
                  <a:pt x="104" y="127"/>
                </a:lnTo>
                <a:lnTo>
                  <a:pt x="104" y="127"/>
                </a:lnTo>
                <a:lnTo>
                  <a:pt x="94" y="129"/>
                </a:lnTo>
                <a:lnTo>
                  <a:pt x="86" y="132"/>
                </a:lnTo>
                <a:lnTo>
                  <a:pt x="84" y="135"/>
                </a:lnTo>
                <a:lnTo>
                  <a:pt x="82" y="137"/>
                </a:lnTo>
                <a:lnTo>
                  <a:pt x="82" y="137"/>
                </a:lnTo>
                <a:lnTo>
                  <a:pt x="82" y="145"/>
                </a:lnTo>
                <a:lnTo>
                  <a:pt x="82" y="147"/>
                </a:lnTo>
                <a:lnTo>
                  <a:pt x="80" y="155"/>
                </a:lnTo>
                <a:lnTo>
                  <a:pt x="80" y="155"/>
                </a:lnTo>
                <a:lnTo>
                  <a:pt x="70" y="162"/>
                </a:lnTo>
                <a:lnTo>
                  <a:pt x="62" y="169"/>
                </a:lnTo>
                <a:lnTo>
                  <a:pt x="58" y="173"/>
                </a:lnTo>
                <a:lnTo>
                  <a:pt x="56" y="176"/>
                </a:lnTo>
                <a:lnTo>
                  <a:pt x="56" y="176"/>
                </a:lnTo>
                <a:lnTo>
                  <a:pt x="54" y="184"/>
                </a:lnTo>
                <a:lnTo>
                  <a:pt x="53" y="193"/>
                </a:lnTo>
                <a:lnTo>
                  <a:pt x="52" y="201"/>
                </a:lnTo>
                <a:lnTo>
                  <a:pt x="51" y="206"/>
                </a:lnTo>
                <a:lnTo>
                  <a:pt x="51" y="206"/>
                </a:lnTo>
                <a:lnTo>
                  <a:pt x="49" y="211"/>
                </a:lnTo>
                <a:lnTo>
                  <a:pt x="48" y="218"/>
                </a:lnTo>
                <a:lnTo>
                  <a:pt x="45" y="229"/>
                </a:lnTo>
                <a:lnTo>
                  <a:pt x="43" y="237"/>
                </a:lnTo>
                <a:lnTo>
                  <a:pt x="43" y="237"/>
                </a:lnTo>
                <a:lnTo>
                  <a:pt x="40" y="244"/>
                </a:lnTo>
                <a:lnTo>
                  <a:pt x="39" y="255"/>
                </a:lnTo>
                <a:lnTo>
                  <a:pt x="34" y="287"/>
                </a:lnTo>
                <a:lnTo>
                  <a:pt x="29" y="319"/>
                </a:lnTo>
                <a:lnTo>
                  <a:pt x="26" y="331"/>
                </a:lnTo>
                <a:lnTo>
                  <a:pt x="24" y="340"/>
                </a:lnTo>
                <a:lnTo>
                  <a:pt x="24" y="340"/>
                </a:lnTo>
                <a:lnTo>
                  <a:pt x="19" y="354"/>
                </a:lnTo>
                <a:lnTo>
                  <a:pt x="15" y="372"/>
                </a:lnTo>
                <a:lnTo>
                  <a:pt x="11" y="392"/>
                </a:lnTo>
                <a:lnTo>
                  <a:pt x="5" y="414"/>
                </a:lnTo>
                <a:lnTo>
                  <a:pt x="5" y="414"/>
                </a:lnTo>
                <a:lnTo>
                  <a:pt x="7" y="415"/>
                </a:lnTo>
                <a:lnTo>
                  <a:pt x="11" y="417"/>
                </a:lnTo>
                <a:lnTo>
                  <a:pt x="11" y="417"/>
                </a:lnTo>
                <a:lnTo>
                  <a:pt x="12" y="418"/>
                </a:lnTo>
                <a:lnTo>
                  <a:pt x="14" y="420"/>
                </a:lnTo>
                <a:lnTo>
                  <a:pt x="14" y="423"/>
                </a:lnTo>
                <a:lnTo>
                  <a:pt x="14" y="424"/>
                </a:lnTo>
                <a:lnTo>
                  <a:pt x="14" y="424"/>
                </a:lnTo>
                <a:lnTo>
                  <a:pt x="7" y="432"/>
                </a:lnTo>
                <a:lnTo>
                  <a:pt x="0" y="439"/>
                </a:lnTo>
                <a:lnTo>
                  <a:pt x="0" y="439"/>
                </a:lnTo>
                <a:lnTo>
                  <a:pt x="0" y="443"/>
                </a:lnTo>
                <a:lnTo>
                  <a:pt x="1" y="448"/>
                </a:lnTo>
                <a:lnTo>
                  <a:pt x="2" y="456"/>
                </a:lnTo>
                <a:lnTo>
                  <a:pt x="2" y="456"/>
                </a:lnTo>
                <a:lnTo>
                  <a:pt x="10" y="465"/>
                </a:lnTo>
                <a:lnTo>
                  <a:pt x="15" y="471"/>
                </a:lnTo>
                <a:lnTo>
                  <a:pt x="19" y="474"/>
                </a:lnTo>
                <a:lnTo>
                  <a:pt x="19" y="474"/>
                </a:lnTo>
                <a:lnTo>
                  <a:pt x="21" y="474"/>
                </a:lnTo>
                <a:lnTo>
                  <a:pt x="24" y="471"/>
                </a:lnTo>
                <a:lnTo>
                  <a:pt x="26" y="469"/>
                </a:lnTo>
                <a:lnTo>
                  <a:pt x="26" y="469"/>
                </a:lnTo>
                <a:lnTo>
                  <a:pt x="30" y="465"/>
                </a:lnTo>
                <a:lnTo>
                  <a:pt x="35" y="458"/>
                </a:lnTo>
                <a:lnTo>
                  <a:pt x="35" y="458"/>
                </a:lnTo>
                <a:lnTo>
                  <a:pt x="38" y="443"/>
                </a:lnTo>
                <a:lnTo>
                  <a:pt x="38" y="443"/>
                </a:lnTo>
                <a:lnTo>
                  <a:pt x="38" y="436"/>
                </a:lnTo>
                <a:lnTo>
                  <a:pt x="38" y="432"/>
                </a:lnTo>
                <a:lnTo>
                  <a:pt x="38" y="429"/>
                </a:lnTo>
                <a:lnTo>
                  <a:pt x="38" y="429"/>
                </a:lnTo>
                <a:lnTo>
                  <a:pt x="37" y="428"/>
                </a:lnTo>
                <a:lnTo>
                  <a:pt x="37" y="425"/>
                </a:lnTo>
                <a:lnTo>
                  <a:pt x="38" y="422"/>
                </a:lnTo>
                <a:lnTo>
                  <a:pt x="45" y="422"/>
                </a:lnTo>
                <a:lnTo>
                  <a:pt x="45" y="483"/>
                </a:lnTo>
                <a:lnTo>
                  <a:pt x="45" y="483"/>
                </a:lnTo>
                <a:lnTo>
                  <a:pt x="53" y="483"/>
                </a:lnTo>
                <a:lnTo>
                  <a:pt x="71" y="483"/>
                </a:lnTo>
                <a:lnTo>
                  <a:pt x="96" y="485"/>
                </a:lnTo>
                <a:lnTo>
                  <a:pt x="96" y="485"/>
                </a:lnTo>
                <a:lnTo>
                  <a:pt x="106" y="551"/>
                </a:lnTo>
                <a:lnTo>
                  <a:pt x="114" y="597"/>
                </a:lnTo>
                <a:lnTo>
                  <a:pt x="118" y="622"/>
                </a:lnTo>
                <a:lnTo>
                  <a:pt x="118" y="622"/>
                </a:lnTo>
                <a:lnTo>
                  <a:pt x="118" y="645"/>
                </a:lnTo>
                <a:lnTo>
                  <a:pt x="118" y="645"/>
                </a:lnTo>
                <a:lnTo>
                  <a:pt x="109" y="677"/>
                </a:lnTo>
                <a:lnTo>
                  <a:pt x="103" y="699"/>
                </a:lnTo>
                <a:lnTo>
                  <a:pt x="101" y="706"/>
                </a:lnTo>
                <a:lnTo>
                  <a:pt x="101" y="709"/>
                </a:lnTo>
                <a:lnTo>
                  <a:pt x="101" y="709"/>
                </a:lnTo>
                <a:lnTo>
                  <a:pt x="104" y="711"/>
                </a:lnTo>
                <a:lnTo>
                  <a:pt x="104" y="711"/>
                </a:lnTo>
                <a:lnTo>
                  <a:pt x="106" y="714"/>
                </a:lnTo>
                <a:lnTo>
                  <a:pt x="106" y="714"/>
                </a:lnTo>
                <a:lnTo>
                  <a:pt x="105" y="720"/>
                </a:lnTo>
                <a:lnTo>
                  <a:pt x="105" y="725"/>
                </a:lnTo>
                <a:lnTo>
                  <a:pt x="106" y="730"/>
                </a:lnTo>
                <a:lnTo>
                  <a:pt x="106" y="730"/>
                </a:lnTo>
                <a:lnTo>
                  <a:pt x="109" y="732"/>
                </a:lnTo>
                <a:lnTo>
                  <a:pt x="113" y="732"/>
                </a:lnTo>
                <a:lnTo>
                  <a:pt x="124" y="733"/>
                </a:lnTo>
                <a:lnTo>
                  <a:pt x="140" y="733"/>
                </a:lnTo>
                <a:lnTo>
                  <a:pt x="147" y="735"/>
                </a:lnTo>
                <a:lnTo>
                  <a:pt x="152" y="748"/>
                </a:lnTo>
                <a:lnTo>
                  <a:pt x="152" y="748"/>
                </a:lnTo>
                <a:lnTo>
                  <a:pt x="154" y="751"/>
                </a:lnTo>
                <a:lnTo>
                  <a:pt x="155" y="756"/>
                </a:lnTo>
                <a:lnTo>
                  <a:pt x="155" y="762"/>
                </a:lnTo>
                <a:lnTo>
                  <a:pt x="155" y="762"/>
                </a:lnTo>
                <a:lnTo>
                  <a:pt x="155" y="767"/>
                </a:lnTo>
                <a:lnTo>
                  <a:pt x="155" y="771"/>
                </a:lnTo>
                <a:lnTo>
                  <a:pt x="157" y="772"/>
                </a:lnTo>
                <a:lnTo>
                  <a:pt x="162" y="775"/>
                </a:lnTo>
                <a:lnTo>
                  <a:pt x="162" y="775"/>
                </a:lnTo>
                <a:lnTo>
                  <a:pt x="173" y="776"/>
                </a:lnTo>
                <a:lnTo>
                  <a:pt x="184" y="777"/>
                </a:lnTo>
                <a:lnTo>
                  <a:pt x="194" y="777"/>
                </a:lnTo>
                <a:lnTo>
                  <a:pt x="198" y="776"/>
                </a:lnTo>
                <a:lnTo>
                  <a:pt x="201" y="775"/>
                </a:lnTo>
                <a:lnTo>
                  <a:pt x="201" y="775"/>
                </a:lnTo>
                <a:lnTo>
                  <a:pt x="203" y="770"/>
                </a:lnTo>
                <a:lnTo>
                  <a:pt x="204" y="761"/>
                </a:lnTo>
                <a:lnTo>
                  <a:pt x="206" y="753"/>
                </a:lnTo>
                <a:lnTo>
                  <a:pt x="206" y="746"/>
                </a:lnTo>
                <a:lnTo>
                  <a:pt x="206" y="746"/>
                </a:lnTo>
                <a:lnTo>
                  <a:pt x="203" y="740"/>
                </a:lnTo>
                <a:lnTo>
                  <a:pt x="201" y="737"/>
                </a:lnTo>
                <a:lnTo>
                  <a:pt x="195" y="733"/>
                </a:lnTo>
                <a:lnTo>
                  <a:pt x="193" y="725"/>
                </a:lnTo>
                <a:lnTo>
                  <a:pt x="198" y="721"/>
                </a:lnTo>
                <a:lnTo>
                  <a:pt x="198" y="721"/>
                </a:lnTo>
                <a:lnTo>
                  <a:pt x="192" y="686"/>
                </a:lnTo>
                <a:lnTo>
                  <a:pt x="187" y="659"/>
                </a:lnTo>
                <a:lnTo>
                  <a:pt x="184" y="643"/>
                </a:lnTo>
                <a:lnTo>
                  <a:pt x="184" y="643"/>
                </a:lnTo>
                <a:lnTo>
                  <a:pt x="183" y="626"/>
                </a:lnTo>
                <a:lnTo>
                  <a:pt x="181" y="616"/>
                </a:lnTo>
                <a:lnTo>
                  <a:pt x="203" y="483"/>
                </a:lnTo>
                <a:lnTo>
                  <a:pt x="237" y="480"/>
                </a:lnTo>
                <a:lnTo>
                  <a:pt x="237" y="464"/>
                </a:lnTo>
                <a:lnTo>
                  <a:pt x="237" y="464"/>
                </a:lnTo>
                <a:lnTo>
                  <a:pt x="240" y="464"/>
                </a:lnTo>
                <a:lnTo>
                  <a:pt x="244" y="461"/>
                </a:lnTo>
                <a:lnTo>
                  <a:pt x="244" y="461"/>
                </a:lnTo>
                <a:lnTo>
                  <a:pt x="245" y="455"/>
                </a:lnTo>
                <a:lnTo>
                  <a:pt x="246" y="452"/>
                </a:lnTo>
                <a:lnTo>
                  <a:pt x="248" y="452"/>
                </a:lnTo>
                <a:lnTo>
                  <a:pt x="249" y="453"/>
                </a:lnTo>
                <a:lnTo>
                  <a:pt x="249" y="453"/>
                </a:lnTo>
                <a:lnTo>
                  <a:pt x="253" y="460"/>
                </a:lnTo>
                <a:lnTo>
                  <a:pt x="254" y="464"/>
                </a:lnTo>
                <a:lnTo>
                  <a:pt x="254" y="464"/>
                </a:lnTo>
                <a:lnTo>
                  <a:pt x="250" y="467"/>
                </a:lnTo>
                <a:lnTo>
                  <a:pt x="249" y="470"/>
                </a:lnTo>
                <a:lnTo>
                  <a:pt x="248" y="471"/>
                </a:lnTo>
                <a:lnTo>
                  <a:pt x="249" y="471"/>
                </a:lnTo>
                <a:lnTo>
                  <a:pt x="249" y="471"/>
                </a:lnTo>
                <a:lnTo>
                  <a:pt x="251" y="471"/>
                </a:lnTo>
                <a:lnTo>
                  <a:pt x="255" y="469"/>
                </a:lnTo>
                <a:lnTo>
                  <a:pt x="262" y="464"/>
                </a:lnTo>
                <a:lnTo>
                  <a:pt x="262" y="464"/>
                </a:lnTo>
                <a:lnTo>
                  <a:pt x="265" y="457"/>
                </a:lnTo>
                <a:lnTo>
                  <a:pt x="267" y="452"/>
                </a:lnTo>
                <a:lnTo>
                  <a:pt x="267" y="448"/>
                </a:lnTo>
                <a:lnTo>
                  <a:pt x="267" y="448"/>
                </a:lnTo>
                <a:lnTo>
                  <a:pt x="267" y="441"/>
                </a:lnTo>
                <a:lnTo>
                  <a:pt x="267" y="431"/>
                </a:lnTo>
                <a:lnTo>
                  <a:pt x="267" y="417"/>
                </a:lnTo>
                <a:lnTo>
                  <a:pt x="276" y="411"/>
                </a:lnTo>
                <a:lnTo>
                  <a:pt x="276" y="411"/>
                </a:lnTo>
                <a:lnTo>
                  <a:pt x="270" y="372"/>
                </a:lnTo>
                <a:lnTo>
                  <a:pt x="268" y="344"/>
                </a:lnTo>
                <a:lnTo>
                  <a:pt x="264" y="329"/>
                </a:lnTo>
                <a:lnTo>
                  <a:pt x="264" y="329"/>
                </a:lnTo>
                <a:lnTo>
                  <a:pt x="262" y="314"/>
                </a:lnTo>
                <a:lnTo>
                  <a:pt x="259" y="284"/>
                </a:lnTo>
                <a:lnTo>
                  <a:pt x="256" y="245"/>
                </a:lnTo>
                <a:lnTo>
                  <a:pt x="256" y="245"/>
                </a:lnTo>
                <a:lnTo>
                  <a:pt x="255" y="234"/>
                </a:lnTo>
                <a:lnTo>
                  <a:pt x="254" y="218"/>
                </a:lnTo>
                <a:lnTo>
                  <a:pt x="254" y="218"/>
                </a:lnTo>
                <a:lnTo>
                  <a:pt x="248" y="201"/>
                </a:lnTo>
                <a:lnTo>
                  <a:pt x="244" y="187"/>
                </a:lnTo>
                <a:lnTo>
                  <a:pt x="244" y="187"/>
                </a:lnTo>
                <a:lnTo>
                  <a:pt x="235" y="168"/>
                </a:lnTo>
                <a:lnTo>
                  <a:pt x="225" y="147"/>
                </a:lnTo>
                <a:lnTo>
                  <a:pt x="225" y="147"/>
                </a:lnTo>
                <a:lnTo>
                  <a:pt x="217" y="140"/>
                </a:lnTo>
                <a:lnTo>
                  <a:pt x="211" y="129"/>
                </a:lnTo>
                <a:lnTo>
                  <a:pt x="211" y="129"/>
                </a:lnTo>
                <a:lnTo>
                  <a:pt x="208" y="126"/>
                </a:lnTo>
                <a:lnTo>
                  <a:pt x="203" y="122"/>
                </a:lnTo>
                <a:lnTo>
                  <a:pt x="198" y="118"/>
                </a:lnTo>
                <a:lnTo>
                  <a:pt x="184" y="118"/>
                </a:lnTo>
                <a:lnTo>
                  <a:pt x="187" y="113"/>
                </a:lnTo>
                <a:lnTo>
                  <a:pt x="187" y="113"/>
                </a:lnTo>
                <a:lnTo>
                  <a:pt x="189" y="112"/>
                </a:lnTo>
                <a:lnTo>
                  <a:pt x="193" y="108"/>
                </a:lnTo>
                <a:lnTo>
                  <a:pt x="193" y="108"/>
                </a:lnTo>
                <a:lnTo>
                  <a:pt x="195" y="100"/>
                </a:lnTo>
                <a:lnTo>
                  <a:pt x="195" y="100"/>
                </a:lnTo>
                <a:lnTo>
                  <a:pt x="199" y="100"/>
                </a:lnTo>
                <a:lnTo>
                  <a:pt x="209" y="98"/>
                </a:lnTo>
                <a:lnTo>
                  <a:pt x="215" y="95"/>
                </a:lnTo>
                <a:lnTo>
                  <a:pt x="218" y="91"/>
                </a:lnTo>
                <a:lnTo>
                  <a:pt x="222" y="86"/>
                </a:lnTo>
                <a:lnTo>
                  <a:pt x="225" y="79"/>
                </a:lnTo>
                <a:lnTo>
                  <a:pt x="225" y="79"/>
                </a:lnTo>
                <a:lnTo>
                  <a:pt x="225" y="71"/>
                </a:lnTo>
                <a:lnTo>
                  <a:pt x="223" y="63"/>
                </a:lnTo>
                <a:lnTo>
                  <a:pt x="221" y="58"/>
                </a:lnTo>
                <a:lnTo>
                  <a:pt x="217" y="53"/>
                </a:lnTo>
                <a:lnTo>
                  <a:pt x="211" y="47"/>
                </a:lnTo>
                <a:lnTo>
                  <a:pt x="208" y="44"/>
                </a:lnTo>
                <a:lnTo>
                  <a:pt x="203" y="24"/>
                </a:lnTo>
                <a:lnTo>
                  <a:pt x="203" y="24"/>
                </a:lnTo>
                <a:lnTo>
                  <a:pt x="201" y="20"/>
                </a:lnTo>
                <a:lnTo>
                  <a:pt x="194" y="13"/>
                </a:lnTo>
                <a:lnTo>
                  <a:pt x="189" y="8"/>
                </a:lnTo>
                <a:lnTo>
                  <a:pt x="183" y="4"/>
                </a:lnTo>
                <a:lnTo>
                  <a:pt x="175" y="1"/>
                </a:lnTo>
                <a:lnTo>
                  <a:pt x="166" y="0"/>
                </a:lnTo>
                <a:lnTo>
                  <a:pt x="166" y="0"/>
                </a:lnTo>
                <a:lnTo>
                  <a:pt x="156" y="1"/>
                </a:lnTo>
                <a:lnTo>
                  <a:pt x="148" y="4"/>
                </a:lnTo>
                <a:lnTo>
                  <a:pt x="141" y="8"/>
                </a:lnTo>
                <a:lnTo>
                  <a:pt x="134" y="13"/>
                </a:lnTo>
                <a:lnTo>
                  <a:pt x="126" y="22"/>
                </a:lnTo>
                <a:lnTo>
                  <a:pt x="120" y="29"/>
                </a:lnTo>
                <a:lnTo>
                  <a:pt x="120" y="29"/>
                </a:lnTo>
                <a:lnTo>
                  <a:pt x="119" y="32"/>
                </a:lnTo>
                <a:lnTo>
                  <a:pt x="118" y="35"/>
                </a:lnTo>
                <a:lnTo>
                  <a:pt x="118" y="47"/>
                </a:lnTo>
                <a:lnTo>
                  <a:pt x="118" y="61"/>
                </a:lnTo>
                <a:lnTo>
                  <a:pt x="118" y="6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9"/>
          <p:cNvSpPr>
            <a:spLocks/>
          </p:cNvSpPr>
          <p:nvPr/>
        </p:nvSpPr>
        <p:spPr bwMode="auto">
          <a:xfrm>
            <a:off x="6611815" y="2710443"/>
            <a:ext cx="560831" cy="1721568"/>
          </a:xfrm>
          <a:custGeom>
            <a:avLst/>
            <a:gdLst>
              <a:gd name="T0" fmla="*/ 51 w 244"/>
              <a:gd name="T1" fmla="*/ 141 h 749"/>
              <a:gd name="T2" fmla="*/ 13 w 244"/>
              <a:gd name="T3" fmla="*/ 171 h 749"/>
              <a:gd name="T4" fmla="*/ 3 w 244"/>
              <a:gd name="T5" fmla="*/ 242 h 749"/>
              <a:gd name="T6" fmla="*/ 9 w 244"/>
              <a:gd name="T7" fmla="*/ 347 h 749"/>
              <a:gd name="T8" fmla="*/ 22 w 244"/>
              <a:gd name="T9" fmla="*/ 401 h 749"/>
              <a:gd name="T10" fmla="*/ 24 w 244"/>
              <a:gd name="T11" fmla="*/ 404 h 749"/>
              <a:gd name="T12" fmla="*/ 22 w 244"/>
              <a:gd name="T13" fmla="*/ 430 h 749"/>
              <a:gd name="T14" fmla="*/ 25 w 244"/>
              <a:gd name="T15" fmla="*/ 438 h 749"/>
              <a:gd name="T16" fmla="*/ 29 w 244"/>
              <a:gd name="T17" fmla="*/ 430 h 749"/>
              <a:gd name="T18" fmla="*/ 37 w 244"/>
              <a:gd name="T19" fmla="*/ 485 h 749"/>
              <a:gd name="T20" fmla="*/ 31 w 244"/>
              <a:gd name="T21" fmla="*/ 545 h 749"/>
              <a:gd name="T22" fmla="*/ 17 w 244"/>
              <a:gd name="T23" fmla="*/ 672 h 749"/>
              <a:gd name="T24" fmla="*/ 24 w 244"/>
              <a:gd name="T25" fmla="*/ 691 h 749"/>
              <a:gd name="T26" fmla="*/ 27 w 244"/>
              <a:gd name="T27" fmla="*/ 711 h 749"/>
              <a:gd name="T28" fmla="*/ 41 w 244"/>
              <a:gd name="T29" fmla="*/ 726 h 749"/>
              <a:gd name="T30" fmla="*/ 76 w 244"/>
              <a:gd name="T31" fmla="*/ 725 h 749"/>
              <a:gd name="T32" fmla="*/ 74 w 244"/>
              <a:gd name="T33" fmla="*/ 703 h 749"/>
              <a:gd name="T34" fmla="*/ 78 w 244"/>
              <a:gd name="T35" fmla="*/ 693 h 749"/>
              <a:gd name="T36" fmla="*/ 78 w 244"/>
              <a:gd name="T37" fmla="*/ 615 h 749"/>
              <a:gd name="T38" fmla="*/ 85 w 244"/>
              <a:gd name="T39" fmla="*/ 565 h 749"/>
              <a:gd name="T40" fmla="*/ 112 w 244"/>
              <a:gd name="T41" fmla="*/ 456 h 749"/>
              <a:gd name="T42" fmla="*/ 145 w 244"/>
              <a:gd name="T43" fmla="*/ 560 h 749"/>
              <a:gd name="T44" fmla="*/ 164 w 244"/>
              <a:gd name="T45" fmla="*/ 649 h 749"/>
              <a:gd name="T46" fmla="*/ 173 w 244"/>
              <a:gd name="T47" fmla="*/ 715 h 749"/>
              <a:gd name="T48" fmla="*/ 172 w 244"/>
              <a:gd name="T49" fmla="*/ 739 h 749"/>
              <a:gd name="T50" fmla="*/ 183 w 244"/>
              <a:gd name="T51" fmla="*/ 748 h 749"/>
              <a:gd name="T52" fmla="*/ 203 w 244"/>
              <a:gd name="T53" fmla="*/ 747 h 749"/>
              <a:gd name="T54" fmla="*/ 239 w 244"/>
              <a:gd name="T55" fmla="*/ 742 h 749"/>
              <a:gd name="T56" fmla="*/ 243 w 244"/>
              <a:gd name="T57" fmla="*/ 728 h 749"/>
              <a:gd name="T58" fmla="*/ 219 w 244"/>
              <a:gd name="T59" fmla="*/ 627 h 749"/>
              <a:gd name="T60" fmla="*/ 206 w 244"/>
              <a:gd name="T61" fmla="*/ 556 h 749"/>
              <a:gd name="T62" fmla="*/ 197 w 244"/>
              <a:gd name="T63" fmla="*/ 477 h 749"/>
              <a:gd name="T64" fmla="*/ 212 w 244"/>
              <a:gd name="T65" fmla="*/ 427 h 749"/>
              <a:gd name="T66" fmla="*/ 224 w 244"/>
              <a:gd name="T67" fmla="*/ 414 h 749"/>
              <a:gd name="T68" fmla="*/ 215 w 244"/>
              <a:gd name="T69" fmla="*/ 355 h 749"/>
              <a:gd name="T70" fmla="*/ 212 w 244"/>
              <a:gd name="T71" fmla="*/ 329 h 749"/>
              <a:gd name="T72" fmla="*/ 197 w 244"/>
              <a:gd name="T73" fmla="*/ 166 h 749"/>
              <a:gd name="T74" fmla="*/ 189 w 244"/>
              <a:gd name="T75" fmla="*/ 148 h 749"/>
              <a:gd name="T76" fmla="*/ 150 w 244"/>
              <a:gd name="T77" fmla="*/ 119 h 749"/>
              <a:gd name="T78" fmla="*/ 142 w 244"/>
              <a:gd name="T79" fmla="*/ 99 h 749"/>
              <a:gd name="T80" fmla="*/ 156 w 244"/>
              <a:gd name="T81" fmla="*/ 89 h 749"/>
              <a:gd name="T82" fmla="*/ 163 w 244"/>
              <a:gd name="T83" fmla="*/ 77 h 749"/>
              <a:gd name="T84" fmla="*/ 158 w 244"/>
              <a:gd name="T85" fmla="*/ 58 h 749"/>
              <a:gd name="T86" fmla="*/ 134 w 244"/>
              <a:gd name="T87" fmla="*/ 9 h 749"/>
              <a:gd name="T88" fmla="*/ 99 w 244"/>
              <a:gd name="T89" fmla="*/ 1 h 749"/>
              <a:gd name="T90" fmla="*/ 69 w 244"/>
              <a:gd name="T91" fmla="*/ 12 h 749"/>
              <a:gd name="T92" fmla="*/ 57 w 244"/>
              <a:gd name="T93" fmla="*/ 37 h 749"/>
              <a:gd name="T94" fmla="*/ 46 w 244"/>
              <a:gd name="T95" fmla="*/ 67 h 749"/>
              <a:gd name="T96" fmla="*/ 48 w 244"/>
              <a:gd name="T97" fmla="*/ 85 h 749"/>
              <a:gd name="T98" fmla="*/ 61 w 244"/>
              <a:gd name="T99" fmla="*/ 90 h 749"/>
              <a:gd name="T100" fmla="*/ 73 w 244"/>
              <a:gd name="T101" fmla="*/ 104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4" h="749">
                <a:moveTo>
                  <a:pt x="78" y="112"/>
                </a:moveTo>
                <a:lnTo>
                  <a:pt x="78" y="124"/>
                </a:lnTo>
                <a:lnTo>
                  <a:pt x="59" y="134"/>
                </a:lnTo>
                <a:lnTo>
                  <a:pt x="59" y="134"/>
                </a:lnTo>
                <a:lnTo>
                  <a:pt x="51" y="141"/>
                </a:lnTo>
                <a:lnTo>
                  <a:pt x="42" y="148"/>
                </a:lnTo>
                <a:lnTo>
                  <a:pt x="42" y="148"/>
                </a:lnTo>
                <a:lnTo>
                  <a:pt x="28" y="159"/>
                </a:lnTo>
                <a:lnTo>
                  <a:pt x="17" y="167"/>
                </a:lnTo>
                <a:lnTo>
                  <a:pt x="13" y="171"/>
                </a:lnTo>
                <a:lnTo>
                  <a:pt x="10" y="175"/>
                </a:lnTo>
                <a:lnTo>
                  <a:pt x="10" y="175"/>
                </a:lnTo>
                <a:lnTo>
                  <a:pt x="9" y="183"/>
                </a:lnTo>
                <a:lnTo>
                  <a:pt x="6" y="198"/>
                </a:lnTo>
                <a:lnTo>
                  <a:pt x="3" y="242"/>
                </a:lnTo>
                <a:lnTo>
                  <a:pt x="0" y="287"/>
                </a:lnTo>
                <a:lnTo>
                  <a:pt x="0" y="315"/>
                </a:lnTo>
                <a:lnTo>
                  <a:pt x="0" y="315"/>
                </a:lnTo>
                <a:lnTo>
                  <a:pt x="3" y="329"/>
                </a:lnTo>
                <a:lnTo>
                  <a:pt x="9" y="347"/>
                </a:lnTo>
                <a:lnTo>
                  <a:pt x="15" y="369"/>
                </a:lnTo>
                <a:lnTo>
                  <a:pt x="15" y="369"/>
                </a:lnTo>
                <a:lnTo>
                  <a:pt x="19" y="386"/>
                </a:lnTo>
                <a:lnTo>
                  <a:pt x="20" y="396"/>
                </a:lnTo>
                <a:lnTo>
                  <a:pt x="22" y="401"/>
                </a:lnTo>
                <a:lnTo>
                  <a:pt x="22" y="401"/>
                </a:lnTo>
                <a:lnTo>
                  <a:pt x="22" y="402"/>
                </a:lnTo>
                <a:lnTo>
                  <a:pt x="22" y="402"/>
                </a:lnTo>
                <a:lnTo>
                  <a:pt x="24" y="404"/>
                </a:lnTo>
                <a:lnTo>
                  <a:pt x="24" y="404"/>
                </a:lnTo>
                <a:lnTo>
                  <a:pt x="24" y="408"/>
                </a:lnTo>
                <a:lnTo>
                  <a:pt x="23" y="415"/>
                </a:lnTo>
                <a:lnTo>
                  <a:pt x="22" y="423"/>
                </a:lnTo>
                <a:lnTo>
                  <a:pt x="22" y="430"/>
                </a:lnTo>
                <a:lnTo>
                  <a:pt x="22" y="430"/>
                </a:lnTo>
                <a:lnTo>
                  <a:pt x="22" y="439"/>
                </a:lnTo>
                <a:lnTo>
                  <a:pt x="23" y="441"/>
                </a:lnTo>
                <a:lnTo>
                  <a:pt x="24" y="441"/>
                </a:lnTo>
                <a:lnTo>
                  <a:pt x="24" y="441"/>
                </a:lnTo>
                <a:lnTo>
                  <a:pt x="25" y="438"/>
                </a:lnTo>
                <a:lnTo>
                  <a:pt x="27" y="433"/>
                </a:lnTo>
                <a:lnTo>
                  <a:pt x="28" y="430"/>
                </a:lnTo>
                <a:lnTo>
                  <a:pt x="29" y="429"/>
                </a:lnTo>
                <a:lnTo>
                  <a:pt x="29" y="430"/>
                </a:lnTo>
                <a:lnTo>
                  <a:pt x="29" y="430"/>
                </a:lnTo>
                <a:lnTo>
                  <a:pt x="31" y="448"/>
                </a:lnTo>
                <a:lnTo>
                  <a:pt x="32" y="472"/>
                </a:lnTo>
                <a:lnTo>
                  <a:pt x="32" y="472"/>
                </a:lnTo>
                <a:lnTo>
                  <a:pt x="34" y="480"/>
                </a:lnTo>
                <a:lnTo>
                  <a:pt x="37" y="485"/>
                </a:lnTo>
                <a:lnTo>
                  <a:pt x="39" y="491"/>
                </a:lnTo>
                <a:lnTo>
                  <a:pt x="41" y="494"/>
                </a:lnTo>
                <a:lnTo>
                  <a:pt x="39" y="496"/>
                </a:lnTo>
                <a:lnTo>
                  <a:pt x="39" y="496"/>
                </a:lnTo>
                <a:lnTo>
                  <a:pt x="31" y="545"/>
                </a:lnTo>
                <a:lnTo>
                  <a:pt x="25" y="579"/>
                </a:lnTo>
                <a:lnTo>
                  <a:pt x="22" y="607"/>
                </a:lnTo>
                <a:lnTo>
                  <a:pt x="22" y="607"/>
                </a:lnTo>
                <a:lnTo>
                  <a:pt x="18" y="653"/>
                </a:lnTo>
                <a:lnTo>
                  <a:pt x="17" y="672"/>
                </a:lnTo>
                <a:lnTo>
                  <a:pt x="18" y="679"/>
                </a:lnTo>
                <a:lnTo>
                  <a:pt x="19" y="683"/>
                </a:lnTo>
                <a:lnTo>
                  <a:pt x="19" y="683"/>
                </a:lnTo>
                <a:lnTo>
                  <a:pt x="22" y="688"/>
                </a:lnTo>
                <a:lnTo>
                  <a:pt x="24" y="691"/>
                </a:lnTo>
                <a:lnTo>
                  <a:pt x="27" y="693"/>
                </a:lnTo>
                <a:lnTo>
                  <a:pt x="27" y="693"/>
                </a:lnTo>
                <a:lnTo>
                  <a:pt x="25" y="696"/>
                </a:lnTo>
                <a:lnTo>
                  <a:pt x="25" y="703"/>
                </a:lnTo>
                <a:lnTo>
                  <a:pt x="27" y="711"/>
                </a:lnTo>
                <a:lnTo>
                  <a:pt x="29" y="716"/>
                </a:lnTo>
                <a:lnTo>
                  <a:pt x="32" y="720"/>
                </a:lnTo>
                <a:lnTo>
                  <a:pt x="32" y="720"/>
                </a:lnTo>
                <a:lnTo>
                  <a:pt x="36" y="724"/>
                </a:lnTo>
                <a:lnTo>
                  <a:pt x="41" y="726"/>
                </a:lnTo>
                <a:lnTo>
                  <a:pt x="53" y="729"/>
                </a:lnTo>
                <a:lnTo>
                  <a:pt x="64" y="729"/>
                </a:lnTo>
                <a:lnTo>
                  <a:pt x="73" y="728"/>
                </a:lnTo>
                <a:lnTo>
                  <a:pt x="73" y="728"/>
                </a:lnTo>
                <a:lnTo>
                  <a:pt x="76" y="725"/>
                </a:lnTo>
                <a:lnTo>
                  <a:pt x="78" y="721"/>
                </a:lnTo>
                <a:lnTo>
                  <a:pt x="78" y="716"/>
                </a:lnTo>
                <a:lnTo>
                  <a:pt x="78" y="712"/>
                </a:lnTo>
                <a:lnTo>
                  <a:pt x="78" y="712"/>
                </a:lnTo>
                <a:lnTo>
                  <a:pt x="74" y="703"/>
                </a:lnTo>
                <a:lnTo>
                  <a:pt x="73" y="698"/>
                </a:lnTo>
                <a:lnTo>
                  <a:pt x="73" y="698"/>
                </a:lnTo>
                <a:lnTo>
                  <a:pt x="74" y="698"/>
                </a:lnTo>
                <a:lnTo>
                  <a:pt x="76" y="697"/>
                </a:lnTo>
                <a:lnTo>
                  <a:pt x="78" y="693"/>
                </a:lnTo>
                <a:lnTo>
                  <a:pt x="78" y="693"/>
                </a:lnTo>
                <a:lnTo>
                  <a:pt x="79" y="655"/>
                </a:lnTo>
                <a:lnTo>
                  <a:pt x="79" y="631"/>
                </a:lnTo>
                <a:lnTo>
                  <a:pt x="78" y="615"/>
                </a:lnTo>
                <a:lnTo>
                  <a:pt x="78" y="615"/>
                </a:lnTo>
                <a:lnTo>
                  <a:pt x="78" y="609"/>
                </a:lnTo>
                <a:lnTo>
                  <a:pt x="78" y="603"/>
                </a:lnTo>
                <a:lnTo>
                  <a:pt x="80" y="589"/>
                </a:lnTo>
                <a:lnTo>
                  <a:pt x="85" y="565"/>
                </a:lnTo>
                <a:lnTo>
                  <a:pt x="85" y="565"/>
                </a:lnTo>
                <a:lnTo>
                  <a:pt x="93" y="521"/>
                </a:lnTo>
                <a:lnTo>
                  <a:pt x="102" y="475"/>
                </a:lnTo>
                <a:lnTo>
                  <a:pt x="102" y="475"/>
                </a:lnTo>
                <a:lnTo>
                  <a:pt x="106" y="466"/>
                </a:lnTo>
                <a:lnTo>
                  <a:pt x="112" y="456"/>
                </a:lnTo>
                <a:lnTo>
                  <a:pt x="120" y="446"/>
                </a:lnTo>
                <a:lnTo>
                  <a:pt x="120" y="446"/>
                </a:lnTo>
                <a:lnTo>
                  <a:pt x="139" y="519"/>
                </a:lnTo>
                <a:lnTo>
                  <a:pt x="139" y="519"/>
                </a:lnTo>
                <a:lnTo>
                  <a:pt x="145" y="560"/>
                </a:lnTo>
                <a:lnTo>
                  <a:pt x="149" y="585"/>
                </a:lnTo>
                <a:lnTo>
                  <a:pt x="153" y="602"/>
                </a:lnTo>
                <a:lnTo>
                  <a:pt x="153" y="602"/>
                </a:lnTo>
                <a:lnTo>
                  <a:pt x="160" y="631"/>
                </a:lnTo>
                <a:lnTo>
                  <a:pt x="164" y="649"/>
                </a:lnTo>
                <a:lnTo>
                  <a:pt x="165" y="662"/>
                </a:lnTo>
                <a:lnTo>
                  <a:pt x="165" y="662"/>
                </a:lnTo>
                <a:lnTo>
                  <a:pt x="167" y="677"/>
                </a:lnTo>
                <a:lnTo>
                  <a:pt x="169" y="697"/>
                </a:lnTo>
                <a:lnTo>
                  <a:pt x="173" y="715"/>
                </a:lnTo>
                <a:lnTo>
                  <a:pt x="173" y="723"/>
                </a:lnTo>
                <a:lnTo>
                  <a:pt x="173" y="723"/>
                </a:lnTo>
                <a:lnTo>
                  <a:pt x="173" y="725"/>
                </a:lnTo>
                <a:lnTo>
                  <a:pt x="172" y="733"/>
                </a:lnTo>
                <a:lnTo>
                  <a:pt x="172" y="739"/>
                </a:lnTo>
                <a:lnTo>
                  <a:pt x="173" y="742"/>
                </a:lnTo>
                <a:lnTo>
                  <a:pt x="173" y="744"/>
                </a:lnTo>
                <a:lnTo>
                  <a:pt x="173" y="744"/>
                </a:lnTo>
                <a:lnTo>
                  <a:pt x="177" y="745"/>
                </a:lnTo>
                <a:lnTo>
                  <a:pt x="183" y="748"/>
                </a:lnTo>
                <a:lnTo>
                  <a:pt x="189" y="749"/>
                </a:lnTo>
                <a:lnTo>
                  <a:pt x="192" y="749"/>
                </a:lnTo>
                <a:lnTo>
                  <a:pt x="195" y="749"/>
                </a:lnTo>
                <a:lnTo>
                  <a:pt x="195" y="749"/>
                </a:lnTo>
                <a:lnTo>
                  <a:pt x="203" y="747"/>
                </a:lnTo>
                <a:lnTo>
                  <a:pt x="216" y="745"/>
                </a:lnTo>
                <a:lnTo>
                  <a:pt x="228" y="745"/>
                </a:lnTo>
                <a:lnTo>
                  <a:pt x="235" y="744"/>
                </a:lnTo>
                <a:lnTo>
                  <a:pt x="235" y="744"/>
                </a:lnTo>
                <a:lnTo>
                  <a:pt x="239" y="742"/>
                </a:lnTo>
                <a:lnTo>
                  <a:pt x="243" y="738"/>
                </a:lnTo>
                <a:lnTo>
                  <a:pt x="244" y="733"/>
                </a:lnTo>
                <a:lnTo>
                  <a:pt x="244" y="730"/>
                </a:lnTo>
                <a:lnTo>
                  <a:pt x="243" y="728"/>
                </a:lnTo>
                <a:lnTo>
                  <a:pt x="243" y="728"/>
                </a:lnTo>
                <a:lnTo>
                  <a:pt x="238" y="723"/>
                </a:lnTo>
                <a:lnTo>
                  <a:pt x="229" y="715"/>
                </a:lnTo>
                <a:lnTo>
                  <a:pt x="219" y="707"/>
                </a:lnTo>
                <a:lnTo>
                  <a:pt x="219" y="707"/>
                </a:lnTo>
                <a:lnTo>
                  <a:pt x="219" y="627"/>
                </a:lnTo>
                <a:lnTo>
                  <a:pt x="219" y="627"/>
                </a:lnTo>
                <a:lnTo>
                  <a:pt x="217" y="612"/>
                </a:lnTo>
                <a:lnTo>
                  <a:pt x="214" y="589"/>
                </a:lnTo>
                <a:lnTo>
                  <a:pt x="208" y="569"/>
                </a:lnTo>
                <a:lnTo>
                  <a:pt x="206" y="556"/>
                </a:lnTo>
                <a:lnTo>
                  <a:pt x="206" y="556"/>
                </a:lnTo>
                <a:lnTo>
                  <a:pt x="203" y="545"/>
                </a:lnTo>
                <a:lnTo>
                  <a:pt x="200" y="521"/>
                </a:lnTo>
                <a:lnTo>
                  <a:pt x="198" y="496"/>
                </a:lnTo>
                <a:lnTo>
                  <a:pt x="197" y="477"/>
                </a:lnTo>
                <a:lnTo>
                  <a:pt x="197" y="477"/>
                </a:lnTo>
                <a:lnTo>
                  <a:pt x="201" y="430"/>
                </a:lnTo>
                <a:lnTo>
                  <a:pt x="201" y="430"/>
                </a:lnTo>
                <a:lnTo>
                  <a:pt x="205" y="429"/>
                </a:lnTo>
                <a:lnTo>
                  <a:pt x="212" y="427"/>
                </a:lnTo>
                <a:lnTo>
                  <a:pt x="217" y="424"/>
                </a:lnTo>
                <a:lnTo>
                  <a:pt x="221" y="421"/>
                </a:lnTo>
                <a:lnTo>
                  <a:pt x="224" y="419"/>
                </a:lnTo>
                <a:lnTo>
                  <a:pt x="224" y="414"/>
                </a:lnTo>
                <a:lnTo>
                  <a:pt x="224" y="414"/>
                </a:lnTo>
                <a:lnTo>
                  <a:pt x="222" y="402"/>
                </a:lnTo>
                <a:lnTo>
                  <a:pt x="219" y="387"/>
                </a:lnTo>
                <a:lnTo>
                  <a:pt x="214" y="369"/>
                </a:lnTo>
                <a:lnTo>
                  <a:pt x="214" y="369"/>
                </a:lnTo>
                <a:lnTo>
                  <a:pt x="215" y="355"/>
                </a:lnTo>
                <a:lnTo>
                  <a:pt x="216" y="345"/>
                </a:lnTo>
                <a:lnTo>
                  <a:pt x="216" y="338"/>
                </a:lnTo>
                <a:lnTo>
                  <a:pt x="216" y="338"/>
                </a:lnTo>
                <a:lnTo>
                  <a:pt x="215" y="334"/>
                </a:lnTo>
                <a:lnTo>
                  <a:pt x="212" y="329"/>
                </a:lnTo>
                <a:lnTo>
                  <a:pt x="210" y="324"/>
                </a:lnTo>
                <a:lnTo>
                  <a:pt x="208" y="320"/>
                </a:lnTo>
                <a:lnTo>
                  <a:pt x="208" y="320"/>
                </a:lnTo>
                <a:lnTo>
                  <a:pt x="203" y="244"/>
                </a:lnTo>
                <a:lnTo>
                  <a:pt x="197" y="166"/>
                </a:lnTo>
                <a:lnTo>
                  <a:pt x="197" y="166"/>
                </a:lnTo>
                <a:lnTo>
                  <a:pt x="196" y="160"/>
                </a:lnTo>
                <a:lnTo>
                  <a:pt x="193" y="155"/>
                </a:lnTo>
                <a:lnTo>
                  <a:pt x="189" y="148"/>
                </a:lnTo>
                <a:lnTo>
                  <a:pt x="189" y="148"/>
                </a:lnTo>
                <a:lnTo>
                  <a:pt x="170" y="134"/>
                </a:lnTo>
                <a:lnTo>
                  <a:pt x="170" y="134"/>
                </a:lnTo>
                <a:lnTo>
                  <a:pt x="163" y="129"/>
                </a:lnTo>
                <a:lnTo>
                  <a:pt x="163" y="129"/>
                </a:lnTo>
                <a:lnTo>
                  <a:pt x="150" y="119"/>
                </a:lnTo>
                <a:lnTo>
                  <a:pt x="139" y="119"/>
                </a:lnTo>
                <a:lnTo>
                  <a:pt x="136" y="104"/>
                </a:lnTo>
                <a:lnTo>
                  <a:pt x="136" y="104"/>
                </a:lnTo>
                <a:lnTo>
                  <a:pt x="140" y="101"/>
                </a:lnTo>
                <a:lnTo>
                  <a:pt x="142" y="99"/>
                </a:lnTo>
                <a:lnTo>
                  <a:pt x="144" y="95"/>
                </a:lnTo>
                <a:lnTo>
                  <a:pt x="146" y="87"/>
                </a:lnTo>
                <a:lnTo>
                  <a:pt x="146" y="87"/>
                </a:lnTo>
                <a:lnTo>
                  <a:pt x="153" y="89"/>
                </a:lnTo>
                <a:lnTo>
                  <a:pt x="156" y="89"/>
                </a:lnTo>
                <a:lnTo>
                  <a:pt x="159" y="89"/>
                </a:lnTo>
                <a:lnTo>
                  <a:pt x="160" y="87"/>
                </a:lnTo>
                <a:lnTo>
                  <a:pt x="160" y="87"/>
                </a:lnTo>
                <a:lnTo>
                  <a:pt x="161" y="84"/>
                </a:lnTo>
                <a:lnTo>
                  <a:pt x="163" y="77"/>
                </a:lnTo>
                <a:lnTo>
                  <a:pt x="163" y="70"/>
                </a:lnTo>
                <a:lnTo>
                  <a:pt x="163" y="70"/>
                </a:lnTo>
                <a:lnTo>
                  <a:pt x="161" y="65"/>
                </a:lnTo>
                <a:lnTo>
                  <a:pt x="158" y="58"/>
                </a:lnTo>
                <a:lnTo>
                  <a:pt x="158" y="58"/>
                </a:lnTo>
                <a:lnTo>
                  <a:pt x="153" y="51"/>
                </a:lnTo>
                <a:lnTo>
                  <a:pt x="136" y="14"/>
                </a:lnTo>
                <a:lnTo>
                  <a:pt x="136" y="14"/>
                </a:lnTo>
                <a:lnTo>
                  <a:pt x="135" y="11"/>
                </a:lnTo>
                <a:lnTo>
                  <a:pt x="134" y="9"/>
                </a:lnTo>
                <a:lnTo>
                  <a:pt x="130" y="6"/>
                </a:lnTo>
                <a:lnTo>
                  <a:pt x="126" y="4"/>
                </a:lnTo>
                <a:lnTo>
                  <a:pt x="118" y="1"/>
                </a:lnTo>
                <a:lnTo>
                  <a:pt x="109" y="0"/>
                </a:lnTo>
                <a:lnTo>
                  <a:pt x="99" y="1"/>
                </a:lnTo>
                <a:lnTo>
                  <a:pt x="99" y="1"/>
                </a:lnTo>
                <a:lnTo>
                  <a:pt x="88" y="2"/>
                </a:lnTo>
                <a:lnTo>
                  <a:pt x="79" y="5"/>
                </a:lnTo>
                <a:lnTo>
                  <a:pt x="73" y="9"/>
                </a:lnTo>
                <a:lnTo>
                  <a:pt x="69" y="12"/>
                </a:lnTo>
                <a:lnTo>
                  <a:pt x="64" y="19"/>
                </a:lnTo>
                <a:lnTo>
                  <a:pt x="61" y="21"/>
                </a:lnTo>
                <a:lnTo>
                  <a:pt x="61" y="21"/>
                </a:lnTo>
                <a:lnTo>
                  <a:pt x="60" y="26"/>
                </a:lnTo>
                <a:lnTo>
                  <a:pt x="57" y="37"/>
                </a:lnTo>
                <a:lnTo>
                  <a:pt x="56" y="51"/>
                </a:lnTo>
                <a:lnTo>
                  <a:pt x="56" y="51"/>
                </a:lnTo>
                <a:lnTo>
                  <a:pt x="55" y="53"/>
                </a:lnTo>
                <a:lnTo>
                  <a:pt x="50" y="58"/>
                </a:lnTo>
                <a:lnTo>
                  <a:pt x="46" y="67"/>
                </a:lnTo>
                <a:lnTo>
                  <a:pt x="46" y="72"/>
                </a:lnTo>
                <a:lnTo>
                  <a:pt x="46" y="77"/>
                </a:lnTo>
                <a:lnTo>
                  <a:pt x="46" y="77"/>
                </a:lnTo>
                <a:lnTo>
                  <a:pt x="46" y="81"/>
                </a:lnTo>
                <a:lnTo>
                  <a:pt x="48" y="85"/>
                </a:lnTo>
                <a:lnTo>
                  <a:pt x="51" y="87"/>
                </a:lnTo>
                <a:lnTo>
                  <a:pt x="53" y="89"/>
                </a:lnTo>
                <a:lnTo>
                  <a:pt x="59" y="90"/>
                </a:lnTo>
                <a:lnTo>
                  <a:pt x="61" y="90"/>
                </a:lnTo>
                <a:lnTo>
                  <a:pt x="61" y="90"/>
                </a:lnTo>
                <a:lnTo>
                  <a:pt x="70" y="101"/>
                </a:lnTo>
                <a:lnTo>
                  <a:pt x="70" y="101"/>
                </a:lnTo>
                <a:lnTo>
                  <a:pt x="70" y="103"/>
                </a:lnTo>
                <a:lnTo>
                  <a:pt x="73" y="104"/>
                </a:lnTo>
                <a:lnTo>
                  <a:pt x="73" y="104"/>
                </a:lnTo>
                <a:lnTo>
                  <a:pt x="78" y="106"/>
                </a:lnTo>
                <a:lnTo>
                  <a:pt x="78" y="1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4656418" y="2708919"/>
            <a:ext cx="611616" cy="1681944"/>
          </a:xfrm>
          <a:custGeom>
            <a:avLst/>
            <a:gdLst>
              <a:gd name="T0" fmla="*/ 116 w 232"/>
              <a:gd name="T1" fmla="*/ 0 h 638"/>
              <a:gd name="T2" fmla="*/ 88 w 232"/>
              <a:gd name="T3" fmla="*/ 14 h 638"/>
              <a:gd name="T4" fmla="*/ 81 w 232"/>
              <a:gd name="T5" fmla="*/ 34 h 638"/>
              <a:gd name="T6" fmla="*/ 79 w 232"/>
              <a:gd name="T7" fmla="*/ 36 h 638"/>
              <a:gd name="T8" fmla="*/ 78 w 232"/>
              <a:gd name="T9" fmla="*/ 53 h 638"/>
              <a:gd name="T10" fmla="*/ 81 w 232"/>
              <a:gd name="T11" fmla="*/ 58 h 638"/>
              <a:gd name="T12" fmla="*/ 85 w 232"/>
              <a:gd name="T13" fmla="*/ 67 h 638"/>
              <a:gd name="T14" fmla="*/ 73 w 232"/>
              <a:gd name="T15" fmla="*/ 80 h 638"/>
              <a:gd name="T16" fmla="*/ 78 w 232"/>
              <a:gd name="T17" fmla="*/ 95 h 638"/>
              <a:gd name="T18" fmla="*/ 50 w 232"/>
              <a:gd name="T19" fmla="*/ 114 h 638"/>
              <a:gd name="T20" fmla="*/ 33 w 232"/>
              <a:gd name="T21" fmla="*/ 138 h 638"/>
              <a:gd name="T22" fmla="*/ 18 w 232"/>
              <a:gd name="T23" fmla="*/ 228 h 638"/>
              <a:gd name="T24" fmla="*/ 0 w 232"/>
              <a:gd name="T25" fmla="*/ 280 h 638"/>
              <a:gd name="T26" fmla="*/ 3 w 232"/>
              <a:gd name="T27" fmla="*/ 290 h 638"/>
              <a:gd name="T28" fmla="*/ 0 w 232"/>
              <a:gd name="T29" fmla="*/ 322 h 638"/>
              <a:gd name="T30" fmla="*/ 6 w 232"/>
              <a:gd name="T31" fmla="*/ 336 h 638"/>
              <a:gd name="T32" fmla="*/ 14 w 232"/>
              <a:gd name="T33" fmla="*/ 346 h 638"/>
              <a:gd name="T34" fmla="*/ 22 w 232"/>
              <a:gd name="T35" fmla="*/ 346 h 638"/>
              <a:gd name="T36" fmla="*/ 27 w 232"/>
              <a:gd name="T37" fmla="*/ 327 h 638"/>
              <a:gd name="T38" fmla="*/ 35 w 232"/>
              <a:gd name="T39" fmla="*/ 327 h 638"/>
              <a:gd name="T40" fmla="*/ 30 w 232"/>
              <a:gd name="T41" fmla="*/ 313 h 638"/>
              <a:gd name="T42" fmla="*/ 33 w 232"/>
              <a:gd name="T43" fmla="*/ 290 h 638"/>
              <a:gd name="T44" fmla="*/ 41 w 232"/>
              <a:gd name="T45" fmla="*/ 277 h 638"/>
              <a:gd name="T46" fmla="*/ 55 w 232"/>
              <a:gd name="T47" fmla="*/ 222 h 638"/>
              <a:gd name="T48" fmla="*/ 61 w 232"/>
              <a:gd name="T49" fmla="*/ 297 h 638"/>
              <a:gd name="T50" fmla="*/ 61 w 232"/>
              <a:gd name="T51" fmla="*/ 313 h 638"/>
              <a:gd name="T52" fmla="*/ 71 w 232"/>
              <a:gd name="T53" fmla="*/ 464 h 638"/>
              <a:gd name="T54" fmla="*/ 84 w 232"/>
              <a:gd name="T55" fmla="*/ 592 h 638"/>
              <a:gd name="T56" fmla="*/ 88 w 232"/>
              <a:gd name="T57" fmla="*/ 622 h 638"/>
              <a:gd name="T58" fmla="*/ 97 w 232"/>
              <a:gd name="T59" fmla="*/ 631 h 638"/>
              <a:gd name="T60" fmla="*/ 131 w 232"/>
              <a:gd name="T61" fmla="*/ 637 h 638"/>
              <a:gd name="T62" fmla="*/ 133 w 232"/>
              <a:gd name="T63" fmla="*/ 624 h 638"/>
              <a:gd name="T64" fmla="*/ 127 w 232"/>
              <a:gd name="T65" fmla="*/ 612 h 638"/>
              <a:gd name="T66" fmla="*/ 125 w 232"/>
              <a:gd name="T67" fmla="*/ 592 h 638"/>
              <a:gd name="T68" fmla="*/ 137 w 232"/>
              <a:gd name="T69" fmla="*/ 578 h 638"/>
              <a:gd name="T70" fmla="*/ 143 w 232"/>
              <a:gd name="T71" fmla="*/ 560 h 638"/>
              <a:gd name="T72" fmla="*/ 162 w 232"/>
              <a:gd name="T73" fmla="*/ 499 h 638"/>
              <a:gd name="T74" fmla="*/ 190 w 232"/>
              <a:gd name="T75" fmla="*/ 346 h 638"/>
              <a:gd name="T76" fmla="*/ 195 w 232"/>
              <a:gd name="T77" fmla="*/ 303 h 638"/>
              <a:gd name="T78" fmla="*/ 206 w 232"/>
              <a:gd name="T79" fmla="*/ 342 h 638"/>
              <a:gd name="T80" fmla="*/ 207 w 232"/>
              <a:gd name="T81" fmla="*/ 361 h 638"/>
              <a:gd name="T82" fmla="*/ 214 w 232"/>
              <a:gd name="T83" fmla="*/ 363 h 638"/>
              <a:gd name="T84" fmla="*/ 218 w 232"/>
              <a:gd name="T85" fmla="*/ 354 h 638"/>
              <a:gd name="T86" fmla="*/ 218 w 232"/>
              <a:gd name="T87" fmla="*/ 367 h 638"/>
              <a:gd name="T88" fmla="*/ 216 w 232"/>
              <a:gd name="T89" fmla="*/ 374 h 638"/>
              <a:gd name="T90" fmla="*/ 223 w 232"/>
              <a:gd name="T91" fmla="*/ 374 h 638"/>
              <a:gd name="T92" fmla="*/ 231 w 232"/>
              <a:gd name="T93" fmla="*/ 344 h 638"/>
              <a:gd name="T94" fmla="*/ 231 w 232"/>
              <a:gd name="T95" fmla="*/ 339 h 638"/>
              <a:gd name="T96" fmla="*/ 221 w 232"/>
              <a:gd name="T97" fmla="*/ 258 h 638"/>
              <a:gd name="T98" fmla="*/ 206 w 232"/>
              <a:gd name="T99" fmla="*/ 185 h 638"/>
              <a:gd name="T100" fmla="*/ 190 w 232"/>
              <a:gd name="T101" fmla="*/ 129 h 638"/>
              <a:gd name="T102" fmla="*/ 176 w 232"/>
              <a:gd name="T103" fmla="*/ 117 h 638"/>
              <a:gd name="T104" fmla="*/ 159 w 232"/>
              <a:gd name="T105" fmla="*/ 113 h 638"/>
              <a:gd name="T106" fmla="*/ 154 w 232"/>
              <a:gd name="T107" fmla="*/ 101 h 638"/>
              <a:gd name="T108" fmla="*/ 150 w 232"/>
              <a:gd name="T109" fmla="*/ 80 h 638"/>
              <a:gd name="T110" fmla="*/ 152 w 232"/>
              <a:gd name="T111" fmla="*/ 67 h 638"/>
              <a:gd name="T112" fmla="*/ 159 w 232"/>
              <a:gd name="T113" fmla="*/ 49 h 638"/>
              <a:gd name="T114" fmla="*/ 157 w 232"/>
              <a:gd name="T115" fmla="*/ 37 h 638"/>
              <a:gd name="T116" fmla="*/ 151 w 232"/>
              <a:gd name="T117" fmla="*/ 23 h 638"/>
              <a:gd name="T118" fmla="*/ 137 w 232"/>
              <a:gd name="T119" fmla="*/ 7 h 638"/>
              <a:gd name="T120" fmla="*/ 123 w 232"/>
              <a:gd name="T121" fmla="*/ 2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" h="638">
                <a:moveTo>
                  <a:pt x="121" y="2"/>
                </a:moveTo>
                <a:lnTo>
                  <a:pt x="121" y="2"/>
                </a:lnTo>
                <a:lnTo>
                  <a:pt x="121" y="2"/>
                </a:lnTo>
                <a:lnTo>
                  <a:pt x="119" y="0"/>
                </a:lnTo>
                <a:lnTo>
                  <a:pt x="116" y="0"/>
                </a:lnTo>
                <a:lnTo>
                  <a:pt x="109" y="1"/>
                </a:lnTo>
                <a:lnTo>
                  <a:pt x="109" y="1"/>
                </a:lnTo>
                <a:lnTo>
                  <a:pt x="100" y="4"/>
                </a:lnTo>
                <a:lnTo>
                  <a:pt x="94" y="9"/>
                </a:lnTo>
                <a:lnTo>
                  <a:pt x="88" y="14"/>
                </a:lnTo>
                <a:lnTo>
                  <a:pt x="84" y="20"/>
                </a:lnTo>
                <a:lnTo>
                  <a:pt x="84" y="20"/>
                </a:lnTo>
                <a:lnTo>
                  <a:pt x="82" y="25"/>
                </a:lnTo>
                <a:lnTo>
                  <a:pt x="81" y="30"/>
                </a:lnTo>
                <a:lnTo>
                  <a:pt x="81" y="34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79" y="36"/>
                </a:lnTo>
                <a:lnTo>
                  <a:pt x="77" y="39"/>
                </a:lnTo>
                <a:lnTo>
                  <a:pt x="76" y="44"/>
                </a:lnTo>
                <a:lnTo>
                  <a:pt x="76" y="44"/>
                </a:lnTo>
                <a:lnTo>
                  <a:pt x="77" y="48"/>
                </a:lnTo>
                <a:lnTo>
                  <a:pt x="78" y="53"/>
                </a:lnTo>
                <a:lnTo>
                  <a:pt x="79" y="55"/>
                </a:lnTo>
                <a:lnTo>
                  <a:pt x="80" y="56"/>
                </a:lnTo>
                <a:lnTo>
                  <a:pt x="80" y="56"/>
                </a:lnTo>
                <a:lnTo>
                  <a:pt x="80" y="57"/>
                </a:lnTo>
                <a:lnTo>
                  <a:pt x="81" y="58"/>
                </a:lnTo>
                <a:lnTo>
                  <a:pt x="84" y="61"/>
                </a:lnTo>
                <a:lnTo>
                  <a:pt x="84" y="61"/>
                </a:lnTo>
                <a:lnTo>
                  <a:pt x="86" y="67"/>
                </a:lnTo>
                <a:lnTo>
                  <a:pt x="86" y="67"/>
                </a:lnTo>
                <a:lnTo>
                  <a:pt x="85" y="67"/>
                </a:lnTo>
                <a:lnTo>
                  <a:pt x="80" y="68"/>
                </a:lnTo>
                <a:lnTo>
                  <a:pt x="78" y="70"/>
                </a:lnTo>
                <a:lnTo>
                  <a:pt x="77" y="72"/>
                </a:lnTo>
                <a:lnTo>
                  <a:pt x="75" y="75"/>
                </a:lnTo>
                <a:lnTo>
                  <a:pt x="73" y="80"/>
                </a:lnTo>
                <a:lnTo>
                  <a:pt x="73" y="80"/>
                </a:lnTo>
                <a:lnTo>
                  <a:pt x="73" y="88"/>
                </a:lnTo>
                <a:lnTo>
                  <a:pt x="75" y="92"/>
                </a:lnTo>
                <a:lnTo>
                  <a:pt x="77" y="94"/>
                </a:lnTo>
                <a:lnTo>
                  <a:pt x="78" y="95"/>
                </a:lnTo>
                <a:lnTo>
                  <a:pt x="82" y="97"/>
                </a:lnTo>
                <a:lnTo>
                  <a:pt x="76" y="105"/>
                </a:lnTo>
                <a:lnTo>
                  <a:pt x="76" y="105"/>
                </a:lnTo>
                <a:lnTo>
                  <a:pt x="61" y="110"/>
                </a:lnTo>
                <a:lnTo>
                  <a:pt x="50" y="114"/>
                </a:lnTo>
                <a:lnTo>
                  <a:pt x="43" y="119"/>
                </a:lnTo>
                <a:lnTo>
                  <a:pt x="43" y="119"/>
                </a:lnTo>
                <a:lnTo>
                  <a:pt x="41" y="122"/>
                </a:lnTo>
                <a:lnTo>
                  <a:pt x="37" y="128"/>
                </a:lnTo>
                <a:lnTo>
                  <a:pt x="33" y="138"/>
                </a:lnTo>
                <a:lnTo>
                  <a:pt x="33" y="138"/>
                </a:lnTo>
                <a:lnTo>
                  <a:pt x="25" y="171"/>
                </a:lnTo>
                <a:lnTo>
                  <a:pt x="18" y="202"/>
                </a:lnTo>
                <a:lnTo>
                  <a:pt x="18" y="202"/>
                </a:lnTo>
                <a:lnTo>
                  <a:pt x="18" y="228"/>
                </a:lnTo>
                <a:lnTo>
                  <a:pt x="18" y="228"/>
                </a:lnTo>
                <a:lnTo>
                  <a:pt x="7" y="271"/>
                </a:lnTo>
                <a:lnTo>
                  <a:pt x="7" y="271"/>
                </a:lnTo>
                <a:lnTo>
                  <a:pt x="3" y="275"/>
                </a:lnTo>
                <a:lnTo>
                  <a:pt x="0" y="280"/>
                </a:lnTo>
                <a:lnTo>
                  <a:pt x="0" y="282"/>
                </a:lnTo>
                <a:lnTo>
                  <a:pt x="0" y="284"/>
                </a:lnTo>
                <a:lnTo>
                  <a:pt x="0" y="284"/>
                </a:lnTo>
                <a:lnTo>
                  <a:pt x="3" y="289"/>
                </a:lnTo>
                <a:lnTo>
                  <a:pt x="3" y="290"/>
                </a:lnTo>
                <a:lnTo>
                  <a:pt x="3" y="290"/>
                </a:lnTo>
                <a:lnTo>
                  <a:pt x="4" y="297"/>
                </a:lnTo>
                <a:lnTo>
                  <a:pt x="3" y="308"/>
                </a:lnTo>
                <a:lnTo>
                  <a:pt x="3" y="308"/>
                </a:lnTo>
                <a:lnTo>
                  <a:pt x="0" y="322"/>
                </a:lnTo>
                <a:lnTo>
                  <a:pt x="0" y="322"/>
                </a:lnTo>
                <a:lnTo>
                  <a:pt x="3" y="325"/>
                </a:lnTo>
                <a:lnTo>
                  <a:pt x="5" y="327"/>
                </a:lnTo>
                <a:lnTo>
                  <a:pt x="5" y="327"/>
                </a:lnTo>
                <a:lnTo>
                  <a:pt x="6" y="336"/>
                </a:lnTo>
                <a:lnTo>
                  <a:pt x="7" y="343"/>
                </a:lnTo>
                <a:lnTo>
                  <a:pt x="8" y="345"/>
                </a:lnTo>
                <a:lnTo>
                  <a:pt x="9" y="346"/>
                </a:lnTo>
                <a:lnTo>
                  <a:pt x="9" y="346"/>
                </a:lnTo>
                <a:lnTo>
                  <a:pt x="14" y="346"/>
                </a:lnTo>
                <a:lnTo>
                  <a:pt x="16" y="346"/>
                </a:lnTo>
                <a:lnTo>
                  <a:pt x="16" y="346"/>
                </a:lnTo>
                <a:lnTo>
                  <a:pt x="19" y="346"/>
                </a:lnTo>
                <a:lnTo>
                  <a:pt x="22" y="346"/>
                </a:lnTo>
                <a:lnTo>
                  <a:pt x="22" y="346"/>
                </a:lnTo>
                <a:lnTo>
                  <a:pt x="24" y="340"/>
                </a:lnTo>
                <a:lnTo>
                  <a:pt x="26" y="333"/>
                </a:lnTo>
                <a:lnTo>
                  <a:pt x="26" y="327"/>
                </a:lnTo>
                <a:lnTo>
                  <a:pt x="26" y="327"/>
                </a:lnTo>
                <a:lnTo>
                  <a:pt x="27" y="327"/>
                </a:lnTo>
                <a:lnTo>
                  <a:pt x="31" y="327"/>
                </a:lnTo>
                <a:lnTo>
                  <a:pt x="33" y="328"/>
                </a:lnTo>
                <a:lnTo>
                  <a:pt x="34" y="327"/>
                </a:lnTo>
                <a:lnTo>
                  <a:pt x="35" y="327"/>
                </a:lnTo>
                <a:lnTo>
                  <a:pt x="35" y="327"/>
                </a:lnTo>
                <a:lnTo>
                  <a:pt x="35" y="324"/>
                </a:lnTo>
                <a:lnTo>
                  <a:pt x="34" y="321"/>
                </a:lnTo>
                <a:lnTo>
                  <a:pt x="31" y="318"/>
                </a:lnTo>
                <a:lnTo>
                  <a:pt x="31" y="318"/>
                </a:lnTo>
                <a:lnTo>
                  <a:pt x="30" y="313"/>
                </a:lnTo>
                <a:lnTo>
                  <a:pt x="28" y="309"/>
                </a:lnTo>
                <a:lnTo>
                  <a:pt x="28" y="309"/>
                </a:lnTo>
                <a:lnTo>
                  <a:pt x="28" y="307"/>
                </a:lnTo>
                <a:lnTo>
                  <a:pt x="31" y="300"/>
                </a:lnTo>
                <a:lnTo>
                  <a:pt x="33" y="290"/>
                </a:lnTo>
                <a:lnTo>
                  <a:pt x="33" y="290"/>
                </a:lnTo>
                <a:lnTo>
                  <a:pt x="34" y="288"/>
                </a:lnTo>
                <a:lnTo>
                  <a:pt x="36" y="284"/>
                </a:lnTo>
                <a:lnTo>
                  <a:pt x="40" y="281"/>
                </a:lnTo>
                <a:lnTo>
                  <a:pt x="41" y="277"/>
                </a:lnTo>
                <a:lnTo>
                  <a:pt x="41" y="277"/>
                </a:lnTo>
                <a:lnTo>
                  <a:pt x="49" y="253"/>
                </a:lnTo>
                <a:lnTo>
                  <a:pt x="54" y="230"/>
                </a:lnTo>
                <a:lnTo>
                  <a:pt x="54" y="230"/>
                </a:lnTo>
                <a:lnTo>
                  <a:pt x="55" y="222"/>
                </a:lnTo>
                <a:lnTo>
                  <a:pt x="57" y="217"/>
                </a:lnTo>
                <a:lnTo>
                  <a:pt x="57" y="217"/>
                </a:lnTo>
                <a:lnTo>
                  <a:pt x="62" y="292"/>
                </a:lnTo>
                <a:lnTo>
                  <a:pt x="62" y="292"/>
                </a:lnTo>
                <a:lnTo>
                  <a:pt x="61" y="297"/>
                </a:lnTo>
                <a:lnTo>
                  <a:pt x="61" y="303"/>
                </a:lnTo>
                <a:lnTo>
                  <a:pt x="61" y="303"/>
                </a:lnTo>
                <a:lnTo>
                  <a:pt x="62" y="309"/>
                </a:lnTo>
                <a:lnTo>
                  <a:pt x="62" y="309"/>
                </a:lnTo>
                <a:lnTo>
                  <a:pt x="61" y="313"/>
                </a:lnTo>
                <a:lnTo>
                  <a:pt x="59" y="318"/>
                </a:lnTo>
                <a:lnTo>
                  <a:pt x="59" y="318"/>
                </a:lnTo>
                <a:lnTo>
                  <a:pt x="64" y="390"/>
                </a:lnTo>
                <a:lnTo>
                  <a:pt x="71" y="464"/>
                </a:lnTo>
                <a:lnTo>
                  <a:pt x="71" y="464"/>
                </a:lnTo>
                <a:lnTo>
                  <a:pt x="84" y="567"/>
                </a:lnTo>
                <a:lnTo>
                  <a:pt x="84" y="567"/>
                </a:lnTo>
                <a:lnTo>
                  <a:pt x="84" y="580"/>
                </a:lnTo>
                <a:lnTo>
                  <a:pt x="84" y="580"/>
                </a:lnTo>
                <a:lnTo>
                  <a:pt x="84" y="592"/>
                </a:lnTo>
                <a:lnTo>
                  <a:pt x="88" y="597"/>
                </a:lnTo>
                <a:lnTo>
                  <a:pt x="88" y="597"/>
                </a:lnTo>
                <a:lnTo>
                  <a:pt x="88" y="608"/>
                </a:lnTo>
                <a:lnTo>
                  <a:pt x="87" y="617"/>
                </a:lnTo>
                <a:lnTo>
                  <a:pt x="88" y="622"/>
                </a:lnTo>
                <a:lnTo>
                  <a:pt x="88" y="622"/>
                </a:lnTo>
                <a:lnTo>
                  <a:pt x="90" y="626"/>
                </a:lnTo>
                <a:lnTo>
                  <a:pt x="94" y="629"/>
                </a:lnTo>
                <a:lnTo>
                  <a:pt x="97" y="631"/>
                </a:lnTo>
                <a:lnTo>
                  <a:pt x="97" y="631"/>
                </a:lnTo>
                <a:lnTo>
                  <a:pt x="103" y="633"/>
                </a:lnTo>
                <a:lnTo>
                  <a:pt x="114" y="636"/>
                </a:lnTo>
                <a:lnTo>
                  <a:pt x="121" y="638"/>
                </a:lnTo>
                <a:lnTo>
                  <a:pt x="127" y="638"/>
                </a:lnTo>
                <a:lnTo>
                  <a:pt x="131" y="637"/>
                </a:lnTo>
                <a:lnTo>
                  <a:pt x="133" y="637"/>
                </a:lnTo>
                <a:lnTo>
                  <a:pt x="133" y="636"/>
                </a:lnTo>
                <a:lnTo>
                  <a:pt x="133" y="636"/>
                </a:lnTo>
                <a:lnTo>
                  <a:pt x="134" y="629"/>
                </a:lnTo>
                <a:lnTo>
                  <a:pt x="133" y="624"/>
                </a:lnTo>
                <a:lnTo>
                  <a:pt x="132" y="620"/>
                </a:lnTo>
                <a:lnTo>
                  <a:pt x="131" y="618"/>
                </a:lnTo>
                <a:lnTo>
                  <a:pt x="131" y="618"/>
                </a:lnTo>
                <a:lnTo>
                  <a:pt x="130" y="617"/>
                </a:lnTo>
                <a:lnTo>
                  <a:pt x="127" y="612"/>
                </a:lnTo>
                <a:lnTo>
                  <a:pt x="125" y="606"/>
                </a:lnTo>
                <a:lnTo>
                  <a:pt x="125" y="606"/>
                </a:lnTo>
                <a:lnTo>
                  <a:pt x="123" y="601"/>
                </a:lnTo>
                <a:lnTo>
                  <a:pt x="123" y="597"/>
                </a:lnTo>
                <a:lnTo>
                  <a:pt x="125" y="592"/>
                </a:lnTo>
                <a:lnTo>
                  <a:pt x="125" y="592"/>
                </a:lnTo>
                <a:lnTo>
                  <a:pt x="127" y="590"/>
                </a:lnTo>
                <a:lnTo>
                  <a:pt x="132" y="586"/>
                </a:lnTo>
                <a:lnTo>
                  <a:pt x="135" y="582"/>
                </a:lnTo>
                <a:lnTo>
                  <a:pt x="137" y="578"/>
                </a:lnTo>
                <a:lnTo>
                  <a:pt x="137" y="578"/>
                </a:lnTo>
                <a:lnTo>
                  <a:pt x="140" y="569"/>
                </a:lnTo>
                <a:lnTo>
                  <a:pt x="142" y="563"/>
                </a:lnTo>
                <a:lnTo>
                  <a:pt x="142" y="563"/>
                </a:lnTo>
                <a:lnTo>
                  <a:pt x="143" y="560"/>
                </a:lnTo>
                <a:lnTo>
                  <a:pt x="146" y="556"/>
                </a:lnTo>
                <a:lnTo>
                  <a:pt x="149" y="553"/>
                </a:lnTo>
                <a:lnTo>
                  <a:pt x="150" y="549"/>
                </a:lnTo>
                <a:lnTo>
                  <a:pt x="150" y="549"/>
                </a:lnTo>
                <a:lnTo>
                  <a:pt x="162" y="499"/>
                </a:lnTo>
                <a:lnTo>
                  <a:pt x="172" y="460"/>
                </a:lnTo>
                <a:lnTo>
                  <a:pt x="178" y="431"/>
                </a:lnTo>
                <a:lnTo>
                  <a:pt x="178" y="431"/>
                </a:lnTo>
                <a:lnTo>
                  <a:pt x="186" y="380"/>
                </a:lnTo>
                <a:lnTo>
                  <a:pt x="190" y="346"/>
                </a:lnTo>
                <a:lnTo>
                  <a:pt x="180" y="268"/>
                </a:lnTo>
                <a:lnTo>
                  <a:pt x="178" y="243"/>
                </a:lnTo>
                <a:lnTo>
                  <a:pt x="178" y="243"/>
                </a:lnTo>
                <a:lnTo>
                  <a:pt x="195" y="303"/>
                </a:lnTo>
                <a:lnTo>
                  <a:pt x="195" y="303"/>
                </a:lnTo>
                <a:lnTo>
                  <a:pt x="197" y="312"/>
                </a:lnTo>
                <a:lnTo>
                  <a:pt x="199" y="322"/>
                </a:lnTo>
                <a:lnTo>
                  <a:pt x="199" y="322"/>
                </a:lnTo>
                <a:lnTo>
                  <a:pt x="202" y="342"/>
                </a:lnTo>
                <a:lnTo>
                  <a:pt x="206" y="342"/>
                </a:lnTo>
                <a:lnTo>
                  <a:pt x="206" y="342"/>
                </a:lnTo>
                <a:lnTo>
                  <a:pt x="205" y="348"/>
                </a:lnTo>
                <a:lnTo>
                  <a:pt x="206" y="355"/>
                </a:lnTo>
                <a:lnTo>
                  <a:pt x="206" y="355"/>
                </a:lnTo>
                <a:lnTo>
                  <a:pt x="207" y="361"/>
                </a:lnTo>
                <a:lnTo>
                  <a:pt x="208" y="364"/>
                </a:lnTo>
                <a:lnTo>
                  <a:pt x="209" y="365"/>
                </a:lnTo>
                <a:lnTo>
                  <a:pt x="209" y="365"/>
                </a:lnTo>
                <a:lnTo>
                  <a:pt x="213" y="364"/>
                </a:lnTo>
                <a:lnTo>
                  <a:pt x="214" y="363"/>
                </a:lnTo>
                <a:lnTo>
                  <a:pt x="214" y="363"/>
                </a:lnTo>
                <a:lnTo>
                  <a:pt x="214" y="356"/>
                </a:lnTo>
                <a:lnTo>
                  <a:pt x="214" y="350"/>
                </a:lnTo>
                <a:lnTo>
                  <a:pt x="214" y="350"/>
                </a:lnTo>
                <a:lnTo>
                  <a:pt x="218" y="354"/>
                </a:lnTo>
                <a:lnTo>
                  <a:pt x="222" y="357"/>
                </a:lnTo>
                <a:lnTo>
                  <a:pt x="223" y="358"/>
                </a:lnTo>
                <a:lnTo>
                  <a:pt x="223" y="358"/>
                </a:lnTo>
                <a:lnTo>
                  <a:pt x="221" y="363"/>
                </a:lnTo>
                <a:lnTo>
                  <a:pt x="218" y="367"/>
                </a:lnTo>
                <a:lnTo>
                  <a:pt x="218" y="367"/>
                </a:lnTo>
                <a:lnTo>
                  <a:pt x="217" y="370"/>
                </a:lnTo>
                <a:lnTo>
                  <a:pt x="216" y="372"/>
                </a:lnTo>
                <a:lnTo>
                  <a:pt x="216" y="374"/>
                </a:lnTo>
                <a:lnTo>
                  <a:pt x="216" y="374"/>
                </a:lnTo>
                <a:lnTo>
                  <a:pt x="217" y="375"/>
                </a:lnTo>
                <a:lnTo>
                  <a:pt x="220" y="375"/>
                </a:lnTo>
                <a:lnTo>
                  <a:pt x="221" y="375"/>
                </a:lnTo>
                <a:lnTo>
                  <a:pt x="223" y="374"/>
                </a:lnTo>
                <a:lnTo>
                  <a:pt x="223" y="374"/>
                </a:lnTo>
                <a:lnTo>
                  <a:pt x="231" y="363"/>
                </a:lnTo>
                <a:lnTo>
                  <a:pt x="231" y="363"/>
                </a:lnTo>
                <a:lnTo>
                  <a:pt x="232" y="359"/>
                </a:lnTo>
                <a:lnTo>
                  <a:pt x="232" y="353"/>
                </a:lnTo>
                <a:lnTo>
                  <a:pt x="231" y="344"/>
                </a:lnTo>
                <a:lnTo>
                  <a:pt x="231" y="344"/>
                </a:lnTo>
                <a:lnTo>
                  <a:pt x="231" y="339"/>
                </a:lnTo>
                <a:lnTo>
                  <a:pt x="231" y="339"/>
                </a:lnTo>
                <a:lnTo>
                  <a:pt x="231" y="340"/>
                </a:lnTo>
                <a:lnTo>
                  <a:pt x="231" y="339"/>
                </a:lnTo>
                <a:lnTo>
                  <a:pt x="231" y="339"/>
                </a:lnTo>
                <a:lnTo>
                  <a:pt x="230" y="326"/>
                </a:lnTo>
                <a:lnTo>
                  <a:pt x="226" y="299"/>
                </a:lnTo>
                <a:lnTo>
                  <a:pt x="221" y="258"/>
                </a:lnTo>
                <a:lnTo>
                  <a:pt x="221" y="258"/>
                </a:lnTo>
                <a:lnTo>
                  <a:pt x="217" y="247"/>
                </a:lnTo>
                <a:lnTo>
                  <a:pt x="214" y="232"/>
                </a:lnTo>
                <a:lnTo>
                  <a:pt x="214" y="232"/>
                </a:lnTo>
                <a:lnTo>
                  <a:pt x="211" y="208"/>
                </a:lnTo>
                <a:lnTo>
                  <a:pt x="206" y="185"/>
                </a:lnTo>
                <a:lnTo>
                  <a:pt x="206" y="185"/>
                </a:lnTo>
                <a:lnTo>
                  <a:pt x="199" y="158"/>
                </a:lnTo>
                <a:lnTo>
                  <a:pt x="195" y="140"/>
                </a:lnTo>
                <a:lnTo>
                  <a:pt x="190" y="129"/>
                </a:lnTo>
                <a:lnTo>
                  <a:pt x="190" y="129"/>
                </a:lnTo>
                <a:lnTo>
                  <a:pt x="188" y="126"/>
                </a:lnTo>
                <a:lnTo>
                  <a:pt x="184" y="122"/>
                </a:lnTo>
                <a:lnTo>
                  <a:pt x="178" y="119"/>
                </a:lnTo>
                <a:lnTo>
                  <a:pt x="178" y="119"/>
                </a:lnTo>
                <a:lnTo>
                  <a:pt x="176" y="117"/>
                </a:lnTo>
                <a:lnTo>
                  <a:pt x="172" y="116"/>
                </a:lnTo>
                <a:lnTo>
                  <a:pt x="169" y="114"/>
                </a:lnTo>
                <a:lnTo>
                  <a:pt x="169" y="114"/>
                </a:lnTo>
                <a:lnTo>
                  <a:pt x="163" y="113"/>
                </a:lnTo>
                <a:lnTo>
                  <a:pt x="159" y="113"/>
                </a:lnTo>
                <a:lnTo>
                  <a:pt x="157" y="112"/>
                </a:lnTo>
                <a:lnTo>
                  <a:pt x="157" y="112"/>
                </a:lnTo>
                <a:lnTo>
                  <a:pt x="155" y="107"/>
                </a:lnTo>
                <a:lnTo>
                  <a:pt x="154" y="101"/>
                </a:lnTo>
                <a:lnTo>
                  <a:pt x="154" y="101"/>
                </a:lnTo>
                <a:lnTo>
                  <a:pt x="144" y="89"/>
                </a:lnTo>
                <a:lnTo>
                  <a:pt x="144" y="89"/>
                </a:lnTo>
                <a:lnTo>
                  <a:pt x="146" y="88"/>
                </a:lnTo>
                <a:lnTo>
                  <a:pt x="149" y="84"/>
                </a:lnTo>
                <a:lnTo>
                  <a:pt x="150" y="80"/>
                </a:lnTo>
                <a:lnTo>
                  <a:pt x="150" y="80"/>
                </a:lnTo>
                <a:lnTo>
                  <a:pt x="151" y="75"/>
                </a:lnTo>
                <a:lnTo>
                  <a:pt x="151" y="71"/>
                </a:lnTo>
                <a:lnTo>
                  <a:pt x="152" y="67"/>
                </a:lnTo>
                <a:lnTo>
                  <a:pt x="152" y="67"/>
                </a:lnTo>
                <a:lnTo>
                  <a:pt x="154" y="56"/>
                </a:lnTo>
                <a:lnTo>
                  <a:pt x="154" y="56"/>
                </a:lnTo>
                <a:lnTo>
                  <a:pt x="157" y="55"/>
                </a:lnTo>
                <a:lnTo>
                  <a:pt x="158" y="53"/>
                </a:lnTo>
                <a:lnTo>
                  <a:pt x="159" y="49"/>
                </a:lnTo>
                <a:lnTo>
                  <a:pt x="159" y="49"/>
                </a:lnTo>
                <a:lnTo>
                  <a:pt x="158" y="43"/>
                </a:lnTo>
                <a:lnTo>
                  <a:pt x="158" y="39"/>
                </a:lnTo>
                <a:lnTo>
                  <a:pt x="157" y="37"/>
                </a:lnTo>
                <a:lnTo>
                  <a:pt x="157" y="37"/>
                </a:lnTo>
                <a:lnTo>
                  <a:pt x="154" y="35"/>
                </a:lnTo>
                <a:lnTo>
                  <a:pt x="152" y="35"/>
                </a:lnTo>
                <a:lnTo>
                  <a:pt x="152" y="35"/>
                </a:lnTo>
                <a:lnTo>
                  <a:pt x="152" y="29"/>
                </a:lnTo>
                <a:lnTo>
                  <a:pt x="151" y="23"/>
                </a:lnTo>
                <a:lnTo>
                  <a:pt x="148" y="18"/>
                </a:lnTo>
                <a:lnTo>
                  <a:pt x="148" y="18"/>
                </a:lnTo>
                <a:lnTo>
                  <a:pt x="144" y="13"/>
                </a:lnTo>
                <a:lnTo>
                  <a:pt x="142" y="10"/>
                </a:lnTo>
                <a:lnTo>
                  <a:pt x="137" y="7"/>
                </a:lnTo>
                <a:lnTo>
                  <a:pt x="137" y="7"/>
                </a:lnTo>
                <a:lnTo>
                  <a:pt x="133" y="4"/>
                </a:lnTo>
                <a:lnTo>
                  <a:pt x="128" y="2"/>
                </a:lnTo>
                <a:lnTo>
                  <a:pt x="128" y="2"/>
                </a:lnTo>
                <a:lnTo>
                  <a:pt x="123" y="2"/>
                </a:lnTo>
                <a:lnTo>
                  <a:pt x="121" y="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2725267" y="2562683"/>
            <a:ext cx="664226" cy="1877099"/>
          </a:xfrm>
          <a:custGeom>
            <a:avLst/>
            <a:gdLst>
              <a:gd name="T0" fmla="*/ 216 w 477"/>
              <a:gd name="T1" fmla="*/ 9 h 1348"/>
              <a:gd name="T2" fmla="*/ 184 w 477"/>
              <a:gd name="T3" fmla="*/ 49 h 1348"/>
              <a:gd name="T4" fmla="*/ 167 w 477"/>
              <a:gd name="T5" fmla="*/ 142 h 1348"/>
              <a:gd name="T6" fmla="*/ 178 w 477"/>
              <a:gd name="T7" fmla="*/ 175 h 1348"/>
              <a:gd name="T8" fmla="*/ 187 w 477"/>
              <a:gd name="T9" fmla="*/ 196 h 1348"/>
              <a:gd name="T10" fmla="*/ 170 w 477"/>
              <a:gd name="T11" fmla="*/ 212 h 1348"/>
              <a:gd name="T12" fmla="*/ 141 w 477"/>
              <a:gd name="T13" fmla="*/ 213 h 1348"/>
              <a:gd name="T14" fmla="*/ 109 w 477"/>
              <a:gd name="T15" fmla="*/ 231 h 1348"/>
              <a:gd name="T16" fmla="*/ 76 w 477"/>
              <a:gd name="T17" fmla="*/ 269 h 1348"/>
              <a:gd name="T18" fmla="*/ 50 w 477"/>
              <a:gd name="T19" fmla="*/ 392 h 1348"/>
              <a:gd name="T20" fmla="*/ 41 w 477"/>
              <a:gd name="T21" fmla="*/ 477 h 1348"/>
              <a:gd name="T22" fmla="*/ 32 w 477"/>
              <a:gd name="T23" fmla="*/ 541 h 1348"/>
              <a:gd name="T24" fmla="*/ 14 w 477"/>
              <a:gd name="T25" fmla="*/ 564 h 1348"/>
              <a:gd name="T26" fmla="*/ 0 w 477"/>
              <a:gd name="T27" fmla="*/ 657 h 1348"/>
              <a:gd name="T28" fmla="*/ 17 w 477"/>
              <a:gd name="T29" fmla="*/ 766 h 1348"/>
              <a:gd name="T30" fmla="*/ 62 w 477"/>
              <a:gd name="T31" fmla="*/ 780 h 1348"/>
              <a:gd name="T32" fmla="*/ 102 w 477"/>
              <a:gd name="T33" fmla="*/ 822 h 1348"/>
              <a:gd name="T34" fmla="*/ 113 w 477"/>
              <a:gd name="T35" fmla="*/ 965 h 1348"/>
              <a:gd name="T36" fmla="*/ 113 w 477"/>
              <a:gd name="T37" fmla="*/ 1036 h 1348"/>
              <a:gd name="T38" fmla="*/ 153 w 477"/>
              <a:gd name="T39" fmla="*/ 1050 h 1348"/>
              <a:gd name="T40" fmla="*/ 175 w 477"/>
              <a:gd name="T41" fmla="*/ 1028 h 1348"/>
              <a:gd name="T42" fmla="*/ 176 w 477"/>
              <a:gd name="T43" fmla="*/ 1101 h 1348"/>
              <a:gd name="T44" fmla="*/ 204 w 477"/>
              <a:gd name="T45" fmla="*/ 1165 h 1348"/>
              <a:gd name="T46" fmla="*/ 231 w 477"/>
              <a:gd name="T47" fmla="*/ 1302 h 1348"/>
              <a:gd name="T48" fmla="*/ 241 w 477"/>
              <a:gd name="T49" fmla="*/ 1337 h 1348"/>
              <a:gd name="T50" fmla="*/ 294 w 477"/>
              <a:gd name="T51" fmla="*/ 1348 h 1348"/>
              <a:gd name="T52" fmla="*/ 314 w 477"/>
              <a:gd name="T53" fmla="*/ 1331 h 1348"/>
              <a:gd name="T54" fmla="*/ 309 w 477"/>
              <a:gd name="T55" fmla="*/ 1301 h 1348"/>
              <a:gd name="T56" fmla="*/ 293 w 477"/>
              <a:gd name="T57" fmla="*/ 1236 h 1348"/>
              <a:gd name="T58" fmla="*/ 287 w 477"/>
              <a:gd name="T59" fmla="*/ 1220 h 1348"/>
              <a:gd name="T60" fmla="*/ 288 w 477"/>
              <a:gd name="T61" fmla="*/ 1149 h 1348"/>
              <a:gd name="T62" fmla="*/ 324 w 477"/>
              <a:gd name="T63" fmla="*/ 1114 h 1348"/>
              <a:gd name="T64" fmla="*/ 350 w 477"/>
              <a:gd name="T65" fmla="*/ 1037 h 1348"/>
              <a:gd name="T66" fmla="*/ 388 w 477"/>
              <a:gd name="T67" fmla="*/ 1054 h 1348"/>
              <a:gd name="T68" fmla="*/ 402 w 477"/>
              <a:gd name="T69" fmla="*/ 1040 h 1348"/>
              <a:gd name="T70" fmla="*/ 410 w 477"/>
              <a:gd name="T71" fmla="*/ 835 h 1348"/>
              <a:gd name="T72" fmla="*/ 400 w 477"/>
              <a:gd name="T73" fmla="*/ 667 h 1348"/>
              <a:gd name="T74" fmla="*/ 409 w 477"/>
              <a:gd name="T75" fmla="*/ 597 h 1348"/>
              <a:gd name="T76" fmla="*/ 420 w 477"/>
              <a:gd name="T77" fmla="*/ 604 h 1348"/>
              <a:gd name="T78" fmla="*/ 420 w 477"/>
              <a:gd name="T79" fmla="*/ 662 h 1348"/>
              <a:gd name="T80" fmla="*/ 435 w 477"/>
              <a:gd name="T81" fmla="*/ 636 h 1348"/>
              <a:gd name="T82" fmla="*/ 433 w 477"/>
              <a:gd name="T83" fmla="*/ 680 h 1348"/>
              <a:gd name="T84" fmla="*/ 436 w 477"/>
              <a:gd name="T85" fmla="*/ 689 h 1348"/>
              <a:gd name="T86" fmla="*/ 449 w 477"/>
              <a:gd name="T87" fmla="*/ 700 h 1348"/>
              <a:gd name="T88" fmla="*/ 463 w 477"/>
              <a:gd name="T89" fmla="*/ 673 h 1348"/>
              <a:gd name="T90" fmla="*/ 466 w 477"/>
              <a:gd name="T91" fmla="*/ 622 h 1348"/>
              <a:gd name="T92" fmla="*/ 477 w 477"/>
              <a:gd name="T93" fmla="*/ 617 h 1348"/>
              <a:gd name="T94" fmla="*/ 466 w 477"/>
              <a:gd name="T95" fmla="*/ 523 h 1348"/>
              <a:gd name="T96" fmla="*/ 441 w 477"/>
              <a:gd name="T97" fmla="*/ 422 h 1348"/>
              <a:gd name="T98" fmla="*/ 437 w 477"/>
              <a:gd name="T99" fmla="*/ 391 h 1348"/>
              <a:gd name="T100" fmla="*/ 432 w 477"/>
              <a:gd name="T101" fmla="*/ 335 h 1348"/>
              <a:gd name="T102" fmla="*/ 411 w 477"/>
              <a:gd name="T103" fmla="*/ 275 h 1348"/>
              <a:gd name="T104" fmla="*/ 357 w 477"/>
              <a:gd name="T105" fmla="*/ 242 h 1348"/>
              <a:gd name="T106" fmla="*/ 341 w 477"/>
              <a:gd name="T107" fmla="*/ 235 h 1348"/>
              <a:gd name="T108" fmla="*/ 296 w 477"/>
              <a:gd name="T109" fmla="*/ 207 h 1348"/>
              <a:gd name="T110" fmla="*/ 306 w 477"/>
              <a:gd name="T111" fmla="*/ 186 h 1348"/>
              <a:gd name="T112" fmla="*/ 323 w 477"/>
              <a:gd name="T113" fmla="*/ 187 h 1348"/>
              <a:gd name="T114" fmla="*/ 328 w 477"/>
              <a:gd name="T115" fmla="*/ 175 h 1348"/>
              <a:gd name="T116" fmla="*/ 331 w 477"/>
              <a:gd name="T117" fmla="*/ 125 h 1348"/>
              <a:gd name="T118" fmla="*/ 314 w 477"/>
              <a:gd name="T119" fmla="*/ 39 h 1348"/>
              <a:gd name="T120" fmla="*/ 280 w 477"/>
              <a:gd name="T121" fmla="*/ 1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7" h="1348">
                <a:moveTo>
                  <a:pt x="254" y="5"/>
                </a:moveTo>
                <a:lnTo>
                  <a:pt x="254" y="5"/>
                </a:lnTo>
                <a:lnTo>
                  <a:pt x="241" y="4"/>
                </a:lnTo>
                <a:lnTo>
                  <a:pt x="228" y="5"/>
                </a:lnTo>
                <a:lnTo>
                  <a:pt x="223" y="7"/>
                </a:lnTo>
                <a:lnTo>
                  <a:pt x="216" y="9"/>
                </a:lnTo>
                <a:lnTo>
                  <a:pt x="216" y="9"/>
                </a:lnTo>
                <a:lnTo>
                  <a:pt x="211" y="13"/>
                </a:lnTo>
                <a:lnTo>
                  <a:pt x="204" y="20"/>
                </a:lnTo>
                <a:lnTo>
                  <a:pt x="197" y="27"/>
                </a:lnTo>
                <a:lnTo>
                  <a:pt x="191" y="38"/>
                </a:lnTo>
                <a:lnTo>
                  <a:pt x="184" y="49"/>
                </a:lnTo>
                <a:lnTo>
                  <a:pt x="178" y="62"/>
                </a:lnTo>
                <a:lnTo>
                  <a:pt x="174" y="77"/>
                </a:lnTo>
                <a:lnTo>
                  <a:pt x="171" y="91"/>
                </a:lnTo>
                <a:lnTo>
                  <a:pt x="171" y="91"/>
                </a:lnTo>
                <a:lnTo>
                  <a:pt x="168" y="120"/>
                </a:lnTo>
                <a:lnTo>
                  <a:pt x="167" y="142"/>
                </a:lnTo>
                <a:lnTo>
                  <a:pt x="168" y="159"/>
                </a:lnTo>
                <a:lnTo>
                  <a:pt x="170" y="165"/>
                </a:lnTo>
                <a:lnTo>
                  <a:pt x="172" y="170"/>
                </a:lnTo>
                <a:lnTo>
                  <a:pt x="172" y="170"/>
                </a:lnTo>
                <a:lnTo>
                  <a:pt x="175" y="173"/>
                </a:lnTo>
                <a:lnTo>
                  <a:pt x="178" y="175"/>
                </a:lnTo>
                <a:lnTo>
                  <a:pt x="184" y="179"/>
                </a:lnTo>
                <a:lnTo>
                  <a:pt x="192" y="181"/>
                </a:lnTo>
                <a:lnTo>
                  <a:pt x="192" y="196"/>
                </a:lnTo>
                <a:lnTo>
                  <a:pt x="192" y="196"/>
                </a:lnTo>
                <a:lnTo>
                  <a:pt x="191" y="196"/>
                </a:lnTo>
                <a:lnTo>
                  <a:pt x="187" y="196"/>
                </a:lnTo>
                <a:lnTo>
                  <a:pt x="187" y="196"/>
                </a:lnTo>
                <a:lnTo>
                  <a:pt x="181" y="199"/>
                </a:lnTo>
                <a:lnTo>
                  <a:pt x="175" y="204"/>
                </a:lnTo>
                <a:lnTo>
                  <a:pt x="171" y="209"/>
                </a:lnTo>
                <a:lnTo>
                  <a:pt x="170" y="212"/>
                </a:lnTo>
                <a:lnTo>
                  <a:pt x="170" y="212"/>
                </a:lnTo>
                <a:lnTo>
                  <a:pt x="159" y="213"/>
                </a:lnTo>
                <a:lnTo>
                  <a:pt x="152" y="214"/>
                </a:lnTo>
                <a:lnTo>
                  <a:pt x="149" y="216"/>
                </a:lnTo>
                <a:lnTo>
                  <a:pt x="149" y="216"/>
                </a:lnTo>
                <a:lnTo>
                  <a:pt x="146" y="216"/>
                </a:lnTo>
                <a:lnTo>
                  <a:pt x="141" y="213"/>
                </a:lnTo>
                <a:lnTo>
                  <a:pt x="135" y="213"/>
                </a:lnTo>
                <a:lnTo>
                  <a:pt x="131" y="213"/>
                </a:lnTo>
                <a:lnTo>
                  <a:pt x="128" y="214"/>
                </a:lnTo>
                <a:lnTo>
                  <a:pt x="128" y="214"/>
                </a:lnTo>
                <a:lnTo>
                  <a:pt x="114" y="226"/>
                </a:lnTo>
                <a:lnTo>
                  <a:pt x="109" y="231"/>
                </a:lnTo>
                <a:lnTo>
                  <a:pt x="106" y="235"/>
                </a:lnTo>
                <a:lnTo>
                  <a:pt x="106" y="235"/>
                </a:lnTo>
                <a:lnTo>
                  <a:pt x="101" y="240"/>
                </a:lnTo>
                <a:lnTo>
                  <a:pt x="92" y="249"/>
                </a:lnTo>
                <a:lnTo>
                  <a:pt x="81" y="262"/>
                </a:lnTo>
                <a:lnTo>
                  <a:pt x="76" y="269"/>
                </a:lnTo>
                <a:lnTo>
                  <a:pt x="72" y="275"/>
                </a:lnTo>
                <a:lnTo>
                  <a:pt x="72" y="275"/>
                </a:lnTo>
                <a:lnTo>
                  <a:pt x="70" y="284"/>
                </a:lnTo>
                <a:lnTo>
                  <a:pt x="66" y="301"/>
                </a:lnTo>
                <a:lnTo>
                  <a:pt x="58" y="347"/>
                </a:lnTo>
                <a:lnTo>
                  <a:pt x="50" y="392"/>
                </a:lnTo>
                <a:lnTo>
                  <a:pt x="45" y="419"/>
                </a:lnTo>
                <a:lnTo>
                  <a:pt x="45" y="419"/>
                </a:lnTo>
                <a:lnTo>
                  <a:pt x="43" y="436"/>
                </a:lnTo>
                <a:lnTo>
                  <a:pt x="41" y="454"/>
                </a:lnTo>
                <a:lnTo>
                  <a:pt x="41" y="470"/>
                </a:lnTo>
                <a:lnTo>
                  <a:pt x="41" y="477"/>
                </a:lnTo>
                <a:lnTo>
                  <a:pt x="46" y="482"/>
                </a:lnTo>
                <a:lnTo>
                  <a:pt x="46" y="482"/>
                </a:lnTo>
                <a:lnTo>
                  <a:pt x="45" y="491"/>
                </a:lnTo>
                <a:lnTo>
                  <a:pt x="43" y="509"/>
                </a:lnTo>
                <a:lnTo>
                  <a:pt x="36" y="531"/>
                </a:lnTo>
                <a:lnTo>
                  <a:pt x="32" y="541"/>
                </a:lnTo>
                <a:lnTo>
                  <a:pt x="28" y="549"/>
                </a:lnTo>
                <a:lnTo>
                  <a:pt x="28" y="549"/>
                </a:lnTo>
                <a:lnTo>
                  <a:pt x="23" y="554"/>
                </a:lnTo>
                <a:lnTo>
                  <a:pt x="20" y="557"/>
                </a:lnTo>
                <a:lnTo>
                  <a:pt x="15" y="561"/>
                </a:lnTo>
                <a:lnTo>
                  <a:pt x="14" y="564"/>
                </a:lnTo>
                <a:lnTo>
                  <a:pt x="11" y="569"/>
                </a:lnTo>
                <a:lnTo>
                  <a:pt x="5" y="589"/>
                </a:lnTo>
                <a:lnTo>
                  <a:pt x="5" y="589"/>
                </a:lnTo>
                <a:lnTo>
                  <a:pt x="2" y="608"/>
                </a:lnTo>
                <a:lnTo>
                  <a:pt x="0" y="631"/>
                </a:lnTo>
                <a:lnTo>
                  <a:pt x="0" y="657"/>
                </a:lnTo>
                <a:lnTo>
                  <a:pt x="0" y="684"/>
                </a:lnTo>
                <a:lnTo>
                  <a:pt x="2" y="711"/>
                </a:lnTo>
                <a:lnTo>
                  <a:pt x="6" y="735"/>
                </a:lnTo>
                <a:lnTo>
                  <a:pt x="10" y="754"/>
                </a:lnTo>
                <a:lnTo>
                  <a:pt x="14" y="761"/>
                </a:lnTo>
                <a:lnTo>
                  <a:pt x="17" y="766"/>
                </a:lnTo>
                <a:lnTo>
                  <a:pt x="17" y="766"/>
                </a:lnTo>
                <a:lnTo>
                  <a:pt x="20" y="770"/>
                </a:lnTo>
                <a:lnTo>
                  <a:pt x="26" y="774"/>
                </a:lnTo>
                <a:lnTo>
                  <a:pt x="37" y="778"/>
                </a:lnTo>
                <a:lnTo>
                  <a:pt x="49" y="779"/>
                </a:lnTo>
                <a:lnTo>
                  <a:pt x="62" y="780"/>
                </a:lnTo>
                <a:lnTo>
                  <a:pt x="74" y="779"/>
                </a:lnTo>
                <a:lnTo>
                  <a:pt x="84" y="778"/>
                </a:lnTo>
                <a:lnTo>
                  <a:pt x="94" y="775"/>
                </a:lnTo>
                <a:lnTo>
                  <a:pt x="94" y="775"/>
                </a:lnTo>
                <a:lnTo>
                  <a:pt x="97" y="789"/>
                </a:lnTo>
                <a:lnTo>
                  <a:pt x="102" y="822"/>
                </a:lnTo>
                <a:lnTo>
                  <a:pt x="107" y="861"/>
                </a:lnTo>
                <a:lnTo>
                  <a:pt x="109" y="878"/>
                </a:lnTo>
                <a:lnTo>
                  <a:pt x="109" y="891"/>
                </a:lnTo>
                <a:lnTo>
                  <a:pt x="109" y="891"/>
                </a:lnTo>
                <a:lnTo>
                  <a:pt x="110" y="922"/>
                </a:lnTo>
                <a:lnTo>
                  <a:pt x="113" y="965"/>
                </a:lnTo>
                <a:lnTo>
                  <a:pt x="114" y="1005"/>
                </a:lnTo>
                <a:lnTo>
                  <a:pt x="114" y="1020"/>
                </a:lnTo>
                <a:lnTo>
                  <a:pt x="113" y="1030"/>
                </a:lnTo>
                <a:lnTo>
                  <a:pt x="113" y="1030"/>
                </a:lnTo>
                <a:lnTo>
                  <a:pt x="111" y="1033"/>
                </a:lnTo>
                <a:lnTo>
                  <a:pt x="113" y="1036"/>
                </a:lnTo>
                <a:lnTo>
                  <a:pt x="115" y="1041"/>
                </a:lnTo>
                <a:lnTo>
                  <a:pt x="122" y="1045"/>
                </a:lnTo>
                <a:lnTo>
                  <a:pt x="130" y="1048"/>
                </a:lnTo>
                <a:lnTo>
                  <a:pt x="139" y="1050"/>
                </a:lnTo>
                <a:lnTo>
                  <a:pt x="146" y="1050"/>
                </a:lnTo>
                <a:lnTo>
                  <a:pt x="153" y="1050"/>
                </a:lnTo>
                <a:lnTo>
                  <a:pt x="158" y="1048"/>
                </a:lnTo>
                <a:lnTo>
                  <a:pt x="158" y="1048"/>
                </a:lnTo>
                <a:lnTo>
                  <a:pt x="165" y="1041"/>
                </a:lnTo>
                <a:lnTo>
                  <a:pt x="170" y="1035"/>
                </a:lnTo>
                <a:lnTo>
                  <a:pt x="175" y="1028"/>
                </a:lnTo>
                <a:lnTo>
                  <a:pt x="175" y="1028"/>
                </a:lnTo>
                <a:lnTo>
                  <a:pt x="172" y="1036"/>
                </a:lnTo>
                <a:lnTo>
                  <a:pt x="170" y="1055"/>
                </a:lnTo>
                <a:lnTo>
                  <a:pt x="170" y="1068"/>
                </a:lnTo>
                <a:lnTo>
                  <a:pt x="170" y="1080"/>
                </a:lnTo>
                <a:lnTo>
                  <a:pt x="172" y="1091"/>
                </a:lnTo>
                <a:lnTo>
                  <a:pt x="176" y="1101"/>
                </a:lnTo>
                <a:lnTo>
                  <a:pt x="176" y="1101"/>
                </a:lnTo>
                <a:lnTo>
                  <a:pt x="185" y="1119"/>
                </a:lnTo>
                <a:lnTo>
                  <a:pt x="194" y="1139"/>
                </a:lnTo>
                <a:lnTo>
                  <a:pt x="201" y="1154"/>
                </a:lnTo>
                <a:lnTo>
                  <a:pt x="204" y="1165"/>
                </a:lnTo>
                <a:lnTo>
                  <a:pt x="204" y="1165"/>
                </a:lnTo>
                <a:lnTo>
                  <a:pt x="211" y="1210"/>
                </a:lnTo>
                <a:lnTo>
                  <a:pt x="219" y="1253"/>
                </a:lnTo>
                <a:lnTo>
                  <a:pt x="235" y="1258"/>
                </a:lnTo>
                <a:lnTo>
                  <a:pt x="235" y="1258"/>
                </a:lnTo>
                <a:lnTo>
                  <a:pt x="232" y="1283"/>
                </a:lnTo>
                <a:lnTo>
                  <a:pt x="231" y="1302"/>
                </a:lnTo>
                <a:lnTo>
                  <a:pt x="232" y="1320"/>
                </a:lnTo>
                <a:lnTo>
                  <a:pt x="232" y="1320"/>
                </a:lnTo>
                <a:lnTo>
                  <a:pt x="233" y="1327"/>
                </a:lnTo>
                <a:lnTo>
                  <a:pt x="235" y="1331"/>
                </a:lnTo>
                <a:lnTo>
                  <a:pt x="237" y="1335"/>
                </a:lnTo>
                <a:lnTo>
                  <a:pt x="241" y="1337"/>
                </a:lnTo>
                <a:lnTo>
                  <a:pt x="246" y="1340"/>
                </a:lnTo>
                <a:lnTo>
                  <a:pt x="252" y="1342"/>
                </a:lnTo>
                <a:lnTo>
                  <a:pt x="252" y="1342"/>
                </a:lnTo>
                <a:lnTo>
                  <a:pt x="262" y="1345"/>
                </a:lnTo>
                <a:lnTo>
                  <a:pt x="283" y="1346"/>
                </a:lnTo>
                <a:lnTo>
                  <a:pt x="294" y="1348"/>
                </a:lnTo>
                <a:lnTo>
                  <a:pt x="303" y="1346"/>
                </a:lnTo>
                <a:lnTo>
                  <a:pt x="311" y="1344"/>
                </a:lnTo>
                <a:lnTo>
                  <a:pt x="313" y="1342"/>
                </a:lnTo>
                <a:lnTo>
                  <a:pt x="314" y="1340"/>
                </a:lnTo>
                <a:lnTo>
                  <a:pt x="314" y="1340"/>
                </a:lnTo>
                <a:lnTo>
                  <a:pt x="314" y="1331"/>
                </a:lnTo>
                <a:lnTo>
                  <a:pt x="313" y="1320"/>
                </a:lnTo>
                <a:lnTo>
                  <a:pt x="311" y="1312"/>
                </a:lnTo>
                <a:lnTo>
                  <a:pt x="310" y="1309"/>
                </a:lnTo>
                <a:lnTo>
                  <a:pt x="310" y="1309"/>
                </a:lnTo>
                <a:lnTo>
                  <a:pt x="309" y="1306"/>
                </a:lnTo>
                <a:lnTo>
                  <a:pt x="309" y="1301"/>
                </a:lnTo>
                <a:lnTo>
                  <a:pt x="311" y="1293"/>
                </a:lnTo>
                <a:lnTo>
                  <a:pt x="311" y="1293"/>
                </a:lnTo>
                <a:lnTo>
                  <a:pt x="302" y="1264"/>
                </a:lnTo>
                <a:lnTo>
                  <a:pt x="297" y="1245"/>
                </a:lnTo>
                <a:lnTo>
                  <a:pt x="293" y="1236"/>
                </a:lnTo>
                <a:lnTo>
                  <a:pt x="293" y="1236"/>
                </a:lnTo>
                <a:lnTo>
                  <a:pt x="292" y="1235"/>
                </a:lnTo>
                <a:lnTo>
                  <a:pt x="290" y="1232"/>
                </a:lnTo>
                <a:lnTo>
                  <a:pt x="290" y="1229"/>
                </a:lnTo>
                <a:lnTo>
                  <a:pt x="288" y="1226"/>
                </a:lnTo>
                <a:lnTo>
                  <a:pt x="288" y="1226"/>
                </a:lnTo>
                <a:lnTo>
                  <a:pt x="287" y="1220"/>
                </a:lnTo>
                <a:lnTo>
                  <a:pt x="287" y="1211"/>
                </a:lnTo>
                <a:lnTo>
                  <a:pt x="284" y="1185"/>
                </a:lnTo>
                <a:lnTo>
                  <a:pt x="283" y="1148"/>
                </a:lnTo>
                <a:lnTo>
                  <a:pt x="283" y="1148"/>
                </a:lnTo>
                <a:lnTo>
                  <a:pt x="284" y="1149"/>
                </a:lnTo>
                <a:lnTo>
                  <a:pt x="288" y="1149"/>
                </a:lnTo>
                <a:lnTo>
                  <a:pt x="290" y="1149"/>
                </a:lnTo>
                <a:lnTo>
                  <a:pt x="294" y="1146"/>
                </a:lnTo>
                <a:lnTo>
                  <a:pt x="298" y="1144"/>
                </a:lnTo>
                <a:lnTo>
                  <a:pt x="303" y="1139"/>
                </a:lnTo>
                <a:lnTo>
                  <a:pt x="303" y="1139"/>
                </a:lnTo>
                <a:lnTo>
                  <a:pt x="324" y="1114"/>
                </a:lnTo>
                <a:lnTo>
                  <a:pt x="332" y="1104"/>
                </a:lnTo>
                <a:lnTo>
                  <a:pt x="335" y="1098"/>
                </a:lnTo>
                <a:lnTo>
                  <a:pt x="337" y="1093"/>
                </a:lnTo>
                <a:lnTo>
                  <a:pt x="337" y="1093"/>
                </a:lnTo>
                <a:lnTo>
                  <a:pt x="350" y="1037"/>
                </a:lnTo>
                <a:lnTo>
                  <a:pt x="350" y="1037"/>
                </a:lnTo>
                <a:lnTo>
                  <a:pt x="366" y="1046"/>
                </a:lnTo>
                <a:lnTo>
                  <a:pt x="377" y="1053"/>
                </a:lnTo>
                <a:lnTo>
                  <a:pt x="383" y="1054"/>
                </a:lnTo>
                <a:lnTo>
                  <a:pt x="385" y="1054"/>
                </a:lnTo>
                <a:lnTo>
                  <a:pt x="385" y="1054"/>
                </a:lnTo>
                <a:lnTo>
                  <a:pt x="388" y="1054"/>
                </a:lnTo>
                <a:lnTo>
                  <a:pt x="390" y="1055"/>
                </a:lnTo>
                <a:lnTo>
                  <a:pt x="396" y="1055"/>
                </a:lnTo>
                <a:lnTo>
                  <a:pt x="398" y="1055"/>
                </a:lnTo>
                <a:lnTo>
                  <a:pt x="400" y="1053"/>
                </a:lnTo>
                <a:lnTo>
                  <a:pt x="401" y="1048"/>
                </a:lnTo>
                <a:lnTo>
                  <a:pt x="402" y="1040"/>
                </a:lnTo>
                <a:lnTo>
                  <a:pt x="402" y="1040"/>
                </a:lnTo>
                <a:lnTo>
                  <a:pt x="407" y="965"/>
                </a:lnTo>
                <a:lnTo>
                  <a:pt x="410" y="917"/>
                </a:lnTo>
                <a:lnTo>
                  <a:pt x="411" y="880"/>
                </a:lnTo>
                <a:lnTo>
                  <a:pt x="411" y="880"/>
                </a:lnTo>
                <a:lnTo>
                  <a:pt x="410" y="835"/>
                </a:lnTo>
                <a:lnTo>
                  <a:pt x="407" y="771"/>
                </a:lnTo>
                <a:lnTo>
                  <a:pt x="403" y="710"/>
                </a:lnTo>
                <a:lnTo>
                  <a:pt x="402" y="688"/>
                </a:lnTo>
                <a:lnTo>
                  <a:pt x="401" y="676"/>
                </a:lnTo>
                <a:lnTo>
                  <a:pt x="401" y="676"/>
                </a:lnTo>
                <a:lnTo>
                  <a:pt x="400" y="667"/>
                </a:lnTo>
                <a:lnTo>
                  <a:pt x="400" y="652"/>
                </a:lnTo>
                <a:lnTo>
                  <a:pt x="400" y="615"/>
                </a:lnTo>
                <a:lnTo>
                  <a:pt x="401" y="567"/>
                </a:lnTo>
                <a:lnTo>
                  <a:pt x="401" y="567"/>
                </a:lnTo>
                <a:lnTo>
                  <a:pt x="406" y="584"/>
                </a:lnTo>
                <a:lnTo>
                  <a:pt x="409" y="597"/>
                </a:lnTo>
                <a:lnTo>
                  <a:pt x="410" y="604"/>
                </a:lnTo>
                <a:lnTo>
                  <a:pt x="410" y="604"/>
                </a:lnTo>
                <a:lnTo>
                  <a:pt x="410" y="605"/>
                </a:lnTo>
                <a:lnTo>
                  <a:pt x="411" y="605"/>
                </a:lnTo>
                <a:lnTo>
                  <a:pt x="415" y="605"/>
                </a:lnTo>
                <a:lnTo>
                  <a:pt x="420" y="604"/>
                </a:lnTo>
                <a:lnTo>
                  <a:pt x="420" y="604"/>
                </a:lnTo>
                <a:lnTo>
                  <a:pt x="418" y="627"/>
                </a:lnTo>
                <a:lnTo>
                  <a:pt x="416" y="645"/>
                </a:lnTo>
                <a:lnTo>
                  <a:pt x="418" y="657"/>
                </a:lnTo>
                <a:lnTo>
                  <a:pt x="418" y="657"/>
                </a:lnTo>
                <a:lnTo>
                  <a:pt x="420" y="662"/>
                </a:lnTo>
                <a:lnTo>
                  <a:pt x="423" y="669"/>
                </a:lnTo>
                <a:lnTo>
                  <a:pt x="425" y="673"/>
                </a:lnTo>
                <a:lnTo>
                  <a:pt x="427" y="673"/>
                </a:lnTo>
                <a:lnTo>
                  <a:pt x="427" y="673"/>
                </a:lnTo>
                <a:lnTo>
                  <a:pt x="427" y="673"/>
                </a:lnTo>
                <a:lnTo>
                  <a:pt x="435" y="636"/>
                </a:lnTo>
                <a:lnTo>
                  <a:pt x="435" y="636"/>
                </a:lnTo>
                <a:lnTo>
                  <a:pt x="436" y="653"/>
                </a:lnTo>
                <a:lnTo>
                  <a:pt x="437" y="673"/>
                </a:lnTo>
                <a:lnTo>
                  <a:pt x="437" y="673"/>
                </a:lnTo>
                <a:lnTo>
                  <a:pt x="436" y="676"/>
                </a:lnTo>
                <a:lnTo>
                  <a:pt x="433" y="680"/>
                </a:lnTo>
                <a:lnTo>
                  <a:pt x="431" y="684"/>
                </a:lnTo>
                <a:lnTo>
                  <a:pt x="431" y="687"/>
                </a:lnTo>
                <a:lnTo>
                  <a:pt x="432" y="688"/>
                </a:lnTo>
                <a:lnTo>
                  <a:pt x="432" y="688"/>
                </a:lnTo>
                <a:lnTo>
                  <a:pt x="433" y="689"/>
                </a:lnTo>
                <a:lnTo>
                  <a:pt x="436" y="689"/>
                </a:lnTo>
                <a:lnTo>
                  <a:pt x="441" y="688"/>
                </a:lnTo>
                <a:lnTo>
                  <a:pt x="448" y="684"/>
                </a:lnTo>
                <a:lnTo>
                  <a:pt x="448" y="684"/>
                </a:lnTo>
                <a:lnTo>
                  <a:pt x="448" y="693"/>
                </a:lnTo>
                <a:lnTo>
                  <a:pt x="448" y="699"/>
                </a:lnTo>
                <a:lnTo>
                  <a:pt x="449" y="700"/>
                </a:lnTo>
                <a:lnTo>
                  <a:pt x="451" y="700"/>
                </a:lnTo>
                <a:lnTo>
                  <a:pt x="451" y="700"/>
                </a:lnTo>
                <a:lnTo>
                  <a:pt x="454" y="697"/>
                </a:lnTo>
                <a:lnTo>
                  <a:pt x="457" y="693"/>
                </a:lnTo>
                <a:lnTo>
                  <a:pt x="461" y="684"/>
                </a:lnTo>
                <a:lnTo>
                  <a:pt x="463" y="673"/>
                </a:lnTo>
                <a:lnTo>
                  <a:pt x="464" y="663"/>
                </a:lnTo>
                <a:lnTo>
                  <a:pt x="464" y="663"/>
                </a:lnTo>
                <a:lnTo>
                  <a:pt x="464" y="641"/>
                </a:lnTo>
                <a:lnTo>
                  <a:pt x="466" y="628"/>
                </a:lnTo>
                <a:lnTo>
                  <a:pt x="466" y="622"/>
                </a:lnTo>
                <a:lnTo>
                  <a:pt x="466" y="622"/>
                </a:lnTo>
                <a:lnTo>
                  <a:pt x="467" y="622"/>
                </a:lnTo>
                <a:lnTo>
                  <a:pt x="468" y="622"/>
                </a:lnTo>
                <a:lnTo>
                  <a:pt x="472" y="622"/>
                </a:lnTo>
                <a:lnTo>
                  <a:pt x="475" y="622"/>
                </a:lnTo>
                <a:lnTo>
                  <a:pt x="476" y="621"/>
                </a:lnTo>
                <a:lnTo>
                  <a:pt x="477" y="617"/>
                </a:lnTo>
                <a:lnTo>
                  <a:pt x="477" y="613"/>
                </a:lnTo>
                <a:lnTo>
                  <a:pt x="477" y="613"/>
                </a:lnTo>
                <a:lnTo>
                  <a:pt x="476" y="595"/>
                </a:lnTo>
                <a:lnTo>
                  <a:pt x="472" y="570"/>
                </a:lnTo>
                <a:lnTo>
                  <a:pt x="466" y="523"/>
                </a:lnTo>
                <a:lnTo>
                  <a:pt x="466" y="523"/>
                </a:lnTo>
                <a:lnTo>
                  <a:pt x="464" y="513"/>
                </a:lnTo>
                <a:lnTo>
                  <a:pt x="461" y="500"/>
                </a:lnTo>
                <a:lnTo>
                  <a:pt x="451" y="470"/>
                </a:lnTo>
                <a:lnTo>
                  <a:pt x="444" y="441"/>
                </a:lnTo>
                <a:lnTo>
                  <a:pt x="441" y="431"/>
                </a:lnTo>
                <a:lnTo>
                  <a:pt x="441" y="422"/>
                </a:lnTo>
                <a:lnTo>
                  <a:pt x="441" y="422"/>
                </a:lnTo>
                <a:lnTo>
                  <a:pt x="441" y="413"/>
                </a:lnTo>
                <a:lnTo>
                  <a:pt x="442" y="408"/>
                </a:lnTo>
                <a:lnTo>
                  <a:pt x="440" y="401"/>
                </a:lnTo>
                <a:lnTo>
                  <a:pt x="437" y="391"/>
                </a:lnTo>
                <a:lnTo>
                  <a:pt x="437" y="391"/>
                </a:lnTo>
                <a:lnTo>
                  <a:pt x="435" y="382"/>
                </a:lnTo>
                <a:lnTo>
                  <a:pt x="433" y="375"/>
                </a:lnTo>
                <a:lnTo>
                  <a:pt x="435" y="368"/>
                </a:lnTo>
                <a:lnTo>
                  <a:pt x="433" y="355"/>
                </a:lnTo>
                <a:lnTo>
                  <a:pt x="433" y="355"/>
                </a:lnTo>
                <a:lnTo>
                  <a:pt x="432" y="335"/>
                </a:lnTo>
                <a:lnTo>
                  <a:pt x="429" y="313"/>
                </a:lnTo>
                <a:lnTo>
                  <a:pt x="428" y="301"/>
                </a:lnTo>
                <a:lnTo>
                  <a:pt x="424" y="291"/>
                </a:lnTo>
                <a:lnTo>
                  <a:pt x="419" y="282"/>
                </a:lnTo>
                <a:lnTo>
                  <a:pt x="411" y="275"/>
                </a:lnTo>
                <a:lnTo>
                  <a:pt x="411" y="275"/>
                </a:lnTo>
                <a:lnTo>
                  <a:pt x="397" y="264"/>
                </a:lnTo>
                <a:lnTo>
                  <a:pt x="385" y="256"/>
                </a:lnTo>
                <a:lnTo>
                  <a:pt x="371" y="247"/>
                </a:lnTo>
                <a:lnTo>
                  <a:pt x="371" y="247"/>
                </a:lnTo>
                <a:lnTo>
                  <a:pt x="364" y="244"/>
                </a:lnTo>
                <a:lnTo>
                  <a:pt x="357" y="242"/>
                </a:lnTo>
                <a:lnTo>
                  <a:pt x="345" y="240"/>
                </a:lnTo>
                <a:lnTo>
                  <a:pt x="345" y="240"/>
                </a:lnTo>
                <a:lnTo>
                  <a:pt x="346" y="239"/>
                </a:lnTo>
                <a:lnTo>
                  <a:pt x="345" y="236"/>
                </a:lnTo>
                <a:lnTo>
                  <a:pt x="341" y="235"/>
                </a:lnTo>
                <a:lnTo>
                  <a:pt x="341" y="235"/>
                </a:lnTo>
                <a:lnTo>
                  <a:pt x="315" y="229"/>
                </a:lnTo>
                <a:lnTo>
                  <a:pt x="315" y="229"/>
                </a:lnTo>
                <a:lnTo>
                  <a:pt x="307" y="217"/>
                </a:lnTo>
                <a:lnTo>
                  <a:pt x="301" y="207"/>
                </a:lnTo>
                <a:lnTo>
                  <a:pt x="301" y="207"/>
                </a:lnTo>
                <a:lnTo>
                  <a:pt x="296" y="207"/>
                </a:lnTo>
                <a:lnTo>
                  <a:pt x="290" y="207"/>
                </a:lnTo>
                <a:lnTo>
                  <a:pt x="285" y="191"/>
                </a:lnTo>
                <a:lnTo>
                  <a:pt x="285" y="191"/>
                </a:lnTo>
                <a:lnTo>
                  <a:pt x="301" y="186"/>
                </a:lnTo>
                <a:lnTo>
                  <a:pt x="301" y="186"/>
                </a:lnTo>
                <a:lnTo>
                  <a:pt x="306" y="186"/>
                </a:lnTo>
                <a:lnTo>
                  <a:pt x="313" y="186"/>
                </a:lnTo>
                <a:lnTo>
                  <a:pt x="313" y="186"/>
                </a:lnTo>
                <a:lnTo>
                  <a:pt x="319" y="190"/>
                </a:lnTo>
                <a:lnTo>
                  <a:pt x="322" y="190"/>
                </a:lnTo>
                <a:lnTo>
                  <a:pt x="323" y="188"/>
                </a:lnTo>
                <a:lnTo>
                  <a:pt x="323" y="187"/>
                </a:lnTo>
                <a:lnTo>
                  <a:pt x="323" y="187"/>
                </a:lnTo>
                <a:lnTo>
                  <a:pt x="323" y="184"/>
                </a:lnTo>
                <a:lnTo>
                  <a:pt x="323" y="183"/>
                </a:lnTo>
                <a:lnTo>
                  <a:pt x="326" y="182"/>
                </a:lnTo>
                <a:lnTo>
                  <a:pt x="328" y="178"/>
                </a:lnTo>
                <a:lnTo>
                  <a:pt x="328" y="175"/>
                </a:lnTo>
                <a:lnTo>
                  <a:pt x="328" y="171"/>
                </a:lnTo>
                <a:lnTo>
                  <a:pt x="328" y="171"/>
                </a:lnTo>
                <a:lnTo>
                  <a:pt x="328" y="146"/>
                </a:lnTo>
                <a:lnTo>
                  <a:pt x="329" y="133"/>
                </a:lnTo>
                <a:lnTo>
                  <a:pt x="331" y="125"/>
                </a:lnTo>
                <a:lnTo>
                  <a:pt x="331" y="125"/>
                </a:lnTo>
                <a:lnTo>
                  <a:pt x="332" y="112"/>
                </a:lnTo>
                <a:lnTo>
                  <a:pt x="329" y="90"/>
                </a:lnTo>
                <a:lnTo>
                  <a:pt x="327" y="77"/>
                </a:lnTo>
                <a:lnTo>
                  <a:pt x="324" y="64"/>
                </a:lnTo>
                <a:lnTo>
                  <a:pt x="319" y="51"/>
                </a:lnTo>
                <a:lnTo>
                  <a:pt x="314" y="39"/>
                </a:lnTo>
                <a:lnTo>
                  <a:pt x="314" y="39"/>
                </a:lnTo>
                <a:lnTo>
                  <a:pt x="303" y="22"/>
                </a:lnTo>
                <a:lnTo>
                  <a:pt x="296" y="12"/>
                </a:lnTo>
                <a:lnTo>
                  <a:pt x="288" y="5"/>
                </a:lnTo>
                <a:lnTo>
                  <a:pt x="280" y="1"/>
                </a:lnTo>
                <a:lnTo>
                  <a:pt x="280" y="1"/>
                </a:lnTo>
                <a:lnTo>
                  <a:pt x="276" y="0"/>
                </a:lnTo>
                <a:lnTo>
                  <a:pt x="271" y="0"/>
                </a:lnTo>
                <a:lnTo>
                  <a:pt x="263" y="1"/>
                </a:lnTo>
                <a:lnTo>
                  <a:pt x="254" y="5"/>
                </a:lnTo>
                <a:lnTo>
                  <a:pt x="254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983384" y="2708919"/>
            <a:ext cx="648387" cy="1730863"/>
          </a:xfrm>
          <a:custGeom>
            <a:avLst/>
            <a:gdLst>
              <a:gd name="T0" fmla="*/ 69 w 472"/>
              <a:gd name="T1" fmla="*/ 19 h 1260"/>
              <a:gd name="T2" fmla="*/ 34 w 472"/>
              <a:gd name="T3" fmla="*/ 67 h 1260"/>
              <a:gd name="T4" fmla="*/ 20 w 472"/>
              <a:gd name="T5" fmla="*/ 153 h 1260"/>
              <a:gd name="T6" fmla="*/ 17 w 472"/>
              <a:gd name="T7" fmla="*/ 207 h 1260"/>
              <a:gd name="T8" fmla="*/ 48 w 472"/>
              <a:gd name="T9" fmla="*/ 217 h 1260"/>
              <a:gd name="T10" fmla="*/ 52 w 472"/>
              <a:gd name="T11" fmla="*/ 251 h 1260"/>
              <a:gd name="T12" fmla="*/ 9 w 472"/>
              <a:gd name="T13" fmla="*/ 300 h 1260"/>
              <a:gd name="T14" fmla="*/ 1 w 472"/>
              <a:gd name="T15" fmla="*/ 458 h 1260"/>
              <a:gd name="T16" fmla="*/ 17 w 472"/>
              <a:gd name="T17" fmla="*/ 526 h 1260"/>
              <a:gd name="T18" fmla="*/ 14 w 472"/>
              <a:gd name="T19" fmla="*/ 578 h 1260"/>
              <a:gd name="T20" fmla="*/ 43 w 472"/>
              <a:gd name="T21" fmla="*/ 605 h 1260"/>
              <a:gd name="T22" fmla="*/ 51 w 472"/>
              <a:gd name="T23" fmla="*/ 658 h 1260"/>
              <a:gd name="T24" fmla="*/ 73 w 472"/>
              <a:gd name="T25" fmla="*/ 712 h 1260"/>
              <a:gd name="T26" fmla="*/ 101 w 472"/>
              <a:gd name="T27" fmla="*/ 897 h 1260"/>
              <a:gd name="T28" fmla="*/ 169 w 472"/>
              <a:gd name="T29" fmla="*/ 1096 h 1260"/>
              <a:gd name="T30" fmla="*/ 187 w 472"/>
              <a:gd name="T31" fmla="*/ 1159 h 1260"/>
              <a:gd name="T32" fmla="*/ 197 w 472"/>
              <a:gd name="T33" fmla="*/ 1172 h 1260"/>
              <a:gd name="T34" fmla="*/ 163 w 472"/>
              <a:gd name="T35" fmla="*/ 1214 h 1260"/>
              <a:gd name="T36" fmla="*/ 153 w 472"/>
              <a:gd name="T37" fmla="*/ 1243 h 1260"/>
              <a:gd name="T38" fmla="*/ 190 w 472"/>
              <a:gd name="T39" fmla="*/ 1258 h 1260"/>
              <a:gd name="T40" fmla="*/ 242 w 472"/>
              <a:gd name="T41" fmla="*/ 1243 h 1260"/>
              <a:gd name="T42" fmla="*/ 268 w 472"/>
              <a:gd name="T43" fmla="*/ 1205 h 1260"/>
              <a:gd name="T44" fmla="*/ 277 w 472"/>
              <a:gd name="T45" fmla="*/ 1154 h 1260"/>
              <a:gd name="T46" fmla="*/ 269 w 472"/>
              <a:gd name="T47" fmla="*/ 1143 h 1260"/>
              <a:gd name="T48" fmla="*/ 246 w 472"/>
              <a:gd name="T49" fmla="*/ 1065 h 1260"/>
              <a:gd name="T50" fmla="*/ 205 w 472"/>
              <a:gd name="T51" fmla="*/ 924 h 1260"/>
              <a:gd name="T52" fmla="*/ 200 w 472"/>
              <a:gd name="T53" fmla="*/ 819 h 1260"/>
              <a:gd name="T54" fmla="*/ 218 w 472"/>
              <a:gd name="T55" fmla="*/ 764 h 1260"/>
              <a:gd name="T56" fmla="*/ 254 w 472"/>
              <a:gd name="T57" fmla="*/ 909 h 1260"/>
              <a:gd name="T58" fmla="*/ 285 w 472"/>
              <a:gd name="T59" fmla="*/ 950 h 1260"/>
              <a:gd name="T60" fmla="*/ 332 w 472"/>
              <a:gd name="T61" fmla="*/ 1013 h 1260"/>
              <a:gd name="T62" fmla="*/ 335 w 472"/>
              <a:gd name="T63" fmla="*/ 1020 h 1260"/>
              <a:gd name="T64" fmla="*/ 346 w 472"/>
              <a:gd name="T65" fmla="*/ 1070 h 1260"/>
              <a:gd name="T66" fmla="*/ 346 w 472"/>
              <a:gd name="T67" fmla="*/ 1120 h 1260"/>
              <a:gd name="T68" fmla="*/ 374 w 472"/>
              <a:gd name="T69" fmla="*/ 1139 h 1260"/>
              <a:gd name="T70" fmla="*/ 414 w 472"/>
              <a:gd name="T71" fmla="*/ 1101 h 1260"/>
              <a:gd name="T72" fmla="*/ 409 w 472"/>
              <a:gd name="T73" fmla="*/ 1037 h 1260"/>
              <a:gd name="T74" fmla="*/ 400 w 472"/>
              <a:gd name="T75" fmla="*/ 985 h 1260"/>
              <a:gd name="T76" fmla="*/ 388 w 472"/>
              <a:gd name="T77" fmla="*/ 960 h 1260"/>
              <a:gd name="T78" fmla="*/ 352 w 472"/>
              <a:gd name="T79" fmla="*/ 741 h 1260"/>
              <a:gd name="T80" fmla="*/ 361 w 472"/>
              <a:gd name="T81" fmla="*/ 683 h 1260"/>
              <a:gd name="T82" fmla="*/ 371 w 472"/>
              <a:gd name="T83" fmla="*/ 718 h 1260"/>
              <a:gd name="T84" fmla="*/ 397 w 472"/>
              <a:gd name="T85" fmla="*/ 733 h 1260"/>
              <a:gd name="T86" fmla="*/ 420 w 472"/>
              <a:gd name="T87" fmla="*/ 746 h 1260"/>
              <a:gd name="T88" fmla="*/ 451 w 472"/>
              <a:gd name="T89" fmla="*/ 735 h 1260"/>
              <a:gd name="T90" fmla="*/ 468 w 472"/>
              <a:gd name="T91" fmla="*/ 690 h 1260"/>
              <a:gd name="T92" fmla="*/ 461 w 472"/>
              <a:gd name="T93" fmla="*/ 593 h 1260"/>
              <a:gd name="T94" fmla="*/ 446 w 472"/>
              <a:gd name="T95" fmla="*/ 487 h 1260"/>
              <a:gd name="T96" fmla="*/ 409 w 472"/>
              <a:gd name="T97" fmla="*/ 408 h 1260"/>
              <a:gd name="T98" fmla="*/ 373 w 472"/>
              <a:gd name="T99" fmla="*/ 301 h 1260"/>
              <a:gd name="T100" fmla="*/ 341 w 472"/>
              <a:gd name="T101" fmla="*/ 280 h 1260"/>
              <a:gd name="T102" fmla="*/ 320 w 472"/>
              <a:gd name="T103" fmla="*/ 227 h 1260"/>
              <a:gd name="T104" fmla="*/ 305 w 472"/>
              <a:gd name="T105" fmla="*/ 217 h 1260"/>
              <a:gd name="T106" fmla="*/ 272 w 472"/>
              <a:gd name="T107" fmla="*/ 181 h 1260"/>
              <a:gd name="T108" fmla="*/ 241 w 472"/>
              <a:gd name="T109" fmla="*/ 72 h 1260"/>
              <a:gd name="T110" fmla="*/ 212 w 472"/>
              <a:gd name="T111" fmla="*/ 25 h 1260"/>
              <a:gd name="T112" fmla="*/ 163 w 472"/>
              <a:gd name="T113" fmla="*/ 2 h 1260"/>
              <a:gd name="T114" fmla="*/ 95 w 472"/>
              <a:gd name="T115" fmla="*/ 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2" h="1260">
                <a:moveTo>
                  <a:pt x="95" y="8"/>
                </a:moveTo>
                <a:lnTo>
                  <a:pt x="95" y="8"/>
                </a:lnTo>
                <a:lnTo>
                  <a:pt x="92" y="8"/>
                </a:lnTo>
                <a:lnTo>
                  <a:pt x="82" y="11"/>
                </a:lnTo>
                <a:lnTo>
                  <a:pt x="77" y="13"/>
                </a:lnTo>
                <a:lnTo>
                  <a:pt x="69" y="19"/>
                </a:lnTo>
                <a:lnTo>
                  <a:pt x="61" y="25"/>
                </a:lnTo>
                <a:lnTo>
                  <a:pt x="54" y="34"/>
                </a:lnTo>
                <a:lnTo>
                  <a:pt x="54" y="34"/>
                </a:lnTo>
                <a:lnTo>
                  <a:pt x="46" y="45"/>
                </a:lnTo>
                <a:lnTo>
                  <a:pt x="39" y="55"/>
                </a:lnTo>
                <a:lnTo>
                  <a:pt x="34" y="67"/>
                </a:lnTo>
                <a:lnTo>
                  <a:pt x="30" y="79"/>
                </a:lnTo>
                <a:lnTo>
                  <a:pt x="28" y="91"/>
                </a:lnTo>
                <a:lnTo>
                  <a:pt x="25" y="102"/>
                </a:lnTo>
                <a:lnTo>
                  <a:pt x="22" y="129"/>
                </a:lnTo>
                <a:lnTo>
                  <a:pt x="22" y="129"/>
                </a:lnTo>
                <a:lnTo>
                  <a:pt x="20" y="153"/>
                </a:lnTo>
                <a:lnTo>
                  <a:pt x="16" y="173"/>
                </a:lnTo>
                <a:lnTo>
                  <a:pt x="14" y="182"/>
                </a:lnTo>
                <a:lnTo>
                  <a:pt x="14" y="191"/>
                </a:lnTo>
                <a:lnTo>
                  <a:pt x="14" y="199"/>
                </a:lnTo>
                <a:lnTo>
                  <a:pt x="17" y="207"/>
                </a:lnTo>
                <a:lnTo>
                  <a:pt x="17" y="207"/>
                </a:lnTo>
                <a:lnTo>
                  <a:pt x="22" y="220"/>
                </a:lnTo>
                <a:lnTo>
                  <a:pt x="28" y="231"/>
                </a:lnTo>
                <a:lnTo>
                  <a:pt x="33" y="238"/>
                </a:lnTo>
                <a:lnTo>
                  <a:pt x="33" y="212"/>
                </a:lnTo>
                <a:lnTo>
                  <a:pt x="48" y="233"/>
                </a:lnTo>
                <a:lnTo>
                  <a:pt x="48" y="217"/>
                </a:lnTo>
                <a:lnTo>
                  <a:pt x="48" y="217"/>
                </a:lnTo>
                <a:lnTo>
                  <a:pt x="54" y="229"/>
                </a:lnTo>
                <a:lnTo>
                  <a:pt x="58" y="238"/>
                </a:lnTo>
                <a:lnTo>
                  <a:pt x="59" y="244"/>
                </a:lnTo>
                <a:lnTo>
                  <a:pt x="59" y="244"/>
                </a:lnTo>
                <a:lnTo>
                  <a:pt x="52" y="251"/>
                </a:lnTo>
                <a:lnTo>
                  <a:pt x="38" y="265"/>
                </a:lnTo>
                <a:lnTo>
                  <a:pt x="22" y="279"/>
                </a:lnTo>
                <a:lnTo>
                  <a:pt x="12" y="291"/>
                </a:lnTo>
                <a:lnTo>
                  <a:pt x="12" y="291"/>
                </a:lnTo>
                <a:lnTo>
                  <a:pt x="11" y="295"/>
                </a:lnTo>
                <a:lnTo>
                  <a:pt x="9" y="300"/>
                </a:lnTo>
                <a:lnTo>
                  <a:pt x="8" y="318"/>
                </a:lnTo>
                <a:lnTo>
                  <a:pt x="7" y="370"/>
                </a:lnTo>
                <a:lnTo>
                  <a:pt x="4" y="424"/>
                </a:lnTo>
                <a:lnTo>
                  <a:pt x="3" y="445"/>
                </a:lnTo>
                <a:lnTo>
                  <a:pt x="1" y="458"/>
                </a:lnTo>
                <a:lnTo>
                  <a:pt x="1" y="458"/>
                </a:lnTo>
                <a:lnTo>
                  <a:pt x="0" y="467"/>
                </a:lnTo>
                <a:lnTo>
                  <a:pt x="1" y="478"/>
                </a:lnTo>
                <a:lnTo>
                  <a:pt x="4" y="488"/>
                </a:lnTo>
                <a:lnTo>
                  <a:pt x="7" y="499"/>
                </a:lnTo>
                <a:lnTo>
                  <a:pt x="13" y="517"/>
                </a:lnTo>
                <a:lnTo>
                  <a:pt x="17" y="526"/>
                </a:lnTo>
                <a:lnTo>
                  <a:pt x="17" y="526"/>
                </a:lnTo>
                <a:lnTo>
                  <a:pt x="16" y="535"/>
                </a:lnTo>
                <a:lnTo>
                  <a:pt x="13" y="552"/>
                </a:lnTo>
                <a:lnTo>
                  <a:pt x="12" y="561"/>
                </a:lnTo>
                <a:lnTo>
                  <a:pt x="12" y="571"/>
                </a:lnTo>
                <a:lnTo>
                  <a:pt x="14" y="578"/>
                </a:lnTo>
                <a:lnTo>
                  <a:pt x="17" y="584"/>
                </a:lnTo>
                <a:lnTo>
                  <a:pt x="17" y="584"/>
                </a:lnTo>
                <a:lnTo>
                  <a:pt x="26" y="591"/>
                </a:lnTo>
                <a:lnTo>
                  <a:pt x="34" y="598"/>
                </a:lnTo>
                <a:lnTo>
                  <a:pt x="43" y="605"/>
                </a:lnTo>
                <a:lnTo>
                  <a:pt x="43" y="605"/>
                </a:lnTo>
                <a:lnTo>
                  <a:pt x="44" y="607"/>
                </a:lnTo>
                <a:lnTo>
                  <a:pt x="47" y="610"/>
                </a:lnTo>
                <a:lnTo>
                  <a:pt x="48" y="610"/>
                </a:lnTo>
                <a:lnTo>
                  <a:pt x="48" y="610"/>
                </a:lnTo>
                <a:lnTo>
                  <a:pt x="50" y="625"/>
                </a:lnTo>
                <a:lnTo>
                  <a:pt x="51" y="658"/>
                </a:lnTo>
                <a:lnTo>
                  <a:pt x="54" y="693"/>
                </a:lnTo>
                <a:lnTo>
                  <a:pt x="56" y="704"/>
                </a:lnTo>
                <a:lnTo>
                  <a:pt x="58" y="708"/>
                </a:lnTo>
                <a:lnTo>
                  <a:pt x="59" y="709"/>
                </a:lnTo>
                <a:lnTo>
                  <a:pt x="59" y="709"/>
                </a:lnTo>
                <a:lnTo>
                  <a:pt x="73" y="712"/>
                </a:lnTo>
                <a:lnTo>
                  <a:pt x="80" y="714"/>
                </a:lnTo>
                <a:lnTo>
                  <a:pt x="80" y="714"/>
                </a:lnTo>
                <a:lnTo>
                  <a:pt x="82" y="742"/>
                </a:lnTo>
                <a:lnTo>
                  <a:pt x="89" y="802"/>
                </a:lnTo>
                <a:lnTo>
                  <a:pt x="97" y="865"/>
                </a:lnTo>
                <a:lnTo>
                  <a:pt x="101" y="897"/>
                </a:lnTo>
                <a:lnTo>
                  <a:pt x="101" y="897"/>
                </a:lnTo>
                <a:lnTo>
                  <a:pt x="132" y="996"/>
                </a:lnTo>
                <a:lnTo>
                  <a:pt x="154" y="1062"/>
                </a:lnTo>
                <a:lnTo>
                  <a:pt x="163" y="1084"/>
                </a:lnTo>
                <a:lnTo>
                  <a:pt x="169" y="1096"/>
                </a:lnTo>
                <a:lnTo>
                  <a:pt x="169" y="1096"/>
                </a:lnTo>
                <a:lnTo>
                  <a:pt x="171" y="1101"/>
                </a:lnTo>
                <a:lnTo>
                  <a:pt x="174" y="1109"/>
                </a:lnTo>
                <a:lnTo>
                  <a:pt x="179" y="1126"/>
                </a:lnTo>
                <a:lnTo>
                  <a:pt x="184" y="1154"/>
                </a:lnTo>
                <a:lnTo>
                  <a:pt x="184" y="1154"/>
                </a:lnTo>
                <a:lnTo>
                  <a:pt x="187" y="1159"/>
                </a:lnTo>
                <a:lnTo>
                  <a:pt x="191" y="1163"/>
                </a:lnTo>
                <a:lnTo>
                  <a:pt x="195" y="1164"/>
                </a:lnTo>
                <a:lnTo>
                  <a:pt x="195" y="1164"/>
                </a:lnTo>
                <a:lnTo>
                  <a:pt x="196" y="1166"/>
                </a:lnTo>
                <a:lnTo>
                  <a:pt x="197" y="1169"/>
                </a:lnTo>
                <a:lnTo>
                  <a:pt x="197" y="1172"/>
                </a:lnTo>
                <a:lnTo>
                  <a:pt x="196" y="1176"/>
                </a:lnTo>
                <a:lnTo>
                  <a:pt x="193" y="1180"/>
                </a:lnTo>
                <a:lnTo>
                  <a:pt x="190" y="1185"/>
                </a:lnTo>
                <a:lnTo>
                  <a:pt x="190" y="1185"/>
                </a:lnTo>
                <a:lnTo>
                  <a:pt x="177" y="1198"/>
                </a:lnTo>
                <a:lnTo>
                  <a:pt x="163" y="1214"/>
                </a:lnTo>
                <a:lnTo>
                  <a:pt x="158" y="1222"/>
                </a:lnTo>
                <a:lnTo>
                  <a:pt x="154" y="1228"/>
                </a:lnTo>
                <a:lnTo>
                  <a:pt x="152" y="1236"/>
                </a:lnTo>
                <a:lnTo>
                  <a:pt x="152" y="1240"/>
                </a:lnTo>
                <a:lnTo>
                  <a:pt x="153" y="1243"/>
                </a:lnTo>
                <a:lnTo>
                  <a:pt x="153" y="1243"/>
                </a:lnTo>
                <a:lnTo>
                  <a:pt x="158" y="1252"/>
                </a:lnTo>
                <a:lnTo>
                  <a:pt x="161" y="1256"/>
                </a:lnTo>
                <a:lnTo>
                  <a:pt x="163" y="1257"/>
                </a:lnTo>
                <a:lnTo>
                  <a:pt x="167" y="1258"/>
                </a:lnTo>
                <a:lnTo>
                  <a:pt x="173" y="1260"/>
                </a:lnTo>
                <a:lnTo>
                  <a:pt x="190" y="1258"/>
                </a:lnTo>
                <a:lnTo>
                  <a:pt x="190" y="1258"/>
                </a:lnTo>
                <a:lnTo>
                  <a:pt x="200" y="1257"/>
                </a:lnTo>
                <a:lnTo>
                  <a:pt x="209" y="1254"/>
                </a:lnTo>
                <a:lnTo>
                  <a:pt x="225" y="1249"/>
                </a:lnTo>
                <a:lnTo>
                  <a:pt x="242" y="1243"/>
                </a:lnTo>
                <a:lnTo>
                  <a:pt x="242" y="1243"/>
                </a:lnTo>
                <a:lnTo>
                  <a:pt x="246" y="1239"/>
                </a:lnTo>
                <a:lnTo>
                  <a:pt x="251" y="1230"/>
                </a:lnTo>
                <a:lnTo>
                  <a:pt x="258" y="1219"/>
                </a:lnTo>
                <a:lnTo>
                  <a:pt x="263" y="1211"/>
                </a:lnTo>
                <a:lnTo>
                  <a:pt x="263" y="1211"/>
                </a:lnTo>
                <a:lnTo>
                  <a:pt x="268" y="1205"/>
                </a:lnTo>
                <a:lnTo>
                  <a:pt x="273" y="1198"/>
                </a:lnTo>
                <a:lnTo>
                  <a:pt x="276" y="1190"/>
                </a:lnTo>
                <a:lnTo>
                  <a:pt x="278" y="1180"/>
                </a:lnTo>
                <a:lnTo>
                  <a:pt x="278" y="1180"/>
                </a:lnTo>
                <a:lnTo>
                  <a:pt x="278" y="1167"/>
                </a:lnTo>
                <a:lnTo>
                  <a:pt x="277" y="1154"/>
                </a:lnTo>
                <a:lnTo>
                  <a:pt x="275" y="1142"/>
                </a:lnTo>
                <a:lnTo>
                  <a:pt x="273" y="1138"/>
                </a:lnTo>
                <a:lnTo>
                  <a:pt x="273" y="1138"/>
                </a:lnTo>
                <a:lnTo>
                  <a:pt x="272" y="1139"/>
                </a:lnTo>
                <a:lnTo>
                  <a:pt x="271" y="1142"/>
                </a:lnTo>
                <a:lnTo>
                  <a:pt x="269" y="1143"/>
                </a:lnTo>
                <a:lnTo>
                  <a:pt x="269" y="1142"/>
                </a:lnTo>
                <a:lnTo>
                  <a:pt x="268" y="1138"/>
                </a:lnTo>
                <a:lnTo>
                  <a:pt x="268" y="1138"/>
                </a:lnTo>
                <a:lnTo>
                  <a:pt x="264" y="1122"/>
                </a:lnTo>
                <a:lnTo>
                  <a:pt x="256" y="1095"/>
                </a:lnTo>
                <a:lnTo>
                  <a:pt x="246" y="1065"/>
                </a:lnTo>
                <a:lnTo>
                  <a:pt x="237" y="1039"/>
                </a:lnTo>
                <a:lnTo>
                  <a:pt x="237" y="1039"/>
                </a:lnTo>
                <a:lnTo>
                  <a:pt x="231" y="1026"/>
                </a:lnTo>
                <a:lnTo>
                  <a:pt x="226" y="1009"/>
                </a:lnTo>
                <a:lnTo>
                  <a:pt x="217" y="971"/>
                </a:lnTo>
                <a:lnTo>
                  <a:pt x="205" y="924"/>
                </a:lnTo>
                <a:lnTo>
                  <a:pt x="205" y="924"/>
                </a:lnTo>
                <a:lnTo>
                  <a:pt x="204" y="912"/>
                </a:lnTo>
                <a:lnTo>
                  <a:pt x="201" y="883"/>
                </a:lnTo>
                <a:lnTo>
                  <a:pt x="199" y="849"/>
                </a:lnTo>
                <a:lnTo>
                  <a:pt x="199" y="832"/>
                </a:lnTo>
                <a:lnTo>
                  <a:pt x="200" y="819"/>
                </a:lnTo>
                <a:lnTo>
                  <a:pt x="200" y="819"/>
                </a:lnTo>
                <a:lnTo>
                  <a:pt x="204" y="790"/>
                </a:lnTo>
                <a:lnTo>
                  <a:pt x="207" y="759"/>
                </a:lnTo>
                <a:lnTo>
                  <a:pt x="210" y="725"/>
                </a:lnTo>
                <a:lnTo>
                  <a:pt x="210" y="725"/>
                </a:lnTo>
                <a:lnTo>
                  <a:pt x="218" y="764"/>
                </a:lnTo>
                <a:lnTo>
                  <a:pt x="226" y="809"/>
                </a:lnTo>
                <a:lnTo>
                  <a:pt x="226" y="809"/>
                </a:lnTo>
                <a:lnTo>
                  <a:pt x="230" y="829"/>
                </a:lnTo>
                <a:lnTo>
                  <a:pt x="241" y="869"/>
                </a:lnTo>
                <a:lnTo>
                  <a:pt x="247" y="891"/>
                </a:lnTo>
                <a:lnTo>
                  <a:pt x="254" y="909"/>
                </a:lnTo>
                <a:lnTo>
                  <a:pt x="260" y="925"/>
                </a:lnTo>
                <a:lnTo>
                  <a:pt x="264" y="930"/>
                </a:lnTo>
                <a:lnTo>
                  <a:pt x="268" y="934"/>
                </a:lnTo>
                <a:lnTo>
                  <a:pt x="268" y="934"/>
                </a:lnTo>
                <a:lnTo>
                  <a:pt x="276" y="941"/>
                </a:lnTo>
                <a:lnTo>
                  <a:pt x="285" y="950"/>
                </a:lnTo>
                <a:lnTo>
                  <a:pt x="303" y="969"/>
                </a:lnTo>
                <a:lnTo>
                  <a:pt x="318" y="990"/>
                </a:lnTo>
                <a:lnTo>
                  <a:pt x="326" y="1002"/>
                </a:lnTo>
                <a:lnTo>
                  <a:pt x="326" y="1002"/>
                </a:lnTo>
                <a:lnTo>
                  <a:pt x="328" y="1007"/>
                </a:lnTo>
                <a:lnTo>
                  <a:pt x="332" y="1013"/>
                </a:lnTo>
                <a:lnTo>
                  <a:pt x="335" y="1015"/>
                </a:lnTo>
                <a:lnTo>
                  <a:pt x="336" y="1018"/>
                </a:lnTo>
                <a:lnTo>
                  <a:pt x="336" y="1018"/>
                </a:lnTo>
                <a:lnTo>
                  <a:pt x="336" y="1018"/>
                </a:lnTo>
                <a:lnTo>
                  <a:pt x="336" y="1018"/>
                </a:lnTo>
                <a:lnTo>
                  <a:pt x="335" y="1020"/>
                </a:lnTo>
                <a:lnTo>
                  <a:pt x="336" y="1028"/>
                </a:lnTo>
                <a:lnTo>
                  <a:pt x="336" y="1028"/>
                </a:lnTo>
                <a:lnTo>
                  <a:pt x="339" y="1040"/>
                </a:lnTo>
                <a:lnTo>
                  <a:pt x="341" y="1052"/>
                </a:lnTo>
                <a:lnTo>
                  <a:pt x="345" y="1062"/>
                </a:lnTo>
                <a:lnTo>
                  <a:pt x="346" y="1070"/>
                </a:lnTo>
                <a:lnTo>
                  <a:pt x="346" y="1070"/>
                </a:lnTo>
                <a:lnTo>
                  <a:pt x="346" y="1075"/>
                </a:lnTo>
                <a:lnTo>
                  <a:pt x="345" y="1082"/>
                </a:lnTo>
                <a:lnTo>
                  <a:pt x="344" y="1100"/>
                </a:lnTo>
                <a:lnTo>
                  <a:pt x="344" y="1111"/>
                </a:lnTo>
                <a:lnTo>
                  <a:pt x="346" y="1120"/>
                </a:lnTo>
                <a:lnTo>
                  <a:pt x="350" y="1128"/>
                </a:lnTo>
                <a:lnTo>
                  <a:pt x="353" y="1130"/>
                </a:lnTo>
                <a:lnTo>
                  <a:pt x="357" y="1133"/>
                </a:lnTo>
                <a:lnTo>
                  <a:pt x="357" y="1133"/>
                </a:lnTo>
                <a:lnTo>
                  <a:pt x="365" y="1137"/>
                </a:lnTo>
                <a:lnTo>
                  <a:pt x="374" y="1139"/>
                </a:lnTo>
                <a:lnTo>
                  <a:pt x="382" y="1139"/>
                </a:lnTo>
                <a:lnTo>
                  <a:pt x="390" y="1138"/>
                </a:lnTo>
                <a:lnTo>
                  <a:pt x="396" y="1134"/>
                </a:lnTo>
                <a:lnTo>
                  <a:pt x="403" y="1126"/>
                </a:lnTo>
                <a:lnTo>
                  <a:pt x="409" y="1116"/>
                </a:lnTo>
                <a:lnTo>
                  <a:pt x="414" y="1101"/>
                </a:lnTo>
                <a:lnTo>
                  <a:pt x="414" y="1101"/>
                </a:lnTo>
                <a:lnTo>
                  <a:pt x="418" y="1087"/>
                </a:lnTo>
                <a:lnTo>
                  <a:pt x="420" y="1074"/>
                </a:lnTo>
                <a:lnTo>
                  <a:pt x="418" y="1062"/>
                </a:lnTo>
                <a:lnTo>
                  <a:pt x="416" y="1053"/>
                </a:lnTo>
                <a:lnTo>
                  <a:pt x="409" y="1037"/>
                </a:lnTo>
                <a:lnTo>
                  <a:pt x="407" y="1031"/>
                </a:lnTo>
                <a:lnTo>
                  <a:pt x="404" y="1023"/>
                </a:lnTo>
                <a:lnTo>
                  <a:pt x="404" y="1023"/>
                </a:lnTo>
                <a:lnTo>
                  <a:pt x="401" y="1009"/>
                </a:lnTo>
                <a:lnTo>
                  <a:pt x="400" y="996"/>
                </a:lnTo>
                <a:lnTo>
                  <a:pt x="400" y="985"/>
                </a:lnTo>
                <a:lnTo>
                  <a:pt x="399" y="981"/>
                </a:lnTo>
                <a:lnTo>
                  <a:pt x="399" y="981"/>
                </a:lnTo>
                <a:lnTo>
                  <a:pt x="393" y="973"/>
                </a:lnTo>
                <a:lnTo>
                  <a:pt x="390" y="967"/>
                </a:lnTo>
                <a:lnTo>
                  <a:pt x="388" y="960"/>
                </a:lnTo>
                <a:lnTo>
                  <a:pt x="388" y="960"/>
                </a:lnTo>
                <a:lnTo>
                  <a:pt x="383" y="947"/>
                </a:lnTo>
                <a:lnTo>
                  <a:pt x="373" y="924"/>
                </a:lnTo>
                <a:lnTo>
                  <a:pt x="357" y="892"/>
                </a:lnTo>
                <a:lnTo>
                  <a:pt x="357" y="892"/>
                </a:lnTo>
                <a:lnTo>
                  <a:pt x="352" y="741"/>
                </a:lnTo>
                <a:lnTo>
                  <a:pt x="352" y="741"/>
                </a:lnTo>
                <a:lnTo>
                  <a:pt x="356" y="717"/>
                </a:lnTo>
                <a:lnTo>
                  <a:pt x="357" y="704"/>
                </a:lnTo>
                <a:lnTo>
                  <a:pt x="357" y="699"/>
                </a:lnTo>
                <a:lnTo>
                  <a:pt x="357" y="699"/>
                </a:lnTo>
                <a:lnTo>
                  <a:pt x="357" y="693"/>
                </a:lnTo>
                <a:lnTo>
                  <a:pt x="361" y="683"/>
                </a:lnTo>
                <a:lnTo>
                  <a:pt x="367" y="662"/>
                </a:lnTo>
                <a:lnTo>
                  <a:pt x="367" y="662"/>
                </a:lnTo>
                <a:lnTo>
                  <a:pt x="367" y="670"/>
                </a:lnTo>
                <a:lnTo>
                  <a:pt x="369" y="693"/>
                </a:lnTo>
                <a:lnTo>
                  <a:pt x="370" y="707"/>
                </a:lnTo>
                <a:lnTo>
                  <a:pt x="371" y="718"/>
                </a:lnTo>
                <a:lnTo>
                  <a:pt x="374" y="727"/>
                </a:lnTo>
                <a:lnTo>
                  <a:pt x="376" y="729"/>
                </a:lnTo>
                <a:lnTo>
                  <a:pt x="378" y="730"/>
                </a:lnTo>
                <a:lnTo>
                  <a:pt x="378" y="730"/>
                </a:lnTo>
                <a:lnTo>
                  <a:pt x="387" y="730"/>
                </a:lnTo>
                <a:lnTo>
                  <a:pt x="397" y="733"/>
                </a:lnTo>
                <a:lnTo>
                  <a:pt x="409" y="735"/>
                </a:lnTo>
                <a:lnTo>
                  <a:pt x="409" y="735"/>
                </a:lnTo>
                <a:lnTo>
                  <a:pt x="412" y="739"/>
                </a:lnTo>
                <a:lnTo>
                  <a:pt x="414" y="743"/>
                </a:lnTo>
                <a:lnTo>
                  <a:pt x="420" y="746"/>
                </a:lnTo>
                <a:lnTo>
                  <a:pt x="420" y="746"/>
                </a:lnTo>
                <a:lnTo>
                  <a:pt x="427" y="747"/>
                </a:lnTo>
                <a:lnTo>
                  <a:pt x="438" y="746"/>
                </a:lnTo>
                <a:lnTo>
                  <a:pt x="442" y="744"/>
                </a:lnTo>
                <a:lnTo>
                  <a:pt x="447" y="743"/>
                </a:lnTo>
                <a:lnTo>
                  <a:pt x="450" y="739"/>
                </a:lnTo>
                <a:lnTo>
                  <a:pt x="451" y="735"/>
                </a:lnTo>
                <a:lnTo>
                  <a:pt x="451" y="735"/>
                </a:lnTo>
                <a:lnTo>
                  <a:pt x="456" y="704"/>
                </a:lnTo>
                <a:lnTo>
                  <a:pt x="456" y="704"/>
                </a:lnTo>
                <a:lnTo>
                  <a:pt x="458" y="703"/>
                </a:lnTo>
                <a:lnTo>
                  <a:pt x="463" y="697"/>
                </a:lnTo>
                <a:lnTo>
                  <a:pt x="468" y="690"/>
                </a:lnTo>
                <a:lnTo>
                  <a:pt x="471" y="684"/>
                </a:lnTo>
                <a:lnTo>
                  <a:pt x="472" y="678"/>
                </a:lnTo>
                <a:lnTo>
                  <a:pt x="472" y="678"/>
                </a:lnTo>
                <a:lnTo>
                  <a:pt x="472" y="666"/>
                </a:lnTo>
                <a:lnTo>
                  <a:pt x="469" y="646"/>
                </a:lnTo>
                <a:lnTo>
                  <a:pt x="461" y="593"/>
                </a:lnTo>
                <a:lnTo>
                  <a:pt x="446" y="510"/>
                </a:lnTo>
                <a:lnTo>
                  <a:pt x="446" y="510"/>
                </a:lnTo>
                <a:lnTo>
                  <a:pt x="446" y="501"/>
                </a:lnTo>
                <a:lnTo>
                  <a:pt x="447" y="495"/>
                </a:lnTo>
                <a:lnTo>
                  <a:pt x="447" y="491"/>
                </a:lnTo>
                <a:lnTo>
                  <a:pt x="446" y="487"/>
                </a:lnTo>
                <a:lnTo>
                  <a:pt x="444" y="480"/>
                </a:lnTo>
                <a:lnTo>
                  <a:pt x="441" y="474"/>
                </a:lnTo>
                <a:lnTo>
                  <a:pt x="441" y="474"/>
                </a:lnTo>
                <a:lnTo>
                  <a:pt x="414" y="427"/>
                </a:lnTo>
                <a:lnTo>
                  <a:pt x="414" y="427"/>
                </a:lnTo>
                <a:lnTo>
                  <a:pt x="409" y="408"/>
                </a:lnTo>
                <a:lnTo>
                  <a:pt x="397" y="368"/>
                </a:lnTo>
                <a:lnTo>
                  <a:pt x="384" y="325"/>
                </a:lnTo>
                <a:lnTo>
                  <a:pt x="378" y="309"/>
                </a:lnTo>
                <a:lnTo>
                  <a:pt x="375" y="304"/>
                </a:lnTo>
                <a:lnTo>
                  <a:pt x="373" y="301"/>
                </a:lnTo>
                <a:lnTo>
                  <a:pt x="373" y="301"/>
                </a:lnTo>
                <a:lnTo>
                  <a:pt x="363" y="296"/>
                </a:lnTo>
                <a:lnTo>
                  <a:pt x="354" y="291"/>
                </a:lnTo>
                <a:lnTo>
                  <a:pt x="346" y="285"/>
                </a:lnTo>
                <a:lnTo>
                  <a:pt x="344" y="283"/>
                </a:lnTo>
                <a:lnTo>
                  <a:pt x="341" y="280"/>
                </a:lnTo>
                <a:lnTo>
                  <a:pt x="341" y="280"/>
                </a:lnTo>
                <a:lnTo>
                  <a:pt x="339" y="272"/>
                </a:lnTo>
                <a:lnTo>
                  <a:pt x="337" y="263"/>
                </a:lnTo>
                <a:lnTo>
                  <a:pt x="335" y="253"/>
                </a:lnTo>
                <a:lnTo>
                  <a:pt x="331" y="244"/>
                </a:lnTo>
                <a:lnTo>
                  <a:pt x="331" y="244"/>
                </a:lnTo>
                <a:lnTo>
                  <a:pt x="320" y="227"/>
                </a:lnTo>
                <a:lnTo>
                  <a:pt x="318" y="220"/>
                </a:lnTo>
                <a:lnTo>
                  <a:pt x="315" y="217"/>
                </a:lnTo>
                <a:lnTo>
                  <a:pt x="315" y="217"/>
                </a:lnTo>
                <a:lnTo>
                  <a:pt x="311" y="219"/>
                </a:lnTo>
                <a:lnTo>
                  <a:pt x="309" y="219"/>
                </a:lnTo>
                <a:lnTo>
                  <a:pt x="305" y="217"/>
                </a:lnTo>
                <a:lnTo>
                  <a:pt x="305" y="217"/>
                </a:lnTo>
                <a:lnTo>
                  <a:pt x="299" y="216"/>
                </a:lnTo>
                <a:lnTo>
                  <a:pt x="295" y="216"/>
                </a:lnTo>
                <a:lnTo>
                  <a:pt x="289" y="217"/>
                </a:lnTo>
                <a:lnTo>
                  <a:pt x="289" y="217"/>
                </a:lnTo>
                <a:lnTo>
                  <a:pt x="272" y="181"/>
                </a:lnTo>
                <a:lnTo>
                  <a:pt x="260" y="149"/>
                </a:lnTo>
                <a:lnTo>
                  <a:pt x="255" y="135"/>
                </a:lnTo>
                <a:lnTo>
                  <a:pt x="252" y="123"/>
                </a:lnTo>
                <a:lnTo>
                  <a:pt x="252" y="123"/>
                </a:lnTo>
                <a:lnTo>
                  <a:pt x="247" y="98"/>
                </a:lnTo>
                <a:lnTo>
                  <a:pt x="241" y="72"/>
                </a:lnTo>
                <a:lnTo>
                  <a:pt x="235" y="61"/>
                </a:lnTo>
                <a:lnTo>
                  <a:pt x="231" y="49"/>
                </a:lnTo>
                <a:lnTo>
                  <a:pt x="226" y="40"/>
                </a:lnTo>
                <a:lnTo>
                  <a:pt x="221" y="34"/>
                </a:lnTo>
                <a:lnTo>
                  <a:pt x="221" y="34"/>
                </a:lnTo>
                <a:lnTo>
                  <a:pt x="212" y="25"/>
                </a:lnTo>
                <a:lnTo>
                  <a:pt x="201" y="17"/>
                </a:lnTo>
                <a:lnTo>
                  <a:pt x="190" y="10"/>
                </a:lnTo>
                <a:lnTo>
                  <a:pt x="182" y="6"/>
                </a:lnTo>
                <a:lnTo>
                  <a:pt x="174" y="3"/>
                </a:lnTo>
                <a:lnTo>
                  <a:pt x="174" y="3"/>
                </a:lnTo>
                <a:lnTo>
                  <a:pt x="163" y="2"/>
                </a:lnTo>
                <a:lnTo>
                  <a:pt x="152" y="0"/>
                </a:lnTo>
                <a:lnTo>
                  <a:pt x="139" y="2"/>
                </a:lnTo>
                <a:lnTo>
                  <a:pt x="126" y="3"/>
                </a:lnTo>
                <a:lnTo>
                  <a:pt x="105" y="7"/>
                </a:lnTo>
                <a:lnTo>
                  <a:pt x="95" y="8"/>
                </a:lnTo>
                <a:lnTo>
                  <a:pt x="95" y="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pptx570_歩いている女性のシルエット4</dc:title>
  <dc:subject>pptx570_歩いている女性のシルエット4</dc:subject>
  <dc:creator>http://www.digipot.net</dc:creator>
  <cp:lastModifiedBy/>
  <cp:revision>1</cp:revision>
  <dcterms:created xsi:type="dcterms:W3CDTF">2014-01-30T05:12:09Z</dcterms:created>
  <dcterms:modified xsi:type="dcterms:W3CDTF">2017-06-09T14:01:07Z</dcterms:modified>
  <cp:category/>
  <cp:version>1</cp:version>
</cp:coreProperties>
</file>