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282" y="34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25"/>
          <p:cNvSpPr>
            <a:spLocks noEditPoints="1"/>
          </p:cNvSpPr>
          <p:nvPr/>
        </p:nvSpPr>
        <p:spPr bwMode="auto">
          <a:xfrm>
            <a:off x="4668127" y="2708920"/>
            <a:ext cx="575742" cy="1700580"/>
          </a:xfrm>
          <a:custGeom>
            <a:avLst/>
            <a:gdLst>
              <a:gd name="T0" fmla="*/ 292 w 993"/>
              <a:gd name="T1" fmla="*/ 43 h 2936"/>
              <a:gd name="T2" fmla="*/ 247 w 993"/>
              <a:gd name="T3" fmla="*/ 151 h 2936"/>
              <a:gd name="T4" fmla="*/ 267 w 993"/>
              <a:gd name="T5" fmla="*/ 216 h 2936"/>
              <a:gd name="T6" fmla="*/ 286 w 993"/>
              <a:gd name="T7" fmla="*/ 292 h 2936"/>
              <a:gd name="T8" fmla="*/ 302 w 993"/>
              <a:gd name="T9" fmla="*/ 355 h 2936"/>
              <a:gd name="T10" fmla="*/ 369 w 993"/>
              <a:gd name="T11" fmla="*/ 482 h 2936"/>
              <a:gd name="T12" fmla="*/ 20 w 993"/>
              <a:gd name="T13" fmla="*/ 902 h 2936"/>
              <a:gd name="T14" fmla="*/ 46 w 993"/>
              <a:gd name="T15" fmla="*/ 1169 h 2936"/>
              <a:gd name="T16" fmla="*/ 128 w 993"/>
              <a:gd name="T17" fmla="*/ 1169 h 2936"/>
              <a:gd name="T18" fmla="*/ 163 w 993"/>
              <a:gd name="T19" fmla="*/ 1192 h 2936"/>
              <a:gd name="T20" fmla="*/ 166 w 993"/>
              <a:gd name="T21" fmla="*/ 1332 h 2936"/>
              <a:gd name="T22" fmla="*/ 119 w 993"/>
              <a:gd name="T23" fmla="*/ 1496 h 2936"/>
              <a:gd name="T24" fmla="*/ 141 w 993"/>
              <a:gd name="T25" fmla="*/ 1725 h 2936"/>
              <a:gd name="T26" fmla="*/ 194 w 993"/>
              <a:gd name="T27" fmla="*/ 1931 h 2936"/>
              <a:gd name="T28" fmla="*/ 171 w 993"/>
              <a:gd name="T29" fmla="*/ 2008 h 2936"/>
              <a:gd name="T30" fmla="*/ 154 w 993"/>
              <a:gd name="T31" fmla="*/ 2061 h 2936"/>
              <a:gd name="T32" fmla="*/ 191 w 993"/>
              <a:gd name="T33" fmla="*/ 2285 h 2936"/>
              <a:gd name="T34" fmla="*/ 281 w 993"/>
              <a:gd name="T35" fmla="*/ 2513 h 2936"/>
              <a:gd name="T36" fmla="*/ 315 w 993"/>
              <a:gd name="T37" fmla="*/ 2660 h 2936"/>
              <a:gd name="T38" fmla="*/ 294 w 993"/>
              <a:gd name="T39" fmla="*/ 2807 h 2936"/>
              <a:gd name="T40" fmla="*/ 266 w 993"/>
              <a:gd name="T41" fmla="*/ 2883 h 2936"/>
              <a:gd name="T42" fmla="*/ 377 w 993"/>
              <a:gd name="T43" fmla="*/ 2900 h 2936"/>
              <a:gd name="T44" fmla="*/ 435 w 993"/>
              <a:gd name="T45" fmla="*/ 2848 h 2936"/>
              <a:gd name="T46" fmla="*/ 467 w 993"/>
              <a:gd name="T47" fmla="*/ 2790 h 2936"/>
              <a:gd name="T48" fmla="*/ 457 w 993"/>
              <a:gd name="T49" fmla="*/ 2694 h 2936"/>
              <a:gd name="T50" fmla="*/ 417 w 993"/>
              <a:gd name="T51" fmla="*/ 2494 h 2936"/>
              <a:gd name="T52" fmla="*/ 472 w 993"/>
              <a:gd name="T53" fmla="*/ 2332 h 2936"/>
              <a:gd name="T54" fmla="*/ 492 w 993"/>
              <a:gd name="T55" fmla="*/ 2378 h 2936"/>
              <a:gd name="T56" fmla="*/ 543 w 993"/>
              <a:gd name="T57" fmla="*/ 2662 h 2936"/>
              <a:gd name="T58" fmla="*/ 510 w 993"/>
              <a:gd name="T59" fmla="*/ 2805 h 2936"/>
              <a:gd name="T60" fmla="*/ 495 w 993"/>
              <a:gd name="T61" fmla="*/ 2851 h 2936"/>
              <a:gd name="T62" fmla="*/ 515 w 993"/>
              <a:gd name="T63" fmla="*/ 2918 h 2936"/>
              <a:gd name="T64" fmla="*/ 600 w 993"/>
              <a:gd name="T65" fmla="*/ 2936 h 2936"/>
              <a:gd name="T66" fmla="*/ 679 w 993"/>
              <a:gd name="T67" fmla="*/ 2918 h 2936"/>
              <a:gd name="T68" fmla="*/ 694 w 993"/>
              <a:gd name="T69" fmla="*/ 2856 h 2936"/>
              <a:gd name="T70" fmla="*/ 653 w 993"/>
              <a:gd name="T71" fmla="*/ 2747 h 2936"/>
              <a:gd name="T72" fmla="*/ 792 w 993"/>
              <a:gd name="T73" fmla="*/ 2292 h 2936"/>
              <a:gd name="T74" fmla="*/ 844 w 993"/>
              <a:gd name="T75" fmla="*/ 1893 h 2936"/>
              <a:gd name="T76" fmla="*/ 844 w 993"/>
              <a:gd name="T77" fmla="*/ 1636 h 2936"/>
              <a:gd name="T78" fmla="*/ 796 w 993"/>
              <a:gd name="T79" fmla="*/ 1358 h 2936"/>
              <a:gd name="T80" fmla="*/ 794 w 993"/>
              <a:gd name="T81" fmla="*/ 1269 h 2936"/>
              <a:gd name="T82" fmla="*/ 801 w 993"/>
              <a:gd name="T83" fmla="*/ 1179 h 2936"/>
              <a:gd name="T84" fmla="*/ 864 w 993"/>
              <a:gd name="T85" fmla="*/ 1207 h 2936"/>
              <a:gd name="T86" fmla="*/ 950 w 993"/>
              <a:gd name="T87" fmla="*/ 1169 h 2936"/>
              <a:gd name="T88" fmla="*/ 960 w 993"/>
              <a:gd name="T89" fmla="*/ 1108 h 2936"/>
              <a:gd name="T90" fmla="*/ 993 w 993"/>
              <a:gd name="T91" fmla="*/ 1096 h 2936"/>
              <a:gd name="T92" fmla="*/ 870 w 993"/>
              <a:gd name="T93" fmla="*/ 706 h 2936"/>
              <a:gd name="T94" fmla="*/ 771 w 993"/>
              <a:gd name="T95" fmla="*/ 566 h 2936"/>
              <a:gd name="T96" fmla="*/ 631 w 993"/>
              <a:gd name="T97" fmla="*/ 505 h 2936"/>
              <a:gd name="T98" fmla="*/ 590 w 993"/>
              <a:gd name="T99" fmla="*/ 400 h 2936"/>
              <a:gd name="T100" fmla="*/ 641 w 993"/>
              <a:gd name="T101" fmla="*/ 282 h 2936"/>
              <a:gd name="T102" fmla="*/ 649 w 993"/>
              <a:gd name="T103" fmla="*/ 249 h 2936"/>
              <a:gd name="T104" fmla="*/ 626 w 993"/>
              <a:gd name="T105" fmla="*/ 105 h 2936"/>
              <a:gd name="T106" fmla="*/ 566 w 993"/>
              <a:gd name="T107" fmla="*/ 28 h 2936"/>
              <a:gd name="T108" fmla="*/ 417 w 993"/>
              <a:gd name="T109" fmla="*/ 10 h 2936"/>
              <a:gd name="T110" fmla="*/ 387 w 993"/>
              <a:gd name="T111" fmla="*/ 25 h 2936"/>
              <a:gd name="T112" fmla="*/ 440 w 993"/>
              <a:gd name="T113" fmla="*/ 2096 h 2936"/>
              <a:gd name="T114" fmla="*/ 440 w 993"/>
              <a:gd name="T115" fmla="*/ 1948 h 2936"/>
              <a:gd name="T116" fmla="*/ 462 w 993"/>
              <a:gd name="T117" fmla="*/ 1807 h 2936"/>
              <a:gd name="T118" fmla="*/ 477 w 993"/>
              <a:gd name="T119" fmla="*/ 2122 h 2936"/>
              <a:gd name="T120" fmla="*/ 440 w 993"/>
              <a:gd name="T121" fmla="*/ 2096 h 2936"/>
              <a:gd name="T122" fmla="*/ 487 w 993"/>
              <a:gd name="T123" fmla="*/ 2202 h 29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93" h="2936">
                <a:moveTo>
                  <a:pt x="377" y="22"/>
                </a:moveTo>
                <a:lnTo>
                  <a:pt x="359" y="2"/>
                </a:lnTo>
                <a:lnTo>
                  <a:pt x="359" y="2"/>
                </a:lnTo>
                <a:lnTo>
                  <a:pt x="350" y="5"/>
                </a:lnTo>
                <a:lnTo>
                  <a:pt x="330" y="15"/>
                </a:lnTo>
                <a:lnTo>
                  <a:pt x="309" y="28"/>
                </a:lnTo>
                <a:lnTo>
                  <a:pt x="299" y="35"/>
                </a:lnTo>
                <a:lnTo>
                  <a:pt x="292" y="43"/>
                </a:lnTo>
                <a:lnTo>
                  <a:pt x="292" y="43"/>
                </a:lnTo>
                <a:lnTo>
                  <a:pt x="286" y="51"/>
                </a:lnTo>
                <a:lnTo>
                  <a:pt x="279" y="65"/>
                </a:lnTo>
                <a:lnTo>
                  <a:pt x="266" y="93"/>
                </a:lnTo>
                <a:lnTo>
                  <a:pt x="254" y="124"/>
                </a:lnTo>
                <a:lnTo>
                  <a:pt x="249" y="139"/>
                </a:lnTo>
                <a:lnTo>
                  <a:pt x="247" y="151"/>
                </a:lnTo>
                <a:lnTo>
                  <a:pt x="247" y="151"/>
                </a:lnTo>
                <a:lnTo>
                  <a:pt x="247" y="161"/>
                </a:lnTo>
                <a:lnTo>
                  <a:pt x="249" y="169"/>
                </a:lnTo>
                <a:lnTo>
                  <a:pt x="252" y="178"/>
                </a:lnTo>
                <a:lnTo>
                  <a:pt x="256" y="183"/>
                </a:lnTo>
                <a:lnTo>
                  <a:pt x="264" y="191"/>
                </a:lnTo>
                <a:lnTo>
                  <a:pt x="267" y="194"/>
                </a:lnTo>
                <a:lnTo>
                  <a:pt x="267" y="194"/>
                </a:lnTo>
                <a:lnTo>
                  <a:pt x="267" y="216"/>
                </a:lnTo>
                <a:lnTo>
                  <a:pt x="267" y="236"/>
                </a:lnTo>
                <a:lnTo>
                  <a:pt x="267" y="251"/>
                </a:lnTo>
                <a:lnTo>
                  <a:pt x="267" y="251"/>
                </a:lnTo>
                <a:lnTo>
                  <a:pt x="266" y="256"/>
                </a:lnTo>
                <a:lnTo>
                  <a:pt x="267" y="262"/>
                </a:lnTo>
                <a:lnTo>
                  <a:pt x="274" y="272"/>
                </a:lnTo>
                <a:lnTo>
                  <a:pt x="282" y="284"/>
                </a:lnTo>
                <a:lnTo>
                  <a:pt x="286" y="292"/>
                </a:lnTo>
                <a:lnTo>
                  <a:pt x="289" y="301"/>
                </a:lnTo>
                <a:lnTo>
                  <a:pt x="289" y="301"/>
                </a:lnTo>
                <a:lnTo>
                  <a:pt x="294" y="312"/>
                </a:lnTo>
                <a:lnTo>
                  <a:pt x="294" y="315"/>
                </a:lnTo>
                <a:lnTo>
                  <a:pt x="294" y="320"/>
                </a:lnTo>
                <a:lnTo>
                  <a:pt x="297" y="340"/>
                </a:lnTo>
                <a:lnTo>
                  <a:pt x="297" y="340"/>
                </a:lnTo>
                <a:lnTo>
                  <a:pt x="302" y="355"/>
                </a:lnTo>
                <a:lnTo>
                  <a:pt x="307" y="370"/>
                </a:lnTo>
                <a:lnTo>
                  <a:pt x="320" y="397"/>
                </a:lnTo>
                <a:lnTo>
                  <a:pt x="332" y="417"/>
                </a:lnTo>
                <a:lnTo>
                  <a:pt x="342" y="427"/>
                </a:lnTo>
                <a:lnTo>
                  <a:pt x="342" y="427"/>
                </a:lnTo>
                <a:lnTo>
                  <a:pt x="362" y="442"/>
                </a:lnTo>
                <a:lnTo>
                  <a:pt x="377" y="450"/>
                </a:lnTo>
                <a:lnTo>
                  <a:pt x="369" y="482"/>
                </a:lnTo>
                <a:lnTo>
                  <a:pt x="267" y="525"/>
                </a:lnTo>
                <a:lnTo>
                  <a:pt x="65" y="623"/>
                </a:lnTo>
                <a:lnTo>
                  <a:pt x="65" y="623"/>
                </a:lnTo>
                <a:lnTo>
                  <a:pt x="55" y="659"/>
                </a:lnTo>
                <a:lnTo>
                  <a:pt x="41" y="716"/>
                </a:lnTo>
                <a:lnTo>
                  <a:pt x="41" y="716"/>
                </a:lnTo>
                <a:lnTo>
                  <a:pt x="33" y="782"/>
                </a:lnTo>
                <a:lnTo>
                  <a:pt x="20" y="902"/>
                </a:lnTo>
                <a:lnTo>
                  <a:pt x="0" y="1083"/>
                </a:lnTo>
                <a:lnTo>
                  <a:pt x="0" y="1083"/>
                </a:lnTo>
                <a:lnTo>
                  <a:pt x="1" y="1091"/>
                </a:lnTo>
                <a:lnTo>
                  <a:pt x="5" y="1101"/>
                </a:lnTo>
                <a:lnTo>
                  <a:pt x="18" y="1123"/>
                </a:lnTo>
                <a:lnTo>
                  <a:pt x="33" y="1147"/>
                </a:lnTo>
                <a:lnTo>
                  <a:pt x="46" y="1169"/>
                </a:lnTo>
                <a:lnTo>
                  <a:pt x="46" y="1169"/>
                </a:lnTo>
                <a:lnTo>
                  <a:pt x="50" y="1174"/>
                </a:lnTo>
                <a:lnTo>
                  <a:pt x="55" y="1176"/>
                </a:lnTo>
                <a:lnTo>
                  <a:pt x="60" y="1179"/>
                </a:lnTo>
                <a:lnTo>
                  <a:pt x="66" y="1181"/>
                </a:lnTo>
                <a:lnTo>
                  <a:pt x="80" y="1181"/>
                </a:lnTo>
                <a:lnTo>
                  <a:pt x="96" y="1179"/>
                </a:lnTo>
                <a:lnTo>
                  <a:pt x="113" y="1174"/>
                </a:lnTo>
                <a:lnTo>
                  <a:pt x="128" y="1169"/>
                </a:lnTo>
                <a:lnTo>
                  <a:pt x="139" y="1164"/>
                </a:lnTo>
                <a:lnTo>
                  <a:pt x="148" y="1159"/>
                </a:lnTo>
                <a:lnTo>
                  <a:pt x="148" y="1159"/>
                </a:lnTo>
                <a:lnTo>
                  <a:pt x="151" y="1157"/>
                </a:lnTo>
                <a:lnTo>
                  <a:pt x="153" y="1161"/>
                </a:lnTo>
                <a:lnTo>
                  <a:pt x="156" y="1166"/>
                </a:lnTo>
                <a:lnTo>
                  <a:pt x="158" y="1172"/>
                </a:lnTo>
                <a:lnTo>
                  <a:pt x="163" y="1192"/>
                </a:lnTo>
                <a:lnTo>
                  <a:pt x="166" y="1217"/>
                </a:lnTo>
                <a:lnTo>
                  <a:pt x="169" y="1244"/>
                </a:lnTo>
                <a:lnTo>
                  <a:pt x="169" y="1269"/>
                </a:lnTo>
                <a:lnTo>
                  <a:pt x="169" y="1290"/>
                </a:lnTo>
                <a:lnTo>
                  <a:pt x="169" y="1302"/>
                </a:lnTo>
                <a:lnTo>
                  <a:pt x="169" y="1302"/>
                </a:lnTo>
                <a:lnTo>
                  <a:pt x="166" y="1317"/>
                </a:lnTo>
                <a:lnTo>
                  <a:pt x="166" y="1332"/>
                </a:lnTo>
                <a:lnTo>
                  <a:pt x="169" y="1348"/>
                </a:lnTo>
                <a:lnTo>
                  <a:pt x="169" y="1348"/>
                </a:lnTo>
                <a:lnTo>
                  <a:pt x="161" y="1362"/>
                </a:lnTo>
                <a:lnTo>
                  <a:pt x="153" y="1380"/>
                </a:lnTo>
                <a:lnTo>
                  <a:pt x="143" y="1403"/>
                </a:lnTo>
                <a:lnTo>
                  <a:pt x="133" y="1430"/>
                </a:lnTo>
                <a:lnTo>
                  <a:pt x="124" y="1461"/>
                </a:lnTo>
                <a:lnTo>
                  <a:pt x="119" y="1496"/>
                </a:lnTo>
                <a:lnTo>
                  <a:pt x="118" y="1515"/>
                </a:lnTo>
                <a:lnTo>
                  <a:pt x="116" y="1533"/>
                </a:lnTo>
                <a:lnTo>
                  <a:pt x="116" y="1533"/>
                </a:lnTo>
                <a:lnTo>
                  <a:pt x="116" y="1553"/>
                </a:lnTo>
                <a:lnTo>
                  <a:pt x="118" y="1574"/>
                </a:lnTo>
                <a:lnTo>
                  <a:pt x="124" y="1622"/>
                </a:lnTo>
                <a:lnTo>
                  <a:pt x="133" y="1674"/>
                </a:lnTo>
                <a:lnTo>
                  <a:pt x="141" y="1725"/>
                </a:lnTo>
                <a:lnTo>
                  <a:pt x="159" y="1812"/>
                </a:lnTo>
                <a:lnTo>
                  <a:pt x="164" y="1838"/>
                </a:lnTo>
                <a:lnTo>
                  <a:pt x="166" y="1853"/>
                </a:lnTo>
                <a:lnTo>
                  <a:pt x="166" y="1853"/>
                </a:lnTo>
                <a:lnTo>
                  <a:pt x="169" y="1860"/>
                </a:lnTo>
                <a:lnTo>
                  <a:pt x="174" y="1875"/>
                </a:lnTo>
                <a:lnTo>
                  <a:pt x="188" y="1911"/>
                </a:lnTo>
                <a:lnTo>
                  <a:pt x="194" y="1931"/>
                </a:lnTo>
                <a:lnTo>
                  <a:pt x="197" y="1951"/>
                </a:lnTo>
                <a:lnTo>
                  <a:pt x="199" y="1961"/>
                </a:lnTo>
                <a:lnTo>
                  <a:pt x="197" y="1971"/>
                </a:lnTo>
                <a:lnTo>
                  <a:pt x="196" y="1978"/>
                </a:lnTo>
                <a:lnTo>
                  <a:pt x="191" y="1986"/>
                </a:lnTo>
                <a:lnTo>
                  <a:pt x="191" y="1986"/>
                </a:lnTo>
                <a:lnTo>
                  <a:pt x="181" y="1998"/>
                </a:lnTo>
                <a:lnTo>
                  <a:pt x="171" y="2008"/>
                </a:lnTo>
                <a:lnTo>
                  <a:pt x="151" y="2023"/>
                </a:lnTo>
                <a:lnTo>
                  <a:pt x="144" y="2029"/>
                </a:lnTo>
                <a:lnTo>
                  <a:pt x="143" y="2038"/>
                </a:lnTo>
                <a:lnTo>
                  <a:pt x="143" y="2041"/>
                </a:lnTo>
                <a:lnTo>
                  <a:pt x="143" y="2046"/>
                </a:lnTo>
                <a:lnTo>
                  <a:pt x="149" y="2054"/>
                </a:lnTo>
                <a:lnTo>
                  <a:pt x="149" y="2054"/>
                </a:lnTo>
                <a:lnTo>
                  <a:pt x="154" y="2061"/>
                </a:lnTo>
                <a:lnTo>
                  <a:pt x="159" y="2069"/>
                </a:lnTo>
                <a:lnTo>
                  <a:pt x="168" y="2092"/>
                </a:lnTo>
                <a:lnTo>
                  <a:pt x="174" y="2119"/>
                </a:lnTo>
                <a:lnTo>
                  <a:pt x="181" y="2149"/>
                </a:lnTo>
                <a:lnTo>
                  <a:pt x="189" y="2202"/>
                </a:lnTo>
                <a:lnTo>
                  <a:pt x="191" y="2225"/>
                </a:lnTo>
                <a:lnTo>
                  <a:pt x="191" y="2225"/>
                </a:lnTo>
                <a:lnTo>
                  <a:pt x="191" y="2285"/>
                </a:lnTo>
                <a:lnTo>
                  <a:pt x="191" y="2285"/>
                </a:lnTo>
                <a:lnTo>
                  <a:pt x="191" y="2320"/>
                </a:lnTo>
                <a:lnTo>
                  <a:pt x="236" y="2320"/>
                </a:lnTo>
                <a:lnTo>
                  <a:pt x="236" y="2320"/>
                </a:lnTo>
                <a:lnTo>
                  <a:pt x="254" y="2395"/>
                </a:lnTo>
                <a:lnTo>
                  <a:pt x="269" y="2459"/>
                </a:lnTo>
                <a:lnTo>
                  <a:pt x="281" y="2513"/>
                </a:lnTo>
                <a:lnTo>
                  <a:pt x="281" y="2513"/>
                </a:lnTo>
                <a:lnTo>
                  <a:pt x="286" y="2534"/>
                </a:lnTo>
                <a:lnTo>
                  <a:pt x="291" y="2552"/>
                </a:lnTo>
                <a:lnTo>
                  <a:pt x="300" y="2586"/>
                </a:lnTo>
                <a:lnTo>
                  <a:pt x="309" y="2612"/>
                </a:lnTo>
                <a:lnTo>
                  <a:pt x="312" y="2626"/>
                </a:lnTo>
                <a:lnTo>
                  <a:pt x="314" y="2635"/>
                </a:lnTo>
                <a:lnTo>
                  <a:pt x="314" y="2635"/>
                </a:lnTo>
                <a:lnTo>
                  <a:pt x="315" y="2660"/>
                </a:lnTo>
                <a:lnTo>
                  <a:pt x="314" y="2689"/>
                </a:lnTo>
                <a:lnTo>
                  <a:pt x="312" y="2710"/>
                </a:lnTo>
                <a:lnTo>
                  <a:pt x="310" y="2724"/>
                </a:lnTo>
                <a:lnTo>
                  <a:pt x="310" y="2724"/>
                </a:lnTo>
                <a:lnTo>
                  <a:pt x="302" y="2763"/>
                </a:lnTo>
                <a:lnTo>
                  <a:pt x="297" y="2792"/>
                </a:lnTo>
                <a:lnTo>
                  <a:pt x="294" y="2807"/>
                </a:lnTo>
                <a:lnTo>
                  <a:pt x="294" y="2807"/>
                </a:lnTo>
                <a:lnTo>
                  <a:pt x="279" y="2833"/>
                </a:lnTo>
                <a:lnTo>
                  <a:pt x="269" y="2851"/>
                </a:lnTo>
                <a:lnTo>
                  <a:pt x="267" y="2860"/>
                </a:lnTo>
                <a:lnTo>
                  <a:pt x="267" y="2866"/>
                </a:lnTo>
                <a:lnTo>
                  <a:pt x="267" y="2866"/>
                </a:lnTo>
                <a:lnTo>
                  <a:pt x="266" y="2873"/>
                </a:lnTo>
                <a:lnTo>
                  <a:pt x="266" y="2878"/>
                </a:lnTo>
                <a:lnTo>
                  <a:pt x="266" y="2883"/>
                </a:lnTo>
                <a:lnTo>
                  <a:pt x="266" y="2886"/>
                </a:lnTo>
                <a:lnTo>
                  <a:pt x="269" y="2891"/>
                </a:lnTo>
                <a:lnTo>
                  <a:pt x="274" y="2893"/>
                </a:lnTo>
                <a:lnTo>
                  <a:pt x="284" y="2896"/>
                </a:lnTo>
                <a:lnTo>
                  <a:pt x="297" y="2898"/>
                </a:lnTo>
                <a:lnTo>
                  <a:pt x="297" y="2898"/>
                </a:lnTo>
                <a:lnTo>
                  <a:pt x="337" y="2900"/>
                </a:lnTo>
                <a:lnTo>
                  <a:pt x="377" y="2900"/>
                </a:lnTo>
                <a:lnTo>
                  <a:pt x="397" y="2898"/>
                </a:lnTo>
                <a:lnTo>
                  <a:pt x="412" y="2895"/>
                </a:lnTo>
                <a:lnTo>
                  <a:pt x="423" y="2891"/>
                </a:lnTo>
                <a:lnTo>
                  <a:pt x="427" y="2888"/>
                </a:lnTo>
                <a:lnTo>
                  <a:pt x="428" y="2885"/>
                </a:lnTo>
                <a:lnTo>
                  <a:pt x="428" y="2885"/>
                </a:lnTo>
                <a:lnTo>
                  <a:pt x="433" y="2868"/>
                </a:lnTo>
                <a:lnTo>
                  <a:pt x="435" y="2848"/>
                </a:lnTo>
                <a:lnTo>
                  <a:pt x="437" y="2831"/>
                </a:lnTo>
                <a:lnTo>
                  <a:pt x="440" y="2823"/>
                </a:lnTo>
                <a:lnTo>
                  <a:pt x="440" y="2823"/>
                </a:lnTo>
                <a:lnTo>
                  <a:pt x="445" y="2818"/>
                </a:lnTo>
                <a:lnTo>
                  <a:pt x="455" y="2810"/>
                </a:lnTo>
                <a:lnTo>
                  <a:pt x="460" y="2803"/>
                </a:lnTo>
                <a:lnTo>
                  <a:pt x="463" y="2797"/>
                </a:lnTo>
                <a:lnTo>
                  <a:pt x="467" y="2790"/>
                </a:lnTo>
                <a:lnTo>
                  <a:pt x="468" y="2782"/>
                </a:lnTo>
                <a:lnTo>
                  <a:pt x="468" y="2782"/>
                </a:lnTo>
                <a:lnTo>
                  <a:pt x="468" y="2770"/>
                </a:lnTo>
                <a:lnTo>
                  <a:pt x="468" y="2757"/>
                </a:lnTo>
                <a:lnTo>
                  <a:pt x="463" y="2728"/>
                </a:lnTo>
                <a:lnTo>
                  <a:pt x="460" y="2704"/>
                </a:lnTo>
                <a:lnTo>
                  <a:pt x="457" y="2695"/>
                </a:lnTo>
                <a:lnTo>
                  <a:pt x="457" y="2694"/>
                </a:lnTo>
                <a:lnTo>
                  <a:pt x="457" y="2694"/>
                </a:lnTo>
                <a:lnTo>
                  <a:pt x="455" y="2694"/>
                </a:lnTo>
                <a:lnTo>
                  <a:pt x="452" y="2689"/>
                </a:lnTo>
                <a:lnTo>
                  <a:pt x="445" y="2674"/>
                </a:lnTo>
                <a:lnTo>
                  <a:pt x="435" y="2650"/>
                </a:lnTo>
                <a:lnTo>
                  <a:pt x="435" y="2650"/>
                </a:lnTo>
                <a:lnTo>
                  <a:pt x="423" y="2564"/>
                </a:lnTo>
                <a:lnTo>
                  <a:pt x="417" y="2494"/>
                </a:lnTo>
                <a:lnTo>
                  <a:pt x="417" y="2464"/>
                </a:lnTo>
                <a:lnTo>
                  <a:pt x="417" y="2443"/>
                </a:lnTo>
                <a:lnTo>
                  <a:pt x="417" y="2443"/>
                </a:lnTo>
                <a:lnTo>
                  <a:pt x="432" y="2287"/>
                </a:lnTo>
                <a:lnTo>
                  <a:pt x="477" y="2302"/>
                </a:lnTo>
                <a:lnTo>
                  <a:pt x="477" y="2302"/>
                </a:lnTo>
                <a:lnTo>
                  <a:pt x="475" y="2310"/>
                </a:lnTo>
                <a:lnTo>
                  <a:pt x="472" y="2332"/>
                </a:lnTo>
                <a:lnTo>
                  <a:pt x="472" y="2345"/>
                </a:lnTo>
                <a:lnTo>
                  <a:pt x="472" y="2356"/>
                </a:lnTo>
                <a:lnTo>
                  <a:pt x="475" y="2365"/>
                </a:lnTo>
                <a:lnTo>
                  <a:pt x="477" y="2370"/>
                </a:lnTo>
                <a:lnTo>
                  <a:pt x="478" y="2371"/>
                </a:lnTo>
                <a:lnTo>
                  <a:pt x="478" y="2371"/>
                </a:lnTo>
                <a:lnTo>
                  <a:pt x="485" y="2376"/>
                </a:lnTo>
                <a:lnTo>
                  <a:pt x="492" y="2378"/>
                </a:lnTo>
                <a:lnTo>
                  <a:pt x="503" y="2380"/>
                </a:lnTo>
                <a:lnTo>
                  <a:pt x="511" y="2378"/>
                </a:lnTo>
                <a:lnTo>
                  <a:pt x="515" y="2378"/>
                </a:lnTo>
                <a:lnTo>
                  <a:pt x="515" y="2378"/>
                </a:lnTo>
                <a:lnTo>
                  <a:pt x="528" y="2509"/>
                </a:lnTo>
                <a:lnTo>
                  <a:pt x="538" y="2606"/>
                </a:lnTo>
                <a:lnTo>
                  <a:pt x="543" y="2662"/>
                </a:lnTo>
                <a:lnTo>
                  <a:pt x="543" y="2662"/>
                </a:lnTo>
                <a:lnTo>
                  <a:pt x="543" y="2675"/>
                </a:lnTo>
                <a:lnTo>
                  <a:pt x="541" y="2694"/>
                </a:lnTo>
                <a:lnTo>
                  <a:pt x="533" y="2732"/>
                </a:lnTo>
                <a:lnTo>
                  <a:pt x="523" y="2780"/>
                </a:lnTo>
                <a:lnTo>
                  <a:pt x="523" y="2780"/>
                </a:lnTo>
                <a:lnTo>
                  <a:pt x="516" y="2788"/>
                </a:lnTo>
                <a:lnTo>
                  <a:pt x="511" y="2797"/>
                </a:lnTo>
                <a:lnTo>
                  <a:pt x="510" y="2805"/>
                </a:lnTo>
                <a:lnTo>
                  <a:pt x="510" y="2805"/>
                </a:lnTo>
                <a:lnTo>
                  <a:pt x="513" y="2821"/>
                </a:lnTo>
                <a:lnTo>
                  <a:pt x="513" y="2830"/>
                </a:lnTo>
                <a:lnTo>
                  <a:pt x="511" y="2835"/>
                </a:lnTo>
                <a:lnTo>
                  <a:pt x="510" y="2838"/>
                </a:lnTo>
                <a:lnTo>
                  <a:pt x="510" y="2838"/>
                </a:lnTo>
                <a:lnTo>
                  <a:pt x="503" y="2843"/>
                </a:lnTo>
                <a:lnTo>
                  <a:pt x="495" y="2851"/>
                </a:lnTo>
                <a:lnTo>
                  <a:pt x="492" y="2856"/>
                </a:lnTo>
                <a:lnTo>
                  <a:pt x="490" y="2861"/>
                </a:lnTo>
                <a:lnTo>
                  <a:pt x="490" y="2868"/>
                </a:lnTo>
                <a:lnTo>
                  <a:pt x="492" y="2876"/>
                </a:lnTo>
                <a:lnTo>
                  <a:pt x="492" y="2876"/>
                </a:lnTo>
                <a:lnTo>
                  <a:pt x="498" y="2893"/>
                </a:lnTo>
                <a:lnTo>
                  <a:pt x="505" y="2905"/>
                </a:lnTo>
                <a:lnTo>
                  <a:pt x="515" y="2918"/>
                </a:lnTo>
                <a:lnTo>
                  <a:pt x="515" y="2918"/>
                </a:lnTo>
                <a:lnTo>
                  <a:pt x="518" y="2921"/>
                </a:lnTo>
                <a:lnTo>
                  <a:pt x="523" y="2924"/>
                </a:lnTo>
                <a:lnTo>
                  <a:pt x="533" y="2928"/>
                </a:lnTo>
                <a:lnTo>
                  <a:pt x="546" y="2931"/>
                </a:lnTo>
                <a:lnTo>
                  <a:pt x="561" y="2933"/>
                </a:lnTo>
                <a:lnTo>
                  <a:pt x="580" y="2934"/>
                </a:lnTo>
                <a:lnTo>
                  <a:pt x="600" y="2936"/>
                </a:lnTo>
                <a:lnTo>
                  <a:pt x="623" y="2934"/>
                </a:lnTo>
                <a:lnTo>
                  <a:pt x="623" y="2934"/>
                </a:lnTo>
                <a:lnTo>
                  <a:pt x="644" y="2934"/>
                </a:lnTo>
                <a:lnTo>
                  <a:pt x="659" y="2934"/>
                </a:lnTo>
                <a:lnTo>
                  <a:pt x="676" y="2936"/>
                </a:lnTo>
                <a:lnTo>
                  <a:pt x="679" y="2936"/>
                </a:lnTo>
                <a:lnTo>
                  <a:pt x="679" y="2933"/>
                </a:lnTo>
                <a:lnTo>
                  <a:pt x="679" y="2918"/>
                </a:lnTo>
                <a:lnTo>
                  <a:pt x="679" y="2918"/>
                </a:lnTo>
                <a:lnTo>
                  <a:pt x="679" y="2908"/>
                </a:lnTo>
                <a:lnTo>
                  <a:pt x="681" y="2898"/>
                </a:lnTo>
                <a:lnTo>
                  <a:pt x="686" y="2881"/>
                </a:lnTo>
                <a:lnTo>
                  <a:pt x="691" y="2868"/>
                </a:lnTo>
                <a:lnTo>
                  <a:pt x="693" y="2861"/>
                </a:lnTo>
                <a:lnTo>
                  <a:pt x="694" y="2856"/>
                </a:lnTo>
                <a:lnTo>
                  <a:pt x="694" y="2856"/>
                </a:lnTo>
                <a:lnTo>
                  <a:pt x="693" y="2843"/>
                </a:lnTo>
                <a:lnTo>
                  <a:pt x="688" y="2830"/>
                </a:lnTo>
                <a:lnTo>
                  <a:pt x="681" y="2813"/>
                </a:lnTo>
                <a:lnTo>
                  <a:pt x="673" y="2798"/>
                </a:lnTo>
                <a:lnTo>
                  <a:pt x="673" y="2798"/>
                </a:lnTo>
                <a:lnTo>
                  <a:pt x="664" y="2782"/>
                </a:lnTo>
                <a:lnTo>
                  <a:pt x="658" y="2763"/>
                </a:lnTo>
                <a:lnTo>
                  <a:pt x="653" y="2747"/>
                </a:lnTo>
                <a:lnTo>
                  <a:pt x="678" y="2591"/>
                </a:lnTo>
                <a:lnTo>
                  <a:pt x="706" y="2410"/>
                </a:lnTo>
                <a:lnTo>
                  <a:pt x="716" y="2330"/>
                </a:lnTo>
                <a:lnTo>
                  <a:pt x="716" y="2330"/>
                </a:lnTo>
                <a:lnTo>
                  <a:pt x="746" y="2313"/>
                </a:lnTo>
                <a:lnTo>
                  <a:pt x="769" y="2300"/>
                </a:lnTo>
                <a:lnTo>
                  <a:pt x="782" y="2295"/>
                </a:lnTo>
                <a:lnTo>
                  <a:pt x="792" y="2292"/>
                </a:lnTo>
                <a:lnTo>
                  <a:pt x="792" y="2292"/>
                </a:lnTo>
                <a:lnTo>
                  <a:pt x="809" y="2288"/>
                </a:lnTo>
                <a:lnTo>
                  <a:pt x="824" y="2287"/>
                </a:lnTo>
                <a:lnTo>
                  <a:pt x="839" y="2287"/>
                </a:lnTo>
                <a:lnTo>
                  <a:pt x="835" y="1928"/>
                </a:lnTo>
                <a:lnTo>
                  <a:pt x="835" y="1928"/>
                </a:lnTo>
                <a:lnTo>
                  <a:pt x="837" y="1920"/>
                </a:lnTo>
                <a:lnTo>
                  <a:pt x="844" y="1893"/>
                </a:lnTo>
                <a:lnTo>
                  <a:pt x="847" y="1873"/>
                </a:lnTo>
                <a:lnTo>
                  <a:pt x="849" y="1848"/>
                </a:lnTo>
                <a:lnTo>
                  <a:pt x="852" y="1818"/>
                </a:lnTo>
                <a:lnTo>
                  <a:pt x="852" y="1782"/>
                </a:lnTo>
                <a:lnTo>
                  <a:pt x="852" y="1782"/>
                </a:lnTo>
                <a:lnTo>
                  <a:pt x="850" y="1744"/>
                </a:lnTo>
                <a:lnTo>
                  <a:pt x="849" y="1705"/>
                </a:lnTo>
                <a:lnTo>
                  <a:pt x="844" y="1636"/>
                </a:lnTo>
                <a:lnTo>
                  <a:pt x="839" y="1584"/>
                </a:lnTo>
                <a:lnTo>
                  <a:pt x="835" y="1564"/>
                </a:lnTo>
                <a:lnTo>
                  <a:pt x="835" y="1564"/>
                </a:lnTo>
                <a:lnTo>
                  <a:pt x="812" y="1481"/>
                </a:lnTo>
                <a:lnTo>
                  <a:pt x="792" y="1400"/>
                </a:lnTo>
                <a:lnTo>
                  <a:pt x="801" y="1377"/>
                </a:lnTo>
                <a:lnTo>
                  <a:pt x="801" y="1377"/>
                </a:lnTo>
                <a:lnTo>
                  <a:pt x="796" y="1358"/>
                </a:lnTo>
                <a:lnTo>
                  <a:pt x="792" y="1345"/>
                </a:lnTo>
                <a:lnTo>
                  <a:pt x="792" y="1337"/>
                </a:lnTo>
                <a:lnTo>
                  <a:pt x="792" y="1337"/>
                </a:lnTo>
                <a:lnTo>
                  <a:pt x="792" y="1325"/>
                </a:lnTo>
                <a:lnTo>
                  <a:pt x="792" y="1304"/>
                </a:lnTo>
                <a:lnTo>
                  <a:pt x="792" y="1274"/>
                </a:lnTo>
                <a:lnTo>
                  <a:pt x="792" y="1274"/>
                </a:lnTo>
                <a:lnTo>
                  <a:pt x="794" y="1269"/>
                </a:lnTo>
                <a:lnTo>
                  <a:pt x="799" y="1259"/>
                </a:lnTo>
                <a:lnTo>
                  <a:pt x="804" y="1240"/>
                </a:lnTo>
                <a:lnTo>
                  <a:pt x="806" y="1229"/>
                </a:lnTo>
                <a:lnTo>
                  <a:pt x="806" y="1217"/>
                </a:lnTo>
                <a:lnTo>
                  <a:pt x="806" y="1217"/>
                </a:lnTo>
                <a:lnTo>
                  <a:pt x="806" y="1204"/>
                </a:lnTo>
                <a:lnTo>
                  <a:pt x="804" y="1194"/>
                </a:lnTo>
                <a:lnTo>
                  <a:pt x="801" y="1179"/>
                </a:lnTo>
                <a:lnTo>
                  <a:pt x="796" y="1172"/>
                </a:lnTo>
                <a:lnTo>
                  <a:pt x="794" y="1169"/>
                </a:lnTo>
                <a:lnTo>
                  <a:pt x="794" y="1169"/>
                </a:lnTo>
                <a:lnTo>
                  <a:pt x="802" y="1176"/>
                </a:lnTo>
                <a:lnTo>
                  <a:pt x="824" y="1189"/>
                </a:lnTo>
                <a:lnTo>
                  <a:pt x="835" y="1197"/>
                </a:lnTo>
                <a:lnTo>
                  <a:pt x="850" y="1204"/>
                </a:lnTo>
                <a:lnTo>
                  <a:pt x="864" y="1207"/>
                </a:lnTo>
                <a:lnTo>
                  <a:pt x="877" y="1209"/>
                </a:lnTo>
                <a:lnTo>
                  <a:pt x="877" y="1209"/>
                </a:lnTo>
                <a:lnTo>
                  <a:pt x="890" y="1207"/>
                </a:lnTo>
                <a:lnTo>
                  <a:pt x="902" y="1202"/>
                </a:lnTo>
                <a:lnTo>
                  <a:pt x="915" y="1196"/>
                </a:lnTo>
                <a:lnTo>
                  <a:pt x="925" y="1189"/>
                </a:lnTo>
                <a:lnTo>
                  <a:pt x="943" y="1176"/>
                </a:lnTo>
                <a:lnTo>
                  <a:pt x="950" y="1169"/>
                </a:lnTo>
                <a:lnTo>
                  <a:pt x="950" y="1169"/>
                </a:lnTo>
                <a:lnTo>
                  <a:pt x="957" y="1147"/>
                </a:lnTo>
                <a:lnTo>
                  <a:pt x="960" y="1128"/>
                </a:lnTo>
                <a:lnTo>
                  <a:pt x="960" y="1118"/>
                </a:lnTo>
                <a:lnTo>
                  <a:pt x="960" y="1111"/>
                </a:lnTo>
                <a:lnTo>
                  <a:pt x="960" y="1111"/>
                </a:lnTo>
                <a:lnTo>
                  <a:pt x="960" y="1108"/>
                </a:lnTo>
                <a:lnTo>
                  <a:pt x="960" y="1108"/>
                </a:lnTo>
                <a:lnTo>
                  <a:pt x="963" y="1106"/>
                </a:lnTo>
                <a:lnTo>
                  <a:pt x="977" y="1104"/>
                </a:lnTo>
                <a:lnTo>
                  <a:pt x="983" y="1104"/>
                </a:lnTo>
                <a:lnTo>
                  <a:pt x="990" y="1103"/>
                </a:lnTo>
                <a:lnTo>
                  <a:pt x="993" y="1101"/>
                </a:lnTo>
                <a:lnTo>
                  <a:pt x="993" y="1099"/>
                </a:lnTo>
                <a:lnTo>
                  <a:pt x="993" y="1096"/>
                </a:lnTo>
                <a:lnTo>
                  <a:pt x="993" y="1096"/>
                </a:lnTo>
                <a:lnTo>
                  <a:pt x="982" y="1053"/>
                </a:lnTo>
                <a:lnTo>
                  <a:pt x="965" y="1001"/>
                </a:lnTo>
                <a:lnTo>
                  <a:pt x="925" y="897"/>
                </a:lnTo>
                <a:lnTo>
                  <a:pt x="892" y="807"/>
                </a:lnTo>
                <a:lnTo>
                  <a:pt x="882" y="775"/>
                </a:lnTo>
                <a:lnTo>
                  <a:pt x="877" y="759"/>
                </a:lnTo>
                <a:lnTo>
                  <a:pt x="877" y="759"/>
                </a:lnTo>
                <a:lnTo>
                  <a:pt x="870" y="706"/>
                </a:lnTo>
                <a:lnTo>
                  <a:pt x="867" y="674"/>
                </a:lnTo>
                <a:lnTo>
                  <a:pt x="867" y="674"/>
                </a:lnTo>
                <a:lnTo>
                  <a:pt x="857" y="661"/>
                </a:lnTo>
                <a:lnTo>
                  <a:pt x="847" y="646"/>
                </a:lnTo>
                <a:lnTo>
                  <a:pt x="832" y="628"/>
                </a:lnTo>
                <a:lnTo>
                  <a:pt x="816" y="608"/>
                </a:lnTo>
                <a:lnTo>
                  <a:pt x="794" y="586"/>
                </a:lnTo>
                <a:lnTo>
                  <a:pt x="771" y="566"/>
                </a:lnTo>
                <a:lnTo>
                  <a:pt x="746" y="548"/>
                </a:lnTo>
                <a:lnTo>
                  <a:pt x="746" y="548"/>
                </a:lnTo>
                <a:lnTo>
                  <a:pt x="721" y="533"/>
                </a:lnTo>
                <a:lnTo>
                  <a:pt x="698" y="523"/>
                </a:lnTo>
                <a:lnTo>
                  <a:pt x="678" y="515"/>
                </a:lnTo>
                <a:lnTo>
                  <a:pt x="661" y="510"/>
                </a:lnTo>
                <a:lnTo>
                  <a:pt x="639" y="505"/>
                </a:lnTo>
                <a:lnTo>
                  <a:pt x="631" y="505"/>
                </a:lnTo>
                <a:lnTo>
                  <a:pt x="581" y="493"/>
                </a:lnTo>
                <a:lnTo>
                  <a:pt x="566" y="498"/>
                </a:lnTo>
                <a:lnTo>
                  <a:pt x="543" y="450"/>
                </a:lnTo>
                <a:lnTo>
                  <a:pt x="543" y="450"/>
                </a:lnTo>
                <a:lnTo>
                  <a:pt x="565" y="432"/>
                </a:lnTo>
                <a:lnTo>
                  <a:pt x="581" y="415"/>
                </a:lnTo>
                <a:lnTo>
                  <a:pt x="586" y="407"/>
                </a:lnTo>
                <a:lnTo>
                  <a:pt x="590" y="400"/>
                </a:lnTo>
                <a:lnTo>
                  <a:pt x="590" y="400"/>
                </a:lnTo>
                <a:lnTo>
                  <a:pt x="593" y="382"/>
                </a:lnTo>
                <a:lnTo>
                  <a:pt x="595" y="359"/>
                </a:lnTo>
                <a:lnTo>
                  <a:pt x="598" y="327"/>
                </a:lnTo>
                <a:lnTo>
                  <a:pt x="598" y="327"/>
                </a:lnTo>
                <a:lnTo>
                  <a:pt x="621" y="304"/>
                </a:lnTo>
                <a:lnTo>
                  <a:pt x="638" y="287"/>
                </a:lnTo>
                <a:lnTo>
                  <a:pt x="641" y="282"/>
                </a:lnTo>
                <a:lnTo>
                  <a:pt x="641" y="281"/>
                </a:lnTo>
                <a:lnTo>
                  <a:pt x="641" y="279"/>
                </a:lnTo>
                <a:lnTo>
                  <a:pt x="641" y="279"/>
                </a:lnTo>
                <a:lnTo>
                  <a:pt x="641" y="279"/>
                </a:lnTo>
                <a:lnTo>
                  <a:pt x="641" y="276"/>
                </a:lnTo>
                <a:lnTo>
                  <a:pt x="644" y="267"/>
                </a:lnTo>
                <a:lnTo>
                  <a:pt x="648" y="256"/>
                </a:lnTo>
                <a:lnTo>
                  <a:pt x="649" y="249"/>
                </a:lnTo>
                <a:lnTo>
                  <a:pt x="649" y="242"/>
                </a:lnTo>
                <a:lnTo>
                  <a:pt x="649" y="242"/>
                </a:lnTo>
                <a:lnTo>
                  <a:pt x="644" y="208"/>
                </a:lnTo>
                <a:lnTo>
                  <a:pt x="641" y="186"/>
                </a:lnTo>
                <a:lnTo>
                  <a:pt x="641" y="186"/>
                </a:lnTo>
                <a:lnTo>
                  <a:pt x="636" y="149"/>
                </a:lnTo>
                <a:lnTo>
                  <a:pt x="631" y="118"/>
                </a:lnTo>
                <a:lnTo>
                  <a:pt x="626" y="105"/>
                </a:lnTo>
                <a:lnTo>
                  <a:pt x="623" y="95"/>
                </a:lnTo>
                <a:lnTo>
                  <a:pt x="623" y="95"/>
                </a:lnTo>
                <a:lnTo>
                  <a:pt x="613" y="76"/>
                </a:lnTo>
                <a:lnTo>
                  <a:pt x="601" y="58"/>
                </a:lnTo>
                <a:lnTo>
                  <a:pt x="595" y="48"/>
                </a:lnTo>
                <a:lnTo>
                  <a:pt x="586" y="40"/>
                </a:lnTo>
                <a:lnTo>
                  <a:pt x="578" y="33"/>
                </a:lnTo>
                <a:lnTo>
                  <a:pt x="566" y="28"/>
                </a:lnTo>
                <a:lnTo>
                  <a:pt x="566" y="28"/>
                </a:lnTo>
                <a:lnTo>
                  <a:pt x="492" y="2"/>
                </a:lnTo>
                <a:lnTo>
                  <a:pt x="492" y="2"/>
                </a:lnTo>
                <a:lnTo>
                  <a:pt x="483" y="0"/>
                </a:lnTo>
                <a:lnTo>
                  <a:pt x="473" y="0"/>
                </a:lnTo>
                <a:lnTo>
                  <a:pt x="450" y="3"/>
                </a:lnTo>
                <a:lnTo>
                  <a:pt x="417" y="10"/>
                </a:lnTo>
                <a:lnTo>
                  <a:pt x="417" y="10"/>
                </a:lnTo>
                <a:lnTo>
                  <a:pt x="408" y="12"/>
                </a:lnTo>
                <a:lnTo>
                  <a:pt x="407" y="13"/>
                </a:lnTo>
                <a:lnTo>
                  <a:pt x="407" y="2"/>
                </a:lnTo>
                <a:lnTo>
                  <a:pt x="395" y="13"/>
                </a:lnTo>
                <a:lnTo>
                  <a:pt x="395" y="13"/>
                </a:lnTo>
                <a:lnTo>
                  <a:pt x="392" y="22"/>
                </a:lnTo>
                <a:lnTo>
                  <a:pt x="389" y="25"/>
                </a:lnTo>
                <a:lnTo>
                  <a:pt x="387" y="25"/>
                </a:lnTo>
                <a:lnTo>
                  <a:pt x="387" y="25"/>
                </a:lnTo>
                <a:lnTo>
                  <a:pt x="387" y="25"/>
                </a:lnTo>
                <a:lnTo>
                  <a:pt x="385" y="18"/>
                </a:lnTo>
                <a:lnTo>
                  <a:pt x="382" y="12"/>
                </a:lnTo>
                <a:lnTo>
                  <a:pt x="377" y="2"/>
                </a:lnTo>
                <a:lnTo>
                  <a:pt x="377" y="22"/>
                </a:lnTo>
                <a:close/>
                <a:moveTo>
                  <a:pt x="440" y="2096"/>
                </a:moveTo>
                <a:lnTo>
                  <a:pt x="440" y="2096"/>
                </a:lnTo>
                <a:lnTo>
                  <a:pt x="440" y="2084"/>
                </a:lnTo>
                <a:lnTo>
                  <a:pt x="442" y="2064"/>
                </a:lnTo>
                <a:lnTo>
                  <a:pt x="442" y="2036"/>
                </a:lnTo>
                <a:lnTo>
                  <a:pt x="442" y="2036"/>
                </a:lnTo>
                <a:lnTo>
                  <a:pt x="443" y="1980"/>
                </a:lnTo>
                <a:lnTo>
                  <a:pt x="443" y="1980"/>
                </a:lnTo>
                <a:lnTo>
                  <a:pt x="443" y="1968"/>
                </a:lnTo>
                <a:lnTo>
                  <a:pt x="440" y="1948"/>
                </a:lnTo>
                <a:lnTo>
                  <a:pt x="437" y="1923"/>
                </a:lnTo>
                <a:lnTo>
                  <a:pt x="435" y="1898"/>
                </a:lnTo>
                <a:lnTo>
                  <a:pt x="435" y="1898"/>
                </a:lnTo>
                <a:lnTo>
                  <a:pt x="437" y="1885"/>
                </a:lnTo>
                <a:lnTo>
                  <a:pt x="438" y="1870"/>
                </a:lnTo>
                <a:lnTo>
                  <a:pt x="448" y="1840"/>
                </a:lnTo>
                <a:lnTo>
                  <a:pt x="458" y="1817"/>
                </a:lnTo>
                <a:lnTo>
                  <a:pt x="462" y="1807"/>
                </a:lnTo>
                <a:lnTo>
                  <a:pt x="475" y="1840"/>
                </a:lnTo>
                <a:lnTo>
                  <a:pt x="475" y="1840"/>
                </a:lnTo>
                <a:lnTo>
                  <a:pt x="472" y="1923"/>
                </a:lnTo>
                <a:lnTo>
                  <a:pt x="470" y="1989"/>
                </a:lnTo>
                <a:lnTo>
                  <a:pt x="470" y="2041"/>
                </a:lnTo>
                <a:lnTo>
                  <a:pt x="470" y="2041"/>
                </a:lnTo>
                <a:lnTo>
                  <a:pt x="473" y="2077"/>
                </a:lnTo>
                <a:lnTo>
                  <a:pt x="477" y="2122"/>
                </a:lnTo>
                <a:lnTo>
                  <a:pt x="482" y="2167"/>
                </a:lnTo>
                <a:lnTo>
                  <a:pt x="487" y="2202"/>
                </a:lnTo>
                <a:lnTo>
                  <a:pt x="487" y="2202"/>
                </a:lnTo>
                <a:lnTo>
                  <a:pt x="457" y="2141"/>
                </a:lnTo>
                <a:lnTo>
                  <a:pt x="445" y="2111"/>
                </a:lnTo>
                <a:lnTo>
                  <a:pt x="440" y="2101"/>
                </a:lnTo>
                <a:lnTo>
                  <a:pt x="440" y="2096"/>
                </a:lnTo>
                <a:lnTo>
                  <a:pt x="440" y="2096"/>
                </a:lnTo>
                <a:close/>
                <a:moveTo>
                  <a:pt x="487" y="2202"/>
                </a:moveTo>
                <a:lnTo>
                  <a:pt x="487" y="2202"/>
                </a:lnTo>
                <a:lnTo>
                  <a:pt x="492" y="2214"/>
                </a:lnTo>
                <a:lnTo>
                  <a:pt x="492" y="2219"/>
                </a:lnTo>
                <a:lnTo>
                  <a:pt x="492" y="2219"/>
                </a:lnTo>
                <a:lnTo>
                  <a:pt x="490" y="2217"/>
                </a:lnTo>
                <a:lnTo>
                  <a:pt x="490" y="2214"/>
                </a:lnTo>
                <a:lnTo>
                  <a:pt x="487" y="2202"/>
                </a:lnTo>
                <a:lnTo>
                  <a:pt x="487" y="2202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48"/>
          <p:cNvSpPr>
            <a:spLocks/>
          </p:cNvSpPr>
          <p:nvPr/>
        </p:nvSpPr>
        <p:spPr bwMode="auto">
          <a:xfrm>
            <a:off x="8504900" y="2573904"/>
            <a:ext cx="503001" cy="1865359"/>
          </a:xfrm>
          <a:custGeom>
            <a:avLst/>
            <a:gdLst>
              <a:gd name="T0" fmla="*/ 147 w 687"/>
              <a:gd name="T1" fmla="*/ 52 h 2545"/>
              <a:gd name="T2" fmla="*/ 121 w 687"/>
              <a:gd name="T3" fmla="*/ 121 h 2545"/>
              <a:gd name="T4" fmla="*/ 169 w 687"/>
              <a:gd name="T5" fmla="*/ 260 h 2545"/>
              <a:gd name="T6" fmla="*/ 87 w 687"/>
              <a:gd name="T7" fmla="*/ 463 h 2545"/>
              <a:gd name="T8" fmla="*/ 22 w 687"/>
              <a:gd name="T9" fmla="*/ 527 h 2545"/>
              <a:gd name="T10" fmla="*/ 0 w 687"/>
              <a:gd name="T11" fmla="*/ 771 h 2545"/>
              <a:gd name="T12" fmla="*/ 23 w 687"/>
              <a:gd name="T13" fmla="*/ 830 h 2545"/>
              <a:gd name="T14" fmla="*/ 70 w 687"/>
              <a:gd name="T15" fmla="*/ 943 h 2545"/>
              <a:gd name="T16" fmla="*/ 131 w 687"/>
              <a:gd name="T17" fmla="*/ 949 h 2545"/>
              <a:gd name="T18" fmla="*/ 124 w 687"/>
              <a:gd name="T19" fmla="*/ 1032 h 2545"/>
              <a:gd name="T20" fmla="*/ 116 w 687"/>
              <a:gd name="T21" fmla="*/ 1197 h 2545"/>
              <a:gd name="T22" fmla="*/ 153 w 687"/>
              <a:gd name="T23" fmla="*/ 1566 h 2545"/>
              <a:gd name="T24" fmla="*/ 148 w 687"/>
              <a:gd name="T25" fmla="*/ 1703 h 2545"/>
              <a:gd name="T26" fmla="*/ 173 w 687"/>
              <a:gd name="T27" fmla="*/ 1748 h 2545"/>
              <a:gd name="T28" fmla="*/ 224 w 687"/>
              <a:gd name="T29" fmla="*/ 1820 h 2545"/>
              <a:gd name="T30" fmla="*/ 207 w 687"/>
              <a:gd name="T31" fmla="*/ 2024 h 2545"/>
              <a:gd name="T32" fmla="*/ 274 w 687"/>
              <a:gd name="T33" fmla="*/ 2292 h 2545"/>
              <a:gd name="T34" fmla="*/ 271 w 687"/>
              <a:gd name="T35" fmla="*/ 2392 h 2545"/>
              <a:gd name="T36" fmla="*/ 233 w 687"/>
              <a:gd name="T37" fmla="*/ 2440 h 2545"/>
              <a:gd name="T38" fmla="*/ 245 w 687"/>
              <a:gd name="T39" fmla="*/ 2478 h 2545"/>
              <a:gd name="T40" fmla="*/ 335 w 687"/>
              <a:gd name="T41" fmla="*/ 2492 h 2545"/>
              <a:gd name="T42" fmla="*/ 388 w 687"/>
              <a:gd name="T43" fmla="*/ 2478 h 2545"/>
              <a:gd name="T44" fmla="*/ 386 w 687"/>
              <a:gd name="T45" fmla="*/ 2385 h 2545"/>
              <a:gd name="T46" fmla="*/ 354 w 687"/>
              <a:gd name="T47" fmla="*/ 2290 h 2545"/>
              <a:gd name="T48" fmla="*/ 339 w 687"/>
              <a:gd name="T49" fmla="*/ 1879 h 2545"/>
              <a:gd name="T50" fmla="*/ 382 w 687"/>
              <a:gd name="T51" fmla="*/ 1545 h 2545"/>
              <a:gd name="T52" fmla="*/ 393 w 687"/>
              <a:gd name="T53" fmla="*/ 1664 h 2545"/>
              <a:gd name="T54" fmla="*/ 389 w 687"/>
              <a:gd name="T55" fmla="*/ 1766 h 2545"/>
              <a:gd name="T56" fmla="*/ 430 w 687"/>
              <a:gd name="T57" fmla="*/ 1845 h 2545"/>
              <a:gd name="T58" fmla="*/ 447 w 687"/>
              <a:gd name="T59" fmla="*/ 1976 h 2545"/>
              <a:gd name="T60" fmla="*/ 498 w 687"/>
              <a:gd name="T61" fmla="*/ 2110 h 2545"/>
              <a:gd name="T62" fmla="*/ 491 w 687"/>
              <a:gd name="T63" fmla="*/ 2153 h 2545"/>
              <a:gd name="T64" fmla="*/ 477 w 687"/>
              <a:gd name="T65" fmla="*/ 2287 h 2545"/>
              <a:gd name="T66" fmla="*/ 463 w 687"/>
              <a:gd name="T67" fmla="*/ 2412 h 2545"/>
              <a:gd name="T68" fmla="*/ 490 w 687"/>
              <a:gd name="T69" fmla="*/ 2516 h 2545"/>
              <a:gd name="T70" fmla="*/ 531 w 687"/>
              <a:gd name="T71" fmla="*/ 2545 h 2545"/>
              <a:gd name="T72" fmla="*/ 586 w 687"/>
              <a:gd name="T73" fmla="*/ 2511 h 2545"/>
              <a:gd name="T74" fmla="*/ 618 w 687"/>
              <a:gd name="T75" fmla="*/ 2441 h 2545"/>
              <a:gd name="T76" fmla="*/ 595 w 687"/>
              <a:gd name="T77" fmla="*/ 2273 h 2545"/>
              <a:gd name="T78" fmla="*/ 586 w 687"/>
              <a:gd name="T79" fmla="*/ 2166 h 2545"/>
              <a:gd name="T80" fmla="*/ 624 w 687"/>
              <a:gd name="T81" fmla="*/ 1987 h 2545"/>
              <a:gd name="T82" fmla="*/ 606 w 687"/>
              <a:gd name="T83" fmla="*/ 1872 h 2545"/>
              <a:gd name="T84" fmla="*/ 601 w 687"/>
              <a:gd name="T85" fmla="*/ 1776 h 2545"/>
              <a:gd name="T86" fmla="*/ 630 w 687"/>
              <a:gd name="T87" fmla="*/ 1371 h 2545"/>
              <a:gd name="T88" fmla="*/ 592 w 687"/>
              <a:gd name="T89" fmla="*/ 1151 h 2545"/>
              <a:gd name="T90" fmla="*/ 612 w 687"/>
              <a:gd name="T91" fmla="*/ 1089 h 2545"/>
              <a:gd name="T92" fmla="*/ 592 w 687"/>
              <a:gd name="T93" fmla="*/ 879 h 2545"/>
              <a:gd name="T94" fmla="*/ 631 w 687"/>
              <a:gd name="T95" fmla="*/ 856 h 2545"/>
              <a:gd name="T96" fmla="*/ 652 w 687"/>
              <a:gd name="T97" fmla="*/ 706 h 2545"/>
              <a:gd name="T98" fmla="*/ 687 w 687"/>
              <a:gd name="T99" fmla="*/ 621 h 2545"/>
              <a:gd name="T100" fmla="*/ 652 w 687"/>
              <a:gd name="T101" fmla="*/ 519 h 2545"/>
              <a:gd name="T102" fmla="*/ 589 w 687"/>
              <a:gd name="T103" fmla="*/ 422 h 2545"/>
              <a:gd name="T104" fmla="*/ 461 w 687"/>
              <a:gd name="T105" fmla="*/ 380 h 2545"/>
              <a:gd name="T106" fmla="*/ 402 w 687"/>
              <a:gd name="T107" fmla="*/ 265 h 2545"/>
              <a:gd name="T108" fmla="*/ 399 w 687"/>
              <a:gd name="T109" fmla="*/ 150 h 2545"/>
              <a:gd name="T110" fmla="*/ 404 w 687"/>
              <a:gd name="T111" fmla="*/ 96 h 2545"/>
              <a:gd name="T112" fmla="*/ 348 w 687"/>
              <a:gd name="T113" fmla="*/ 26 h 2545"/>
              <a:gd name="T114" fmla="*/ 315 w 687"/>
              <a:gd name="T115" fmla="*/ 10 h 2545"/>
              <a:gd name="T116" fmla="*/ 240 w 687"/>
              <a:gd name="T117" fmla="*/ 10 h 2545"/>
              <a:gd name="T118" fmla="*/ 197 w 687"/>
              <a:gd name="T119" fmla="*/ 11 h 25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87" h="2545">
                <a:moveTo>
                  <a:pt x="197" y="11"/>
                </a:moveTo>
                <a:lnTo>
                  <a:pt x="197" y="11"/>
                </a:lnTo>
                <a:lnTo>
                  <a:pt x="186" y="17"/>
                </a:lnTo>
                <a:lnTo>
                  <a:pt x="169" y="27"/>
                </a:lnTo>
                <a:lnTo>
                  <a:pt x="162" y="35"/>
                </a:lnTo>
                <a:lnTo>
                  <a:pt x="153" y="42"/>
                </a:lnTo>
                <a:lnTo>
                  <a:pt x="147" y="52"/>
                </a:lnTo>
                <a:lnTo>
                  <a:pt x="143" y="61"/>
                </a:lnTo>
                <a:lnTo>
                  <a:pt x="143" y="61"/>
                </a:lnTo>
                <a:lnTo>
                  <a:pt x="140" y="71"/>
                </a:lnTo>
                <a:lnTo>
                  <a:pt x="135" y="81"/>
                </a:lnTo>
                <a:lnTo>
                  <a:pt x="125" y="100"/>
                </a:lnTo>
                <a:lnTo>
                  <a:pt x="122" y="110"/>
                </a:lnTo>
                <a:lnTo>
                  <a:pt x="121" y="121"/>
                </a:lnTo>
                <a:lnTo>
                  <a:pt x="121" y="131"/>
                </a:lnTo>
                <a:lnTo>
                  <a:pt x="124" y="141"/>
                </a:lnTo>
                <a:lnTo>
                  <a:pt x="124" y="141"/>
                </a:lnTo>
                <a:lnTo>
                  <a:pt x="144" y="201"/>
                </a:lnTo>
                <a:lnTo>
                  <a:pt x="156" y="233"/>
                </a:lnTo>
                <a:lnTo>
                  <a:pt x="163" y="247"/>
                </a:lnTo>
                <a:lnTo>
                  <a:pt x="169" y="260"/>
                </a:lnTo>
                <a:lnTo>
                  <a:pt x="169" y="260"/>
                </a:lnTo>
                <a:lnTo>
                  <a:pt x="205" y="316"/>
                </a:lnTo>
                <a:lnTo>
                  <a:pt x="227" y="349"/>
                </a:lnTo>
                <a:lnTo>
                  <a:pt x="89" y="458"/>
                </a:lnTo>
                <a:lnTo>
                  <a:pt x="89" y="458"/>
                </a:lnTo>
                <a:lnTo>
                  <a:pt x="89" y="458"/>
                </a:lnTo>
                <a:lnTo>
                  <a:pt x="87" y="463"/>
                </a:lnTo>
                <a:lnTo>
                  <a:pt x="80" y="470"/>
                </a:lnTo>
                <a:lnTo>
                  <a:pt x="64" y="483"/>
                </a:lnTo>
                <a:lnTo>
                  <a:pt x="64" y="483"/>
                </a:lnTo>
                <a:lnTo>
                  <a:pt x="45" y="498"/>
                </a:lnTo>
                <a:lnTo>
                  <a:pt x="32" y="509"/>
                </a:lnTo>
                <a:lnTo>
                  <a:pt x="23" y="521"/>
                </a:lnTo>
                <a:lnTo>
                  <a:pt x="22" y="527"/>
                </a:lnTo>
                <a:lnTo>
                  <a:pt x="19" y="533"/>
                </a:lnTo>
                <a:lnTo>
                  <a:pt x="19" y="533"/>
                </a:lnTo>
                <a:lnTo>
                  <a:pt x="14" y="575"/>
                </a:lnTo>
                <a:lnTo>
                  <a:pt x="7" y="652"/>
                </a:lnTo>
                <a:lnTo>
                  <a:pt x="1" y="729"/>
                </a:lnTo>
                <a:lnTo>
                  <a:pt x="0" y="757"/>
                </a:lnTo>
                <a:lnTo>
                  <a:pt x="0" y="771"/>
                </a:lnTo>
                <a:lnTo>
                  <a:pt x="0" y="771"/>
                </a:lnTo>
                <a:lnTo>
                  <a:pt x="4" y="783"/>
                </a:lnTo>
                <a:lnTo>
                  <a:pt x="10" y="793"/>
                </a:lnTo>
                <a:lnTo>
                  <a:pt x="14" y="802"/>
                </a:lnTo>
                <a:lnTo>
                  <a:pt x="17" y="809"/>
                </a:lnTo>
                <a:lnTo>
                  <a:pt x="17" y="809"/>
                </a:lnTo>
                <a:lnTo>
                  <a:pt x="23" y="830"/>
                </a:lnTo>
                <a:lnTo>
                  <a:pt x="33" y="869"/>
                </a:lnTo>
                <a:lnTo>
                  <a:pt x="46" y="908"/>
                </a:lnTo>
                <a:lnTo>
                  <a:pt x="52" y="923"/>
                </a:lnTo>
                <a:lnTo>
                  <a:pt x="58" y="932"/>
                </a:lnTo>
                <a:lnTo>
                  <a:pt x="58" y="932"/>
                </a:lnTo>
                <a:lnTo>
                  <a:pt x="62" y="937"/>
                </a:lnTo>
                <a:lnTo>
                  <a:pt x="70" y="943"/>
                </a:lnTo>
                <a:lnTo>
                  <a:pt x="84" y="952"/>
                </a:lnTo>
                <a:lnTo>
                  <a:pt x="99" y="956"/>
                </a:lnTo>
                <a:lnTo>
                  <a:pt x="103" y="958"/>
                </a:lnTo>
                <a:lnTo>
                  <a:pt x="108" y="956"/>
                </a:lnTo>
                <a:lnTo>
                  <a:pt x="108" y="956"/>
                </a:lnTo>
                <a:lnTo>
                  <a:pt x="122" y="952"/>
                </a:lnTo>
                <a:lnTo>
                  <a:pt x="131" y="949"/>
                </a:lnTo>
                <a:lnTo>
                  <a:pt x="131" y="949"/>
                </a:lnTo>
                <a:lnTo>
                  <a:pt x="129" y="980"/>
                </a:lnTo>
                <a:lnTo>
                  <a:pt x="128" y="1003"/>
                </a:lnTo>
                <a:lnTo>
                  <a:pt x="125" y="1020"/>
                </a:lnTo>
                <a:lnTo>
                  <a:pt x="125" y="1020"/>
                </a:lnTo>
                <a:lnTo>
                  <a:pt x="124" y="1026"/>
                </a:lnTo>
                <a:lnTo>
                  <a:pt x="124" y="1032"/>
                </a:lnTo>
                <a:lnTo>
                  <a:pt x="125" y="1049"/>
                </a:lnTo>
                <a:lnTo>
                  <a:pt x="127" y="1073"/>
                </a:lnTo>
                <a:lnTo>
                  <a:pt x="127" y="1102"/>
                </a:lnTo>
                <a:lnTo>
                  <a:pt x="127" y="1102"/>
                </a:lnTo>
                <a:lnTo>
                  <a:pt x="125" y="1137"/>
                </a:lnTo>
                <a:lnTo>
                  <a:pt x="121" y="1169"/>
                </a:lnTo>
                <a:lnTo>
                  <a:pt x="116" y="1197"/>
                </a:lnTo>
                <a:lnTo>
                  <a:pt x="115" y="1214"/>
                </a:lnTo>
                <a:lnTo>
                  <a:pt x="115" y="1214"/>
                </a:lnTo>
                <a:lnTo>
                  <a:pt x="122" y="1272"/>
                </a:lnTo>
                <a:lnTo>
                  <a:pt x="134" y="1389"/>
                </a:lnTo>
                <a:lnTo>
                  <a:pt x="147" y="1505"/>
                </a:lnTo>
                <a:lnTo>
                  <a:pt x="151" y="1547"/>
                </a:lnTo>
                <a:lnTo>
                  <a:pt x="153" y="1566"/>
                </a:lnTo>
                <a:lnTo>
                  <a:pt x="153" y="1566"/>
                </a:lnTo>
                <a:lnTo>
                  <a:pt x="151" y="1594"/>
                </a:lnTo>
                <a:lnTo>
                  <a:pt x="151" y="1635"/>
                </a:lnTo>
                <a:lnTo>
                  <a:pt x="151" y="1674"/>
                </a:lnTo>
                <a:lnTo>
                  <a:pt x="150" y="1693"/>
                </a:lnTo>
                <a:lnTo>
                  <a:pt x="150" y="1693"/>
                </a:lnTo>
                <a:lnTo>
                  <a:pt x="148" y="1703"/>
                </a:lnTo>
                <a:lnTo>
                  <a:pt x="148" y="1711"/>
                </a:lnTo>
                <a:lnTo>
                  <a:pt x="150" y="1718"/>
                </a:lnTo>
                <a:lnTo>
                  <a:pt x="151" y="1727"/>
                </a:lnTo>
                <a:lnTo>
                  <a:pt x="156" y="1735"/>
                </a:lnTo>
                <a:lnTo>
                  <a:pt x="163" y="1743"/>
                </a:lnTo>
                <a:lnTo>
                  <a:pt x="173" y="1748"/>
                </a:lnTo>
                <a:lnTo>
                  <a:pt x="173" y="1748"/>
                </a:lnTo>
                <a:lnTo>
                  <a:pt x="185" y="1754"/>
                </a:lnTo>
                <a:lnTo>
                  <a:pt x="195" y="1762"/>
                </a:lnTo>
                <a:lnTo>
                  <a:pt x="213" y="1775"/>
                </a:lnTo>
                <a:lnTo>
                  <a:pt x="224" y="1786"/>
                </a:lnTo>
                <a:lnTo>
                  <a:pt x="229" y="1791"/>
                </a:lnTo>
                <a:lnTo>
                  <a:pt x="229" y="1791"/>
                </a:lnTo>
                <a:lnTo>
                  <a:pt x="224" y="1820"/>
                </a:lnTo>
                <a:lnTo>
                  <a:pt x="218" y="1849"/>
                </a:lnTo>
                <a:lnTo>
                  <a:pt x="213" y="1887"/>
                </a:lnTo>
                <a:lnTo>
                  <a:pt x="208" y="1926"/>
                </a:lnTo>
                <a:lnTo>
                  <a:pt x="205" y="1968"/>
                </a:lnTo>
                <a:lnTo>
                  <a:pt x="205" y="1987"/>
                </a:lnTo>
                <a:lnTo>
                  <a:pt x="205" y="2006"/>
                </a:lnTo>
                <a:lnTo>
                  <a:pt x="207" y="2024"/>
                </a:lnTo>
                <a:lnTo>
                  <a:pt x="210" y="2038"/>
                </a:lnTo>
                <a:lnTo>
                  <a:pt x="210" y="2038"/>
                </a:lnTo>
                <a:lnTo>
                  <a:pt x="229" y="2110"/>
                </a:lnTo>
                <a:lnTo>
                  <a:pt x="251" y="2191"/>
                </a:lnTo>
                <a:lnTo>
                  <a:pt x="261" y="2230"/>
                </a:lnTo>
                <a:lnTo>
                  <a:pt x="269" y="2265"/>
                </a:lnTo>
                <a:lnTo>
                  <a:pt x="274" y="2292"/>
                </a:lnTo>
                <a:lnTo>
                  <a:pt x="275" y="2302"/>
                </a:lnTo>
                <a:lnTo>
                  <a:pt x="275" y="2309"/>
                </a:lnTo>
                <a:lnTo>
                  <a:pt x="275" y="2309"/>
                </a:lnTo>
                <a:lnTo>
                  <a:pt x="274" y="2335"/>
                </a:lnTo>
                <a:lnTo>
                  <a:pt x="272" y="2361"/>
                </a:lnTo>
                <a:lnTo>
                  <a:pt x="271" y="2392"/>
                </a:lnTo>
                <a:lnTo>
                  <a:pt x="271" y="2392"/>
                </a:lnTo>
                <a:lnTo>
                  <a:pt x="264" y="2396"/>
                </a:lnTo>
                <a:lnTo>
                  <a:pt x="256" y="2402"/>
                </a:lnTo>
                <a:lnTo>
                  <a:pt x="246" y="2412"/>
                </a:lnTo>
                <a:lnTo>
                  <a:pt x="246" y="2412"/>
                </a:lnTo>
                <a:lnTo>
                  <a:pt x="242" y="2418"/>
                </a:lnTo>
                <a:lnTo>
                  <a:pt x="237" y="2425"/>
                </a:lnTo>
                <a:lnTo>
                  <a:pt x="233" y="2440"/>
                </a:lnTo>
                <a:lnTo>
                  <a:pt x="230" y="2452"/>
                </a:lnTo>
                <a:lnTo>
                  <a:pt x="230" y="2456"/>
                </a:lnTo>
                <a:lnTo>
                  <a:pt x="232" y="2459"/>
                </a:lnTo>
                <a:lnTo>
                  <a:pt x="232" y="2459"/>
                </a:lnTo>
                <a:lnTo>
                  <a:pt x="234" y="2466"/>
                </a:lnTo>
                <a:lnTo>
                  <a:pt x="239" y="2472"/>
                </a:lnTo>
                <a:lnTo>
                  <a:pt x="245" y="2478"/>
                </a:lnTo>
                <a:lnTo>
                  <a:pt x="253" y="2484"/>
                </a:lnTo>
                <a:lnTo>
                  <a:pt x="264" y="2488"/>
                </a:lnTo>
                <a:lnTo>
                  <a:pt x="280" y="2491"/>
                </a:lnTo>
                <a:lnTo>
                  <a:pt x="299" y="2491"/>
                </a:lnTo>
                <a:lnTo>
                  <a:pt x="299" y="2491"/>
                </a:lnTo>
                <a:lnTo>
                  <a:pt x="319" y="2491"/>
                </a:lnTo>
                <a:lnTo>
                  <a:pt x="335" y="2492"/>
                </a:lnTo>
                <a:lnTo>
                  <a:pt x="360" y="2495"/>
                </a:lnTo>
                <a:lnTo>
                  <a:pt x="370" y="2497"/>
                </a:lnTo>
                <a:lnTo>
                  <a:pt x="376" y="2495"/>
                </a:lnTo>
                <a:lnTo>
                  <a:pt x="382" y="2492"/>
                </a:lnTo>
                <a:lnTo>
                  <a:pt x="385" y="2488"/>
                </a:lnTo>
                <a:lnTo>
                  <a:pt x="385" y="2488"/>
                </a:lnTo>
                <a:lnTo>
                  <a:pt x="388" y="2478"/>
                </a:lnTo>
                <a:lnTo>
                  <a:pt x="391" y="2466"/>
                </a:lnTo>
                <a:lnTo>
                  <a:pt x="393" y="2437"/>
                </a:lnTo>
                <a:lnTo>
                  <a:pt x="393" y="2409"/>
                </a:lnTo>
                <a:lnTo>
                  <a:pt x="392" y="2399"/>
                </a:lnTo>
                <a:lnTo>
                  <a:pt x="391" y="2393"/>
                </a:lnTo>
                <a:lnTo>
                  <a:pt x="391" y="2393"/>
                </a:lnTo>
                <a:lnTo>
                  <a:pt x="386" y="2385"/>
                </a:lnTo>
                <a:lnTo>
                  <a:pt x="383" y="2370"/>
                </a:lnTo>
                <a:lnTo>
                  <a:pt x="383" y="2370"/>
                </a:lnTo>
                <a:lnTo>
                  <a:pt x="377" y="2354"/>
                </a:lnTo>
                <a:lnTo>
                  <a:pt x="369" y="2332"/>
                </a:lnTo>
                <a:lnTo>
                  <a:pt x="360" y="2309"/>
                </a:lnTo>
                <a:lnTo>
                  <a:pt x="354" y="2290"/>
                </a:lnTo>
                <a:lnTo>
                  <a:pt x="354" y="2290"/>
                </a:lnTo>
                <a:lnTo>
                  <a:pt x="351" y="2255"/>
                </a:lnTo>
                <a:lnTo>
                  <a:pt x="347" y="2194"/>
                </a:lnTo>
                <a:lnTo>
                  <a:pt x="344" y="2130"/>
                </a:lnTo>
                <a:lnTo>
                  <a:pt x="342" y="2085"/>
                </a:lnTo>
                <a:lnTo>
                  <a:pt x="342" y="2085"/>
                </a:lnTo>
                <a:lnTo>
                  <a:pt x="341" y="1968"/>
                </a:lnTo>
                <a:lnTo>
                  <a:pt x="339" y="1879"/>
                </a:lnTo>
                <a:lnTo>
                  <a:pt x="361" y="1764"/>
                </a:lnTo>
                <a:lnTo>
                  <a:pt x="373" y="1724"/>
                </a:lnTo>
                <a:lnTo>
                  <a:pt x="373" y="1724"/>
                </a:lnTo>
                <a:lnTo>
                  <a:pt x="377" y="1630"/>
                </a:lnTo>
                <a:lnTo>
                  <a:pt x="380" y="1568"/>
                </a:lnTo>
                <a:lnTo>
                  <a:pt x="382" y="1549"/>
                </a:lnTo>
                <a:lnTo>
                  <a:pt x="382" y="1545"/>
                </a:lnTo>
                <a:lnTo>
                  <a:pt x="383" y="1543"/>
                </a:lnTo>
                <a:lnTo>
                  <a:pt x="383" y="1543"/>
                </a:lnTo>
                <a:lnTo>
                  <a:pt x="383" y="1543"/>
                </a:lnTo>
                <a:lnTo>
                  <a:pt x="388" y="1565"/>
                </a:lnTo>
                <a:lnTo>
                  <a:pt x="391" y="1604"/>
                </a:lnTo>
                <a:lnTo>
                  <a:pt x="393" y="1646"/>
                </a:lnTo>
                <a:lnTo>
                  <a:pt x="393" y="1664"/>
                </a:lnTo>
                <a:lnTo>
                  <a:pt x="393" y="1679"/>
                </a:lnTo>
                <a:lnTo>
                  <a:pt x="393" y="1679"/>
                </a:lnTo>
                <a:lnTo>
                  <a:pt x="389" y="1702"/>
                </a:lnTo>
                <a:lnTo>
                  <a:pt x="386" y="1727"/>
                </a:lnTo>
                <a:lnTo>
                  <a:pt x="386" y="1750"/>
                </a:lnTo>
                <a:lnTo>
                  <a:pt x="386" y="1759"/>
                </a:lnTo>
                <a:lnTo>
                  <a:pt x="389" y="1766"/>
                </a:lnTo>
                <a:lnTo>
                  <a:pt x="389" y="1766"/>
                </a:lnTo>
                <a:lnTo>
                  <a:pt x="396" y="1783"/>
                </a:lnTo>
                <a:lnTo>
                  <a:pt x="405" y="1807"/>
                </a:lnTo>
                <a:lnTo>
                  <a:pt x="414" y="1836"/>
                </a:lnTo>
                <a:lnTo>
                  <a:pt x="414" y="1836"/>
                </a:lnTo>
                <a:lnTo>
                  <a:pt x="423" y="1840"/>
                </a:lnTo>
                <a:lnTo>
                  <a:pt x="430" y="1845"/>
                </a:lnTo>
                <a:lnTo>
                  <a:pt x="433" y="1849"/>
                </a:lnTo>
                <a:lnTo>
                  <a:pt x="433" y="1849"/>
                </a:lnTo>
                <a:lnTo>
                  <a:pt x="436" y="1868"/>
                </a:lnTo>
                <a:lnTo>
                  <a:pt x="439" y="1906"/>
                </a:lnTo>
                <a:lnTo>
                  <a:pt x="443" y="1946"/>
                </a:lnTo>
                <a:lnTo>
                  <a:pt x="447" y="1976"/>
                </a:lnTo>
                <a:lnTo>
                  <a:pt x="447" y="1976"/>
                </a:lnTo>
                <a:lnTo>
                  <a:pt x="450" y="1987"/>
                </a:lnTo>
                <a:lnTo>
                  <a:pt x="458" y="2003"/>
                </a:lnTo>
                <a:lnTo>
                  <a:pt x="475" y="2044"/>
                </a:lnTo>
                <a:lnTo>
                  <a:pt x="485" y="2066"/>
                </a:lnTo>
                <a:lnTo>
                  <a:pt x="493" y="2086"/>
                </a:lnTo>
                <a:lnTo>
                  <a:pt x="497" y="2104"/>
                </a:lnTo>
                <a:lnTo>
                  <a:pt x="498" y="2110"/>
                </a:lnTo>
                <a:lnTo>
                  <a:pt x="498" y="2115"/>
                </a:lnTo>
                <a:lnTo>
                  <a:pt x="498" y="2115"/>
                </a:lnTo>
                <a:lnTo>
                  <a:pt x="496" y="2143"/>
                </a:lnTo>
                <a:lnTo>
                  <a:pt x="496" y="2152"/>
                </a:lnTo>
                <a:lnTo>
                  <a:pt x="496" y="2152"/>
                </a:lnTo>
                <a:lnTo>
                  <a:pt x="493" y="2152"/>
                </a:lnTo>
                <a:lnTo>
                  <a:pt x="491" y="2153"/>
                </a:lnTo>
                <a:lnTo>
                  <a:pt x="488" y="2156"/>
                </a:lnTo>
                <a:lnTo>
                  <a:pt x="485" y="2160"/>
                </a:lnTo>
                <a:lnTo>
                  <a:pt x="482" y="2169"/>
                </a:lnTo>
                <a:lnTo>
                  <a:pt x="481" y="2182"/>
                </a:lnTo>
                <a:lnTo>
                  <a:pt x="479" y="2200"/>
                </a:lnTo>
                <a:lnTo>
                  <a:pt x="479" y="2200"/>
                </a:lnTo>
                <a:lnTo>
                  <a:pt x="477" y="2287"/>
                </a:lnTo>
                <a:lnTo>
                  <a:pt x="475" y="2324"/>
                </a:lnTo>
                <a:lnTo>
                  <a:pt x="474" y="2338"/>
                </a:lnTo>
                <a:lnTo>
                  <a:pt x="472" y="2347"/>
                </a:lnTo>
                <a:lnTo>
                  <a:pt x="472" y="2347"/>
                </a:lnTo>
                <a:lnTo>
                  <a:pt x="468" y="2364"/>
                </a:lnTo>
                <a:lnTo>
                  <a:pt x="466" y="2382"/>
                </a:lnTo>
                <a:lnTo>
                  <a:pt x="463" y="2412"/>
                </a:lnTo>
                <a:lnTo>
                  <a:pt x="463" y="2412"/>
                </a:lnTo>
                <a:lnTo>
                  <a:pt x="465" y="2423"/>
                </a:lnTo>
                <a:lnTo>
                  <a:pt x="468" y="2439"/>
                </a:lnTo>
                <a:lnTo>
                  <a:pt x="471" y="2460"/>
                </a:lnTo>
                <a:lnTo>
                  <a:pt x="477" y="2484"/>
                </a:lnTo>
                <a:lnTo>
                  <a:pt x="485" y="2506"/>
                </a:lnTo>
                <a:lnTo>
                  <a:pt x="490" y="2516"/>
                </a:lnTo>
                <a:lnTo>
                  <a:pt x="496" y="2526"/>
                </a:lnTo>
                <a:lnTo>
                  <a:pt x="501" y="2533"/>
                </a:lnTo>
                <a:lnTo>
                  <a:pt x="507" y="2539"/>
                </a:lnTo>
                <a:lnTo>
                  <a:pt x="514" y="2543"/>
                </a:lnTo>
                <a:lnTo>
                  <a:pt x="522" y="2545"/>
                </a:lnTo>
                <a:lnTo>
                  <a:pt x="522" y="2545"/>
                </a:lnTo>
                <a:lnTo>
                  <a:pt x="531" y="2545"/>
                </a:lnTo>
                <a:lnTo>
                  <a:pt x="538" y="2543"/>
                </a:lnTo>
                <a:lnTo>
                  <a:pt x="547" y="2541"/>
                </a:lnTo>
                <a:lnTo>
                  <a:pt x="555" y="2536"/>
                </a:lnTo>
                <a:lnTo>
                  <a:pt x="563" y="2532"/>
                </a:lnTo>
                <a:lnTo>
                  <a:pt x="571" y="2526"/>
                </a:lnTo>
                <a:lnTo>
                  <a:pt x="579" y="2520"/>
                </a:lnTo>
                <a:lnTo>
                  <a:pt x="586" y="2511"/>
                </a:lnTo>
                <a:lnTo>
                  <a:pt x="593" y="2504"/>
                </a:lnTo>
                <a:lnTo>
                  <a:pt x="599" y="2495"/>
                </a:lnTo>
                <a:lnTo>
                  <a:pt x="605" y="2485"/>
                </a:lnTo>
                <a:lnTo>
                  <a:pt x="609" y="2475"/>
                </a:lnTo>
                <a:lnTo>
                  <a:pt x="612" y="2465"/>
                </a:lnTo>
                <a:lnTo>
                  <a:pt x="615" y="2453"/>
                </a:lnTo>
                <a:lnTo>
                  <a:pt x="618" y="2441"/>
                </a:lnTo>
                <a:lnTo>
                  <a:pt x="618" y="2430"/>
                </a:lnTo>
                <a:lnTo>
                  <a:pt x="618" y="2430"/>
                </a:lnTo>
                <a:lnTo>
                  <a:pt x="618" y="2407"/>
                </a:lnTo>
                <a:lnTo>
                  <a:pt x="615" y="2382"/>
                </a:lnTo>
                <a:lnTo>
                  <a:pt x="608" y="2338"/>
                </a:lnTo>
                <a:lnTo>
                  <a:pt x="601" y="2300"/>
                </a:lnTo>
                <a:lnTo>
                  <a:pt x="595" y="2273"/>
                </a:lnTo>
                <a:lnTo>
                  <a:pt x="595" y="2273"/>
                </a:lnTo>
                <a:lnTo>
                  <a:pt x="593" y="2252"/>
                </a:lnTo>
                <a:lnTo>
                  <a:pt x="592" y="2230"/>
                </a:lnTo>
                <a:lnTo>
                  <a:pt x="592" y="2198"/>
                </a:lnTo>
                <a:lnTo>
                  <a:pt x="592" y="2198"/>
                </a:lnTo>
                <a:lnTo>
                  <a:pt x="590" y="2184"/>
                </a:lnTo>
                <a:lnTo>
                  <a:pt x="586" y="2166"/>
                </a:lnTo>
                <a:lnTo>
                  <a:pt x="582" y="2146"/>
                </a:lnTo>
                <a:lnTo>
                  <a:pt x="582" y="2146"/>
                </a:lnTo>
                <a:lnTo>
                  <a:pt x="589" y="2127"/>
                </a:lnTo>
                <a:lnTo>
                  <a:pt x="605" y="2079"/>
                </a:lnTo>
                <a:lnTo>
                  <a:pt x="612" y="2050"/>
                </a:lnTo>
                <a:lnTo>
                  <a:pt x="619" y="2018"/>
                </a:lnTo>
                <a:lnTo>
                  <a:pt x="624" y="1987"/>
                </a:lnTo>
                <a:lnTo>
                  <a:pt x="625" y="1973"/>
                </a:lnTo>
                <a:lnTo>
                  <a:pt x="625" y="1958"/>
                </a:lnTo>
                <a:lnTo>
                  <a:pt x="625" y="1958"/>
                </a:lnTo>
                <a:lnTo>
                  <a:pt x="624" y="1932"/>
                </a:lnTo>
                <a:lnTo>
                  <a:pt x="619" y="1909"/>
                </a:lnTo>
                <a:lnTo>
                  <a:pt x="614" y="1890"/>
                </a:lnTo>
                <a:lnTo>
                  <a:pt x="606" y="1872"/>
                </a:lnTo>
                <a:lnTo>
                  <a:pt x="601" y="1859"/>
                </a:lnTo>
                <a:lnTo>
                  <a:pt x="595" y="1849"/>
                </a:lnTo>
                <a:lnTo>
                  <a:pt x="589" y="1842"/>
                </a:lnTo>
                <a:lnTo>
                  <a:pt x="589" y="1842"/>
                </a:lnTo>
                <a:lnTo>
                  <a:pt x="595" y="1814"/>
                </a:lnTo>
                <a:lnTo>
                  <a:pt x="599" y="1792"/>
                </a:lnTo>
                <a:lnTo>
                  <a:pt x="601" y="1776"/>
                </a:lnTo>
                <a:lnTo>
                  <a:pt x="601" y="1776"/>
                </a:lnTo>
                <a:lnTo>
                  <a:pt x="606" y="1579"/>
                </a:lnTo>
                <a:lnTo>
                  <a:pt x="606" y="1579"/>
                </a:lnTo>
                <a:lnTo>
                  <a:pt x="619" y="1476"/>
                </a:lnTo>
                <a:lnTo>
                  <a:pt x="627" y="1406"/>
                </a:lnTo>
                <a:lnTo>
                  <a:pt x="630" y="1381"/>
                </a:lnTo>
                <a:lnTo>
                  <a:pt x="630" y="1371"/>
                </a:lnTo>
                <a:lnTo>
                  <a:pt x="630" y="1371"/>
                </a:lnTo>
                <a:lnTo>
                  <a:pt x="611" y="1287"/>
                </a:lnTo>
                <a:lnTo>
                  <a:pt x="599" y="1229"/>
                </a:lnTo>
                <a:lnTo>
                  <a:pt x="593" y="1195"/>
                </a:lnTo>
                <a:lnTo>
                  <a:pt x="593" y="1195"/>
                </a:lnTo>
                <a:lnTo>
                  <a:pt x="592" y="1176"/>
                </a:lnTo>
                <a:lnTo>
                  <a:pt x="592" y="1151"/>
                </a:lnTo>
                <a:lnTo>
                  <a:pt x="592" y="1119"/>
                </a:lnTo>
                <a:lnTo>
                  <a:pt x="592" y="1119"/>
                </a:lnTo>
                <a:lnTo>
                  <a:pt x="595" y="1116"/>
                </a:lnTo>
                <a:lnTo>
                  <a:pt x="603" y="1108"/>
                </a:lnTo>
                <a:lnTo>
                  <a:pt x="608" y="1102"/>
                </a:lnTo>
                <a:lnTo>
                  <a:pt x="611" y="1096"/>
                </a:lnTo>
                <a:lnTo>
                  <a:pt x="612" y="1089"/>
                </a:lnTo>
                <a:lnTo>
                  <a:pt x="612" y="1082"/>
                </a:lnTo>
                <a:lnTo>
                  <a:pt x="612" y="1082"/>
                </a:lnTo>
                <a:lnTo>
                  <a:pt x="606" y="1042"/>
                </a:lnTo>
                <a:lnTo>
                  <a:pt x="599" y="972"/>
                </a:lnTo>
                <a:lnTo>
                  <a:pt x="587" y="878"/>
                </a:lnTo>
                <a:lnTo>
                  <a:pt x="587" y="878"/>
                </a:lnTo>
                <a:lnTo>
                  <a:pt x="592" y="879"/>
                </a:lnTo>
                <a:lnTo>
                  <a:pt x="601" y="878"/>
                </a:lnTo>
                <a:lnTo>
                  <a:pt x="608" y="876"/>
                </a:lnTo>
                <a:lnTo>
                  <a:pt x="614" y="873"/>
                </a:lnTo>
                <a:lnTo>
                  <a:pt x="621" y="869"/>
                </a:lnTo>
                <a:lnTo>
                  <a:pt x="628" y="860"/>
                </a:lnTo>
                <a:lnTo>
                  <a:pt x="628" y="860"/>
                </a:lnTo>
                <a:lnTo>
                  <a:pt x="631" y="856"/>
                </a:lnTo>
                <a:lnTo>
                  <a:pt x="634" y="847"/>
                </a:lnTo>
                <a:lnTo>
                  <a:pt x="638" y="827"/>
                </a:lnTo>
                <a:lnTo>
                  <a:pt x="643" y="802"/>
                </a:lnTo>
                <a:lnTo>
                  <a:pt x="646" y="774"/>
                </a:lnTo>
                <a:lnTo>
                  <a:pt x="650" y="726"/>
                </a:lnTo>
                <a:lnTo>
                  <a:pt x="652" y="706"/>
                </a:lnTo>
                <a:lnTo>
                  <a:pt x="652" y="706"/>
                </a:lnTo>
                <a:lnTo>
                  <a:pt x="659" y="688"/>
                </a:lnTo>
                <a:lnTo>
                  <a:pt x="668" y="674"/>
                </a:lnTo>
                <a:lnTo>
                  <a:pt x="673" y="661"/>
                </a:lnTo>
                <a:lnTo>
                  <a:pt x="673" y="661"/>
                </a:lnTo>
                <a:lnTo>
                  <a:pt x="681" y="649"/>
                </a:lnTo>
                <a:lnTo>
                  <a:pt x="685" y="630"/>
                </a:lnTo>
                <a:lnTo>
                  <a:pt x="687" y="621"/>
                </a:lnTo>
                <a:lnTo>
                  <a:pt x="687" y="611"/>
                </a:lnTo>
                <a:lnTo>
                  <a:pt x="685" y="602"/>
                </a:lnTo>
                <a:lnTo>
                  <a:pt x="682" y="594"/>
                </a:lnTo>
                <a:lnTo>
                  <a:pt x="682" y="594"/>
                </a:lnTo>
                <a:lnTo>
                  <a:pt x="676" y="584"/>
                </a:lnTo>
                <a:lnTo>
                  <a:pt x="669" y="566"/>
                </a:lnTo>
                <a:lnTo>
                  <a:pt x="652" y="519"/>
                </a:lnTo>
                <a:lnTo>
                  <a:pt x="633" y="473"/>
                </a:lnTo>
                <a:lnTo>
                  <a:pt x="624" y="454"/>
                </a:lnTo>
                <a:lnTo>
                  <a:pt x="617" y="441"/>
                </a:lnTo>
                <a:lnTo>
                  <a:pt x="617" y="441"/>
                </a:lnTo>
                <a:lnTo>
                  <a:pt x="608" y="432"/>
                </a:lnTo>
                <a:lnTo>
                  <a:pt x="599" y="426"/>
                </a:lnTo>
                <a:lnTo>
                  <a:pt x="589" y="422"/>
                </a:lnTo>
                <a:lnTo>
                  <a:pt x="579" y="418"/>
                </a:lnTo>
                <a:lnTo>
                  <a:pt x="560" y="415"/>
                </a:lnTo>
                <a:lnTo>
                  <a:pt x="552" y="415"/>
                </a:lnTo>
                <a:lnTo>
                  <a:pt x="552" y="415"/>
                </a:lnTo>
                <a:lnTo>
                  <a:pt x="513" y="400"/>
                </a:lnTo>
                <a:lnTo>
                  <a:pt x="461" y="380"/>
                </a:lnTo>
                <a:lnTo>
                  <a:pt x="461" y="380"/>
                </a:lnTo>
                <a:lnTo>
                  <a:pt x="385" y="346"/>
                </a:lnTo>
                <a:lnTo>
                  <a:pt x="377" y="291"/>
                </a:lnTo>
                <a:lnTo>
                  <a:pt x="377" y="291"/>
                </a:lnTo>
                <a:lnTo>
                  <a:pt x="382" y="288"/>
                </a:lnTo>
                <a:lnTo>
                  <a:pt x="392" y="279"/>
                </a:lnTo>
                <a:lnTo>
                  <a:pt x="398" y="273"/>
                </a:lnTo>
                <a:lnTo>
                  <a:pt x="402" y="265"/>
                </a:lnTo>
                <a:lnTo>
                  <a:pt x="405" y="256"/>
                </a:lnTo>
                <a:lnTo>
                  <a:pt x="407" y="246"/>
                </a:lnTo>
                <a:lnTo>
                  <a:pt x="407" y="246"/>
                </a:lnTo>
                <a:lnTo>
                  <a:pt x="405" y="217"/>
                </a:lnTo>
                <a:lnTo>
                  <a:pt x="402" y="186"/>
                </a:lnTo>
                <a:lnTo>
                  <a:pt x="399" y="150"/>
                </a:lnTo>
                <a:lnTo>
                  <a:pt x="399" y="150"/>
                </a:lnTo>
                <a:lnTo>
                  <a:pt x="402" y="137"/>
                </a:lnTo>
                <a:lnTo>
                  <a:pt x="405" y="126"/>
                </a:lnTo>
                <a:lnTo>
                  <a:pt x="407" y="116"/>
                </a:lnTo>
                <a:lnTo>
                  <a:pt x="407" y="116"/>
                </a:lnTo>
                <a:lnTo>
                  <a:pt x="407" y="109"/>
                </a:lnTo>
                <a:lnTo>
                  <a:pt x="405" y="100"/>
                </a:lnTo>
                <a:lnTo>
                  <a:pt x="404" y="96"/>
                </a:lnTo>
                <a:lnTo>
                  <a:pt x="401" y="90"/>
                </a:lnTo>
                <a:lnTo>
                  <a:pt x="398" y="86"/>
                </a:lnTo>
                <a:lnTo>
                  <a:pt x="393" y="80"/>
                </a:lnTo>
                <a:lnTo>
                  <a:pt x="393" y="80"/>
                </a:lnTo>
                <a:lnTo>
                  <a:pt x="380" y="67"/>
                </a:lnTo>
                <a:lnTo>
                  <a:pt x="366" y="49"/>
                </a:lnTo>
                <a:lnTo>
                  <a:pt x="348" y="26"/>
                </a:lnTo>
                <a:lnTo>
                  <a:pt x="348" y="26"/>
                </a:lnTo>
                <a:lnTo>
                  <a:pt x="339" y="17"/>
                </a:lnTo>
                <a:lnTo>
                  <a:pt x="332" y="13"/>
                </a:lnTo>
                <a:lnTo>
                  <a:pt x="329" y="11"/>
                </a:lnTo>
                <a:lnTo>
                  <a:pt x="325" y="11"/>
                </a:lnTo>
                <a:lnTo>
                  <a:pt x="325" y="11"/>
                </a:lnTo>
                <a:lnTo>
                  <a:pt x="315" y="10"/>
                </a:lnTo>
                <a:lnTo>
                  <a:pt x="300" y="5"/>
                </a:lnTo>
                <a:lnTo>
                  <a:pt x="286" y="1"/>
                </a:lnTo>
                <a:lnTo>
                  <a:pt x="275" y="0"/>
                </a:lnTo>
                <a:lnTo>
                  <a:pt x="275" y="0"/>
                </a:lnTo>
                <a:lnTo>
                  <a:pt x="268" y="0"/>
                </a:lnTo>
                <a:lnTo>
                  <a:pt x="261" y="3"/>
                </a:lnTo>
                <a:lnTo>
                  <a:pt x="240" y="10"/>
                </a:lnTo>
                <a:lnTo>
                  <a:pt x="240" y="10"/>
                </a:lnTo>
                <a:lnTo>
                  <a:pt x="236" y="11"/>
                </a:lnTo>
                <a:lnTo>
                  <a:pt x="229" y="11"/>
                </a:lnTo>
                <a:lnTo>
                  <a:pt x="217" y="11"/>
                </a:lnTo>
                <a:lnTo>
                  <a:pt x="205" y="10"/>
                </a:lnTo>
                <a:lnTo>
                  <a:pt x="199" y="10"/>
                </a:lnTo>
                <a:lnTo>
                  <a:pt x="197" y="11"/>
                </a:lnTo>
                <a:lnTo>
                  <a:pt x="197" y="1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49"/>
          <p:cNvSpPr>
            <a:spLocks noEditPoints="1"/>
          </p:cNvSpPr>
          <p:nvPr/>
        </p:nvSpPr>
        <p:spPr bwMode="auto">
          <a:xfrm>
            <a:off x="6653201" y="2708920"/>
            <a:ext cx="568700" cy="1700580"/>
          </a:xfrm>
          <a:custGeom>
            <a:avLst/>
            <a:gdLst>
              <a:gd name="T0" fmla="*/ 484 w 822"/>
              <a:gd name="T1" fmla="*/ 275 h 2463"/>
              <a:gd name="T2" fmla="*/ 516 w 822"/>
              <a:gd name="T3" fmla="*/ 262 h 2463"/>
              <a:gd name="T4" fmla="*/ 539 w 822"/>
              <a:gd name="T5" fmla="*/ 153 h 2463"/>
              <a:gd name="T6" fmla="*/ 515 w 822"/>
              <a:gd name="T7" fmla="*/ 75 h 2463"/>
              <a:gd name="T8" fmla="*/ 434 w 822"/>
              <a:gd name="T9" fmla="*/ 5 h 2463"/>
              <a:gd name="T10" fmla="*/ 363 w 822"/>
              <a:gd name="T11" fmla="*/ 1 h 2463"/>
              <a:gd name="T12" fmla="*/ 299 w 822"/>
              <a:gd name="T13" fmla="*/ 38 h 2463"/>
              <a:gd name="T14" fmla="*/ 251 w 822"/>
              <a:gd name="T15" fmla="*/ 163 h 2463"/>
              <a:gd name="T16" fmla="*/ 291 w 822"/>
              <a:gd name="T17" fmla="*/ 301 h 2463"/>
              <a:gd name="T18" fmla="*/ 281 w 822"/>
              <a:gd name="T19" fmla="*/ 316 h 2463"/>
              <a:gd name="T20" fmla="*/ 271 w 822"/>
              <a:gd name="T21" fmla="*/ 329 h 2463"/>
              <a:gd name="T22" fmla="*/ 258 w 822"/>
              <a:gd name="T23" fmla="*/ 348 h 2463"/>
              <a:gd name="T24" fmla="*/ 255 w 822"/>
              <a:gd name="T25" fmla="*/ 377 h 2463"/>
              <a:gd name="T26" fmla="*/ 223 w 822"/>
              <a:gd name="T27" fmla="*/ 396 h 2463"/>
              <a:gd name="T28" fmla="*/ 150 w 822"/>
              <a:gd name="T29" fmla="*/ 426 h 2463"/>
              <a:gd name="T30" fmla="*/ 71 w 822"/>
              <a:gd name="T31" fmla="*/ 480 h 2463"/>
              <a:gd name="T32" fmla="*/ 0 w 822"/>
              <a:gd name="T33" fmla="*/ 814 h 2463"/>
              <a:gd name="T34" fmla="*/ 17 w 822"/>
              <a:gd name="T35" fmla="*/ 891 h 2463"/>
              <a:gd name="T36" fmla="*/ 36 w 822"/>
              <a:gd name="T37" fmla="*/ 910 h 2463"/>
              <a:gd name="T38" fmla="*/ 106 w 822"/>
              <a:gd name="T39" fmla="*/ 1138 h 2463"/>
              <a:gd name="T40" fmla="*/ 143 w 822"/>
              <a:gd name="T41" fmla="*/ 1198 h 2463"/>
              <a:gd name="T42" fmla="*/ 233 w 822"/>
              <a:gd name="T43" fmla="*/ 1539 h 2463"/>
              <a:gd name="T44" fmla="*/ 221 w 822"/>
              <a:gd name="T45" fmla="*/ 1843 h 2463"/>
              <a:gd name="T46" fmla="*/ 281 w 822"/>
              <a:gd name="T47" fmla="*/ 2027 h 2463"/>
              <a:gd name="T48" fmla="*/ 299 w 822"/>
              <a:gd name="T49" fmla="*/ 2337 h 2463"/>
              <a:gd name="T50" fmla="*/ 322 w 822"/>
              <a:gd name="T51" fmla="*/ 2444 h 2463"/>
              <a:gd name="T52" fmla="*/ 363 w 822"/>
              <a:gd name="T53" fmla="*/ 2462 h 2463"/>
              <a:gd name="T54" fmla="*/ 424 w 822"/>
              <a:gd name="T55" fmla="*/ 2417 h 2463"/>
              <a:gd name="T56" fmla="*/ 442 w 822"/>
              <a:gd name="T57" fmla="*/ 2248 h 2463"/>
              <a:gd name="T58" fmla="*/ 481 w 822"/>
              <a:gd name="T59" fmla="*/ 2203 h 2463"/>
              <a:gd name="T60" fmla="*/ 472 w 822"/>
              <a:gd name="T61" fmla="*/ 2265 h 2463"/>
              <a:gd name="T62" fmla="*/ 464 w 822"/>
              <a:gd name="T63" fmla="*/ 2325 h 2463"/>
              <a:gd name="T64" fmla="*/ 461 w 822"/>
              <a:gd name="T65" fmla="*/ 2392 h 2463"/>
              <a:gd name="T66" fmla="*/ 497 w 822"/>
              <a:gd name="T67" fmla="*/ 2436 h 2463"/>
              <a:gd name="T68" fmla="*/ 598 w 822"/>
              <a:gd name="T69" fmla="*/ 2434 h 2463"/>
              <a:gd name="T70" fmla="*/ 615 w 822"/>
              <a:gd name="T71" fmla="*/ 2393 h 2463"/>
              <a:gd name="T72" fmla="*/ 595 w 822"/>
              <a:gd name="T73" fmla="*/ 2331 h 2463"/>
              <a:gd name="T74" fmla="*/ 593 w 822"/>
              <a:gd name="T75" fmla="*/ 2236 h 2463"/>
              <a:gd name="T76" fmla="*/ 618 w 822"/>
              <a:gd name="T77" fmla="*/ 2075 h 2463"/>
              <a:gd name="T78" fmla="*/ 601 w 822"/>
              <a:gd name="T79" fmla="*/ 1732 h 2463"/>
              <a:gd name="T80" fmla="*/ 620 w 822"/>
              <a:gd name="T81" fmla="*/ 1628 h 2463"/>
              <a:gd name="T82" fmla="*/ 669 w 822"/>
              <a:gd name="T83" fmla="*/ 1505 h 2463"/>
              <a:gd name="T84" fmla="*/ 736 w 822"/>
              <a:gd name="T85" fmla="*/ 1444 h 2463"/>
              <a:gd name="T86" fmla="*/ 767 w 822"/>
              <a:gd name="T87" fmla="*/ 1447 h 2463"/>
              <a:gd name="T88" fmla="*/ 805 w 822"/>
              <a:gd name="T89" fmla="*/ 1431 h 2463"/>
              <a:gd name="T90" fmla="*/ 819 w 822"/>
              <a:gd name="T91" fmla="*/ 1361 h 2463"/>
              <a:gd name="T92" fmla="*/ 778 w 822"/>
              <a:gd name="T93" fmla="*/ 1175 h 2463"/>
              <a:gd name="T94" fmla="*/ 722 w 822"/>
              <a:gd name="T95" fmla="*/ 773 h 2463"/>
              <a:gd name="T96" fmla="*/ 726 w 822"/>
              <a:gd name="T97" fmla="*/ 582 h 2463"/>
              <a:gd name="T98" fmla="*/ 676 w 822"/>
              <a:gd name="T99" fmla="*/ 451 h 2463"/>
              <a:gd name="T100" fmla="*/ 625 w 822"/>
              <a:gd name="T101" fmla="*/ 419 h 2463"/>
              <a:gd name="T102" fmla="*/ 520 w 822"/>
              <a:gd name="T103" fmla="*/ 362 h 2463"/>
              <a:gd name="T104" fmla="*/ 430 w 822"/>
              <a:gd name="T105" fmla="*/ 2066 h 2463"/>
              <a:gd name="T106" fmla="*/ 423 w 822"/>
              <a:gd name="T107" fmla="*/ 2021 h 2463"/>
              <a:gd name="T108" fmla="*/ 412 w 822"/>
              <a:gd name="T109" fmla="*/ 1906 h 2463"/>
              <a:gd name="T110" fmla="*/ 414 w 822"/>
              <a:gd name="T111" fmla="*/ 1818 h 2463"/>
              <a:gd name="T112" fmla="*/ 439 w 822"/>
              <a:gd name="T113" fmla="*/ 1847 h 2463"/>
              <a:gd name="T114" fmla="*/ 453 w 822"/>
              <a:gd name="T115" fmla="*/ 1895 h 2463"/>
              <a:gd name="T116" fmla="*/ 469 w 822"/>
              <a:gd name="T117" fmla="*/ 2045 h 2463"/>
              <a:gd name="T118" fmla="*/ 430 w 822"/>
              <a:gd name="T119" fmla="*/ 2066 h 2463"/>
              <a:gd name="T120" fmla="*/ 472 w 822"/>
              <a:gd name="T121" fmla="*/ 2114 h 24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822" h="2463">
                <a:moveTo>
                  <a:pt x="528" y="316"/>
                </a:moveTo>
                <a:lnTo>
                  <a:pt x="528" y="316"/>
                </a:lnTo>
                <a:lnTo>
                  <a:pt x="520" y="310"/>
                </a:lnTo>
                <a:lnTo>
                  <a:pt x="509" y="298"/>
                </a:lnTo>
                <a:lnTo>
                  <a:pt x="487" y="276"/>
                </a:lnTo>
                <a:lnTo>
                  <a:pt x="487" y="276"/>
                </a:lnTo>
                <a:lnTo>
                  <a:pt x="484" y="275"/>
                </a:lnTo>
                <a:lnTo>
                  <a:pt x="484" y="273"/>
                </a:lnTo>
                <a:lnTo>
                  <a:pt x="487" y="276"/>
                </a:lnTo>
                <a:lnTo>
                  <a:pt x="487" y="276"/>
                </a:lnTo>
                <a:lnTo>
                  <a:pt x="491" y="278"/>
                </a:lnTo>
                <a:lnTo>
                  <a:pt x="497" y="276"/>
                </a:lnTo>
                <a:lnTo>
                  <a:pt x="506" y="272"/>
                </a:lnTo>
                <a:lnTo>
                  <a:pt x="516" y="262"/>
                </a:lnTo>
                <a:lnTo>
                  <a:pt x="516" y="262"/>
                </a:lnTo>
                <a:lnTo>
                  <a:pt x="520" y="254"/>
                </a:lnTo>
                <a:lnTo>
                  <a:pt x="525" y="247"/>
                </a:lnTo>
                <a:lnTo>
                  <a:pt x="531" y="227"/>
                </a:lnTo>
                <a:lnTo>
                  <a:pt x="535" y="202"/>
                </a:lnTo>
                <a:lnTo>
                  <a:pt x="538" y="177"/>
                </a:lnTo>
                <a:lnTo>
                  <a:pt x="539" y="153"/>
                </a:lnTo>
                <a:lnTo>
                  <a:pt x="539" y="131"/>
                </a:lnTo>
                <a:lnTo>
                  <a:pt x="539" y="113"/>
                </a:lnTo>
                <a:lnTo>
                  <a:pt x="538" y="105"/>
                </a:lnTo>
                <a:lnTo>
                  <a:pt x="538" y="105"/>
                </a:lnTo>
                <a:lnTo>
                  <a:pt x="534" y="99"/>
                </a:lnTo>
                <a:lnTo>
                  <a:pt x="529" y="91"/>
                </a:lnTo>
                <a:lnTo>
                  <a:pt x="515" y="75"/>
                </a:lnTo>
                <a:lnTo>
                  <a:pt x="484" y="45"/>
                </a:lnTo>
                <a:lnTo>
                  <a:pt x="484" y="45"/>
                </a:lnTo>
                <a:lnTo>
                  <a:pt x="472" y="32"/>
                </a:lnTo>
                <a:lnTo>
                  <a:pt x="459" y="20"/>
                </a:lnTo>
                <a:lnTo>
                  <a:pt x="452" y="14"/>
                </a:lnTo>
                <a:lnTo>
                  <a:pt x="445" y="10"/>
                </a:lnTo>
                <a:lnTo>
                  <a:pt x="434" y="5"/>
                </a:lnTo>
                <a:lnTo>
                  <a:pt x="424" y="4"/>
                </a:lnTo>
                <a:lnTo>
                  <a:pt x="424" y="4"/>
                </a:lnTo>
                <a:lnTo>
                  <a:pt x="376" y="1"/>
                </a:lnTo>
                <a:lnTo>
                  <a:pt x="376" y="1"/>
                </a:lnTo>
                <a:lnTo>
                  <a:pt x="376" y="0"/>
                </a:lnTo>
                <a:lnTo>
                  <a:pt x="373" y="0"/>
                </a:lnTo>
                <a:lnTo>
                  <a:pt x="363" y="1"/>
                </a:lnTo>
                <a:lnTo>
                  <a:pt x="342" y="5"/>
                </a:lnTo>
                <a:lnTo>
                  <a:pt x="342" y="5"/>
                </a:lnTo>
                <a:lnTo>
                  <a:pt x="331" y="11"/>
                </a:lnTo>
                <a:lnTo>
                  <a:pt x="321" y="16"/>
                </a:lnTo>
                <a:lnTo>
                  <a:pt x="312" y="23"/>
                </a:lnTo>
                <a:lnTo>
                  <a:pt x="305" y="30"/>
                </a:lnTo>
                <a:lnTo>
                  <a:pt x="299" y="38"/>
                </a:lnTo>
                <a:lnTo>
                  <a:pt x="294" y="48"/>
                </a:lnTo>
                <a:lnTo>
                  <a:pt x="283" y="70"/>
                </a:lnTo>
                <a:lnTo>
                  <a:pt x="283" y="70"/>
                </a:lnTo>
                <a:lnTo>
                  <a:pt x="271" y="96"/>
                </a:lnTo>
                <a:lnTo>
                  <a:pt x="261" y="123"/>
                </a:lnTo>
                <a:lnTo>
                  <a:pt x="254" y="151"/>
                </a:lnTo>
                <a:lnTo>
                  <a:pt x="251" y="163"/>
                </a:lnTo>
                <a:lnTo>
                  <a:pt x="251" y="174"/>
                </a:lnTo>
                <a:lnTo>
                  <a:pt x="251" y="174"/>
                </a:lnTo>
                <a:lnTo>
                  <a:pt x="252" y="187"/>
                </a:lnTo>
                <a:lnTo>
                  <a:pt x="254" y="202"/>
                </a:lnTo>
                <a:lnTo>
                  <a:pt x="261" y="231"/>
                </a:lnTo>
                <a:lnTo>
                  <a:pt x="271" y="268"/>
                </a:lnTo>
                <a:lnTo>
                  <a:pt x="291" y="301"/>
                </a:lnTo>
                <a:lnTo>
                  <a:pt x="291" y="301"/>
                </a:lnTo>
                <a:lnTo>
                  <a:pt x="291" y="303"/>
                </a:lnTo>
                <a:lnTo>
                  <a:pt x="291" y="307"/>
                </a:lnTo>
                <a:lnTo>
                  <a:pt x="291" y="308"/>
                </a:lnTo>
                <a:lnTo>
                  <a:pt x="289" y="311"/>
                </a:lnTo>
                <a:lnTo>
                  <a:pt x="286" y="313"/>
                </a:lnTo>
                <a:lnTo>
                  <a:pt x="281" y="316"/>
                </a:lnTo>
                <a:lnTo>
                  <a:pt x="281" y="316"/>
                </a:lnTo>
                <a:lnTo>
                  <a:pt x="277" y="317"/>
                </a:lnTo>
                <a:lnTo>
                  <a:pt x="274" y="319"/>
                </a:lnTo>
                <a:lnTo>
                  <a:pt x="274" y="320"/>
                </a:lnTo>
                <a:lnTo>
                  <a:pt x="274" y="321"/>
                </a:lnTo>
                <a:lnTo>
                  <a:pt x="274" y="326"/>
                </a:lnTo>
                <a:lnTo>
                  <a:pt x="271" y="329"/>
                </a:lnTo>
                <a:lnTo>
                  <a:pt x="268" y="332"/>
                </a:lnTo>
                <a:lnTo>
                  <a:pt x="268" y="332"/>
                </a:lnTo>
                <a:lnTo>
                  <a:pt x="261" y="339"/>
                </a:lnTo>
                <a:lnTo>
                  <a:pt x="258" y="343"/>
                </a:lnTo>
                <a:lnTo>
                  <a:pt x="258" y="346"/>
                </a:lnTo>
                <a:lnTo>
                  <a:pt x="258" y="348"/>
                </a:lnTo>
                <a:lnTo>
                  <a:pt x="258" y="348"/>
                </a:lnTo>
                <a:lnTo>
                  <a:pt x="255" y="353"/>
                </a:lnTo>
                <a:lnTo>
                  <a:pt x="254" y="359"/>
                </a:lnTo>
                <a:lnTo>
                  <a:pt x="254" y="364"/>
                </a:lnTo>
                <a:lnTo>
                  <a:pt x="255" y="367"/>
                </a:lnTo>
                <a:lnTo>
                  <a:pt x="255" y="367"/>
                </a:lnTo>
                <a:lnTo>
                  <a:pt x="255" y="374"/>
                </a:lnTo>
                <a:lnTo>
                  <a:pt x="255" y="377"/>
                </a:lnTo>
                <a:lnTo>
                  <a:pt x="252" y="380"/>
                </a:lnTo>
                <a:lnTo>
                  <a:pt x="245" y="384"/>
                </a:lnTo>
                <a:lnTo>
                  <a:pt x="229" y="390"/>
                </a:lnTo>
                <a:lnTo>
                  <a:pt x="229" y="390"/>
                </a:lnTo>
                <a:lnTo>
                  <a:pt x="223" y="393"/>
                </a:lnTo>
                <a:lnTo>
                  <a:pt x="221" y="394"/>
                </a:lnTo>
                <a:lnTo>
                  <a:pt x="223" y="396"/>
                </a:lnTo>
                <a:lnTo>
                  <a:pt x="227" y="397"/>
                </a:lnTo>
                <a:lnTo>
                  <a:pt x="240" y="400"/>
                </a:lnTo>
                <a:lnTo>
                  <a:pt x="240" y="400"/>
                </a:lnTo>
                <a:lnTo>
                  <a:pt x="216" y="406"/>
                </a:lnTo>
                <a:lnTo>
                  <a:pt x="173" y="419"/>
                </a:lnTo>
                <a:lnTo>
                  <a:pt x="173" y="419"/>
                </a:lnTo>
                <a:lnTo>
                  <a:pt x="150" y="426"/>
                </a:lnTo>
                <a:lnTo>
                  <a:pt x="122" y="438"/>
                </a:lnTo>
                <a:lnTo>
                  <a:pt x="96" y="451"/>
                </a:lnTo>
                <a:lnTo>
                  <a:pt x="86" y="457"/>
                </a:lnTo>
                <a:lnTo>
                  <a:pt x="79" y="463"/>
                </a:lnTo>
                <a:lnTo>
                  <a:pt x="79" y="463"/>
                </a:lnTo>
                <a:lnTo>
                  <a:pt x="76" y="469"/>
                </a:lnTo>
                <a:lnTo>
                  <a:pt x="71" y="480"/>
                </a:lnTo>
                <a:lnTo>
                  <a:pt x="60" y="519"/>
                </a:lnTo>
                <a:lnTo>
                  <a:pt x="46" y="573"/>
                </a:lnTo>
                <a:lnTo>
                  <a:pt x="32" y="636"/>
                </a:lnTo>
                <a:lnTo>
                  <a:pt x="19" y="699"/>
                </a:lnTo>
                <a:lnTo>
                  <a:pt x="9" y="755"/>
                </a:lnTo>
                <a:lnTo>
                  <a:pt x="1" y="799"/>
                </a:lnTo>
                <a:lnTo>
                  <a:pt x="0" y="814"/>
                </a:lnTo>
                <a:lnTo>
                  <a:pt x="0" y="824"/>
                </a:lnTo>
                <a:lnTo>
                  <a:pt x="0" y="824"/>
                </a:lnTo>
                <a:lnTo>
                  <a:pt x="6" y="844"/>
                </a:lnTo>
                <a:lnTo>
                  <a:pt x="11" y="862"/>
                </a:lnTo>
                <a:lnTo>
                  <a:pt x="16" y="876"/>
                </a:lnTo>
                <a:lnTo>
                  <a:pt x="17" y="884"/>
                </a:lnTo>
                <a:lnTo>
                  <a:pt x="17" y="891"/>
                </a:lnTo>
                <a:lnTo>
                  <a:pt x="17" y="891"/>
                </a:lnTo>
                <a:lnTo>
                  <a:pt x="19" y="897"/>
                </a:lnTo>
                <a:lnTo>
                  <a:pt x="20" y="901"/>
                </a:lnTo>
                <a:lnTo>
                  <a:pt x="23" y="905"/>
                </a:lnTo>
                <a:lnTo>
                  <a:pt x="28" y="907"/>
                </a:lnTo>
                <a:lnTo>
                  <a:pt x="33" y="910"/>
                </a:lnTo>
                <a:lnTo>
                  <a:pt x="36" y="910"/>
                </a:lnTo>
                <a:lnTo>
                  <a:pt x="36" y="910"/>
                </a:lnTo>
                <a:lnTo>
                  <a:pt x="67" y="953"/>
                </a:lnTo>
                <a:lnTo>
                  <a:pt x="89" y="984"/>
                </a:lnTo>
                <a:lnTo>
                  <a:pt x="99" y="1000"/>
                </a:lnTo>
                <a:lnTo>
                  <a:pt x="99" y="1000"/>
                </a:lnTo>
                <a:lnTo>
                  <a:pt x="102" y="1063"/>
                </a:lnTo>
                <a:lnTo>
                  <a:pt x="106" y="1138"/>
                </a:lnTo>
                <a:lnTo>
                  <a:pt x="106" y="1138"/>
                </a:lnTo>
                <a:lnTo>
                  <a:pt x="106" y="1146"/>
                </a:lnTo>
                <a:lnTo>
                  <a:pt x="109" y="1153"/>
                </a:lnTo>
                <a:lnTo>
                  <a:pt x="114" y="1162"/>
                </a:lnTo>
                <a:lnTo>
                  <a:pt x="118" y="1169"/>
                </a:lnTo>
                <a:lnTo>
                  <a:pt x="131" y="1185"/>
                </a:lnTo>
                <a:lnTo>
                  <a:pt x="143" y="1198"/>
                </a:lnTo>
                <a:lnTo>
                  <a:pt x="159" y="1213"/>
                </a:lnTo>
                <a:lnTo>
                  <a:pt x="202" y="1430"/>
                </a:lnTo>
                <a:lnTo>
                  <a:pt x="202" y="1430"/>
                </a:lnTo>
                <a:lnTo>
                  <a:pt x="219" y="1480"/>
                </a:lnTo>
                <a:lnTo>
                  <a:pt x="229" y="1518"/>
                </a:lnTo>
                <a:lnTo>
                  <a:pt x="232" y="1531"/>
                </a:lnTo>
                <a:lnTo>
                  <a:pt x="233" y="1539"/>
                </a:lnTo>
                <a:lnTo>
                  <a:pt x="233" y="1539"/>
                </a:lnTo>
                <a:lnTo>
                  <a:pt x="220" y="1663"/>
                </a:lnTo>
                <a:lnTo>
                  <a:pt x="213" y="1746"/>
                </a:lnTo>
                <a:lnTo>
                  <a:pt x="210" y="1785"/>
                </a:lnTo>
                <a:lnTo>
                  <a:pt x="210" y="1785"/>
                </a:lnTo>
                <a:lnTo>
                  <a:pt x="213" y="1802"/>
                </a:lnTo>
                <a:lnTo>
                  <a:pt x="221" y="1843"/>
                </a:lnTo>
                <a:lnTo>
                  <a:pt x="227" y="1869"/>
                </a:lnTo>
                <a:lnTo>
                  <a:pt x="235" y="1898"/>
                </a:lnTo>
                <a:lnTo>
                  <a:pt x="243" y="1929"/>
                </a:lnTo>
                <a:lnTo>
                  <a:pt x="255" y="1961"/>
                </a:lnTo>
                <a:lnTo>
                  <a:pt x="255" y="1961"/>
                </a:lnTo>
                <a:lnTo>
                  <a:pt x="267" y="1993"/>
                </a:lnTo>
                <a:lnTo>
                  <a:pt x="281" y="2027"/>
                </a:lnTo>
                <a:lnTo>
                  <a:pt x="309" y="2088"/>
                </a:lnTo>
                <a:lnTo>
                  <a:pt x="340" y="2153"/>
                </a:lnTo>
                <a:lnTo>
                  <a:pt x="340" y="2153"/>
                </a:lnTo>
                <a:lnTo>
                  <a:pt x="332" y="2178"/>
                </a:lnTo>
                <a:lnTo>
                  <a:pt x="319" y="2238"/>
                </a:lnTo>
                <a:lnTo>
                  <a:pt x="305" y="2306"/>
                </a:lnTo>
                <a:lnTo>
                  <a:pt x="299" y="2337"/>
                </a:lnTo>
                <a:lnTo>
                  <a:pt x="297" y="2360"/>
                </a:lnTo>
                <a:lnTo>
                  <a:pt x="297" y="2360"/>
                </a:lnTo>
                <a:lnTo>
                  <a:pt x="297" y="2379"/>
                </a:lnTo>
                <a:lnTo>
                  <a:pt x="300" y="2398"/>
                </a:lnTo>
                <a:lnTo>
                  <a:pt x="306" y="2415"/>
                </a:lnTo>
                <a:lnTo>
                  <a:pt x="313" y="2431"/>
                </a:lnTo>
                <a:lnTo>
                  <a:pt x="322" y="2444"/>
                </a:lnTo>
                <a:lnTo>
                  <a:pt x="331" y="2455"/>
                </a:lnTo>
                <a:lnTo>
                  <a:pt x="337" y="2459"/>
                </a:lnTo>
                <a:lnTo>
                  <a:pt x="341" y="2462"/>
                </a:lnTo>
                <a:lnTo>
                  <a:pt x="347" y="2463"/>
                </a:lnTo>
                <a:lnTo>
                  <a:pt x="353" y="2463"/>
                </a:lnTo>
                <a:lnTo>
                  <a:pt x="353" y="2463"/>
                </a:lnTo>
                <a:lnTo>
                  <a:pt x="363" y="2462"/>
                </a:lnTo>
                <a:lnTo>
                  <a:pt x="375" y="2459"/>
                </a:lnTo>
                <a:lnTo>
                  <a:pt x="385" y="2455"/>
                </a:lnTo>
                <a:lnTo>
                  <a:pt x="395" y="2450"/>
                </a:lnTo>
                <a:lnTo>
                  <a:pt x="404" y="2443"/>
                </a:lnTo>
                <a:lnTo>
                  <a:pt x="412" y="2436"/>
                </a:lnTo>
                <a:lnTo>
                  <a:pt x="418" y="2427"/>
                </a:lnTo>
                <a:lnTo>
                  <a:pt x="424" y="2417"/>
                </a:lnTo>
                <a:lnTo>
                  <a:pt x="424" y="2417"/>
                </a:lnTo>
                <a:lnTo>
                  <a:pt x="429" y="2404"/>
                </a:lnTo>
                <a:lnTo>
                  <a:pt x="431" y="2382"/>
                </a:lnTo>
                <a:lnTo>
                  <a:pt x="437" y="2329"/>
                </a:lnTo>
                <a:lnTo>
                  <a:pt x="440" y="2280"/>
                </a:lnTo>
                <a:lnTo>
                  <a:pt x="442" y="2248"/>
                </a:lnTo>
                <a:lnTo>
                  <a:pt x="442" y="2248"/>
                </a:lnTo>
                <a:lnTo>
                  <a:pt x="443" y="2238"/>
                </a:lnTo>
                <a:lnTo>
                  <a:pt x="447" y="2223"/>
                </a:lnTo>
                <a:lnTo>
                  <a:pt x="459" y="2188"/>
                </a:lnTo>
                <a:lnTo>
                  <a:pt x="478" y="2142"/>
                </a:lnTo>
                <a:lnTo>
                  <a:pt x="478" y="2142"/>
                </a:lnTo>
                <a:lnTo>
                  <a:pt x="481" y="2175"/>
                </a:lnTo>
                <a:lnTo>
                  <a:pt x="481" y="2203"/>
                </a:lnTo>
                <a:lnTo>
                  <a:pt x="481" y="2216"/>
                </a:lnTo>
                <a:lnTo>
                  <a:pt x="480" y="2226"/>
                </a:lnTo>
                <a:lnTo>
                  <a:pt x="480" y="2226"/>
                </a:lnTo>
                <a:lnTo>
                  <a:pt x="474" y="2246"/>
                </a:lnTo>
                <a:lnTo>
                  <a:pt x="472" y="2254"/>
                </a:lnTo>
                <a:lnTo>
                  <a:pt x="472" y="2265"/>
                </a:lnTo>
                <a:lnTo>
                  <a:pt x="472" y="2265"/>
                </a:lnTo>
                <a:lnTo>
                  <a:pt x="472" y="2278"/>
                </a:lnTo>
                <a:lnTo>
                  <a:pt x="474" y="2290"/>
                </a:lnTo>
                <a:lnTo>
                  <a:pt x="474" y="2299"/>
                </a:lnTo>
                <a:lnTo>
                  <a:pt x="474" y="2303"/>
                </a:lnTo>
                <a:lnTo>
                  <a:pt x="472" y="2308"/>
                </a:lnTo>
                <a:lnTo>
                  <a:pt x="472" y="2308"/>
                </a:lnTo>
                <a:lnTo>
                  <a:pt x="464" y="2325"/>
                </a:lnTo>
                <a:lnTo>
                  <a:pt x="461" y="2334"/>
                </a:lnTo>
                <a:lnTo>
                  <a:pt x="458" y="2342"/>
                </a:lnTo>
                <a:lnTo>
                  <a:pt x="458" y="2342"/>
                </a:lnTo>
                <a:lnTo>
                  <a:pt x="458" y="2353"/>
                </a:lnTo>
                <a:lnTo>
                  <a:pt x="456" y="2367"/>
                </a:lnTo>
                <a:lnTo>
                  <a:pt x="458" y="2380"/>
                </a:lnTo>
                <a:lnTo>
                  <a:pt x="461" y="2392"/>
                </a:lnTo>
                <a:lnTo>
                  <a:pt x="461" y="2392"/>
                </a:lnTo>
                <a:lnTo>
                  <a:pt x="465" y="2405"/>
                </a:lnTo>
                <a:lnTo>
                  <a:pt x="468" y="2412"/>
                </a:lnTo>
                <a:lnTo>
                  <a:pt x="472" y="2420"/>
                </a:lnTo>
                <a:lnTo>
                  <a:pt x="478" y="2427"/>
                </a:lnTo>
                <a:lnTo>
                  <a:pt x="487" y="2433"/>
                </a:lnTo>
                <a:lnTo>
                  <a:pt x="497" y="2436"/>
                </a:lnTo>
                <a:lnTo>
                  <a:pt x="512" y="2439"/>
                </a:lnTo>
                <a:lnTo>
                  <a:pt x="512" y="2439"/>
                </a:lnTo>
                <a:lnTo>
                  <a:pt x="547" y="2440"/>
                </a:lnTo>
                <a:lnTo>
                  <a:pt x="563" y="2440"/>
                </a:lnTo>
                <a:lnTo>
                  <a:pt x="579" y="2440"/>
                </a:lnTo>
                <a:lnTo>
                  <a:pt x="592" y="2437"/>
                </a:lnTo>
                <a:lnTo>
                  <a:pt x="598" y="2434"/>
                </a:lnTo>
                <a:lnTo>
                  <a:pt x="604" y="2430"/>
                </a:lnTo>
                <a:lnTo>
                  <a:pt x="608" y="2427"/>
                </a:lnTo>
                <a:lnTo>
                  <a:pt x="611" y="2421"/>
                </a:lnTo>
                <a:lnTo>
                  <a:pt x="614" y="2415"/>
                </a:lnTo>
                <a:lnTo>
                  <a:pt x="614" y="2408"/>
                </a:lnTo>
                <a:lnTo>
                  <a:pt x="614" y="2408"/>
                </a:lnTo>
                <a:lnTo>
                  <a:pt x="615" y="2393"/>
                </a:lnTo>
                <a:lnTo>
                  <a:pt x="612" y="2380"/>
                </a:lnTo>
                <a:lnTo>
                  <a:pt x="609" y="2369"/>
                </a:lnTo>
                <a:lnTo>
                  <a:pt x="606" y="2359"/>
                </a:lnTo>
                <a:lnTo>
                  <a:pt x="599" y="2342"/>
                </a:lnTo>
                <a:lnTo>
                  <a:pt x="596" y="2337"/>
                </a:lnTo>
                <a:lnTo>
                  <a:pt x="595" y="2331"/>
                </a:lnTo>
                <a:lnTo>
                  <a:pt x="595" y="2331"/>
                </a:lnTo>
                <a:lnTo>
                  <a:pt x="595" y="2300"/>
                </a:lnTo>
                <a:lnTo>
                  <a:pt x="593" y="2283"/>
                </a:lnTo>
                <a:lnTo>
                  <a:pt x="592" y="2268"/>
                </a:lnTo>
                <a:lnTo>
                  <a:pt x="592" y="2268"/>
                </a:lnTo>
                <a:lnTo>
                  <a:pt x="590" y="2257"/>
                </a:lnTo>
                <a:lnTo>
                  <a:pt x="590" y="2246"/>
                </a:lnTo>
                <a:lnTo>
                  <a:pt x="593" y="2236"/>
                </a:lnTo>
                <a:lnTo>
                  <a:pt x="598" y="2226"/>
                </a:lnTo>
                <a:lnTo>
                  <a:pt x="598" y="2226"/>
                </a:lnTo>
                <a:lnTo>
                  <a:pt x="599" y="2216"/>
                </a:lnTo>
                <a:lnTo>
                  <a:pt x="602" y="2198"/>
                </a:lnTo>
                <a:lnTo>
                  <a:pt x="609" y="2153"/>
                </a:lnTo>
                <a:lnTo>
                  <a:pt x="618" y="2075"/>
                </a:lnTo>
                <a:lnTo>
                  <a:pt x="618" y="2075"/>
                </a:lnTo>
                <a:lnTo>
                  <a:pt x="620" y="2034"/>
                </a:lnTo>
                <a:lnTo>
                  <a:pt x="618" y="1964"/>
                </a:lnTo>
                <a:lnTo>
                  <a:pt x="617" y="1843"/>
                </a:lnTo>
                <a:lnTo>
                  <a:pt x="617" y="1843"/>
                </a:lnTo>
                <a:lnTo>
                  <a:pt x="614" y="1814"/>
                </a:lnTo>
                <a:lnTo>
                  <a:pt x="609" y="1785"/>
                </a:lnTo>
                <a:lnTo>
                  <a:pt x="601" y="1732"/>
                </a:lnTo>
                <a:lnTo>
                  <a:pt x="601" y="1732"/>
                </a:lnTo>
                <a:lnTo>
                  <a:pt x="601" y="1721"/>
                </a:lnTo>
                <a:lnTo>
                  <a:pt x="601" y="1706"/>
                </a:lnTo>
                <a:lnTo>
                  <a:pt x="606" y="1676"/>
                </a:lnTo>
                <a:lnTo>
                  <a:pt x="614" y="1646"/>
                </a:lnTo>
                <a:lnTo>
                  <a:pt x="620" y="1628"/>
                </a:lnTo>
                <a:lnTo>
                  <a:pt x="620" y="1628"/>
                </a:lnTo>
                <a:lnTo>
                  <a:pt x="643" y="1575"/>
                </a:lnTo>
                <a:lnTo>
                  <a:pt x="653" y="1546"/>
                </a:lnTo>
                <a:lnTo>
                  <a:pt x="657" y="1536"/>
                </a:lnTo>
                <a:lnTo>
                  <a:pt x="659" y="1529"/>
                </a:lnTo>
                <a:lnTo>
                  <a:pt x="659" y="1529"/>
                </a:lnTo>
                <a:lnTo>
                  <a:pt x="662" y="1521"/>
                </a:lnTo>
                <a:lnTo>
                  <a:pt x="669" y="1505"/>
                </a:lnTo>
                <a:lnTo>
                  <a:pt x="694" y="1462"/>
                </a:lnTo>
                <a:lnTo>
                  <a:pt x="727" y="1402"/>
                </a:lnTo>
                <a:lnTo>
                  <a:pt x="727" y="1402"/>
                </a:lnTo>
                <a:lnTo>
                  <a:pt x="729" y="1422"/>
                </a:lnTo>
                <a:lnTo>
                  <a:pt x="732" y="1437"/>
                </a:lnTo>
                <a:lnTo>
                  <a:pt x="733" y="1441"/>
                </a:lnTo>
                <a:lnTo>
                  <a:pt x="736" y="1444"/>
                </a:lnTo>
                <a:lnTo>
                  <a:pt x="736" y="1444"/>
                </a:lnTo>
                <a:lnTo>
                  <a:pt x="739" y="1446"/>
                </a:lnTo>
                <a:lnTo>
                  <a:pt x="743" y="1446"/>
                </a:lnTo>
                <a:lnTo>
                  <a:pt x="754" y="1446"/>
                </a:lnTo>
                <a:lnTo>
                  <a:pt x="762" y="1446"/>
                </a:lnTo>
                <a:lnTo>
                  <a:pt x="765" y="1446"/>
                </a:lnTo>
                <a:lnTo>
                  <a:pt x="767" y="1447"/>
                </a:lnTo>
                <a:lnTo>
                  <a:pt x="767" y="1447"/>
                </a:lnTo>
                <a:lnTo>
                  <a:pt x="768" y="1447"/>
                </a:lnTo>
                <a:lnTo>
                  <a:pt x="774" y="1447"/>
                </a:lnTo>
                <a:lnTo>
                  <a:pt x="780" y="1446"/>
                </a:lnTo>
                <a:lnTo>
                  <a:pt x="789" y="1443"/>
                </a:lnTo>
                <a:lnTo>
                  <a:pt x="796" y="1438"/>
                </a:lnTo>
                <a:lnTo>
                  <a:pt x="805" y="1431"/>
                </a:lnTo>
                <a:lnTo>
                  <a:pt x="812" y="1422"/>
                </a:lnTo>
                <a:lnTo>
                  <a:pt x="818" y="1411"/>
                </a:lnTo>
                <a:lnTo>
                  <a:pt x="818" y="1411"/>
                </a:lnTo>
                <a:lnTo>
                  <a:pt x="821" y="1403"/>
                </a:lnTo>
                <a:lnTo>
                  <a:pt x="822" y="1396"/>
                </a:lnTo>
                <a:lnTo>
                  <a:pt x="822" y="1379"/>
                </a:lnTo>
                <a:lnTo>
                  <a:pt x="819" y="1361"/>
                </a:lnTo>
                <a:lnTo>
                  <a:pt x="815" y="1344"/>
                </a:lnTo>
                <a:lnTo>
                  <a:pt x="806" y="1315"/>
                </a:lnTo>
                <a:lnTo>
                  <a:pt x="802" y="1301"/>
                </a:lnTo>
                <a:lnTo>
                  <a:pt x="802" y="1301"/>
                </a:lnTo>
                <a:lnTo>
                  <a:pt x="796" y="1280"/>
                </a:lnTo>
                <a:lnTo>
                  <a:pt x="789" y="1236"/>
                </a:lnTo>
                <a:lnTo>
                  <a:pt x="778" y="1175"/>
                </a:lnTo>
                <a:lnTo>
                  <a:pt x="778" y="1048"/>
                </a:lnTo>
                <a:lnTo>
                  <a:pt x="778" y="1048"/>
                </a:lnTo>
                <a:lnTo>
                  <a:pt x="751" y="926"/>
                </a:lnTo>
                <a:lnTo>
                  <a:pt x="732" y="834"/>
                </a:lnTo>
                <a:lnTo>
                  <a:pt x="725" y="798"/>
                </a:lnTo>
                <a:lnTo>
                  <a:pt x="722" y="773"/>
                </a:lnTo>
                <a:lnTo>
                  <a:pt x="722" y="773"/>
                </a:lnTo>
                <a:lnTo>
                  <a:pt x="716" y="618"/>
                </a:lnTo>
                <a:lnTo>
                  <a:pt x="716" y="618"/>
                </a:lnTo>
                <a:lnTo>
                  <a:pt x="717" y="616"/>
                </a:lnTo>
                <a:lnTo>
                  <a:pt x="722" y="608"/>
                </a:lnTo>
                <a:lnTo>
                  <a:pt x="725" y="597"/>
                </a:lnTo>
                <a:lnTo>
                  <a:pt x="726" y="582"/>
                </a:lnTo>
                <a:lnTo>
                  <a:pt x="726" y="582"/>
                </a:lnTo>
                <a:lnTo>
                  <a:pt x="725" y="570"/>
                </a:lnTo>
                <a:lnTo>
                  <a:pt x="722" y="554"/>
                </a:lnTo>
                <a:lnTo>
                  <a:pt x="716" y="534"/>
                </a:lnTo>
                <a:lnTo>
                  <a:pt x="708" y="512"/>
                </a:lnTo>
                <a:lnTo>
                  <a:pt x="700" y="490"/>
                </a:lnTo>
                <a:lnTo>
                  <a:pt x="688" y="470"/>
                </a:lnTo>
                <a:lnTo>
                  <a:pt x="676" y="451"/>
                </a:lnTo>
                <a:lnTo>
                  <a:pt x="671" y="444"/>
                </a:lnTo>
                <a:lnTo>
                  <a:pt x="665" y="438"/>
                </a:lnTo>
                <a:lnTo>
                  <a:pt x="665" y="438"/>
                </a:lnTo>
                <a:lnTo>
                  <a:pt x="657" y="432"/>
                </a:lnTo>
                <a:lnTo>
                  <a:pt x="647" y="428"/>
                </a:lnTo>
                <a:lnTo>
                  <a:pt x="637" y="423"/>
                </a:lnTo>
                <a:lnTo>
                  <a:pt x="625" y="419"/>
                </a:lnTo>
                <a:lnTo>
                  <a:pt x="599" y="415"/>
                </a:lnTo>
                <a:lnTo>
                  <a:pt x="573" y="410"/>
                </a:lnTo>
                <a:lnTo>
                  <a:pt x="548" y="407"/>
                </a:lnTo>
                <a:lnTo>
                  <a:pt x="528" y="406"/>
                </a:lnTo>
                <a:lnTo>
                  <a:pt x="509" y="404"/>
                </a:lnTo>
                <a:lnTo>
                  <a:pt x="509" y="404"/>
                </a:lnTo>
                <a:lnTo>
                  <a:pt x="520" y="362"/>
                </a:lnTo>
                <a:lnTo>
                  <a:pt x="528" y="330"/>
                </a:lnTo>
                <a:lnTo>
                  <a:pt x="529" y="320"/>
                </a:lnTo>
                <a:lnTo>
                  <a:pt x="529" y="317"/>
                </a:lnTo>
                <a:lnTo>
                  <a:pt x="528" y="316"/>
                </a:lnTo>
                <a:lnTo>
                  <a:pt x="528" y="316"/>
                </a:lnTo>
                <a:close/>
                <a:moveTo>
                  <a:pt x="430" y="2066"/>
                </a:moveTo>
                <a:lnTo>
                  <a:pt x="430" y="2066"/>
                </a:lnTo>
                <a:lnTo>
                  <a:pt x="426" y="2063"/>
                </a:lnTo>
                <a:lnTo>
                  <a:pt x="426" y="2059"/>
                </a:lnTo>
                <a:lnTo>
                  <a:pt x="427" y="2053"/>
                </a:lnTo>
                <a:lnTo>
                  <a:pt x="426" y="2045"/>
                </a:lnTo>
                <a:lnTo>
                  <a:pt x="426" y="2045"/>
                </a:lnTo>
                <a:lnTo>
                  <a:pt x="424" y="2034"/>
                </a:lnTo>
                <a:lnTo>
                  <a:pt x="423" y="2021"/>
                </a:lnTo>
                <a:lnTo>
                  <a:pt x="421" y="1996"/>
                </a:lnTo>
                <a:lnTo>
                  <a:pt x="421" y="1996"/>
                </a:lnTo>
                <a:lnTo>
                  <a:pt x="421" y="1965"/>
                </a:lnTo>
                <a:lnTo>
                  <a:pt x="418" y="1930"/>
                </a:lnTo>
                <a:lnTo>
                  <a:pt x="418" y="1930"/>
                </a:lnTo>
                <a:lnTo>
                  <a:pt x="415" y="1917"/>
                </a:lnTo>
                <a:lnTo>
                  <a:pt x="412" y="1906"/>
                </a:lnTo>
                <a:lnTo>
                  <a:pt x="410" y="1890"/>
                </a:lnTo>
                <a:lnTo>
                  <a:pt x="407" y="1866"/>
                </a:lnTo>
                <a:lnTo>
                  <a:pt x="407" y="1866"/>
                </a:lnTo>
                <a:lnTo>
                  <a:pt x="407" y="1853"/>
                </a:lnTo>
                <a:lnTo>
                  <a:pt x="408" y="1840"/>
                </a:lnTo>
                <a:lnTo>
                  <a:pt x="410" y="1829"/>
                </a:lnTo>
                <a:lnTo>
                  <a:pt x="414" y="1818"/>
                </a:lnTo>
                <a:lnTo>
                  <a:pt x="420" y="1804"/>
                </a:lnTo>
                <a:lnTo>
                  <a:pt x="424" y="1798"/>
                </a:lnTo>
                <a:lnTo>
                  <a:pt x="424" y="1798"/>
                </a:lnTo>
                <a:lnTo>
                  <a:pt x="431" y="1817"/>
                </a:lnTo>
                <a:lnTo>
                  <a:pt x="437" y="1833"/>
                </a:lnTo>
                <a:lnTo>
                  <a:pt x="439" y="1840"/>
                </a:lnTo>
                <a:lnTo>
                  <a:pt x="439" y="1847"/>
                </a:lnTo>
                <a:lnTo>
                  <a:pt x="439" y="1847"/>
                </a:lnTo>
                <a:lnTo>
                  <a:pt x="440" y="1858"/>
                </a:lnTo>
                <a:lnTo>
                  <a:pt x="442" y="1863"/>
                </a:lnTo>
                <a:lnTo>
                  <a:pt x="449" y="1877"/>
                </a:lnTo>
                <a:lnTo>
                  <a:pt x="449" y="1877"/>
                </a:lnTo>
                <a:lnTo>
                  <a:pt x="452" y="1885"/>
                </a:lnTo>
                <a:lnTo>
                  <a:pt x="453" y="1895"/>
                </a:lnTo>
                <a:lnTo>
                  <a:pt x="455" y="1928"/>
                </a:lnTo>
                <a:lnTo>
                  <a:pt x="455" y="1928"/>
                </a:lnTo>
                <a:lnTo>
                  <a:pt x="455" y="1941"/>
                </a:lnTo>
                <a:lnTo>
                  <a:pt x="458" y="1954"/>
                </a:lnTo>
                <a:lnTo>
                  <a:pt x="464" y="1986"/>
                </a:lnTo>
                <a:lnTo>
                  <a:pt x="468" y="2025"/>
                </a:lnTo>
                <a:lnTo>
                  <a:pt x="469" y="2045"/>
                </a:lnTo>
                <a:lnTo>
                  <a:pt x="469" y="2069"/>
                </a:lnTo>
                <a:lnTo>
                  <a:pt x="469" y="2069"/>
                </a:lnTo>
                <a:lnTo>
                  <a:pt x="469" y="2094"/>
                </a:lnTo>
                <a:lnTo>
                  <a:pt x="471" y="2107"/>
                </a:lnTo>
                <a:lnTo>
                  <a:pt x="471" y="2107"/>
                </a:lnTo>
                <a:lnTo>
                  <a:pt x="449" y="2085"/>
                </a:lnTo>
                <a:lnTo>
                  <a:pt x="430" y="2066"/>
                </a:lnTo>
                <a:lnTo>
                  <a:pt x="430" y="2066"/>
                </a:lnTo>
                <a:close/>
                <a:moveTo>
                  <a:pt x="471" y="2107"/>
                </a:moveTo>
                <a:lnTo>
                  <a:pt x="475" y="2112"/>
                </a:lnTo>
                <a:lnTo>
                  <a:pt x="475" y="2112"/>
                </a:lnTo>
                <a:lnTo>
                  <a:pt x="475" y="2114"/>
                </a:lnTo>
                <a:lnTo>
                  <a:pt x="474" y="2114"/>
                </a:lnTo>
                <a:lnTo>
                  <a:pt x="472" y="2114"/>
                </a:lnTo>
                <a:lnTo>
                  <a:pt x="471" y="2107"/>
                </a:lnTo>
                <a:lnTo>
                  <a:pt x="471" y="210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5"/>
          <p:cNvSpPr>
            <a:spLocks/>
          </p:cNvSpPr>
          <p:nvPr/>
        </p:nvSpPr>
        <p:spPr bwMode="auto">
          <a:xfrm>
            <a:off x="2734307" y="688506"/>
            <a:ext cx="750238" cy="1778985"/>
          </a:xfrm>
          <a:custGeom>
            <a:avLst/>
            <a:gdLst>
              <a:gd name="T0" fmla="*/ 335 w 862"/>
              <a:gd name="T1" fmla="*/ 197 h 2046"/>
              <a:gd name="T2" fmla="*/ 308 w 862"/>
              <a:gd name="T3" fmla="*/ 164 h 2046"/>
              <a:gd name="T4" fmla="*/ 324 w 862"/>
              <a:gd name="T5" fmla="*/ 61 h 2046"/>
              <a:gd name="T6" fmla="*/ 369 w 862"/>
              <a:gd name="T7" fmla="*/ 0 h 2046"/>
              <a:gd name="T8" fmla="*/ 503 w 862"/>
              <a:gd name="T9" fmla="*/ 4 h 2046"/>
              <a:gd name="T10" fmla="*/ 522 w 862"/>
              <a:gd name="T11" fmla="*/ 50 h 2046"/>
              <a:gd name="T12" fmla="*/ 549 w 862"/>
              <a:gd name="T13" fmla="*/ 85 h 2046"/>
              <a:gd name="T14" fmla="*/ 559 w 862"/>
              <a:gd name="T15" fmla="*/ 156 h 2046"/>
              <a:gd name="T16" fmla="*/ 543 w 862"/>
              <a:gd name="T17" fmla="*/ 216 h 2046"/>
              <a:gd name="T18" fmla="*/ 524 w 862"/>
              <a:gd name="T19" fmla="*/ 237 h 2046"/>
              <a:gd name="T20" fmla="*/ 496 w 862"/>
              <a:gd name="T21" fmla="*/ 274 h 2046"/>
              <a:gd name="T22" fmla="*/ 483 w 862"/>
              <a:gd name="T23" fmla="*/ 290 h 2046"/>
              <a:gd name="T24" fmla="*/ 633 w 862"/>
              <a:gd name="T25" fmla="*/ 402 h 2046"/>
              <a:gd name="T26" fmla="*/ 692 w 862"/>
              <a:gd name="T27" fmla="*/ 568 h 2046"/>
              <a:gd name="T28" fmla="*/ 795 w 862"/>
              <a:gd name="T29" fmla="*/ 959 h 2046"/>
              <a:gd name="T30" fmla="*/ 845 w 862"/>
              <a:gd name="T31" fmla="*/ 1071 h 2046"/>
              <a:gd name="T32" fmla="*/ 850 w 862"/>
              <a:gd name="T33" fmla="*/ 1136 h 2046"/>
              <a:gd name="T34" fmla="*/ 752 w 862"/>
              <a:gd name="T35" fmla="*/ 1120 h 2046"/>
              <a:gd name="T36" fmla="*/ 722 w 862"/>
              <a:gd name="T37" fmla="*/ 1096 h 2046"/>
              <a:gd name="T38" fmla="*/ 662 w 862"/>
              <a:gd name="T39" fmla="*/ 984 h 2046"/>
              <a:gd name="T40" fmla="*/ 686 w 862"/>
              <a:gd name="T41" fmla="*/ 1112 h 2046"/>
              <a:gd name="T42" fmla="*/ 627 w 862"/>
              <a:gd name="T43" fmla="*/ 1127 h 2046"/>
              <a:gd name="T44" fmla="*/ 569 w 862"/>
              <a:gd name="T45" fmla="*/ 1483 h 2046"/>
              <a:gd name="T46" fmla="*/ 577 w 862"/>
              <a:gd name="T47" fmla="*/ 1532 h 2046"/>
              <a:gd name="T48" fmla="*/ 582 w 862"/>
              <a:gd name="T49" fmla="*/ 1610 h 2046"/>
              <a:gd name="T50" fmla="*/ 657 w 862"/>
              <a:gd name="T51" fmla="*/ 1902 h 2046"/>
              <a:gd name="T52" fmla="*/ 687 w 862"/>
              <a:gd name="T53" fmla="*/ 1910 h 2046"/>
              <a:gd name="T54" fmla="*/ 692 w 862"/>
              <a:gd name="T55" fmla="*/ 1958 h 2046"/>
              <a:gd name="T56" fmla="*/ 608 w 862"/>
              <a:gd name="T57" fmla="*/ 1993 h 2046"/>
              <a:gd name="T58" fmla="*/ 527 w 862"/>
              <a:gd name="T59" fmla="*/ 1988 h 2046"/>
              <a:gd name="T60" fmla="*/ 524 w 862"/>
              <a:gd name="T61" fmla="*/ 1951 h 2046"/>
              <a:gd name="T62" fmla="*/ 511 w 862"/>
              <a:gd name="T63" fmla="*/ 1905 h 2046"/>
              <a:gd name="T64" fmla="*/ 492 w 862"/>
              <a:gd name="T65" fmla="*/ 1788 h 2046"/>
              <a:gd name="T66" fmla="*/ 439 w 862"/>
              <a:gd name="T67" fmla="*/ 1714 h 2046"/>
              <a:gd name="T68" fmla="*/ 349 w 862"/>
              <a:gd name="T69" fmla="*/ 1838 h 2046"/>
              <a:gd name="T70" fmla="*/ 327 w 862"/>
              <a:gd name="T71" fmla="*/ 1919 h 2046"/>
              <a:gd name="T72" fmla="*/ 352 w 862"/>
              <a:gd name="T73" fmla="*/ 2016 h 2046"/>
              <a:gd name="T74" fmla="*/ 335 w 862"/>
              <a:gd name="T75" fmla="*/ 2046 h 2046"/>
              <a:gd name="T76" fmla="*/ 242 w 862"/>
              <a:gd name="T77" fmla="*/ 2004 h 2046"/>
              <a:gd name="T78" fmla="*/ 221 w 862"/>
              <a:gd name="T79" fmla="*/ 1870 h 2046"/>
              <a:gd name="T80" fmla="*/ 189 w 862"/>
              <a:gd name="T81" fmla="*/ 1800 h 2046"/>
              <a:gd name="T82" fmla="*/ 226 w 862"/>
              <a:gd name="T83" fmla="*/ 1756 h 2046"/>
              <a:gd name="T84" fmla="*/ 284 w 862"/>
              <a:gd name="T85" fmla="*/ 1690 h 2046"/>
              <a:gd name="T86" fmla="*/ 356 w 862"/>
              <a:gd name="T87" fmla="*/ 1564 h 2046"/>
              <a:gd name="T88" fmla="*/ 381 w 862"/>
              <a:gd name="T89" fmla="*/ 1468 h 2046"/>
              <a:gd name="T90" fmla="*/ 324 w 862"/>
              <a:gd name="T91" fmla="*/ 1371 h 2046"/>
              <a:gd name="T92" fmla="*/ 292 w 862"/>
              <a:gd name="T93" fmla="*/ 1247 h 2046"/>
              <a:gd name="T94" fmla="*/ 144 w 862"/>
              <a:gd name="T95" fmla="*/ 1139 h 2046"/>
              <a:gd name="T96" fmla="*/ 114 w 862"/>
              <a:gd name="T97" fmla="*/ 1047 h 2046"/>
              <a:gd name="T98" fmla="*/ 102 w 862"/>
              <a:gd name="T99" fmla="*/ 1071 h 2046"/>
              <a:gd name="T100" fmla="*/ 88 w 862"/>
              <a:gd name="T101" fmla="*/ 1134 h 2046"/>
              <a:gd name="T102" fmla="*/ 93 w 862"/>
              <a:gd name="T103" fmla="*/ 1171 h 2046"/>
              <a:gd name="T104" fmla="*/ 75 w 862"/>
              <a:gd name="T105" fmla="*/ 1193 h 2046"/>
              <a:gd name="T106" fmla="*/ 25 w 862"/>
              <a:gd name="T107" fmla="*/ 1172 h 2046"/>
              <a:gd name="T108" fmla="*/ 11 w 862"/>
              <a:gd name="T109" fmla="*/ 1081 h 2046"/>
              <a:gd name="T110" fmla="*/ 11 w 862"/>
              <a:gd name="T111" fmla="*/ 1019 h 2046"/>
              <a:gd name="T112" fmla="*/ 104 w 862"/>
              <a:gd name="T113" fmla="*/ 716 h 2046"/>
              <a:gd name="T114" fmla="*/ 123 w 862"/>
              <a:gd name="T115" fmla="*/ 589 h 2046"/>
              <a:gd name="T116" fmla="*/ 133 w 862"/>
              <a:gd name="T117" fmla="*/ 508 h 2046"/>
              <a:gd name="T118" fmla="*/ 151 w 862"/>
              <a:gd name="T119" fmla="*/ 413 h 2046"/>
              <a:gd name="T120" fmla="*/ 225 w 862"/>
              <a:gd name="T121" fmla="*/ 370 h 2046"/>
              <a:gd name="T122" fmla="*/ 345 w 862"/>
              <a:gd name="T123" fmla="*/ 290 h 20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62" h="2046">
                <a:moveTo>
                  <a:pt x="365" y="247"/>
                </a:moveTo>
                <a:lnTo>
                  <a:pt x="365" y="247"/>
                </a:lnTo>
                <a:lnTo>
                  <a:pt x="354" y="233"/>
                </a:lnTo>
                <a:lnTo>
                  <a:pt x="346" y="222"/>
                </a:lnTo>
                <a:lnTo>
                  <a:pt x="341" y="216"/>
                </a:lnTo>
                <a:lnTo>
                  <a:pt x="341" y="216"/>
                </a:lnTo>
                <a:lnTo>
                  <a:pt x="337" y="205"/>
                </a:lnTo>
                <a:lnTo>
                  <a:pt x="335" y="197"/>
                </a:lnTo>
                <a:lnTo>
                  <a:pt x="335" y="197"/>
                </a:lnTo>
                <a:lnTo>
                  <a:pt x="331" y="197"/>
                </a:lnTo>
                <a:lnTo>
                  <a:pt x="325" y="197"/>
                </a:lnTo>
                <a:lnTo>
                  <a:pt x="319" y="195"/>
                </a:lnTo>
                <a:lnTo>
                  <a:pt x="315" y="194"/>
                </a:lnTo>
                <a:lnTo>
                  <a:pt x="313" y="191"/>
                </a:lnTo>
                <a:lnTo>
                  <a:pt x="313" y="191"/>
                </a:lnTo>
                <a:lnTo>
                  <a:pt x="311" y="186"/>
                </a:lnTo>
                <a:lnTo>
                  <a:pt x="310" y="180"/>
                </a:lnTo>
                <a:lnTo>
                  <a:pt x="308" y="164"/>
                </a:lnTo>
                <a:lnTo>
                  <a:pt x="308" y="148"/>
                </a:lnTo>
                <a:lnTo>
                  <a:pt x="308" y="143"/>
                </a:lnTo>
                <a:lnTo>
                  <a:pt x="310" y="142"/>
                </a:lnTo>
                <a:lnTo>
                  <a:pt x="310" y="142"/>
                </a:lnTo>
                <a:lnTo>
                  <a:pt x="314" y="140"/>
                </a:lnTo>
                <a:lnTo>
                  <a:pt x="315" y="137"/>
                </a:lnTo>
                <a:lnTo>
                  <a:pt x="316" y="135"/>
                </a:lnTo>
                <a:lnTo>
                  <a:pt x="316" y="135"/>
                </a:lnTo>
                <a:lnTo>
                  <a:pt x="324" y="61"/>
                </a:lnTo>
                <a:lnTo>
                  <a:pt x="324" y="61"/>
                </a:lnTo>
                <a:lnTo>
                  <a:pt x="326" y="54"/>
                </a:lnTo>
                <a:lnTo>
                  <a:pt x="333" y="45"/>
                </a:lnTo>
                <a:lnTo>
                  <a:pt x="345" y="29"/>
                </a:lnTo>
                <a:lnTo>
                  <a:pt x="345" y="29"/>
                </a:lnTo>
                <a:lnTo>
                  <a:pt x="356" y="14"/>
                </a:lnTo>
                <a:lnTo>
                  <a:pt x="363" y="5"/>
                </a:lnTo>
                <a:lnTo>
                  <a:pt x="367" y="3"/>
                </a:lnTo>
                <a:lnTo>
                  <a:pt x="369" y="0"/>
                </a:lnTo>
                <a:lnTo>
                  <a:pt x="369" y="0"/>
                </a:lnTo>
                <a:lnTo>
                  <a:pt x="388" y="0"/>
                </a:lnTo>
                <a:lnTo>
                  <a:pt x="421" y="0"/>
                </a:lnTo>
                <a:lnTo>
                  <a:pt x="468" y="0"/>
                </a:lnTo>
                <a:lnTo>
                  <a:pt x="468" y="0"/>
                </a:lnTo>
                <a:lnTo>
                  <a:pt x="485" y="1"/>
                </a:lnTo>
                <a:lnTo>
                  <a:pt x="496" y="1"/>
                </a:lnTo>
                <a:lnTo>
                  <a:pt x="501" y="3"/>
                </a:lnTo>
                <a:lnTo>
                  <a:pt x="503" y="4"/>
                </a:lnTo>
                <a:lnTo>
                  <a:pt x="503" y="4"/>
                </a:lnTo>
                <a:lnTo>
                  <a:pt x="512" y="15"/>
                </a:lnTo>
                <a:lnTo>
                  <a:pt x="516" y="22"/>
                </a:lnTo>
                <a:lnTo>
                  <a:pt x="517" y="26"/>
                </a:lnTo>
                <a:lnTo>
                  <a:pt x="517" y="29"/>
                </a:lnTo>
                <a:lnTo>
                  <a:pt x="517" y="29"/>
                </a:lnTo>
                <a:lnTo>
                  <a:pt x="517" y="36"/>
                </a:lnTo>
                <a:lnTo>
                  <a:pt x="519" y="43"/>
                </a:lnTo>
                <a:lnTo>
                  <a:pt x="522" y="50"/>
                </a:lnTo>
                <a:lnTo>
                  <a:pt x="524" y="53"/>
                </a:lnTo>
                <a:lnTo>
                  <a:pt x="524" y="53"/>
                </a:lnTo>
                <a:lnTo>
                  <a:pt x="529" y="57"/>
                </a:lnTo>
                <a:lnTo>
                  <a:pt x="537" y="62"/>
                </a:lnTo>
                <a:lnTo>
                  <a:pt x="540" y="67"/>
                </a:lnTo>
                <a:lnTo>
                  <a:pt x="544" y="72"/>
                </a:lnTo>
                <a:lnTo>
                  <a:pt x="547" y="78"/>
                </a:lnTo>
                <a:lnTo>
                  <a:pt x="549" y="85"/>
                </a:lnTo>
                <a:lnTo>
                  <a:pt x="549" y="85"/>
                </a:lnTo>
                <a:lnTo>
                  <a:pt x="550" y="103"/>
                </a:lnTo>
                <a:lnTo>
                  <a:pt x="550" y="120"/>
                </a:lnTo>
                <a:lnTo>
                  <a:pt x="549" y="138"/>
                </a:lnTo>
                <a:lnTo>
                  <a:pt x="549" y="152"/>
                </a:lnTo>
                <a:lnTo>
                  <a:pt x="549" y="152"/>
                </a:lnTo>
                <a:lnTo>
                  <a:pt x="550" y="152"/>
                </a:lnTo>
                <a:lnTo>
                  <a:pt x="555" y="153"/>
                </a:lnTo>
                <a:lnTo>
                  <a:pt x="556" y="153"/>
                </a:lnTo>
                <a:lnTo>
                  <a:pt x="559" y="156"/>
                </a:lnTo>
                <a:lnTo>
                  <a:pt x="559" y="158"/>
                </a:lnTo>
                <a:lnTo>
                  <a:pt x="559" y="163"/>
                </a:lnTo>
                <a:lnTo>
                  <a:pt x="559" y="163"/>
                </a:lnTo>
                <a:lnTo>
                  <a:pt x="555" y="184"/>
                </a:lnTo>
                <a:lnTo>
                  <a:pt x="553" y="194"/>
                </a:lnTo>
                <a:lnTo>
                  <a:pt x="549" y="201"/>
                </a:lnTo>
                <a:lnTo>
                  <a:pt x="549" y="201"/>
                </a:lnTo>
                <a:lnTo>
                  <a:pt x="545" y="209"/>
                </a:lnTo>
                <a:lnTo>
                  <a:pt x="543" y="216"/>
                </a:lnTo>
                <a:lnTo>
                  <a:pt x="538" y="229"/>
                </a:lnTo>
                <a:lnTo>
                  <a:pt x="538" y="229"/>
                </a:lnTo>
                <a:lnTo>
                  <a:pt x="535" y="236"/>
                </a:lnTo>
                <a:lnTo>
                  <a:pt x="533" y="237"/>
                </a:lnTo>
                <a:lnTo>
                  <a:pt x="532" y="237"/>
                </a:lnTo>
                <a:lnTo>
                  <a:pt x="532" y="237"/>
                </a:lnTo>
                <a:lnTo>
                  <a:pt x="526" y="236"/>
                </a:lnTo>
                <a:lnTo>
                  <a:pt x="524" y="237"/>
                </a:lnTo>
                <a:lnTo>
                  <a:pt x="524" y="237"/>
                </a:lnTo>
                <a:lnTo>
                  <a:pt x="526" y="239"/>
                </a:lnTo>
                <a:lnTo>
                  <a:pt x="527" y="245"/>
                </a:lnTo>
                <a:lnTo>
                  <a:pt x="527" y="249"/>
                </a:lnTo>
                <a:lnTo>
                  <a:pt x="524" y="253"/>
                </a:lnTo>
                <a:lnTo>
                  <a:pt x="522" y="258"/>
                </a:lnTo>
                <a:lnTo>
                  <a:pt x="517" y="262"/>
                </a:lnTo>
                <a:lnTo>
                  <a:pt x="517" y="262"/>
                </a:lnTo>
                <a:lnTo>
                  <a:pt x="501" y="271"/>
                </a:lnTo>
                <a:lnTo>
                  <a:pt x="496" y="274"/>
                </a:lnTo>
                <a:lnTo>
                  <a:pt x="492" y="275"/>
                </a:lnTo>
                <a:lnTo>
                  <a:pt x="492" y="275"/>
                </a:lnTo>
                <a:lnTo>
                  <a:pt x="489" y="276"/>
                </a:lnTo>
                <a:lnTo>
                  <a:pt x="486" y="279"/>
                </a:lnTo>
                <a:lnTo>
                  <a:pt x="484" y="280"/>
                </a:lnTo>
                <a:lnTo>
                  <a:pt x="483" y="282"/>
                </a:lnTo>
                <a:lnTo>
                  <a:pt x="483" y="282"/>
                </a:lnTo>
                <a:lnTo>
                  <a:pt x="481" y="286"/>
                </a:lnTo>
                <a:lnTo>
                  <a:pt x="483" y="290"/>
                </a:lnTo>
                <a:lnTo>
                  <a:pt x="507" y="317"/>
                </a:lnTo>
                <a:lnTo>
                  <a:pt x="503" y="328"/>
                </a:lnTo>
                <a:lnTo>
                  <a:pt x="503" y="328"/>
                </a:lnTo>
                <a:lnTo>
                  <a:pt x="532" y="348"/>
                </a:lnTo>
                <a:lnTo>
                  <a:pt x="574" y="374"/>
                </a:lnTo>
                <a:lnTo>
                  <a:pt x="574" y="374"/>
                </a:lnTo>
                <a:lnTo>
                  <a:pt x="590" y="382"/>
                </a:lnTo>
                <a:lnTo>
                  <a:pt x="609" y="392"/>
                </a:lnTo>
                <a:lnTo>
                  <a:pt x="633" y="402"/>
                </a:lnTo>
                <a:lnTo>
                  <a:pt x="633" y="402"/>
                </a:lnTo>
                <a:lnTo>
                  <a:pt x="654" y="464"/>
                </a:lnTo>
                <a:lnTo>
                  <a:pt x="670" y="508"/>
                </a:lnTo>
                <a:lnTo>
                  <a:pt x="675" y="524"/>
                </a:lnTo>
                <a:lnTo>
                  <a:pt x="678" y="533"/>
                </a:lnTo>
                <a:lnTo>
                  <a:pt x="678" y="533"/>
                </a:lnTo>
                <a:lnTo>
                  <a:pt x="682" y="538"/>
                </a:lnTo>
                <a:lnTo>
                  <a:pt x="685" y="546"/>
                </a:lnTo>
                <a:lnTo>
                  <a:pt x="692" y="568"/>
                </a:lnTo>
                <a:lnTo>
                  <a:pt x="697" y="594"/>
                </a:lnTo>
                <a:lnTo>
                  <a:pt x="701" y="613"/>
                </a:lnTo>
                <a:lnTo>
                  <a:pt x="701" y="613"/>
                </a:lnTo>
                <a:lnTo>
                  <a:pt x="701" y="645"/>
                </a:lnTo>
                <a:lnTo>
                  <a:pt x="701" y="662"/>
                </a:lnTo>
                <a:lnTo>
                  <a:pt x="777" y="905"/>
                </a:lnTo>
                <a:lnTo>
                  <a:pt x="777" y="905"/>
                </a:lnTo>
                <a:lnTo>
                  <a:pt x="788" y="937"/>
                </a:lnTo>
                <a:lnTo>
                  <a:pt x="795" y="959"/>
                </a:lnTo>
                <a:lnTo>
                  <a:pt x="799" y="973"/>
                </a:lnTo>
                <a:lnTo>
                  <a:pt x="799" y="973"/>
                </a:lnTo>
                <a:lnTo>
                  <a:pt x="799" y="989"/>
                </a:lnTo>
                <a:lnTo>
                  <a:pt x="799" y="1001"/>
                </a:lnTo>
                <a:lnTo>
                  <a:pt x="830" y="1047"/>
                </a:lnTo>
                <a:lnTo>
                  <a:pt x="826" y="1056"/>
                </a:lnTo>
                <a:lnTo>
                  <a:pt x="826" y="1056"/>
                </a:lnTo>
                <a:lnTo>
                  <a:pt x="832" y="1061"/>
                </a:lnTo>
                <a:lnTo>
                  <a:pt x="845" y="1071"/>
                </a:lnTo>
                <a:lnTo>
                  <a:pt x="851" y="1079"/>
                </a:lnTo>
                <a:lnTo>
                  <a:pt x="857" y="1085"/>
                </a:lnTo>
                <a:lnTo>
                  <a:pt x="861" y="1092"/>
                </a:lnTo>
                <a:lnTo>
                  <a:pt x="862" y="1096"/>
                </a:lnTo>
                <a:lnTo>
                  <a:pt x="862" y="1100"/>
                </a:lnTo>
                <a:lnTo>
                  <a:pt x="862" y="1100"/>
                </a:lnTo>
                <a:lnTo>
                  <a:pt x="861" y="1107"/>
                </a:lnTo>
                <a:lnTo>
                  <a:pt x="858" y="1116"/>
                </a:lnTo>
                <a:lnTo>
                  <a:pt x="850" y="1136"/>
                </a:lnTo>
                <a:lnTo>
                  <a:pt x="837" y="1162"/>
                </a:lnTo>
                <a:lnTo>
                  <a:pt x="792" y="1170"/>
                </a:lnTo>
                <a:lnTo>
                  <a:pt x="763" y="1145"/>
                </a:lnTo>
                <a:lnTo>
                  <a:pt x="763" y="1145"/>
                </a:lnTo>
                <a:lnTo>
                  <a:pt x="758" y="1140"/>
                </a:lnTo>
                <a:lnTo>
                  <a:pt x="755" y="1136"/>
                </a:lnTo>
                <a:lnTo>
                  <a:pt x="752" y="1134"/>
                </a:lnTo>
                <a:lnTo>
                  <a:pt x="752" y="1134"/>
                </a:lnTo>
                <a:lnTo>
                  <a:pt x="752" y="1120"/>
                </a:lnTo>
                <a:lnTo>
                  <a:pt x="752" y="1109"/>
                </a:lnTo>
                <a:lnTo>
                  <a:pt x="746" y="1088"/>
                </a:lnTo>
                <a:lnTo>
                  <a:pt x="735" y="1075"/>
                </a:lnTo>
                <a:lnTo>
                  <a:pt x="735" y="1075"/>
                </a:lnTo>
                <a:lnTo>
                  <a:pt x="730" y="1085"/>
                </a:lnTo>
                <a:lnTo>
                  <a:pt x="725" y="1092"/>
                </a:lnTo>
                <a:lnTo>
                  <a:pt x="723" y="1095"/>
                </a:lnTo>
                <a:lnTo>
                  <a:pt x="722" y="1096"/>
                </a:lnTo>
                <a:lnTo>
                  <a:pt x="722" y="1096"/>
                </a:lnTo>
                <a:lnTo>
                  <a:pt x="714" y="1095"/>
                </a:lnTo>
                <a:lnTo>
                  <a:pt x="712" y="1093"/>
                </a:lnTo>
                <a:lnTo>
                  <a:pt x="710" y="1092"/>
                </a:lnTo>
                <a:lnTo>
                  <a:pt x="710" y="1092"/>
                </a:lnTo>
                <a:lnTo>
                  <a:pt x="704" y="1074"/>
                </a:lnTo>
                <a:lnTo>
                  <a:pt x="688" y="1037"/>
                </a:lnTo>
                <a:lnTo>
                  <a:pt x="672" y="1000"/>
                </a:lnTo>
                <a:lnTo>
                  <a:pt x="665" y="987"/>
                </a:lnTo>
                <a:lnTo>
                  <a:pt x="662" y="984"/>
                </a:lnTo>
                <a:lnTo>
                  <a:pt x="661" y="982"/>
                </a:lnTo>
                <a:lnTo>
                  <a:pt x="661" y="982"/>
                </a:lnTo>
                <a:lnTo>
                  <a:pt x="661" y="985"/>
                </a:lnTo>
                <a:lnTo>
                  <a:pt x="661" y="989"/>
                </a:lnTo>
                <a:lnTo>
                  <a:pt x="664" y="1005"/>
                </a:lnTo>
                <a:lnTo>
                  <a:pt x="675" y="1053"/>
                </a:lnTo>
                <a:lnTo>
                  <a:pt x="681" y="1079"/>
                </a:lnTo>
                <a:lnTo>
                  <a:pt x="685" y="1102"/>
                </a:lnTo>
                <a:lnTo>
                  <a:pt x="686" y="1112"/>
                </a:lnTo>
                <a:lnTo>
                  <a:pt x="686" y="1119"/>
                </a:lnTo>
                <a:lnTo>
                  <a:pt x="685" y="1124"/>
                </a:lnTo>
                <a:lnTo>
                  <a:pt x="682" y="1127"/>
                </a:lnTo>
                <a:lnTo>
                  <a:pt x="682" y="1127"/>
                </a:lnTo>
                <a:lnTo>
                  <a:pt x="676" y="1129"/>
                </a:lnTo>
                <a:lnTo>
                  <a:pt x="667" y="1130"/>
                </a:lnTo>
                <a:lnTo>
                  <a:pt x="649" y="1130"/>
                </a:lnTo>
                <a:lnTo>
                  <a:pt x="633" y="1128"/>
                </a:lnTo>
                <a:lnTo>
                  <a:pt x="627" y="1127"/>
                </a:lnTo>
                <a:lnTo>
                  <a:pt x="627" y="1127"/>
                </a:lnTo>
                <a:lnTo>
                  <a:pt x="604" y="1294"/>
                </a:lnTo>
                <a:lnTo>
                  <a:pt x="587" y="1411"/>
                </a:lnTo>
                <a:lnTo>
                  <a:pt x="581" y="1451"/>
                </a:lnTo>
                <a:lnTo>
                  <a:pt x="579" y="1463"/>
                </a:lnTo>
                <a:lnTo>
                  <a:pt x="577" y="1468"/>
                </a:lnTo>
                <a:lnTo>
                  <a:pt x="577" y="1468"/>
                </a:lnTo>
                <a:lnTo>
                  <a:pt x="572" y="1477"/>
                </a:lnTo>
                <a:lnTo>
                  <a:pt x="569" y="1483"/>
                </a:lnTo>
                <a:lnTo>
                  <a:pt x="568" y="1491"/>
                </a:lnTo>
                <a:lnTo>
                  <a:pt x="566" y="1500"/>
                </a:lnTo>
                <a:lnTo>
                  <a:pt x="566" y="1500"/>
                </a:lnTo>
                <a:lnTo>
                  <a:pt x="568" y="1507"/>
                </a:lnTo>
                <a:lnTo>
                  <a:pt x="570" y="1510"/>
                </a:lnTo>
                <a:lnTo>
                  <a:pt x="572" y="1517"/>
                </a:lnTo>
                <a:lnTo>
                  <a:pt x="575" y="1522"/>
                </a:lnTo>
                <a:lnTo>
                  <a:pt x="577" y="1532"/>
                </a:lnTo>
                <a:lnTo>
                  <a:pt x="577" y="1532"/>
                </a:lnTo>
                <a:lnTo>
                  <a:pt x="579" y="1542"/>
                </a:lnTo>
                <a:lnTo>
                  <a:pt x="579" y="1549"/>
                </a:lnTo>
                <a:lnTo>
                  <a:pt x="577" y="1562"/>
                </a:lnTo>
                <a:lnTo>
                  <a:pt x="575" y="1572"/>
                </a:lnTo>
                <a:lnTo>
                  <a:pt x="574" y="1581"/>
                </a:lnTo>
                <a:lnTo>
                  <a:pt x="574" y="1581"/>
                </a:lnTo>
                <a:lnTo>
                  <a:pt x="574" y="1585"/>
                </a:lnTo>
                <a:lnTo>
                  <a:pt x="576" y="1591"/>
                </a:lnTo>
                <a:lnTo>
                  <a:pt x="582" y="1610"/>
                </a:lnTo>
                <a:lnTo>
                  <a:pt x="604" y="1660"/>
                </a:lnTo>
                <a:lnTo>
                  <a:pt x="627" y="1711"/>
                </a:lnTo>
                <a:lnTo>
                  <a:pt x="635" y="1730"/>
                </a:lnTo>
                <a:lnTo>
                  <a:pt x="640" y="1743"/>
                </a:lnTo>
                <a:lnTo>
                  <a:pt x="640" y="1743"/>
                </a:lnTo>
                <a:lnTo>
                  <a:pt x="643" y="1756"/>
                </a:lnTo>
                <a:lnTo>
                  <a:pt x="645" y="1777"/>
                </a:lnTo>
                <a:lnTo>
                  <a:pt x="651" y="1830"/>
                </a:lnTo>
                <a:lnTo>
                  <a:pt x="657" y="1902"/>
                </a:lnTo>
                <a:lnTo>
                  <a:pt x="657" y="1919"/>
                </a:lnTo>
                <a:lnTo>
                  <a:pt x="657" y="1919"/>
                </a:lnTo>
                <a:lnTo>
                  <a:pt x="660" y="1918"/>
                </a:lnTo>
                <a:lnTo>
                  <a:pt x="665" y="1913"/>
                </a:lnTo>
                <a:lnTo>
                  <a:pt x="673" y="1909"/>
                </a:lnTo>
                <a:lnTo>
                  <a:pt x="677" y="1908"/>
                </a:lnTo>
                <a:lnTo>
                  <a:pt x="682" y="1909"/>
                </a:lnTo>
                <a:lnTo>
                  <a:pt x="682" y="1909"/>
                </a:lnTo>
                <a:lnTo>
                  <a:pt x="687" y="1910"/>
                </a:lnTo>
                <a:lnTo>
                  <a:pt x="691" y="1914"/>
                </a:lnTo>
                <a:lnTo>
                  <a:pt x="694" y="1918"/>
                </a:lnTo>
                <a:lnTo>
                  <a:pt x="696" y="1924"/>
                </a:lnTo>
                <a:lnTo>
                  <a:pt x="698" y="1930"/>
                </a:lnTo>
                <a:lnTo>
                  <a:pt x="698" y="1936"/>
                </a:lnTo>
                <a:lnTo>
                  <a:pt x="698" y="1942"/>
                </a:lnTo>
                <a:lnTo>
                  <a:pt x="697" y="1947"/>
                </a:lnTo>
                <a:lnTo>
                  <a:pt x="697" y="1947"/>
                </a:lnTo>
                <a:lnTo>
                  <a:pt x="692" y="1958"/>
                </a:lnTo>
                <a:lnTo>
                  <a:pt x="683" y="1968"/>
                </a:lnTo>
                <a:lnTo>
                  <a:pt x="678" y="1973"/>
                </a:lnTo>
                <a:lnTo>
                  <a:pt x="673" y="1977"/>
                </a:lnTo>
                <a:lnTo>
                  <a:pt x="667" y="1981"/>
                </a:lnTo>
                <a:lnTo>
                  <a:pt x="661" y="1982"/>
                </a:lnTo>
                <a:lnTo>
                  <a:pt x="661" y="1982"/>
                </a:lnTo>
                <a:lnTo>
                  <a:pt x="637" y="1989"/>
                </a:lnTo>
                <a:lnTo>
                  <a:pt x="623" y="1992"/>
                </a:lnTo>
                <a:lnTo>
                  <a:pt x="608" y="1993"/>
                </a:lnTo>
                <a:lnTo>
                  <a:pt x="608" y="1993"/>
                </a:lnTo>
                <a:lnTo>
                  <a:pt x="590" y="1995"/>
                </a:lnTo>
                <a:lnTo>
                  <a:pt x="566" y="1999"/>
                </a:lnTo>
                <a:lnTo>
                  <a:pt x="545" y="2002"/>
                </a:lnTo>
                <a:lnTo>
                  <a:pt x="539" y="2002"/>
                </a:lnTo>
                <a:lnTo>
                  <a:pt x="534" y="2000"/>
                </a:lnTo>
                <a:lnTo>
                  <a:pt x="534" y="2000"/>
                </a:lnTo>
                <a:lnTo>
                  <a:pt x="531" y="1994"/>
                </a:lnTo>
                <a:lnTo>
                  <a:pt x="527" y="1988"/>
                </a:lnTo>
                <a:lnTo>
                  <a:pt x="526" y="1981"/>
                </a:lnTo>
                <a:lnTo>
                  <a:pt x="524" y="1976"/>
                </a:lnTo>
                <a:lnTo>
                  <a:pt x="524" y="1976"/>
                </a:lnTo>
                <a:lnTo>
                  <a:pt x="526" y="1971"/>
                </a:lnTo>
                <a:lnTo>
                  <a:pt x="528" y="1967"/>
                </a:lnTo>
                <a:lnTo>
                  <a:pt x="532" y="1961"/>
                </a:lnTo>
                <a:lnTo>
                  <a:pt x="532" y="1961"/>
                </a:lnTo>
                <a:lnTo>
                  <a:pt x="531" y="1960"/>
                </a:lnTo>
                <a:lnTo>
                  <a:pt x="524" y="1951"/>
                </a:lnTo>
                <a:lnTo>
                  <a:pt x="524" y="1951"/>
                </a:lnTo>
                <a:lnTo>
                  <a:pt x="519" y="1946"/>
                </a:lnTo>
                <a:lnTo>
                  <a:pt x="515" y="1942"/>
                </a:lnTo>
                <a:lnTo>
                  <a:pt x="512" y="1939"/>
                </a:lnTo>
                <a:lnTo>
                  <a:pt x="511" y="1935"/>
                </a:lnTo>
                <a:lnTo>
                  <a:pt x="511" y="1930"/>
                </a:lnTo>
                <a:lnTo>
                  <a:pt x="510" y="1923"/>
                </a:lnTo>
                <a:lnTo>
                  <a:pt x="510" y="1923"/>
                </a:lnTo>
                <a:lnTo>
                  <a:pt x="511" y="1905"/>
                </a:lnTo>
                <a:lnTo>
                  <a:pt x="513" y="1889"/>
                </a:lnTo>
                <a:lnTo>
                  <a:pt x="515" y="1873"/>
                </a:lnTo>
                <a:lnTo>
                  <a:pt x="515" y="1866"/>
                </a:lnTo>
                <a:lnTo>
                  <a:pt x="513" y="1860"/>
                </a:lnTo>
                <a:lnTo>
                  <a:pt x="513" y="1860"/>
                </a:lnTo>
                <a:lnTo>
                  <a:pt x="510" y="1843"/>
                </a:lnTo>
                <a:lnTo>
                  <a:pt x="503" y="1822"/>
                </a:lnTo>
                <a:lnTo>
                  <a:pt x="497" y="1802"/>
                </a:lnTo>
                <a:lnTo>
                  <a:pt x="492" y="1788"/>
                </a:lnTo>
                <a:lnTo>
                  <a:pt x="492" y="1788"/>
                </a:lnTo>
                <a:lnTo>
                  <a:pt x="479" y="1764"/>
                </a:lnTo>
                <a:lnTo>
                  <a:pt x="468" y="1743"/>
                </a:lnTo>
                <a:lnTo>
                  <a:pt x="468" y="1743"/>
                </a:lnTo>
                <a:lnTo>
                  <a:pt x="463" y="1737"/>
                </a:lnTo>
                <a:lnTo>
                  <a:pt x="453" y="1727"/>
                </a:lnTo>
                <a:lnTo>
                  <a:pt x="444" y="1718"/>
                </a:lnTo>
                <a:lnTo>
                  <a:pt x="441" y="1716"/>
                </a:lnTo>
                <a:lnTo>
                  <a:pt x="439" y="1714"/>
                </a:lnTo>
                <a:lnTo>
                  <a:pt x="439" y="1714"/>
                </a:lnTo>
                <a:lnTo>
                  <a:pt x="427" y="1735"/>
                </a:lnTo>
                <a:lnTo>
                  <a:pt x="398" y="1776"/>
                </a:lnTo>
                <a:lnTo>
                  <a:pt x="367" y="1817"/>
                </a:lnTo>
                <a:lnTo>
                  <a:pt x="357" y="1829"/>
                </a:lnTo>
                <a:lnTo>
                  <a:pt x="352" y="1835"/>
                </a:lnTo>
                <a:lnTo>
                  <a:pt x="352" y="1835"/>
                </a:lnTo>
                <a:lnTo>
                  <a:pt x="351" y="1835"/>
                </a:lnTo>
                <a:lnTo>
                  <a:pt x="349" y="1838"/>
                </a:lnTo>
                <a:lnTo>
                  <a:pt x="346" y="1848"/>
                </a:lnTo>
                <a:lnTo>
                  <a:pt x="342" y="1859"/>
                </a:lnTo>
                <a:lnTo>
                  <a:pt x="337" y="1870"/>
                </a:lnTo>
                <a:lnTo>
                  <a:pt x="337" y="1870"/>
                </a:lnTo>
                <a:lnTo>
                  <a:pt x="333" y="1883"/>
                </a:lnTo>
                <a:lnTo>
                  <a:pt x="330" y="1898"/>
                </a:lnTo>
                <a:lnTo>
                  <a:pt x="327" y="1912"/>
                </a:lnTo>
                <a:lnTo>
                  <a:pt x="327" y="1919"/>
                </a:lnTo>
                <a:lnTo>
                  <a:pt x="327" y="1919"/>
                </a:lnTo>
                <a:lnTo>
                  <a:pt x="327" y="1935"/>
                </a:lnTo>
                <a:lnTo>
                  <a:pt x="327" y="1951"/>
                </a:lnTo>
                <a:lnTo>
                  <a:pt x="327" y="1951"/>
                </a:lnTo>
                <a:lnTo>
                  <a:pt x="335" y="1975"/>
                </a:lnTo>
                <a:lnTo>
                  <a:pt x="341" y="1991"/>
                </a:lnTo>
                <a:lnTo>
                  <a:pt x="345" y="2000"/>
                </a:lnTo>
                <a:lnTo>
                  <a:pt x="345" y="2000"/>
                </a:lnTo>
                <a:lnTo>
                  <a:pt x="349" y="2009"/>
                </a:lnTo>
                <a:lnTo>
                  <a:pt x="352" y="2016"/>
                </a:lnTo>
                <a:lnTo>
                  <a:pt x="354" y="2024"/>
                </a:lnTo>
                <a:lnTo>
                  <a:pt x="354" y="2032"/>
                </a:lnTo>
                <a:lnTo>
                  <a:pt x="354" y="2039"/>
                </a:lnTo>
                <a:lnTo>
                  <a:pt x="353" y="2041"/>
                </a:lnTo>
                <a:lnTo>
                  <a:pt x="351" y="2044"/>
                </a:lnTo>
                <a:lnTo>
                  <a:pt x="348" y="2045"/>
                </a:lnTo>
                <a:lnTo>
                  <a:pt x="345" y="2046"/>
                </a:lnTo>
                <a:lnTo>
                  <a:pt x="345" y="2046"/>
                </a:lnTo>
                <a:lnTo>
                  <a:pt x="335" y="2046"/>
                </a:lnTo>
                <a:lnTo>
                  <a:pt x="322" y="2044"/>
                </a:lnTo>
                <a:lnTo>
                  <a:pt x="308" y="2040"/>
                </a:lnTo>
                <a:lnTo>
                  <a:pt x="292" y="2035"/>
                </a:lnTo>
                <a:lnTo>
                  <a:pt x="276" y="2029"/>
                </a:lnTo>
                <a:lnTo>
                  <a:pt x="262" y="2021"/>
                </a:lnTo>
                <a:lnTo>
                  <a:pt x="251" y="2013"/>
                </a:lnTo>
                <a:lnTo>
                  <a:pt x="246" y="2008"/>
                </a:lnTo>
                <a:lnTo>
                  <a:pt x="242" y="2004"/>
                </a:lnTo>
                <a:lnTo>
                  <a:pt x="242" y="2004"/>
                </a:lnTo>
                <a:lnTo>
                  <a:pt x="237" y="1994"/>
                </a:lnTo>
                <a:lnTo>
                  <a:pt x="232" y="1983"/>
                </a:lnTo>
                <a:lnTo>
                  <a:pt x="226" y="1961"/>
                </a:lnTo>
                <a:lnTo>
                  <a:pt x="223" y="1941"/>
                </a:lnTo>
                <a:lnTo>
                  <a:pt x="221" y="1930"/>
                </a:lnTo>
                <a:lnTo>
                  <a:pt x="221" y="1930"/>
                </a:lnTo>
                <a:lnTo>
                  <a:pt x="221" y="1897"/>
                </a:lnTo>
                <a:lnTo>
                  <a:pt x="221" y="1870"/>
                </a:lnTo>
                <a:lnTo>
                  <a:pt x="221" y="1870"/>
                </a:lnTo>
                <a:lnTo>
                  <a:pt x="215" y="1862"/>
                </a:lnTo>
                <a:lnTo>
                  <a:pt x="210" y="1855"/>
                </a:lnTo>
                <a:lnTo>
                  <a:pt x="203" y="1845"/>
                </a:lnTo>
                <a:lnTo>
                  <a:pt x="197" y="1834"/>
                </a:lnTo>
                <a:lnTo>
                  <a:pt x="192" y="1823"/>
                </a:lnTo>
                <a:lnTo>
                  <a:pt x="189" y="1811"/>
                </a:lnTo>
                <a:lnTo>
                  <a:pt x="189" y="1804"/>
                </a:lnTo>
                <a:lnTo>
                  <a:pt x="189" y="1800"/>
                </a:lnTo>
                <a:lnTo>
                  <a:pt x="189" y="1800"/>
                </a:lnTo>
                <a:lnTo>
                  <a:pt x="193" y="1790"/>
                </a:lnTo>
                <a:lnTo>
                  <a:pt x="198" y="1781"/>
                </a:lnTo>
                <a:lnTo>
                  <a:pt x="203" y="1774"/>
                </a:lnTo>
                <a:lnTo>
                  <a:pt x="209" y="1767"/>
                </a:lnTo>
                <a:lnTo>
                  <a:pt x="214" y="1764"/>
                </a:lnTo>
                <a:lnTo>
                  <a:pt x="219" y="1760"/>
                </a:lnTo>
                <a:lnTo>
                  <a:pt x="225" y="1758"/>
                </a:lnTo>
                <a:lnTo>
                  <a:pt x="225" y="1758"/>
                </a:lnTo>
                <a:lnTo>
                  <a:pt x="226" y="1756"/>
                </a:lnTo>
                <a:lnTo>
                  <a:pt x="228" y="1755"/>
                </a:lnTo>
                <a:lnTo>
                  <a:pt x="231" y="1751"/>
                </a:lnTo>
                <a:lnTo>
                  <a:pt x="234" y="1747"/>
                </a:lnTo>
                <a:lnTo>
                  <a:pt x="239" y="1743"/>
                </a:lnTo>
                <a:lnTo>
                  <a:pt x="239" y="1743"/>
                </a:lnTo>
                <a:lnTo>
                  <a:pt x="260" y="1732"/>
                </a:lnTo>
                <a:lnTo>
                  <a:pt x="274" y="1722"/>
                </a:lnTo>
                <a:lnTo>
                  <a:pt x="274" y="1722"/>
                </a:lnTo>
                <a:lnTo>
                  <a:pt x="284" y="1690"/>
                </a:lnTo>
                <a:lnTo>
                  <a:pt x="303" y="1638"/>
                </a:lnTo>
                <a:lnTo>
                  <a:pt x="303" y="1638"/>
                </a:lnTo>
                <a:lnTo>
                  <a:pt x="308" y="1627"/>
                </a:lnTo>
                <a:lnTo>
                  <a:pt x="315" y="1616"/>
                </a:lnTo>
                <a:lnTo>
                  <a:pt x="331" y="1596"/>
                </a:lnTo>
                <a:lnTo>
                  <a:pt x="347" y="1578"/>
                </a:lnTo>
                <a:lnTo>
                  <a:pt x="352" y="1570"/>
                </a:lnTo>
                <a:lnTo>
                  <a:pt x="356" y="1564"/>
                </a:lnTo>
                <a:lnTo>
                  <a:pt x="356" y="1564"/>
                </a:lnTo>
                <a:lnTo>
                  <a:pt x="358" y="1557"/>
                </a:lnTo>
                <a:lnTo>
                  <a:pt x="362" y="1548"/>
                </a:lnTo>
                <a:lnTo>
                  <a:pt x="373" y="1527"/>
                </a:lnTo>
                <a:lnTo>
                  <a:pt x="383" y="1505"/>
                </a:lnTo>
                <a:lnTo>
                  <a:pt x="385" y="1494"/>
                </a:lnTo>
                <a:lnTo>
                  <a:pt x="386" y="1486"/>
                </a:lnTo>
                <a:lnTo>
                  <a:pt x="386" y="1486"/>
                </a:lnTo>
                <a:lnTo>
                  <a:pt x="385" y="1478"/>
                </a:lnTo>
                <a:lnTo>
                  <a:pt x="381" y="1468"/>
                </a:lnTo>
                <a:lnTo>
                  <a:pt x="374" y="1457"/>
                </a:lnTo>
                <a:lnTo>
                  <a:pt x="368" y="1446"/>
                </a:lnTo>
                <a:lnTo>
                  <a:pt x="354" y="1427"/>
                </a:lnTo>
                <a:lnTo>
                  <a:pt x="348" y="1419"/>
                </a:lnTo>
                <a:lnTo>
                  <a:pt x="348" y="1419"/>
                </a:lnTo>
                <a:lnTo>
                  <a:pt x="345" y="1414"/>
                </a:lnTo>
                <a:lnTo>
                  <a:pt x="337" y="1401"/>
                </a:lnTo>
                <a:lnTo>
                  <a:pt x="327" y="1382"/>
                </a:lnTo>
                <a:lnTo>
                  <a:pt x="324" y="1371"/>
                </a:lnTo>
                <a:lnTo>
                  <a:pt x="320" y="1360"/>
                </a:lnTo>
                <a:lnTo>
                  <a:pt x="320" y="1360"/>
                </a:lnTo>
                <a:lnTo>
                  <a:pt x="306" y="1305"/>
                </a:lnTo>
                <a:lnTo>
                  <a:pt x="300" y="1283"/>
                </a:lnTo>
                <a:lnTo>
                  <a:pt x="299" y="1276"/>
                </a:lnTo>
                <a:lnTo>
                  <a:pt x="299" y="1272"/>
                </a:lnTo>
                <a:lnTo>
                  <a:pt x="299" y="1272"/>
                </a:lnTo>
                <a:lnTo>
                  <a:pt x="298" y="1265"/>
                </a:lnTo>
                <a:lnTo>
                  <a:pt x="292" y="1247"/>
                </a:lnTo>
                <a:lnTo>
                  <a:pt x="276" y="1201"/>
                </a:lnTo>
                <a:lnTo>
                  <a:pt x="250" y="1134"/>
                </a:lnTo>
                <a:lnTo>
                  <a:pt x="250" y="1134"/>
                </a:lnTo>
                <a:lnTo>
                  <a:pt x="208" y="1139"/>
                </a:lnTo>
                <a:lnTo>
                  <a:pt x="176" y="1141"/>
                </a:lnTo>
                <a:lnTo>
                  <a:pt x="163" y="1141"/>
                </a:lnTo>
                <a:lnTo>
                  <a:pt x="155" y="1141"/>
                </a:lnTo>
                <a:lnTo>
                  <a:pt x="155" y="1141"/>
                </a:lnTo>
                <a:lnTo>
                  <a:pt x="144" y="1139"/>
                </a:lnTo>
                <a:lnTo>
                  <a:pt x="135" y="1135"/>
                </a:lnTo>
                <a:lnTo>
                  <a:pt x="129" y="1132"/>
                </a:lnTo>
                <a:lnTo>
                  <a:pt x="126" y="1129"/>
                </a:lnTo>
                <a:lnTo>
                  <a:pt x="126" y="1127"/>
                </a:lnTo>
                <a:lnTo>
                  <a:pt x="126" y="1127"/>
                </a:lnTo>
                <a:lnTo>
                  <a:pt x="134" y="1043"/>
                </a:lnTo>
                <a:lnTo>
                  <a:pt x="113" y="1043"/>
                </a:lnTo>
                <a:lnTo>
                  <a:pt x="113" y="1043"/>
                </a:lnTo>
                <a:lnTo>
                  <a:pt x="114" y="1047"/>
                </a:lnTo>
                <a:lnTo>
                  <a:pt x="117" y="1054"/>
                </a:lnTo>
                <a:lnTo>
                  <a:pt x="117" y="1059"/>
                </a:lnTo>
                <a:lnTo>
                  <a:pt x="117" y="1063"/>
                </a:lnTo>
                <a:lnTo>
                  <a:pt x="115" y="1066"/>
                </a:lnTo>
                <a:lnTo>
                  <a:pt x="113" y="1067"/>
                </a:lnTo>
                <a:lnTo>
                  <a:pt x="113" y="1067"/>
                </a:lnTo>
                <a:lnTo>
                  <a:pt x="103" y="1070"/>
                </a:lnTo>
                <a:lnTo>
                  <a:pt x="102" y="1071"/>
                </a:lnTo>
                <a:lnTo>
                  <a:pt x="102" y="1071"/>
                </a:lnTo>
                <a:lnTo>
                  <a:pt x="93" y="1081"/>
                </a:lnTo>
                <a:lnTo>
                  <a:pt x="87" y="1091"/>
                </a:lnTo>
                <a:lnTo>
                  <a:pt x="85" y="1095"/>
                </a:lnTo>
                <a:lnTo>
                  <a:pt x="85" y="1100"/>
                </a:lnTo>
                <a:lnTo>
                  <a:pt x="85" y="1100"/>
                </a:lnTo>
                <a:lnTo>
                  <a:pt x="85" y="1117"/>
                </a:lnTo>
                <a:lnTo>
                  <a:pt x="86" y="1127"/>
                </a:lnTo>
                <a:lnTo>
                  <a:pt x="88" y="1134"/>
                </a:lnTo>
                <a:lnTo>
                  <a:pt x="88" y="1134"/>
                </a:lnTo>
                <a:lnTo>
                  <a:pt x="97" y="1150"/>
                </a:lnTo>
                <a:lnTo>
                  <a:pt x="101" y="1160"/>
                </a:lnTo>
                <a:lnTo>
                  <a:pt x="102" y="1165"/>
                </a:lnTo>
                <a:lnTo>
                  <a:pt x="102" y="1170"/>
                </a:lnTo>
                <a:lnTo>
                  <a:pt x="102" y="1170"/>
                </a:lnTo>
                <a:lnTo>
                  <a:pt x="102" y="1171"/>
                </a:lnTo>
                <a:lnTo>
                  <a:pt x="101" y="1172"/>
                </a:lnTo>
                <a:lnTo>
                  <a:pt x="98" y="1172"/>
                </a:lnTo>
                <a:lnTo>
                  <a:pt x="93" y="1171"/>
                </a:lnTo>
                <a:lnTo>
                  <a:pt x="90" y="1167"/>
                </a:lnTo>
                <a:lnTo>
                  <a:pt x="81" y="1160"/>
                </a:lnTo>
                <a:lnTo>
                  <a:pt x="77" y="1155"/>
                </a:lnTo>
                <a:lnTo>
                  <a:pt x="77" y="1155"/>
                </a:lnTo>
                <a:lnTo>
                  <a:pt x="78" y="1171"/>
                </a:lnTo>
                <a:lnTo>
                  <a:pt x="78" y="1183"/>
                </a:lnTo>
                <a:lnTo>
                  <a:pt x="77" y="1191"/>
                </a:lnTo>
                <a:lnTo>
                  <a:pt x="77" y="1191"/>
                </a:lnTo>
                <a:lnTo>
                  <a:pt x="75" y="1193"/>
                </a:lnTo>
                <a:lnTo>
                  <a:pt x="72" y="1196"/>
                </a:lnTo>
                <a:lnTo>
                  <a:pt x="67" y="1196"/>
                </a:lnTo>
                <a:lnTo>
                  <a:pt x="60" y="1194"/>
                </a:lnTo>
                <a:lnTo>
                  <a:pt x="60" y="1194"/>
                </a:lnTo>
                <a:lnTo>
                  <a:pt x="50" y="1191"/>
                </a:lnTo>
                <a:lnTo>
                  <a:pt x="40" y="1186"/>
                </a:lnTo>
                <a:lnTo>
                  <a:pt x="35" y="1182"/>
                </a:lnTo>
                <a:lnTo>
                  <a:pt x="30" y="1177"/>
                </a:lnTo>
                <a:lnTo>
                  <a:pt x="25" y="1172"/>
                </a:lnTo>
                <a:lnTo>
                  <a:pt x="21" y="1166"/>
                </a:lnTo>
                <a:lnTo>
                  <a:pt x="21" y="1166"/>
                </a:lnTo>
                <a:lnTo>
                  <a:pt x="18" y="1157"/>
                </a:lnTo>
                <a:lnTo>
                  <a:pt x="14" y="1145"/>
                </a:lnTo>
                <a:lnTo>
                  <a:pt x="13" y="1132"/>
                </a:lnTo>
                <a:lnTo>
                  <a:pt x="12" y="1117"/>
                </a:lnTo>
                <a:lnTo>
                  <a:pt x="11" y="1092"/>
                </a:lnTo>
                <a:lnTo>
                  <a:pt x="11" y="1081"/>
                </a:lnTo>
                <a:lnTo>
                  <a:pt x="11" y="1081"/>
                </a:lnTo>
                <a:lnTo>
                  <a:pt x="9" y="1082"/>
                </a:lnTo>
                <a:lnTo>
                  <a:pt x="7" y="1082"/>
                </a:lnTo>
                <a:lnTo>
                  <a:pt x="3" y="1082"/>
                </a:lnTo>
                <a:lnTo>
                  <a:pt x="1" y="1080"/>
                </a:lnTo>
                <a:lnTo>
                  <a:pt x="0" y="1077"/>
                </a:lnTo>
                <a:lnTo>
                  <a:pt x="0" y="1077"/>
                </a:lnTo>
                <a:lnTo>
                  <a:pt x="0" y="1071"/>
                </a:lnTo>
                <a:lnTo>
                  <a:pt x="2" y="1058"/>
                </a:lnTo>
                <a:lnTo>
                  <a:pt x="11" y="1019"/>
                </a:lnTo>
                <a:lnTo>
                  <a:pt x="19" y="979"/>
                </a:lnTo>
                <a:lnTo>
                  <a:pt x="24" y="954"/>
                </a:lnTo>
                <a:lnTo>
                  <a:pt x="24" y="954"/>
                </a:lnTo>
                <a:lnTo>
                  <a:pt x="29" y="941"/>
                </a:lnTo>
                <a:lnTo>
                  <a:pt x="38" y="912"/>
                </a:lnTo>
                <a:lnTo>
                  <a:pt x="66" y="833"/>
                </a:lnTo>
                <a:lnTo>
                  <a:pt x="93" y="754"/>
                </a:lnTo>
                <a:lnTo>
                  <a:pt x="102" y="726"/>
                </a:lnTo>
                <a:lnTo>
                  <a:pt x="104" y="716"/>
                </a:lnTo>
                <a:lnTo>
                  <a:pt x="106" y="711"/>
                </a:lnTo>
                <a:lnTo>
                  <a:pt x="106" y="711"/>
                </a:lnTo>
                <a:lnTo>
                  <a:pt x="102" y="684"/>
                </a:lnTo>
                <a:lnTo>
                  <a:pt x="102" y="668"/>
                </a:lnTo>
                <a:lnTo>
                  <a:pt x="102" y="656"/>
                </a:lnTo>
                <a:lnTo>
                  <a:pt x="102" y="656"/>
                </a:lnTo>
                <a:lnTo>
                  <a:pt x="108" y="636"/>
                </a:lnTo>
                <a:lnTo>
                  <a:pt x="118" y="607"/>
                </a:lnTo>
                <a:lnTo>
                  <a:pt x="123" y="589"/>
                </a:lnTo>
                <a:lnTo>
                  <a:pt x="125" y="575"/>
                </a:lnTo>
                <a:lnTo>
                  <a:pt x="128" y="561"/>
                </a:lnTo>
                <a:lnTo>
                  <a:pt x="128" y="555"/>
                </a:lnTo>
                <a:lnTo>
                  <a:pt x="126" y="550"/>
                </a:lnTo>
                <a:lnTo>
                  <a:pt x="126" y="550"/>
                </a:lnTo>
                <a:lnTo>
                  <a:pt x="125" y="540"/>
                </a:lnTo>
                <a:lnTo>
                  <a:pt x="126" y="530"/>
                </a:lnTo>
                <a:lnTo>
                  <a:pt x="129" y="519"/>
                </a:lnTo>
                <a:lnTo>
                  <a:pt x="133" y="508"/>
                </a:lnTo>
                <a:lnTo>
                  <a:pt x="140" y="488"/>
                </a:lnTo>
                <a:lnTo>
                  <a:pt x="142" y="481"/>
                </a:lnTo>
                <a:lnTo>
                  <a:pt x="144" y="476"/>
                </a:lnTo>
                <a:lnTo>
                  <a:pt x="144" y="476"/>
                </a:lnTo>
                <a:lnTo>
                  <a:pt x="149" y="448"/>
                </a:lnTo>
                <a:lnTo>
                  <a:pt x="151" y="430"/>
                </a:lnTo>
                <a:lnTo>
                  <a:pt x="151" y="416"/>
                </a:lnTo>
                <a:lnTo>
                  <a:pt x="151" y="416"/>
                </a:lnTo>
                <a:lnTo>
                  <a:pt x="151" y="413"/>
                </a:lnTo>
                <a:lnTo>
                  <a:pt x="154" y="409"/>
                </a:lnTo>
                <a:lnTo>
                  <a:pt x="159" y="402"/>
                </a:lnTo>
                <a:lnTo>
                  <a:pt x="167" y="395"/>
                </a:lnTo>
                <a:lnTo>
                  <a:pt x="177" y="388"/>
                </a:lnTo>
                <a:lnTo>
                  <a:pt x="189" y="381"/>
                </a:lnTo>
                <a:lnTo>
                  <a:pt x="202" y="376"/>
                </a:lnTo>
                <a:lnTo>
                  <a:pt x="214" y="372"/>
                </a:lnTo>
                <a:lnTo>
                  <a:pt x="225" y="370"/>
                </a:lnTo>
                <a:lnTo>
                  <a:pt x="225" y="370"/>
                </a:lnTo>
                <a:lnTo>
                  <a:pt x="231" y="370"/>
                </a:lnTo>
                <a:lnTo>
                  <a:pt x="237" y="367"/>
                </a:lnTo>
                <a:lnTo>
                  <a:pt x="252" y="361"/>
                </a:lnTo>
                <a:lnTo>
                  <a:pt x="268" y="354"/>
                </a:lnTo>
                <a:lnTo>
                  <a:pt x="284" y="345"/>
                </a:lnTo>
                <a:lnTo>
                  <a:pt x="313" y="328"/>
                </a:lnTo>
                <a:lnTo>
                  <a:pt x="324" y="321"/>
                </a:lnTo>
                <a:lnTo>
                  <a:pt x="327" y="292"/>
                </a:lnTo>
                <a:lnTo>
                  <a:pt x="345" y="290"/>
                </a:lnTo>
                <a:lnTo>
                  <a:pt x="348" y="262"/>
                </a:lnTo>
                <a:lnTo>
                  <a:pt x="373" y="258"/>
                </a:lnTo>
                <a:lnTo>
                  <a:pt x="365" y="247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8"/>
          <p:cNvSpPr>
            <a:spLocks/>
          </p:cNvSpPr>
          <p:nvPr/>
        </p:nvSpPr>
        <p:spPr bwMode="auto">
          <a:xfrm>
            <a:off x="4619885" y="743504"/>
            <a:ext cx="719343" cy="1717864"/>
          </a:xfrm>
          <a:custGeom>
            <a:avLst/>
            <a:gdLst>
              <a:gd name="T0" fmla="*/ 266 w 705"/>
              <a:gd name="T1" fmla="*/ 55 h 1686"/>
              <a:gd name="T2" fmla="*/ 260 w 705"/>
              <a:gd name="T3" fmla="*/ 89 h 1686"/>
              <a:gd name="T4" fmla="*/ 255 w 705"/>
              <a:gd name="T5" fmla="*/ 129 h 1686"/>
              <a:gd name="T6" fmla="*/ 251 w 705"/>
              <a:gd name="T7" fmla="*/ 196 h 1686"/>
              <a:gd name="T8" fmla="*/ 281 w 705"/>
              <a:gd name="T9" fmla="*/ 253 h 1686"/>
              <a:gd name="T10" fmla="*/ 212 w 705"/>
              <a:gd name="T11" fmla="*/ 282 h 1686"/>
              <a:gd name="T12" fmla="*/ 142 w 705"/>
              <a:gd name="T13" fmla="*/ 383 h 1686"/>
              <a:gd name="T14" fmla="*/ 64 w 705"/>
              <a:gd name="T15" fmla="*/ 591 h 1686"/>
              <a:gd name="T16" fmla="*/ 39 w 705"/>
              <a:gd name="T17" fmla="*/ 693 h 1686"/>
              <a:gd name="T18" fmla="*/ 16 w 705"/>
              <a:gd name="T19" fmla="*/ 827 h 1686"/>
              <a:gd name="T20" fmla="*/ 0 w 705"/>
              <a:gd name="T21" fmla="*/ 928 h 1686"/>
              <a:gd name="T22" fmla="*/ 25 w 705"/>
              <a:gd name="T23" fmla="*/ 967 h 1686"/>
              <a:gd name="T24" fmla="*/ 48 w 705"/>
              <a:gd name="T25" fmla="*/ 978 h 1686"/>
              <a:gd name="T26" fmla="*/ 54 w 705"/>
              <a:gd name="T27" fmla="*/ 972 h 1686"/>
              <a:gd name="T28" fmla="*/ 69 w 705"/>
              <a:gd name="T29" fmla="*/ 918 h 1686"/>
              <a:gd name="T30" fmla="*/ 89 w 705"/>
              <a:gd name="T31" fmla="*/ 869 h 1686"/>
              <a:gd name="T32" fmla="*/ 96 w 705"/>
              <a:gd name="T33" fmla="*/ 812 h 1686"/>
              <a:gd name="T34" fmla="*/ 163 w 705"/>
              <a:gd name="T35" fmla="*/ 622 h 1686"/>
              <a:gd name="T36" fmla="*/ 182 w 705"/>
              <a:gd name="T37" fmla="*/ 670 h 1686"/>
              <a:gd name="T38" fmla="*/ 193 w 705"/>
              <a:gd name="T39" fmla="*/ 817 h 1686"/>
              <a:gd name="T40" fmla="*/ 207 w 705"/>
              <a:gd name="T41" fmla="*/ 874 h 1686"/>
              <a:gd name="T42" fmla="*/ 235 w 705"/>
              <a:gd name="T43" fmla="*/ 1141 h 1686"/>
              <a:gd name="T44" fmla="*/ 254 w 705"/>
              <a:gd name="T45" fmla="*/ 1193 h 1686"/>
              <a:gd name="T46" fmla="*/ 270 w 705"/>
              <a:gd name="T47" fmla="*/ 1225 h 1686"/>
              <a:gd name="T48" fmla="*/ 261 w 705"/>
              <a:gd name="T49" fmla="*/ 1505 h 1686"/>
              <a:gd name="T50" fmla="*/ 244 w 705"/>
              <a:gd name="T51" fmla="*/ 1556 h 1686"/>
              <a:gd name="T52" fmla="*/ 230 w 705"/>
              <a:gd name="T53" fmla="*/ 1593 h 1686"/>
              <a:gd name="T54" fmla="*/ 203 w 705"/>
              <a:gd name="T55" fmla="*/ 1623 h 1686"/>
              <a:gd name="T56" fmla="*/ 204 w 705"/>
              <a:gd name="T57" fmla="*/ 1660 h 1686"/>
              <a:gd name="T58" fmla="*/ 278 w 705"/>
              <a:gd name="T59" fmla="*/ 1685 h 1686"/>
              <a:gd name="T60" fmla="*/ 333 w 705"/>
              <a:gd name="T61" fmla="*/ 1660 h 1686"/>
              <a:gd name="T62" fmla="*/ 352 w 705"/>
              <a:gd name="T63" fmla="*/ 1641 h 1686"/>
              <a:gd name="T64" fmla="*/ 430 w 705"/>
              <a:gd name="T65" fmla="*/ 1632 h 1686"/>
              <a:gd name="T66" fmla="*/ 511 w 705"/>
              <a:gd name="T67" fmla="*/ 1591 h 1686"/>
              <a:gd name="T68" fmla="*/ 511 w 705"/>
              <a:gd name="T69" fmla="*/ 1544 h 1686"/>
              <a:gd name="T70" fmla="*/ 443 w 705"/>
              <a:gd name="T71" fmla="*/ 1248 h 1686"/>
              <a:gd name="T72" fmla="*/ 539 w 705"/>
              <a:gd name="T73" fmla="*/ 882 h 1686"/>
              <a:gd name="T74" fmla="*/ 553 w 705"/>
              <a:gd name="T75" fmla="*/ 858 h 1686"/>
              <a:gd name="T76" fmla="*/ 581 w 705"/>
              <a:gd name="T77" fmla="*/ 686 h 1686"/>
              <a:gd name="T78" fmla="*/ 606 w 705"/>
              <a:gd name="T79" fmla="*/ 918 h 1686"/>
              <a:gd name="T80" fmla="*/ 611 w 705"/>
              <a:gd name="T81" fmla="*/ 987 h 1686"/>
              <a:gd name="T82" fmla="*/ 631 w 705"/>
              <a:gd name="T83" fmla="*/ 972 h 1686"/>
              <a:gd name="T84" fmla="*/ 641 w 705"/>
              <a:gd name="T85" fmla="*/ 987 h 1686"/>
              <a:gd name="T86" fmla="*/ 634 w 705"/>
              <a:gd name="T87" fmla="*/ 1031 h 1686"/>
              <a:gd name="T88" fmla="*/ 660 w 705"/>
              <a:gd name="T89" fmla="*/ 1007 h 1686"/>
              <a:gd name="T90" fmla="*/ 692 w 705"/>
              <a:gd name="T91" fmla="*/ 987 h 1686"/>
              <a:gd name="T92" fmla="*/ 695 w 705"/>
              <a:gd name="T93" fmla="*/ 884 h 1686"/>
              <a:gd name="T94" fmla="*/ 705 w 705"/>
              <a:gd name="T95" fmla="*/ 861 h 1686"/>
              <a:gd name="T96" fmla="*/ 692 w 705"/>
              <a:gd name="T97" fmla="*/ 754 h 1686"/>
              <a:gd name="T98" fmla="*/ 677 w 705"/>
              <a:gd name="T99" fmla="*/ 481 h 1686"/>
              <a:gd name="T100" fmla="*/ 645 w 705"/>
              <a:gd name="T101" fmla="*/ 445 h 1686"/>
              <a:gd name="T102" fmla="*/ 599 w 705"/>
              <a:gd name="T103" fmla="*/ 335 h 1686"/>
              <a:gd name="T104" fmla="*/ 552 w 705"/>
              <a:gd name="T105" fmla="*/ 272 h 1686"/>
              <a:gd name="T106" fmla="*/ 503 w 705"/>
              <a:gd name="T107" fmla="*/ 238 h 1686"/>
              <a:gd name="T108" fmla="*/ 467 w 705"/>
              <a:gd name="T109" fmla="*/ 128 h 1686"/>
              <a:gd name="T110" fmla="*/ 451 w 705"/>
              <a:gd name="T111" fmla="*/ 49 h 1686"/>
              <a:gd name="T112" fmla="*/ 419 w 705"/>
              <a:gd name="T113" fmla="*/ 16 h 1686"/>
              <a:gd name="T114" fmla="*/ 385 w 705"/>
              <a:gd name="T115" fmla="*/ 2 h 1686"/>
              <a:gd name="T116" fmla="*/ 321 w 705"/>
              <a:gd name="T117" fmla="*/ 5 h 16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705" h="1686">
                <a:moveTo>
                  <a:pt x="296" y="21"/>
                </a:moveTo>
                <a:lnTo>
                  <a:pt x="296" y="21"/>
                </a:lnTo>
                <a:lnTo>
                  <a:pt x="278" y="37"/>
                </a:lnTo>
                <a:lnTo>
                  <a:pt x="268" y="48"/>
                </a:lnTo>
                <a:lnTo>
                  <a:pt x="266" y="53"/>
                </a:lnTo>
                <a:lnTo>
                  <a:pt x="265" y="54"/>
                </a:lnTo>
                <a:lnTo>
                  <a:pt x="266" y="55"/>
                </a:lnTo>
                <a:lnTo>
                  <a:pt x="266" y="55"/>
                </a:lnTo>
                <a:lnTo>
                  <a:pt x="273" y="60"/>
                </a:lnTo>
                <a:lnTo>
                  <a:pt x="276" y="63"/>
                </a:lnTo>
                <a:lnTo>
                  <a:pt x="276" y="65"/>
                </a:lnTo>
                <a:lnTo>
                  <a:pt x="276" y="65"/>
                </a:lnTo>
                <a:lnTo>
                  <a:pt x="266" y="78"/>
                </a:lnTo>
                <a:lnTo>
                  <a:pt x="260" y="89"/>
                </a:lnTo>
                <a:lnTo>
                  <a:pt x="257" y="94"/>
                </a:lnTo>
                <a:lnTo>
                  <a:pt x="256" y="100"/>
                </a:lnTo>
                <a:lnTo>
                  <a:pt x="256" y="100"/>
                </a:lnTo>
                <a:lnTo>
                  <a:pt x="256" y="117"/>
                </a:lnTo>
                <a:lnTo>
                  <a:pt x="256" y="124"/>
                </a:lnTo>
                <a:lnTo>
                  <a:pt x="256" y="124"/>
                </a:lnTo>
                <a:lnTo>
                  <a:pt x="255" y="129"/>
                </a:lnTo>
                <a:lnTo>
                  <a:pt x="251" y="144"/>
                </a:lnTo>
                <a:lnTo>
                  <a:pt x="251" y="144"/>
                </a:lnTo>
                <a:lnTo>
                  <a:pt x="250" y="153"/>
                </a:lnTo>
                <a:lnTo>
                  <a:pt x="250" y="159"/>
                </a:lnTo>
                <a:lnTo>
                  <a:pt x="251" y="169"/>
                </a:lnTo>
                <a:lnTo>
                  <a:pt x="251" y="169"/>
                </a:lnTo>
                <a:lnTo>
                  <a:pt x="251" y="196"/>
                </a:lnTo>
                <a:lnTo>
                  <a:pt x="251" y="213"/>
                </a:lnTo>
                <a:lnTo>
                  <a:pt x="251" y="223"/>
                </a:lnTo>
                <a:lnTo>
                  <a:pt x="251" y="223"/>
                </a:lnTo>
                <a:lnTo>
                  <a:pt x="252" y="225"/>
                </a:lnTo>
                <a:lnTo>
                  <a:pt x="256" y="230"/>
                </a:lnTo>
                <a:lnTo>
                  <a:pt x="266" y="240"/>
                </a:lnTo>
                <a:lnTo>
                  <a:pt x="281" y="253"/>
                </a:lnTo>
                <a:lnTo>
                  <a:pt x="281" y="267"/>
                </a:lnTo>
                <a:lnTo>
                  <a:pt x="246" y="277"/>
                </a:lnTo>
                <a:lnTo>
                  <a:pt x="246" y="277"/>
                </a:lnTo>
                <a:lnTo>
                  <a:pt x="232" y="278"/>
                </a:lnTo>
                <a:lnTo>
                  <a:pt x="219" y="280"/>
                </a:lnTo>
                <a:lnTo>
                  <a:pt x="212" y="282"/>
                </a:lnTo>
                <a:lnTo>
                  <a:pt x="212" y="282"/>
                </a:lnTo>
                <a:lnTo>
                  <a:pt x="207" y="286"/>
                </a:lnTo>
                <a:lnTo>
                  <a:pt x="199" y="294"/>
                </a:lnTo>
                <a:lnTo>
                  <a:pt x="190" y="308"/>
                </a:lnTo>
                <a:lnTo>
                  <a:pt x="177" y="323"/>
                </a:lnTo>
                <a:lnTo>
                  <a:pt x="165" y="341"/>
                </a:lnTo>
                <a:lnTo>
                  <a:pt x="153" y="362"/>
                </a:lnTo>
                <a:lnTo>
                  <a:pt x="142" y="383"/>
                </a:lnTo>
                <a:lnTo>
                  <a:pt x="133" y="405"/>
                </a:lnTo>
                <a:lnTo>
                  <a:pt x="133" y="405"/>
                </a:lnTo>
                <a:lnTo>
                  <a:pt x="100" y="499"/>
                </a:lnTo>
                <a:lnTo>
                  <a:pt x="85" y="541"/>
                </a:lnTo>
                <a:lnTo>
                  <a:pt x="74" y="568"/>
                </a:lnTo>
                <a:lnTo>
                  <a:pt x="74" y="568"/>
                </a:lnTo>
                <a:lnTo>
                  <a:pt x="64" y="591"/>
                </a:lnTo>
                <a:lnTo>
                  <a:pt x="54" y="617"/>
                </a:lnTo>
                <a:lnTo>
                  <a:pt x="47" y="641"/>
                </a:lnTo>
                <a:lnTo>
                  <a:pt x="44" y="648"/>
                </a:lnTo>
                <a:lnTo>
                  <a:pt x="44" y="652"/>
                </a:lnTo>
                <a:lnTo>
                  <a:pt x="44" y="652"/>
                </a:lnTo>
                <a:lnTo>
                  <a:pt x="43" y="665"/>
                </a:lnTo>
                <a:lnTo>
                  <a:pt x="39" y="693"/>
                </a:lnTo>
                <a:lnTo>
                  <a:pt x="34" y="731"/>
                </a:lnTo>
                <a:lnTo>
                  <a:pt x="34" y="731"/>
                </a:lnTo>
                <a:lnTo>
                  <a:pt x="28" y="771"/>
                </a:lnTo>
                <a:lnTo>
                  <a:pt x="23" y="801"/>
                </a:lnTo>
                <a:lnTo>
                  <a:pt x="20" y="815"/>
                </a:lnTo>
                <a:lnTo>
                  <a:pt x="20" y="815"/>
                </a:lnTo>
                <a:lnTo>
                  <a:pt x="16" y="827"/>
                </a:lnTo>
                <a:lnTo>
                  <a:pt x="9" y="850"/>
                </a:lnTo>
                <a:lnTo>
                  <a:pt x="0" y="884"/>
                </a:lnTo>
                <a:lnTo>
                  <a:pt x="0" y="884"/>
                </a:lnTo>
                <a:lnTo>
                  <a:pt x="1" y="904"/>
                </a:lnTo>
                <a:lnTo>
                  <a:pt x="1" y="921"/>
                </a:lnTo>
                <a:lnTo>
                  <a:pt x="1" y="925"/>
                </a:lnTo>
                <a:lnTo>
                  <a:pt x="0" y="928"/>
                </a:lnTo>
                <a:lnTo>
                  <a:pt x="0" y="928"/>
                </a:lnTo>
                <a:lnTo>
                  <a:pt x="0" y="929"/>
                </a:lnTo>
                <a:lnTo>
                  <a:pt x="1" y="933"/>
                </a:lnTo>
                <a:lnTo>
                  <a:pt x="9" y="943"/>
                </a:lnTo>
                <a:lnTo>
                  <a:pt x="17" y="955"/>
                </a:lnTo>
                <a:lnTo>
                  <a:pt x="25" y="967"/>
                </a:lnTo>
                <a:lnTo>
                  <a:pt x="25" y="967"/>
                </a:lnTo>
                <a:lnTo>
                  <a:pt x="28" y="972"/>
                </a:lnTo>
                <a:lnTo>
                  <a:pt x="32" y="976"/>
                </a:lnTo>
                <a:lnTo>
                  <a:pt x="36" y="978"/>
                </a:lnTo>
                <a:lnTo>
                  <a:pt x="39" y="980"/>
                </a:lnTo>
                <a:lnTo>
                  <a:pt x="43" y="980"/>
                </a:lnTo>
                <a:lnTo>
                  <a:pt x="45" y="980"/>
                </a:lnTo>
                <a:lnTo>
                  <a:pt x="48" y="978"/>
                </a:lnTo>
                <a:lnTo>
                  <a:pt x="49" y="977"/>
                </a:lnTo>
                <a:lnTo>
                  <a:pt x="49" y="977"/>
                </a:lnTo>
                <a:lnTo>
                  <a:pt x="49" y="976"/>
                </a:lnTo>
                <a:lnTo>
                  <a:pt x="48" y="976"/>
                </a:lnTo>
                <a:lnTo>
                  <a:pt x="48" y="977"/>
                </a:lnTo>
                <a:lnTo>
                  <a:pt x="48" y="977"/>
                </a:lnTo>
                <a:lnTo>
                  <a:pt x="54" y="972"/>
                </a:lnTo>
                <a:lnTo>
                  <a:pt x="54" y="972"/>
                </a:lnTo>
                <a:lnTo>
                  <a:pt x="58" y="967"/>
                </a:lnTo>
                <a:lnTo>
                  <a:pt x="61" y="961"/>
                </a:lnTo>
                <a:lnTo>
                  <a:pt x="64" y="953"/>
                </a:lnTo>
                <a:lnTo>
                  <a:pt x="66" y="944"/>
                </a:lnTo>
                <a:lnTo>
                  <a:pt x="69" y="928"/>
                </a:lnTo>
                <a:lnTo>
                  <a:pt x="69" y="918"/>
                </a:lnTo>
                <a:lnTo>
                  <a:pt x="69" y="918"/>
                </a:lnTo>
                <a:lnTo>
                  <a:pt x="69" y="914"/>
                </a:lnTo>
                <a:lnTo>
                  <a:pt x="71" y="909"/>
                </a:lnTo>
                <a:lnTo>
                  <a:pt x="78" y="898"/>
                </a:lnTo>
                <a:lnTo>
                  <a:pt x="84" y="884"/>
                </a:lnTo>
                <a:lnTo>
                  <a:pt x="86" y="876"/>
                </a:lnTo>
                <a:lnTo>
                  <a:pt x="89" y="869"/>
                </a:lnTo>
                <a:lnTo>
                  <a:pt x="89" y="869"/>
                </a:lnTo>
                <a:lnTo>
                  <a:pt x="94" y="844"/>
                </a:lnTo>
                <a:lnTo>
                  <a:pt x="95" y="835"/>
                </a:lnTo>
                <a:lnTo>
                  <a:pt x="94" y="829"/>
                </a:lnTo>
                <a:lnTo>
                  <a:pt x="94" y="829"/>
                </a:lnTo>
                <a:lnTo>
                  <a:pt x="94" y="823"/>
                </a:lnTo>
                <a:lnTo>
                  <a:pt x="96" y="812"/>
                </a:lnTo>
                <a:lnTo>
                  <a:pt x="102" y="780"/>
                </a:lnTo>
                <a:lnTo>
                  <a:pt x="113" y="736"/>
                </a:lnTo>
                <a:lnTo>
                  <a:pt x="113" y="736"/>
                </a:lnTo>
                <a:lnTo>
                  <a:pt x="137" y="684"/>
                </a:lnTo>
                <a:lnTo>
                  <a:pt x="154" y="646"/>
                </a:lnTo>
                <a:lnTo>
                  <a:pt x="160" y="631"/>
                </a:lnTo>
                <a:lnTo>
                  <a:pt x="163" y="622"/>
                </a:lnTo>
                <a:lnTo>
                  <a:pt x="163" y="622"/>
                </a:lnTo>
                <a:lnTo>
                  <a:pt x="164" y="617"/>
                </a:lnTo>
                <a:lnTo>
                  <a:pt x="166" y="611"/>
                </a:lnTo>
                <a:lnTo>
                  <a:pt x="174" y="600"/>
                </a:lnTo>
                <a:lnTo>
                  <a:pt x="182" y="588"/>
                </a:lnTo>
                <a:lnTo>
                  <a:pt x="182" y="588"/>
                </a:lnTo>
                <a:lnTo>
                  <a:pt x="182" y="670"/>
                </a:lnTo>
                <a:lnTo>
                  <a:pt x="183" y="732"/>
                </a:lnTo>
                <a:lnTo>
                  <a:pt x="185" y="755"/>
                </a:lnTo>
                <a:lnTo>
                  <a:pt x="187" y="770"/>
                </a:lnTo>
                <a:lnTo>
                  <a:pt x="187" y="770"/>
                </a:lnTo>
                <a:lnTo>
                  <a:pt x="190" y="780"/>
                </a:lnTo>
                <a:lnTo>
                  <a:pt x="191" y="791"/>
                </a:lnTo>
                <a:lnTo>
                  <a:pt x="193" y="817"/>
                </a:lnTo>
                <a:lnTo>
                  <a:pt x="195" y="838"/>
                </a:lnTo>
                <a:lnTo>
                  <a:pt x="196" y="845"/>
                </a:lnTo>
                <a:lnTo>
                  <a:pt x="197" y="849"/>
                </a:lnTo>
                <a:lnTo>
                  <a:pt x="197" y="849"/>
                </a:lnTo>
                <a:lnTo>
                  <a:pt x="201" y="854"/>
                </a:lnTo>
                <a:lnTo>
                  <a:pt x="203" y="863"/>
                </a:lnTo>
                <a:lnTo>
                  <a:pt x="207" y="874"/>
                </a:lnTo>
                <a:lnTo>
                  <a:pt x="207" y="874"/>
                </a:lnTo>
                <a:lnTo>
                  <a:pt x="223" y="1006"/>
                </a:lnTo>
                <a:lnTo>
                  <a:pt x="234" y="1097"/>
                </a:lnTo>
                <a:lnTo>
                  <a:pt x="236" y="1128"/>
                </a:lnTo>
                <a:lnTo>
                  <a:pt x="236" y="1140"/>
                </a:lnTo>
                <a:lnTo>
                  <a:pt x="236" y="1140"/>
                </a:lnTo>
                <a:lnTo>
                  <a:pt x="235" y="1141"/>
                </a:lnTo>
                <a:lnTo>
                  <a:pt x="235" y="1144"/>
                </a:lnTo>
                <a:lnTo>
                  <a:pt x="235" y="1150"/>
                </a:lnTo>
                <a:lnTo>
                  <a:pt x="241" y="1169"/>
                </a:lnTo>
                <a:lnTo>
                  <a:pt x="241" y="1169"/>
                </a:lnTo>
                <a:lnTo>
                  <a:pt x="244" y="1176"/>
                </a:lnTo>
                <a:lnTo>
                  <a:pt x="246" y="1182"/>
                </a:lnTo>
                <a:lnTo>
                  <a:pt x="254" y="1193"/>
                </a:lnTo>
                <a:lnTo>
                  <a:pt x="260" y="1203"/>
                </a:lnTo>
                <a:lnTo>
                  <a:pt x="261" y="1206"/>
                </a:lnTo>
                <a:lnTo>
                  <a:pt x="261" y="1209"/>
                </a:lnTo>
                <a:lnTo>
                  <a:pt x="261" y="1209"/>
                </a:lnTo>
                <a:lnTo>
                  <a:pt x="261" y="1211"/>
                </a:lnTo>
                <a:lnTo>
                  <a:pt x="264" y="1215"/>
                </a:lnTo>
                <a:lnTo>
                  <a:pt x="270" y="1225"/>
                </a:lnTo>
                <a:lnTo>
                  <a:pt x="281" y="1238"/>
                </a:lnTo>
                <a:lnTo>
                  <a:pt x="281" y="1327"/>
                </a:lnTo>
                <a:lnTo>
                  <a:pt x="281" y="1327"/>
                </a:lnTo>
                <a:lnTo>
                  <a:pt x="271" y="1413"/>
                </a:lnTo>
                <a:lnTo>
                  <a:pt x="264" y="1475"/>
                </a:lnTo>
                <a:lnTo>
                  <a:pt x="261" y="1505"/>
                </a:lnTo>
                <a:lnTo>
                  <a:pt x="261" y="1505"/>
                </a:lnTo>
                <a:lnTo>
                  <a:pt x="260" y="1515"/>
                </a:lnTo>
                <a:lnTo>
                  <a:pt x="256" y="1531"/>
                </a:lnTo>
                <a:lnTo>
                  <a:pt x="251" y="1545"/>
                </a:lnTo>
                <a:lnTo>
                  <a:pt x="249" y="1551"/>
                </a:lnTo>
                <a:lnTo>
                  <a:pt x="246" y="1554"/>
                </a:lnTo>
                <a:lnTo>
                  <a:pt x="246" y="1554"/>
                </a:lnTo>
                <a:lnTo>
                  <a:pt x="244" y="1556"/>
                </a:lnTo>
                <a:lnTo>
                  <a:pt x="243" y="1560"/>
                </a:lnTo>
                <a:lnTo>
                  <a:pt x="238" y="1571"/>
                </a:lnTo>
                <a:lnTo>
                  <a:pt x="234" y="1582"/>
                </a:lnTo>
                <a:lnTo>
                  <a:pt x="232" y="1588"/>
                </a:lnTo>
                <a:lnTo>
                  <a:pt x="232" y="1588"/>
                </a:lnTo>
                <a:lnTo>
                  <a:pt x="230" y="1590"/>
                </a:lnTo>
                <a:lnTo>
                  <a:pt x="230" y="1593"/>
                </a:lnTo>
                <a:lnTo>
                  <a:pt x="230" y="1601"/>
                </a:lnTo>
                <a:lnTo>
                  <a:pt x="232" y="1613"/>
                </a:lnTo>
                <a:lnTo>
                  <a:pt x="232" y="1613"/>
                </a:lnTo>
                <a:lnTo>
                  <a:pt x="227" y="1614"/>
                </a:lnTo>
                <a:lnTo>
                  <a:pt x="215" y="1617"/>
                </a:lnTo>
                <a:lnTo>
                  <a:pt x="209" y="1619"/>
                </a:lnTo>
                <a:lnTo>
                  <a:pt x="203" y="1623"/>
                </a:lnTo>
                <a:lnTo>
                  <a:pt x="199" y="1628"/>
                </a:lnTo>
                <a:lnTo>
                  <a:pt x="197" y="1633"/>
                </a:lnTo>
                <a:lnTo>
                  <a:pt x="197" y="1633"/>
                </a:lnTo>
                <a:lnTo>
                  <a:pt x="197" y="1639"/>
                </a:lnTo>
                <a:lnTo>
                  <a:pt x="198" y="1646"/>
                </a:lnTo>
                <a:lnTo>
                  <a:pt x="201" y="1653"/>
                </a:lnTo>
                <a:lnTo>
                  <a:pt x="204" y="1660"/>
                </a:lnTo>
                <a:lnTo>
                  <a:pt x="209" y="1666"/>
                </a:lnTo>
                <a:lnTo>
                  <a:pt x="214" y="1671"/>
                </a:lnTo>
                <a:lnTo>
                  <a:pt x="220" y="1675"/>
                </a:lnTo>
                <a:lnTo>
                  <a:pt x="227" y="1677"/>
                </a:lnTo>
                <a:lnTo>
                  <a:pt x="227" y="1677"/>
                </a:lnTo>
                <a:lnTo>
                  <a:pt x="248" y="1681"/>
                </a:lnTo>
                <a:lnTo>
                  <a:pt x="278" y="1685"/>
                </a:lnTo>
                <a:lnTo>
                  <a:pt x="293" y="1686"/>
                </a:lnTo>
                <a:lnTo>
                  <a:pt x="307" y="1686"/>
                </a:lnTo>
                <a:lnTo>
                  <a:pt x="315" y="1685"/>
                </a:lnTo>
                <a:lnTo>
                  <a:pt x="319" y="1683"/>
                </a:lnTo>
                <a:lnTo>
                  <a:pt x="320" y="1682"/>
                </a:lnTo>
                <a:lnTo>
                  <a:pt x="320" y="1682"/>
                </a:lnTo>
                <a:lnTo>
                  <a:pt x="333" y="1660"/>
                </a:lnTo>
                <a:lnTo>
                  <a:pt x="337" y="1649"/>
                </a:lnTo>
                <a:lnTo>
                  <a:pt x="340" y="1645"/>
                </a:lnTo>
                <a:lnTo>
                  <a:pt x="340" y="1643"/>
                </a:lnTo>
                <a:lnTo>
                  <a:pt x="340" y="1643"/>
                </a:lnTo>
                <a:lnTo>
                  <a:pt x="340" y="1641"/>
                </a:lnTo>
                <a:lnTo>
                  <a:pt x="342" y="1641"/>
                </a:lnTo>
                <a:lnTo>
                  <a:pt x="352" y="1641"/>
                </a:lnTo>
                <a:lnTo>
                  <a:pt x="368" y="1643"/>
                </a:lnTo>
                <a:lnTo>
                  <a:pt x="389" y="1643"/>
                </a:lnTo>
                <a:lnTo>
                  <a:pt x="389" y="1643"/>
                </a:lnTo>
                <a:lnTo>
                  <a:pt x="408" y="1641"/>
                </a:lnTo>
                <a:lnTo>
                  <a:pt x="414" y="1639"/>
                </a:lnTo>
                <a:lnTo>
                  <a:pt x="419" y="1638"/>
                </a:lnTo>
                <a:lnTo>
                  <a:pt x="430" y="1632"/>
                </a:lnTo>
                <a:lnTo>
                  <a:pt x="448" y="1623"/>
                </a:lnTo>
                <a:lnTo>
                  <a:pt x="448" y="1623"/>
                </a:lnTo>
                <a:lnTo>
                  <a:pt x="472" y="1614"/>
                </a:lnTo>
                <a:lnTo>
                  <a:pt x="491" y="1606"/>
                </a:lnTo>
                <a:lnTo>
                  <a:pt x="500" y="1601"/>
                </a:lnTo>
                <a:lnTo>
                  <a:pt x="506" y="1596"/>
                </a:lnTo>
                <a:lnTo>
                  <a:pt x="511" y="1591"/>
                </a:lnTo>
                <a:lnTo>
                  <a:pt x="512" y="1584"/>
                </a:lnTo>
                <a:lnTo>
                  <a:pt x="512" y="1584"/>
                </a:lnTo>
                <a:lnTo>
                  <a:pt x="514" y="1560"/>
                </a:lnTo>
                <a:lnTo>
                  <a:pt x="514" y="1554"/>
                </a:lnTo>
                <a:lnTo>
                  <a:pt x="512" y="1549"/>
                </a:lnTo>
                <a:lnTo>
                  <a:pt x="512" y="1549"/>
                </a:lnTo>
                <a:lnTo>
                  <a:pt x="511" y="1544"/>
                </a:lnTo>
                <a:lnTo>
                  <a:pt x="511" y="1537"/>
                </a:lnTo>
                <a:lnTo>
                  <a:pt x="512" y="1524"/>
                </a:lnTo>
                <a:lnTo>
                  <a:pt x="512" y="1524"/>
                </a:lnTo>
                <a:lnTo>
                  <a:pt x="510" y="1511"/>
                </a:lnTo>
                <a:lnTo>
                  <a:pt x="503" y="1479"/>
                </a:lnTo>
                <a:lnTo>
                  <a:pt x="478" y="1384"/>
                </a:lnTo>
                <a:lnTo>
                  <a:pt x="443" y="1248"/>
                </a:lnTo>
                <a:lnTo>
                  <a:pt x="498" y="997"/>
                </a:lnTo>
                <a:lnTo>
                  <a:pt x="498" y="997"/>
                </a:lnTo>
                <a:lnTo>
                  <a:pt x="516" y="941"/>
                </a:lnTo>
                <a:lnTo>
                  <a:pt x="530" y="902"/>
                </a:lnTo>
                <a:lnTo>
                  <a:pt x="537" y="884"/>
                </a:lnTo>
                <a:lnTo>
                  <a:pt x="537" y="884"/>
                </a:lnTo>
                <a:lnTo>
                  <a:pt x="539" y="882"/>
                </a:lnTo>
                <a:lnTo>
                  <a:pt x="544" y="881"/>
                </a:lnTo>
                <a:lnTo>
                  <a:pt x="546" y="880"/>
                </a:lnTo>
                <a:lnTo>
                  <a:pt x="548" y="877"/>
                </a:lnTo>
                <a:lnTo>
                  <a:pt x="551" y="874"/>
                </a:lnTo>
                <a:lnTo>
                  <a:pt x="552" y="869"/>
                </a:lnTo>
                <a:lnTo>
                  <a:pt x="552" y="869"/>
                </a:lnTo>
                <a:lnTo>
                  <a:pt x="553" y="858"/>
                </a:lnTo>
                <a:lnTo>
                  <a:pt x="553" y="849"/>
                </a:lnTo>
                <a:lnTo>
                  <a:pt x="554" y="838"/>
                </a:lnTo>
                <a:lnTo>
                  <a:pt x="557" y="824"/>
                </a:lnTo>
                <a:lnTo>
                  <a:pt x="557" y="824"/>
                </a:lnTo>
                <a:lnTo>
                  <a:pt x="563" y="794"/>
                </a:lnTo>
                <a:lnTo>
                  <a:pt x="572" y="747"/>
                </a:lnTo>
                <a:lnTo>
                  <a:pt x="581" y="686"/>
                </a:lnTo>
                <a:lnTo>
                  <a:pt x="626" y="869"/>
                </a:lnTo>
                <a:lnTo>
                  <a:pt x="626" y="869"/>
                </a:lnTo>
                <a:lnTo>
                  <a:pt x="617" y="886"/>
                </a:lnTo>
                <a:lnTo>
                  <a:pt x="610" y="902"/>
                </a:lnTo>
                <a:lnTo>
                  <a:pt x="607" y="909"/>
                </a:lnTo>
                <a:lnTo>
                  <a:pt x="606" y="918"/>
                </a:lnTo>
                <a:lnTo>
                  <a:pt x="606" y="918"/>
                </a:lnTo>
                <a:lnTo>
                  <a:pt x="605" y="938"/>
                </a:lnTo>
                <a:lnTo>
                  <a:pt x="604" y="960"/>
                </a:lnTo>
                <a:lnTo>
                  <a:pt x="604" y="970"/>
                </a:lnTo>
                <a:lnTo>
                  <a:pt x="605" y="978"/>
                </a:lnTo>
                <a:lnTo>
                  <a:pt x="607" y="985"/>
                </a:lnTo>
                <a:lnTo>
                  <a:pt x="608" y="986"/>
                </a:lnTo>
                <a:lnTo>
                  <a:pt x="611" y="987"/>
                </a:lnTo>
                <a:lnTo>
                  <a:pt x="611" y="987"/>
                </a:lnTo>
                <a:lnTo>
                  <a:pt x="618" y="988"/>
                </a:lnTo>
                <a:lnTo>
                  <a:pt x="621" y="987"/>
                </a:lnTo>
                <a:lnTo>
                  <a:pt x="623" y="986"/>
                </a:lnTo>
                <a:lnTo>
                  <a:pt x="627" y="981"/>
                </a:lnTo>
                <a:lnTo>
                  <a:pt x="631" y="972"/>
                </a:lnTo>
                <a:lnTo>
                  <a:pt x="631" y="972"/>
                </a:lnTo>
                <a:lnTo>
                  <a:pt x="634" y="962"/>
                </a:lnTo>
                <a:lnTo>
                  <a:pt x="638" y="956"/>
                </a:lnTo>
                <a:lnTo>
                  <a:pt x="641" y="953"/>
                </a:lnTo>
                <a:lnTo>
                  <a:pt x="641" y="953"/>
                </a:lnTo>
                <a:lnTo>
                  <a:pt x="642" y="966"/>
                </a:lnTo>
                <a:lnTo>
                  <a:pt x="642" y="978"/>
                </a:lnTo>
                <a:lnTo>
                  <a:pt x="641" y="987"/>
                </a:lnTo>
                <a:lnTo>
                  <a:pt x="641" y="987"/>
                </a:lnTo>
                <a:lnTo>
                  <a:pt x="637" y="998"/>
                </a:lnTo>
                <a:lnTo>
                  <a:pt x="633" y="1013"/>
                </a:lnTo>
                <a:lnTo>
                  <a:pt x="632" y="1020"/>
                </a:lnTo>
                <a:lnTo>
                  <a:pt x="632" y="1026"/>
                </a:lnTo>
                <a:lnTo>
                  <a:pt x="633" y="1030"/>
                </a:lnTo>
                <a:lnTo>
                  <a:pt x="634" y="1031"/>
                </a:lnTo>
                <a:lnTo>
                  <a:pt x="636" y="1031"/>
                </a:lnTo>
                <a:lnTo>
                  <a:pt x="636" y="1031"/>
                </a:lnTo>
                <a:lnTo>
                  <a:pt x="639" y="1030"/>
                </a:lnTo>
                <a:lnTo>
                  <a:pt x="644" y="1026"/>
                </a:lnTo>
                <a:lnTo>
                  <a:pt x="652" y="1018"/>
                </a:lnTo>
                <a:lnTo>
                  <a:pt x="660" y="1007"/>
                </a:lnTo>
                <a:lnTo>
                  <a:pt x="660" y="1007"/>
                </a:lnTo>
                <a:lnTo>
                  <a:pt x="666" y="999"/>
                </a:lnTo>
                <a:lnTo>
                  <a:pt x="671" y="994"/>
                </a:lnTo>
                <a:lnTo>
                  <a:pt x="675" y="992"/>
                </a:lnTo>
                <a:lnTo>
                  <a:pt x="675" y="992"/>
                </a:lnTo>
                <a:lnTo>
                  <a:pt x="680" y="992"/>
                </a:lnTo>
                <a:lnTo>
                  <a:pt x="687" y="990"/>
                </a:lnTo>
                <a:lnTo>
                  <a:pt x="692" y="987"/>
                </a:lnTo>
                <a:lnTo>
                  <a:pt x="696" y="983"/>
                </a:lnTo>
                <a:lnTo>
                  <a:pt x="698" y="978"/>
                </a:lnTo>
                <a:lnTo>
                  <a:pt x="700" y="972"/>
                </a:lnTo>
                <a:lnTo>
                  <a:pt x="700" y="972"/>
                </a:lnTo>
                <a:lnTo>
                  <a:pt x="700" y="951"/>
                </a:lnTo>
                <a:lnTo>
                  <a:pt x="697" y="923"/>
                </a:lnTo>
                <a:lnTo>
                  <a:pt x="695" y="884"/>
                </a:lnTo>
                <a:lnTo>
                  <a:pt x="695" y="884"/>
                </a:lnTo>
                <a:lnTo>
                  <a:pt x="695" y="881"/>
                </a:lnTo>
                <a:lnTo>
                  <a:pt x="697" y="880"/>
                </a:lnTo>
                <a:lnTo>
                  <a:pt x="701" y="875"/>
                </a:lnTo>
                <a:lnTo>
                  <a:pt x="702" y="872"/>
                </a:lnTo>
                <a:lnTo>
                  <a:pt x="705" y="868"/>
                </a:lnTo>
                <a:lnTo>
                  <a:pt x="705" y="861"/>
                </a:lnTo>
                <a:lnTo>
                  <a:pt x="705" y="854"/>
                </a:lnTo>
                <a:lnTo>
                  <a:pt x="705" y="854"/>
                </a:lnTo>
                <a:lnTo>
                  <a:pt x="702" y="837"/>
                </a:lnTo>
                <a:lnTo>
                  <a:pt x="700" y="822"/>
                </a:lnTo>
                <a:lnTo>
                  <a:pt x="695" y="805"/>
                </a:lnTo>
                <a:lnTo>
                  <a:pt x="695" y="805"/>
                </a:lnTo>
                <a:lnTo>
                  <a:pt x="692" y="754"/>
                </a:lnTo>
                <a:lnTo>
                  <a:pt x="690" y="647"/>
                </a:lnTo>
                <a:lnTo>
                  <a:pt x="685" y="538"/>
                </a:lnTo>
                <a:lnTo>
                  <a:pt x="682" y="502"/>
                </a:lnTo>
                <a:lnTo>
                  <a:pt x="681" y="489"/>
                </a:lnTo>
                <a:lnTo>
                  <a:pt x="680" y="484"/>
                </a:lnTo>
                <a:lnTo>
                  <a:pt x="680" y="484"/>
                </a:lnTo>
                <a:lnTo>
                  <a:pt x="677" y="481"/>
                </a:lnTo>
                <a:lnTo>
                  <a:pt x="674" y="478"/>
                </a:lnTo>
                <a:lnTo>
                  <a:pt x="665" y="472"/>
                </a:lnTo>
                <a:lnTo>
                  <a:pt x="660" y="467"/>
                </a:lnTo>
                <a:lnTo>
                  <a:pt x="655" y="462"/>
                </a:lnTo>
                <a:lnTo>
                  <a:pt x="650" y="455"/>
                </a:lnTo>
                <a:lnTo>
                  <a:pt x="645" y="445"/>
                </a:lnTo>
                <a:lnTo>
                  <a:pt x="645" y="445"/>
                </a:lnTo>
                <a:lnTo>
                  <a:pt x="637" y="420"/>
                </a:lnTo>
                <a:lnTo>
                  <a:pt x="627" y="394"/>
                </a:lnTo>
                <a:lnTo>
                  <a:pt x="618" y="370"/>
                </a:lnTo>
                <a:lnTo>
                  <a:pt x="611" y="351"/>
                </a:lnTo>
                <a:lnTo>
                  <a:pt x="611" y="351"/>
                </a:lnTo>
                <a:lnTo>
                  <a:pt x="606" y="344"/>
                </a:lnTo>
                <a:lnTo>
                  <a:pt x="599" y="335"/>
                </a:lnTo>
                <a:lnTo>
                  <a:pt x="583" y="317"/>
                </a:lnTo>
                <a:lnTo>
                  <a:pt x="562" y="297"/>
                </a:lnTo>
                <a:lnTo>
                  <a:pt x="562" y="297"/>
                </a:lnTo>
                <a:lnTo>
                  <a:pt x="560" y="290"/>
                </a:lnTo>
                <a:lnTo>
                  <a:pt x="557" y="282"/>
                </a:lnTo>
                <a:lnTo>
                  <a:pt x="552" y="272"/>
                </a:lnTo>
                <a:lnTo>
                  <a:pt x="552" y="272"/>
                </a:lnTo>
                <a:lnTo>
                  <a:pt x="548" y="267"/>
                </a:lnTo>
                <a:lnTo>
                  <a:pt x="544" y="264"/>
                </a:lnTo>
                <a:lnTo>
                  <a:pt x="536" y="259"/>
                </a:lnTo>
                <a:lnTo>
                  <a:pt x="527" y="254"/>
                </a:lnTo>
                <a:lnTo>
                  <a:pt x="517" y="248"/>
                </a:lnTo>
                <a:lnTo>
                  <a:pt x="517" y="248"/>
                </a:lnTo>
                <a:lnTo>
                  <a:pt x="503" y="238"/>
                </a:lnTo>
                <a:lnTo>
                  <a:pt x="483" y="227"/>
                </a:lnTo>
                <a:lnTo>
                  <a:pt x="458" y="213"/>
                </a:lnTo>
                <a:lnTo>
                  <a:pt x="443" y="213"/>
                </a:lnTo>
                <a:lnTo>
                  <a:pt x="438" y="198"/>
                </a:lnTo>
                <a:lnTo>
                  <a:pt x="463" y="164"/>
                </a:lnTo>
                <a:lnTo>
                  <a:pt x="463" y="164"/>
                </a:lnTo>
                <a:lnTo>
                  <a:pt x="467" y="128"/>
                </a:lnTo>
                <a:lnTo>
                  <a:pt x="468" y="103"/>
                </a:lnTo>
                <a:lnTo>
                  <a:pt x="468" y="94"/>
                </a:lnTo>
                <a:lnTo>
                  <a:pt x="468" y="90"/>
                </a:lnTo>
                <a:lnTo>
                  <a:pt x="468" y="90"/>
                </a:lnTo>
                <a:lnTo>
                  <a:pt x="459" y="69"/>
                </a:lnTo>
                <a:lnTo>
                  <a:pt x="453" y="54"/>
                </a:lnTo>
                <a:lnTo>
                  <a:pt x="451" y="49"/>
                </a:lnTo>
                <a:lnTo>
                  <a:pt x="448" y="46"/>
                </a:lnTo>
                <a:lnTo>
                  <a:pt x="448" y="46"/>
                </a:lnTo>
                <a:lnTo>
                  <a:pt x="436" y="31"/>
                </a:lnTo>
                <a:lnTo>
                  <a:pt x="427" y="22"/>
                </a:lnTo>
                <a:lnTo>
                  <a:pt x="422" y="18"/>
                </a:lnTo>
                <a:lnTo>
                  <a:pt x="419" y="16"/>
                </a:lnTo>
                <a:lnTo>
                  <a:pt x="419" y="16"/>
                </a:lnTo>
                <a:lnTo>
                  <a:pt x="411" y="11"/>
                </a:lnTo>
                <a:lnTo>
                  <a:pt x="404" y="6"/>
                </a:lnTo>
                <a:lnTo>
                  <a:pt x="398" y="2"/>
                </a:lnTo>
                <a:lnTo>
                  <a:pt x="395" y="1"/>
                </a:lnTo>
                <a:lnTo>
                  <a:pt x="394" y="1"/>
                </a:lnTo>
                <a:lnTo>
                  <a:pt x="394" y="1"/>
                </a:lnTo>
                <a:lnTo>
                  <a:pt x="385" y="2"/>
                </a:lnTo>
                <a:lnTo>
                  <a:pt x="369" y="1"/>
                </a:lnTo>
                <a:lnTo>
                  <a:pt x="369" y="1"/>
                </a:lnTo>
                <a:lnTo>
                  <a:pt x="347" y="0"/>
                </a:lnTo>
                <a:lnTo>
                  <a:pt x="337" y="0"/>
                </a:lnTo>
                <a:lnTo>
                  <a:pt x="330" y="1"/>
                </a:lnTo>
                <a:lnTo>
                  <a:pt x="330" y="1"/>
                </a:lnTo>
                <a:lnTo>
                  <a:pt x="321" y="5"/>
                </a:lnTo>
                <a:lnTo>
                  <a:pt x="309" y="12"/>
                </a:lnTo>
                <a:lnTo>
                  <a:pt x="296" y="21"/>
                </a:lnTo>
                <a:lnTo>
                  <a:pt x="296" y="2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15"/>
          <p:cNvSpPr>
            <a:spLocks/>
          </p:cNvSpPr>
          <p:nvPr/>
        </p:nvSpPr>
        <p:spPr bwMode="auto">
          <a:xfrm>
            <a:off x="995078" y="716856"/>
            <a:ext cx="724380" cy="1744512"/>
          </a:xfrm>
          <a:custGeom>
            <a:avLst/>
            <a:gdLst>
              <a:gd name="T0" fmla="*/ 175 w 676"/>
              <a:gd name="T1" fmla="*/ 125 h 1628"/>
              <a:gd name="T2" fmla="*/ 175 w 676"/>
              <a:gd name="T3" fmla="*/ 156 h 1628"/>
              <a:gd name="T4" fmla="*/ 182 w 676"/>
              <a:gd name="T5" fmla="*/ 185 h 1628"/>
              <a:gd name="T6" fmla="*/ 134 w 676"/>
              <a:gd name="T7" fmla="*/ 294 h 1628"/>
              <a:gd name="T8" fmla="*/ 85 w 676"/>
              <a:gd name="T9" fmla="*/ 366 h 1628"/>
              <a:gd name="T10" fmla="*/ 15 w 676"/>
              <a:gd name="T11" fmla="*/ 587 h 1628"/>
              <a:gd name="T12" fmla="*/ 9 w 676"/>
              <a:gd name="T13" fmla="*/ 750 h 1628"/>
              <a:gd name="T14" fmla="*/ 5 w 676"/>
              <a:gd name="T15" fmla="*/ 868 h 1628"/>
              <a:gd name="T16" fmla="*/ 28 w 676"/>
              <a:gd name="T17" fmla="*/ 960 h 1628"/>
              <a:gd name="T18" fmla="*/ 49 w 676"/>
              <a:gd name="T19" fmla="*/ 932 h 1628"/>
              <a:gd name="T20" fmla="*/ 67 w 676"/>
              <a:gd name="T21" fmla="*/ 922 h 1628"/>
              <a:gd name="T22" fmla="*/ 75 w 676"/>
              <a:gd name="T23" fmla="*/ 837 h 1628"/>
              <a:gd name="T24" fmla="*/ 59 w 676"/>
              <a:gd name="T25" fmla="*/ 794 h 1628"/>
              <a:gd name="T26" fmla="*/ 128 w 676"/>
              <a:gd name="T27" fmla="*/ 715 h 1628"/>
              <a:gd name="T28" fmla="*/ 155 w 676"/>
              <a:gd name="T29" fmla="*/ 827 h 1628"/>
              <a:gd name="T30" fmla="*/ 202 w 676"/>
              <a:gd name="T31" fmla="*/ 1080 h 1628"/>
              <a:gd name="T32" fmla="*/ 232 w 676"/>
              <a:gd name="T33" fmla="*/ 1172 h 1628"/>
              <a:gd name="T34" fmla="*/ 233 w 676"/>
              <a:gd name="T35" fmla="*/ 1231 h 1628"/>
              <a:gd name="T36" fmla="*/ 182 w 676"/>
              <a:gd name="T37" fmla="*/ 1463 h 1628"/>
              <a:gd name="T38" fmla="*/ 172 w 676"/>
              <a:gd name="T39" fmla="*/ 1524 h 1628"/>
              <a:gd name="T40" fmla="*/ 121 w 676"/>
              <a:gd name="T41" fmla="*/ 1567 h 1628"/>
              <a:gd name="T42" fmla="*/ 111 w 676"/>
              <a:gd name="T43" fmla="*/ 1595 h 1628"/>
              <a:gd name="T44" fmla="*/ 143 w 676"/>
              <a:gd name="T45" fmla="*/ 1622 h 1628"/>
              <a:gd name="T46" fmla="*/ 248 w 676"/>
              <a:gd name="T47" fmla="*/ 1621 h 1628"/>
              <a:gd name="T48" fmla="*/ 269 w 676"/>
              <a:gd name="T49" fmla="*/ 1583 h 1628"/>
              <a:gd name="T50" fmla="*/ 290 w 676"/>
              <a:gd name="T51" fmla="*/ 1567 h 1628"/>
              <a:gd name="T52" fmla="*/ 391 w 676"/>
              <a:gd name="T53" fmla="*/ 1394 h 1628"/>
              <a:gd name="T54" fmla="*/ 429 w 676"/>
              <a:gd name="T55" fmla="*/ 1489 h 1628"/>
              <a:gd name="T56" fmla="*/ 419 w 676"/>
              <a:gd name="T57" fmla="*/ 1535 h 1628"/>
              <a:gd name="T58" fmla="*/ 384 w 676"/>
              <a:gd name="T59" fmla="*/ 1578 h 1628"/>
              <a:gd name="T60" fmla="*/ 389 w 676"/>
              <a:gd name="T61" fmla="*/ 1597 h 1628"/>
              <a:gd name="T62" fmla="*/ 478 w 676"/>
              <a:gd name="T63" fmla="*/ 1602 h 1628"/>
              <a:gd name="T64" fmla="*/ 522 w 676"/>
              <a:gd name="T65" fmla="*/ 1543 h 1628"/>
              <a:gd name="T66" fmla="*/ 542 w 676"/>
              <a:gd name="T67" fmla="*/ 1479 h 1628"/>
              <a:gd name="T68" fmla="*/ 542 w 676"/>
              <a:gd name="T69" fmla="*/ 1450 h 1628"/>
              <a:gd name="T70" fmla="*/ 457 w 676"/>
              <a:gd name="T71" fmla="*/ 1273 h 1628"/>
              <a:gd name="T72" fmla="*/ 399 w 676"/>
              <a:gd name="T73" fmla="*/ 1130 h 1628"/>
              <a:gd name="T74" fmla="*/ 468 w 676"/>
              <a:gd name="T75" fmla="*/ 888 h 1628"/>
              <a:gd name="T76" fmla="*/ 483 w 676"/>
              <a:gd name="T77" fmla="*/ 853 h 1628"/>
              <a:gd name="T78" fmla="*/ 500 w 676"/>
              <a:gd name="T79" fmla="*/ 772 h 1628"/>
              <a:gd name="T80" fmla="*/ 508 w 676"/>
              <a:gd name="T81" fmla="*/ 543 h 1628"/>
              <a:gd name="T82" fmla="*/ 572 w 676"/>
              <a:gd name="T83" fmla="*/ 676 h 1628"/>
              <a:gd name="T84" fmla="*/ 591 w 676"/>
              <a:gd name="T85" fmla="*/ 827 h 1628"/>
              <a:gd name="T86" fmla="*/ 590 w 676"/>
              <a:gd name="T87" fmla="*/ 896 h 1628"/>
              <a:gd name="T88" fmla="*/ 609 w 676"/>
              <a:gd name="T89" fmla="*/ 867 h 1628"/>
              <a:gd name="T90" fmla="*/ 621 w 676"/>
              <a:gd name="T91" fmla="*/ 907 h 1628"/>
              <a:gd name="T92" fmla="*/ 621 w 676"/>
              <a:gd name="T93" fmla="*/ 947 h 1628"/>
              <a:gd name="T94" fmla="*/ 644 w 676"/>
              <a:gd name="T95" fmla="*/ 928 h 1628"/>
              <a:gd name="T96" fmla="*/ 675 w 676"/>
              <a:gd name="T97" fmla="*/ 888 h 1628"/>
              <a:gd name="T98" fmla="*/ 660 w 676"/>
              <a:gd name="T99" fmla="*/ 804 h 1628"/>
              <a:gd name="T100" fmla="*/ 662 w 676"/>
              <a:gd name="T101" fmla="*/ 722 h 1628"/>
              <a:gd name="T102" fmla="*/ 567 w 676"/>
              <a:gd name="T103" fmla="*/ 365 h 1628"/>
              <a:gd name="T104" fmla="*/ 494 w 676"/>
              <a:gd name="T105" fmla="*/ 266 h 1628"/>
              <a:gd name="T106" fmla="*/ 423 w 676"/>
              <a:gd name="T107" fmla="*/ 237 h 1628"/>
              <a:gd name="T108" fmla="*/ 360 w 676"/>
              <a:gd name="T109" fmla="*/ 188 h 1628"/>
              <a:gd name="T110" fmla="*/ 376 w 676"/>
              <a:gd name="T111" fmla="*/ 173 h 1628"/>
              <a:gd name="T112" fmla="*/ 379 w 676"/>
              <a:gd name="T113" fmla="*/ 143 h 1628"/>
              <a:gd name="T114" fmla="*/ 371 w 676"/>
              <a:gd name="T115" fmla="*/ 79 h 1628"/>
              <a:gd name="T116" fmla="*/ 335 w 676"/>
              <a:gd name="T117" fmla="*/ 20 h 1628"/>
              <a:gd name="T118" fmla="*/ 283 w 676"/>
              <a:gd name="T119" fmla="*/ 0 h 16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76" h="1628">
                <a:moveTo>
                  <a:pt x="232" y="5"/>
                </a:moveTo>
                <a:lnTo>
                  <a:pt x="197" y="25"/>
                </a:lnTo>
                <a:lnTo>
                  <a:pt x="187" y="40"/>
                </a:lnTo>
                <a:lnTo>
                  <a:pt x="177" y="64"/>
                </a:lnTo>
                <a:lnTo>
                  <a:pt x="177" y="124"/>
                </a:lnTo>
                <a:lnTo>
                  <a:pt x="177" y="124"/>
                </a:lnTo>
                <a:lnTo>
                  <a:pt x="176" y="124"/>
                </a:lnTo>
                <a:lnTo>
                  <a:pt x="175" y="125"/>
                </a:lnTo>
                <a:lnTo>
                  <a:pt x="169" y="132"/>
                </a:lnTo>
                <a:lnTo>
                  <a:pt x="164" y="141"/>
                </a:lnTo>
                <a:lnTo>
                  <a:pt x="163" y="144"/>
                </a:lnTo>
                <a:lnTo>
                  <a:pt x="163" y="148"/>
                </a:lnTo>
                <a:lnTo>
                  <a:pt x="163" y="148"/>
                </a:lnTo>
                <a:lnTo>
                  <a:pt x="165" y="151"/>
                </a:lnTo>
                <a:lnTo>
                  <a:pt x="168" y="153"/>
                </a:lnTo>
                <a:lnTo>
                  <a:pt x="175" y="156"/>
                </a:lnTo>
                <a:lnTo>
                  <a:pt x="180" y="157"/>
                </a:lnTo>
                <a:lnTo>
                  <a:pt x="182" y="157"/>
                </a:lnTo>
                <a:lnTo>
                  <a:pt x="182" y="158"/>
                </a:lnTo>
                <a:lnTo>
                  <a:pt x="182" y="158"/>
                </a:lnTo>
                <a:lnTo>
                  <a:pt x="181" y="168"/>
                </a:lnTo>
                <a:lnTo>
                  <a:pt x="182" y="178"/>
                </a:lnTo>
                <a:lnTo>
                  <a:pt x="182" y="178"/>
                </a:lnTo>
                <a:lnTo>
                  <a:pt x="182" y="185"/>
                </a:lnTo>
                <a:lnTo>
                  <a:pt x="180" y="199"/>
                </a:lnTo>
                <a:lnTo>
                  <a:pt x="177" y="217"/>
                </a:lnTo>
                <a:lnTo>
                  <a:pt x="207" y="247"/>
                </a:lnTo>
                <a:lnTo>
                  <a:pt x="172" y="281"/>
                </a:lnTo>
                <a:lnTo>
                  <a:pt x="172" y="281"/>
                </a:lnTo>
                <a:lnTo>
                  <a:pt x="164" y="284"/>
                </a:lnTo>
                <a:lnTo>
                  <a:pt x="145" y="290"/>
                </a:lnTo>
                <a:lnTo>
                  <a:pt x="134" y="294"/>
                </a:lnTo>
                <a:lnTo>
                  <a:pt x="123" y="299"/>
                </a:lnTo>
                <a:lnTo>
                  <a:pt x="115" y="305"/>
                </a:lnTo>
                <a:lnTo>
                  <a:pt x="108" y="311"/>
                </a:lnTo>
                <a:lnTo>
                  <a:pt x="108" y="311"/>
                </a:lnTo>
                <a:lnTo>
                  <a:pt x="103" y="318"/>
                </a:lnTo>
                <a:lnTo>
                  <a:pt x="100" y="327"/>
                </a:lnTo>
                <a:lnTo>
                  <a:pt x="92" y="347"/>
                </a:lnTo>
                <a:lnTo>
                  <a:pt x="85" y="366"/>
                </a:lnTo>
                <a:lnTo>
                  <a:pt x="83" y="374"/>
                </a:lnTo>
                <a:lnTo>
                  <a:pt x="79" y="380"/>
                </a:lnTo>
                <a:lnTo>
                  <a:pt x="79" y="380"/>
                </a:lnTo>
                <a:lnTo>
                  <a:pt x="74" y="392"/>
                </a:lnTo>
                <a:lnTo>
                  <a:pt x="65" y="417"/>
                </a:lnTo>
                <a:lnTo>
                  <a:pt x="43" y="488"/>
                </a:lnTo>
                <a:lnTo>
                  <a:pt x="15" y="587"/>
                </a:lnTo>
                <a:lnTo>
                  <a:pt x="15" y="587"/>
                </a:lnTo>
                <a:lnTo>
                  <a:pt x="9" y="616"/>
                </a:lnTo>
                <a:lnTo>
                  <a:pt x="4" y="639"/>
                </a:lnTo>
                <a:lnTo>
                  <a:pt x="0" y="651"/>
                </a:lnTo>
                <a:lnTo>
                  <a:pt x="0" y="651"/>
                </a:lnTo>
                <a:lnTo>
                  <a:pt x="0" y="657"/>
                </a:lnTo>
                <a:lnTo>
                  <a:pt x="0" y="671"/>
                </a:lnTo>
                <a:lnTo>
                  <a:pt x="4" y="710"/>
                </a:lnTo>
                <a:lnTo>
                  <a:pt x="9" y="750"/>
                </a:lnTo>
                <a:lnTo>
                  <a:pt x="10" y="769"/>
                </a:lnTo>
                <a:lnTo>
                  <a:pt x="10" y="769"/>
                </a:lnTo>
                <a:lnTo>
                  <a:pt x="9" y="787"/>
                </a:lnTo>
                <a:lnTo>
                  <a:pt x="9" y="820"/>
                </a:lnTo>
                <a:lnTo>
                  <a:pt x="7" y="852"/>
                </a:lnTo>
                <a:lnTo>
                  <a:pt x="6" y="863"/>
                </a:lnTo>
                <a:lnTo>
                  <a:pt x="5" y="868"/>
                </a:lnTo>
                <a:lnTo>
                  <a:pt x="5" y="868"/>
                </a:lnTo>
                <a:lnTo>
                  <a:pt x="4" y="872"/>
                </a:lnTo>
                <a:lnTo>
                  <a:pt x="4" y="881"/>
                </a:lnTo>
                <a:lnTo>
                  <a:pt x="6" y="907"/>
                </a:lnTo>
                <a:lnTo>
                  <a:pt x="9" y="933"/>
                </a:lnTo>
                <a:lnTo>
                  <a:pt x="10" y="947"/>
                </a:lnTo>
                <a:lnTo>
                  <a:pt x="10" y="947"/>
                </a:lnTo>
                <a:lnTo>
                  <a:pt x="16" y="952"/>
                </a:lnTo>
                <a:lnTo>
                  <a:pt x="28" y="960"/>
                </a:lnTo>
                <a:lnTo>
                  <a:pt x="42" y="968"/>
                </a:lnTo>
                <a:lnTo>
                  <a:pt x="49" y="971"/>
                </a:lnTo>
                <a:lnTo>
                  <a:pt x="49" y="971"/>
                </a:lnTo>
                <a:lnTo>
                  <a:pt x="51" y="970"/>
                </a:lnTo>
                <a:lnTo>
                  <a:pt x="51" y="965"/>
                </a:lnTo>
                <a:lnTo>
                  <a:pt x="51" y="952"/>
                </a:lnTo>
                <a:lnTo>
                  <a:pt x="49" y="932"/>
                </a:lnTo>
                <a:lnTo>
                  <a:pt x="49" y="932"/>
                </a:lnTo>
                <a:lnTo>
                  <a:pt x="49" y="933"/>
                </a:lnTo>
                <a:lnTo>
                  <a:pt x="51" y="933"/>
                </a:lnTo>
                <a:lnTo>
                  <a:pt x="53" y="934"/>
                </a:lnTo>
                <a:lnTo>
                  <a:pt x="59" y="932"/>
                </a:lnTo>
                <a:lnTo>
                  <a:pt x="59" y="932"/>
                </a:lnTo>
                <a:lnTo>
                  <a:pt x="63" y="929"/>
                </a:lnTo>
                <a:lnTo>
                  <a:pt x="64" y="926"/>
                </a:lnTo>
                <a:lnTo>
                  <a:pt x="67" y="922"/>
                </a:lnTo>
                <a:lnTo>
                  <a:pt x="68" y="916"/>
                </a:lnTo>
                <a:lnTo>
                  <a:pt x="68" y="904"/>
                </a:lnTo>
                <a:lnTo>
                  <a:pt x="69" y="888"/>
                </a:lnTo>
                <a:lnTo>
                  <a:pt x="69" y="888"/>
                </a:lnTo>
                <a:lnTo>
                  <a:pt x="70" y="872"/>
                </a:lnTo>
                <a:lnTo>
                  <a:pt x="74" y="856"/>
                </a:lnTo>
                <a:lnTo>
                  <a:pt x="75" y="843"/>
                </a:lnTo>
                <a:lnTo>
                  <a:pt x="75" y="837"/>
                </a:lnTo>
                <a:lnTo>
                  <a:pt x="74" y="833"/>
                </a:lnTo>
                <a:lnTo>
                  <a:pt x="74" y="833"/>
                </a:lnTo>
                <a:lnTo>
                  <a:pt x="70" y="825"/>
                </a:lnTo>
                <a:lnTo>
                  <a:pt x="64" y="814"/>
                </a:lnTo>
                <a:lnTo>
                  <a:pt x="60" y="804"/>
                </a:lnTo>
                <a:lnTo>
                  <a:pt x="59" y="799"/>
                </a:lnTo>
                <a:lnTo>
                  <a:pt x="59" y="794"/>
                </a:lnTo>
                <a:lnTo>
                  <a:pt x="59" y="794"/>
                </a:lnTo>
                <a:lnTo>
                  <a:pt x="79" y="720"/>
                </a:lnTo>
                <a:lnTo>
                  <a:pt x="133" y="567"/>
                </a:lnTo>
                <a:lnTo>
                  <a:pt x="133" y="567"/>
                </a:lnTo>
                <a:lnTo>
                  <a:pt x="132" y="635"/>
                </a:lnTo>
                <a:lnTo>
                  <a:pt x="131" y="685"/>
                </a:lnTo>
                <a:lnTo>
                  <a:pt x="129" y="704"/>
                </a:lnTo>
                <a:lnTo>
                  <a:pt x="128" y="715"/>
                </a:lnTo>
                <a:lnTo>
                  <a:pt x="128" y="715"/>
                </a:lnTo>
                <a:lnTo>
                  <a:pt x="127" y="724"/>
                </a:lnTo>
                <a:lnTo>
                  <a:pt x="127" y="735"/>
                </a:lnTo>
                <a:lnTo>
                  <a:pt x="129" y="763"/>
                </a:lnTo>
                <a:lnTo>
                  <a:pt x="133" y="804"/>
                </a:lnTo>
                <a:lnTo>
                  <a:pt x="133" y="804"/>
                </a:lnTo>
                <a:lnTo>
                  <a:pt x="136" y="807"/>
                </a:lnTo>
                <a:lnTo>
                  <a:pt x="140" y="812"/>
                </a:lnTo>
                <a:lnTo>
                  <a:pt x="155" y="827"/>
                </a:lnTo>
                <a:lnTo>
                  <a:pt x="177" y="848"/>
                </a:lnTo>
                <a:lnTo>
                  <a:pt x="192" y="991"/>
                </a:lnTo>
                <a:lnTo>
                  <a:pt x="192" y="991"/>
                </a:lnTo>
                <a:lnTo>
                  <a:pt x="195" y="1018"/>
                </a:lnTo>
                <a:lnTo>
                  <a:pt x="196" y="1045"/>
                </a:lnTo>
                <a:lnTo>
                  <a:pt x="198" y="1066"/>
                </a:lnTo>
                <a:lnTo>
                  <a:pt x="200" y="1075"/>
                </a:lnTo>
                <a:lnTo>
                  <a:pt x="202" y="1080"/>
                </a:lnTo>
                <a:lnTo>
                  <a:pt x="202" y="1080"/>
                </a:lnTo>
                <a:lnTo>
                  <a:pt x="206" y="1086"/>
                </a:lnTo>
                <a:lnTo>
                  <a:pt x="209" y="1097"/>
                </a:lnTo>
                <a:lnTo>
                  <a:pt x="219" y="1124"/>
                </a:lnTo>
                <a:lnTo>
                  <a:pt x="228" y="1153"/>
                </a:lnTo>
                <a:lnTo>
                  <a:pt x="232" y="1169"/>
                </a:lnTo>
                <a:lnTo>
                  <a:pt x="232" y="1169"/>
                </a:lnTo>
                <a:lnTo>
                  <a:pt x="232" y="1172"/>
                </a:lnTo>
                <a:lnTo>
                  <a:pt x="234" y="1176"/>
                </a:lnTo>
                <a:lnTo>
                  <a:pt x="238" y="1187"/>
                </a:lnTo>
                <a:lnTo>
                  <a:pt x="239" y="1193"/>
                </a:lnTo>
                <a:lnTo>
                  <a:pt x="239" y="1201"/>
                </a:lnTo>
                <a:lnTo>
                  <a:pt x="239" y="1209"/>
                </a:lnTo>
                <a:lnTo>
                  <a:pt x="237" y="1218"/>
                </a:lnTo>
                <a:lnTo>
                  <a:pt x="237" y="1218"/>
                </a:lnTo>
                <a:lnTo>
                  <a:pt x="233" y="1231"/>
                </a:lnTo>
                <a:lnTo>
                  <a:pt x="229" y="1251"/>
                </a:lnTo>
                <a:lnTo>
                  <a:pt x="222" y="1300"/>
                </a:lnTo>
                <a:lnTo>
                  <a:pt x="212" y="1376"/>
                </a:lnTo>
                <a:lnTo>
                  <a:pt x="212" y="1376"/>
                </a:lnTo>
                <a:lnTo>
                  <a:pt x="209" y="1384"/>
                </a:lnTo>
                <a:lnTo>
                  <a:pt x="206" y="1398"/>
                </a:lnTo>
                <a:lnTo>
                  <a:pt x="193" y="1431"/>
                </a:lnTo>
                <a:lnTo>
                  <a:pt x="182" y="1463"/>
                </a:lnTo>
                <a:lnTo>
                  <a:pt x="179" y="1473"/>
                </a:lnTo>
                <a:lnTo>
                  <a:pt x="177" y="1479"/>
                </a:lnTo>
                <a:lnTo>
                  <a:pt x="177" y="1479"/>
                </a:lnTo>
                <a:lnTo>
                  <a:pt x="179" y="1487"/>
                </a:lnTo>
                <a:lnTo>
                  <a:pt x="177" y="1499"/>
                </a:lnTo>
                <a:lnTo>
                  <a:pt x="176" y="1512"/>
                </a:lnTo>
                <a:lnTo>
                  <a:pt x="175" y="1519"/>
                </a:lnTo>
                <a:lnTo>
                  <a:pt x="172" y="1524"/>
                </a:lnTo>
                <a:lnTo>
                  <a:pt x="172" y="1524"/>
                </a:lnTo>
                <a:lnTo>
                  <a:pt x="165" y="1535"/>
                </a:lnTo>
                <a:lnTo>
                  <a:pt x="153" y="1547"/>
                </a:lnTo>
                <a:lnTo>
                  <a:pt x="138" y="1563"/>
                </a:lnTo>
                <a:lnTo>
                  <a:pt x="138" y="1563"/>
                </a:lnTo>
                <a:lnTo>
                  <a:pt x="133" y="1564"/>
                </a:lnTo>
                <a:lnTo>
                  <a:pt x="127" y="1565"/>
                </a:lnTo>
                <a:lnTo>
                  <a:pt x="121" y="1567"/>
                </a:lnTo>
                <a:lnTo>
                  <a:pt x="115" y="1570"/>
                </a:lnTo>
                <a:lnTo>
                  <a:pt x="111" y="1574"/>
                </a:lnTo>
                <a:lnTo>
                  <a:pt x="108" y="1576"/>
                </a:lnTo>
                <a:lnTo>
                  <a:pt x="108" y="1580"/>
                </a:lnTo>
                <a:lnTo>
                  <a:pt x="107" y="1584"/>
                </a:lnTo>
                <a:lnTo>
                  <a:pt x="108" y="1588"/>
                </a:lnTo>
                <a:lnTo>
                  <a:pt x="108" y="1588"/>
                </a:lnTo>
                <a:lnTo>
                  <a:pt x="111" y="1595"/>
                </a:lnTo>
                <a:lnTo>
                  <a:pt x="115" y="1602"/>
                </a:lnTo>
                <a:lnTo>
                  <a:pt x="117" y="1607"/>
                </a:lnTo>
                <a:lnTo>
                  <a:pt x="122" y="1612"/>
                </a:lnTo>
                <a:lnTo>
                  <a:pt x="126" y="1616"/>
                </a:lnTo>
                <a:lnTo>
                  <a:pt x="131" y="1618"/>
                </a:lnTo>
                <a:lnTo>
                  <a:pt x="137" y="1621"/>
                </a:lnTo>
                <a:lnTo>
                  <a:pt x="143" y="1622"/>
                </a:lnTo>
                <a:lnTo>
                  <a:pt x="143" y="1622"/>
                </a:lnTo>
                <a:lnTo>
                  <a:pt x="161" y="1625"/>
                </a:lnTo>
                <a:lnTo>
                  <a:pt x="185" y="1627"/>
                </a:lnTo>
                <a:lnTo>
                  <a:pt x="208" y="1628"/>
                </a:lnTo>
                <a:lnTo>
                  <a:pt x="219" y="1628"/>
                </a:lnTo>
                <a:lnTo>
                  <a:pt x="227" y="1627"/>
                </a:lnTo>
                <a:lnTo>
                  <a:pt x="227" y="1627"/>
                </a:lnTo>
                <a:lnTo>
                  <a:pt x="238" y="1625"/>
                </a:lnTo>
                <a:lnTo>
                  <a:pt x="248" y="1621"/>
                </a:lnTo>
                <a:lnTo>
                  <a:pt x="251" y="1620"/>
                </a:lnTo>
                <a:lnTo>
                  <a:pt x="255" y="1616"/>
                </a:lnTo>
                <a:lnTo>
                  <a:pt x="257" y="1612"/>
                </a:lnTo>
                <a:lnTo>
                  <a:pt x="261" y="1607"/>
                </a:lnTo>
                <a:lnTo>
                  <a:pt x="261" y="1607"/>
                </a:lnTo>
                <a:lnTo>
                  <a:pt x="264" y="1601"/>
                </a:lnTo>
                <a:lnTo>
                  <a:pt x="266" y="1595"/>
                </a:lnTo>
                <a:lnTo>
                  <a:pt x="269" y="1583"/>
                </a:lnTo>
                <a:lnTo>
                  <a:pt x="271" y="1568"/>
                </a:lnTo>
                <a:lnTo>
                  <a:pt x="271" y="1568"/>
                </a:lnTo>
                <a:lnTo>
                  <a:pt x="272" y="1568"/>
                </a:lnTo>
                <a:lnTo>
                  <a:pt x="275" y="1568"/>
                </a:lnTo>
                <a:lnTo>
                  <a:pt x="281" y="1569"/>
                </a:lnTo>
                <a:lnTo>
                  <a:pt x="285" y="1569"/>
                </a:lnTo>
                <a:lnTo>
                  <a:pt x="287" y="1569"/>
                </a:lnTo>
                <a:lnTo>
                  <a:pt x="290" y="1567"/>
                </a:lnTo>
                <a:lnTo>
                  <a:pt x="291" y="1563"/>
                </a:lnTo>
                <a:lnTo>
                  <a:pt x="291" y="1563"/>
                </a:lnTo>
                <a:lnTo>
                  <a:pt x="294" y="1551"/>
                </a:lnTo>
                <a:lnTo>
                  <a:pt x="303" y="1525"/>
                </a:lnTo>
                <a:lnTo>
                  <a:pt x="328" y="1452"/>
                </a:lnTo>
                <a:lnTo>
                  <a:pt x="365" y="1351"/>
                </a:lnTo>
                <a:lnTo>
                  <a:pt x="365" y="1351"/>
                </a:lnTo>
                <a:lnTo>
                  <a:pt x="391" y="1394"/>
                </a:lnTo>
                <a:lnTo>
                  <a:pt x="409" y="1425"/>
                </a:lnTo>
                <a:lnTo>
                  <a:pt x="419" y="1445"/>
                </a:lnTo>
                <a:lnTo>
                  <a:pt x="419" y="1445"/>
                </a:lnTo>
                <a:lnTo>
                  <a:pt x="426" y="1471"/>
                </a:lnTo>
                <a:lnTo>
                  <a:pt x="429" y="1484"/>
                </a:lnTo>
                <a:lnTo>
                  <a:pt x="429" y="1488"/>
                </a:lnTo>
                <a:lnTo>
                  <a:pt x="429" y="1489"/>
                </a:lnTo>
                <a:lnTo>
                  <a:pt x="429" y="1489"/>
                </a:lnTo>
                <a:lnTo>
                  <a:pt x="427" y="1490"/>
                </a:lnTo>
                <a:lnTo>
                  <a:pt x="426" y="1494"/>
                </a:lnTo>
                <a:lnTo>
                  <a:pt x="423" y="1504"/>
                </a:lnTo>
                <a:lnTo>
                  <a:pt x="421" y="1514"/>
                </a:lnTo>
                <a:lnTo>
                  <a:pt x="423" y="1517"/>
                </a:lnTo>
                <a:lnTo>
                  <a:pt x="424" y="1519"/>
                </a:lnTo>
                <a:lnTo>
                  <a:pt x="424" y="1519"/>
                </a:lnTo>
                <a:lnTo>
                  <a:pt x="419" y="1535"/>
                </a:lnTo>
                <a:lnTo>
                  <a:pt x="414" y="1553"/>
                </a:lnTo>
                <a:lnTo>
                  <a:pt x="414" y="1553"/>
                </a:lnTo>
                <a:lnTo>
                  <a:pt x="413" y="1554"/>
                </a:lnTo>
                <a:lnTo>
                  <a:pt x="409" y="1557"/>
                </a:lnTo>
                <a:lnTo>
                  <a:pt x="398" y="1563"/>
                </a:lnTo>
                <a:lnTo>
                  <a:pt x="392" y="1568"/>
                </a:lnTo>
                <a:lnTo>
                  <a:pt x="387" y="1572"/>
                </a:lnTo>
                <a:lnTo>
                  <a:pt x="384" y="1578"/>
                </a:lnTo>
                <a:lnTo>
                  <a:pt x="384" y="1580"/>
                </a:lnTo>
                <a:lnTo>
                  <a:pt x="384" y="1583"/>
                </a:lnTo>
                <a:lnTo>
                  <a:pt x="384" y="1583"/>
                </a:lnTo>
                <a:lnTo>
                  <a:pt x="388" y="1594"/>
                </a:lnTo>
                <a:lnTo>
                  <a:pt x="388" y="1597"/>
                </a:lnTo>
                <a:lnTo>
                  <a:pt x="388" y="1597"/>
                </a:lnTo>
                <a:lnTo>
                  <a:pt x="389" y="1597"/>
                </a:lnTo>
                <a:lnTo>
                  <a:pt x="389" y="1597"/>
                </a:lnTo>
                <a:lnTo>
                  <a:pt x="403" y="1600"/>
                </a:lnTo>
                <a:lnTo>
                  <a:pt x="430" y="1604"/>
                </a:lnTo>
                <a:lnTo>
                  <a:pt x="445" y="1605"/>
                </a:lnTo>
                <a:lnTo>
                  <a:pt x="458" y="1605"/>
                </a:lnTo>
                <a:lnTo>
                  <a:pt x="471" y="1605"/>
                </a:lnTo>
                <a:lnTo>
                  <a:pt x="474" y="1604"/>
                </a:lnTo>
                <a:lnTo>
                  <a:pt x="478" y="1602"/>
                </a:lnTo>
                <a:lnTo>
                  <a:pt x="478" y="1602"/>
                </a:lnTo>
                <a:lnTo>
                  <a:pt x="487" y="1596"/>
                </a:lnTo>
                <a:lnTo>
                  <a:pt x="492" y="1589"/>
                </a:lnTo>
                <a:lnTo>
                  <a:pt x="496" y="1579"/>
                </a:lnTo>
                <a:lnTo>
                  <a:pt x="503" y="1568"/>
                </a:lnTo>
                <a:lnTo>
                  <a:pt x="503" y="1568"/>
                </a:lnTo>
                <a:lnTo>
                  <a:pt x="513" y="1552"/>
                </a:lnTo>
                <a:lnTo>
                  <a:pt x="516" y="1548"/>
                </a:lnTo>
                <a:lnTo>
                  <a:pt x="522" y="1543"/>
                </a:lnTo>
                <a:lnTo>
                  <a:pt x="522" y="1543"/>
                </a:lnTo>
                <a:lnTo>
                  <a:pt x="531" y="1536"/>
                </a:lnTo>
                <a:lnTo>
                  <a:pt x="540" y="1527"/>
                </a:lnTo>
                <a:lnTo>
                  <a:pt x="546" y="1517"/>
                </a:lnTo>
                <a:lnTo>
                  <a:pt x="547" y="1512"/>
                </a:lnTo>
                <a:lnTo>
                  <a:pt x="547" y="1509"/>
                </a:lnTo>
                <a:lnTo>
                  <a:pt x="547" y="1509"/>
                </a:lnTo>
                <a:lnTo>
                  <a:pt x="542" y="1479"/>
                </a:lnTo>
                <a:lnTo>
                  <a:pt x="542" y="1479"/>
                </a:lnTo>
                <a:lnTo>
                  <a:pt x="547" y="1474"/>
                </a:lnTo>
                <a:lnTo>
                  <a:pt x="551" y="1469"/>
                </a:lnTo>
                <a:lnTo>
                  <a:pt x="552" y="1464"/>
                </a:lnTo>
                <a:lnTo>
                  <a:pt x="552" y="1464"/>
                </a:lnTo>
                <a:lnTo>
                  <a:pt x="551" y="1462"/>
                </a:lnTo>
                <a:lnTo>
                  <a:pt x="549" y="1458"/>
                </a:lnTo>
                <a:lnTo>
                  <a:pt x="542" y="1450"/>
                </a:lnTo>
                <a:lnTo>
                  <a:pt x="533" y="1438"/>
                </a:lnTo>
                <a:lnTo>
                  <a:pt x="530" y="1431"/>
                </a:lnTo>
                <a:lnTo>
                  <a:pt x="527" y="1425"/>
                </a:lnTo>
                <a:lnTo>
                  <a:pt x="527" y="1425"/>
                </a:lnTo>
                <a:lnTo>
                  <a:pt x="514" y="1394"/>
                </a:lnTo>
                <a:lnTo>
                  <a:pt x="489" y="1344"/>
                </a:lnTo>
                <a:lnTo>
                  <a:pt x="466" y="1292"/>
                </a:lnTo>
                <a:lnTo>
                  <a:pt x="457" y="1273"/>
                </a:lnTo>
                <a:lnTo>
                  <a:pt x="453" y="1262"/>
                </a:lnTo>
                <a:lnTo>
                  <a:pt x="453" y="1262"/>
                </a:lnTo>
                <a:lnTo>
                  <a:pt x="450" y="1252"/>
                </a:lnTo>
                <a:lnTo>
                  <a:pt x="444" y="1238"/>
                </a:lnTo>
                <a:lnTo>
                  <a:pt x="423" y="1202"/>
                </a:lnTo>
                <a:lnTo>
                  <a:pt x="394" y="1154"/>
                </a:lnTo>
                <a:lnTo>
                  <a:pt x="394" y="1154"/>
                </a:lnTo>
                <a:lnTo>
                  <a:pt x="399" y="1130"/>
                </a:lnTo>
                <a:lnTo>
                  <a:pt x="411" y="1076"/>
                </a:lnTo>
                <a:lnTo>
                  <a:pt x="427" y="1015"/>
                </a:lnTo>
                <a:lnTo>
                  <a:pt x="436" y="987"/>
                </a:lnTo>
                <a:lnTo>
                  <a:pt x="444" y="966"/>
                </a:lnTo>
                <a:lnTo>
                  <a:pt x="444" y="966"/>
                </a:lnTo>
                <a:lnTo>
                  <a:pt x="451" y="948"/>
                </a:lnTo>
                <a:lnTo>
                  <a:pt x="457" y="928"/>
                </a:lnTo>
                <a:lnTo>
                  <a:pt x="468" y="888"/>
                </a:lnTo>
                <a:lnTo>
                  <a:pt x="476" y="857"/>
                </a:lnTo>
                <a:lnTo>
                  <a:pt x="477" y="848"/>
                </a:lnTo>
                <a:lnTo>
                  <a:pt x="478" y="847"/>
                </a:lnTo>
                <a:lnTo>
                  <a:pt x="478" y="848"/>
                </a:lnTo>
                <a:lnTo>
                  <a:pt x="478" y="848"/>
                </a:lnTo>
                <a:lnTo>
                  <a:pt x="479" y="851"/>
                </a:lnTo>
                <a:lnTo>
                  <a:pt x="480" y="853"/>
                </a:lnTo>
                <a:lnTo>
                  <a:pt x="483" y="853"/>
                </a:lnTo>
                <a:lnTo>
                  <a:pt x="487" y="851"/>
                </a:lnTo>
                <a:lnTo>
                  <a:pt x="489" y="847"/>
                </a:lnTo>
                <a:lnTo>
                  <a:pt x="493" y="841"/>
                </a:lnTo>
                <a:lnTo>
                  <a:pt x="495" y="831"/>
                </a:lnTo>
                <a:lnTo>
                  <a:pt x="498" y="819"/>
                </a:lnTo>
                <a:lnTo>
                  <a:pt x="498" y="819"/>
                </a:lnTo>
                <a:lnTo>
                  <a:pt x="499" y="799"/>
                </a:lnTo>
                <a:lnTo>
                  <a:pt x="500" y="772"/>
                </a:lnTo>
                <a:lnTo>
                  <a:pt x="501" y="704"/>
                </a:lnTo>
                <a:lnTo>
                  <a:pt x="503" y="642"/>
                </a:lnTo>
                <a:lnTo>
                  <a:pt x="503" y="612"/>
                </a:lnTo>
                <a:lnTo>
                  <a:pt x="503" y="612"/>
                </a:lnTo>
                <a:lnTo>
                  <a:pt x="505" y="573"/>
                </a:lnTo>
                <a:lnTo>
                  <a:pt x="506" y="551"/>
                </a:lnTo>
                <a:lnTo>
                  <a:pt x="506" y="545"/>
                </a:lnTo>
                <a:lnTo>
                  <a:pt x="508" y="543"/>
                </a:lnTo>
                <a:lnTo>
                  <a:pt x="508" y="543"/>
                </a:lnTo>
                <a:lnTo>
                  <a:pt x="517" y="560"/>
                </a:lnTo>
                <a:lnTo>
                  <a:pt x="538" y="597"/>
                </a:lnTo>
                <a:lnTo>
                  <a:pt x="548" y="619"/>
                </a:lnTo>
                <a:lnTo>
                  <a:pt x="559" y="640"/>
                </a:lnTo>
                <a:lnTo>
                  <a:pt x="567" y="660"/>
                </a:lnTo>
                <a:lnTo>
                  <a:pt x="572" y="676"/>
                </a:lnTo>
                <a:lnTo>
                  <a:pt x="572" y="676"/>
                </a:lnTo>
                <a:lnTo>
                  <a:pt x="579" y="709"/>
                </a:lnTo>
                <a:lnTo>
                  <a:pt x="589" y="747"/>
                </a:lnTo>
                <a:lnTo>
                  <a:pt x="601" y="794"/>
                </a:lnTo>
                <a:lnTo>
                  <a:pt x="601" y="794"/>
                </a:lnTo>
                <a:lnTo>
                  <a:pt x="600" y="800"/>
                </a:lnTo>
                <a:lnTo>
                  <a:pt x="596" y="810"/>
                </a:lnTo>
                <a:lnTo>
                  <a:pt x="593" y="821"/>
                </a:lnTo>
                <a:lnTo>
                  <a:pt x="591" y="827"/>
                </a:lnTo>
                <a:lnTo>
                  <a:pt x="591" y="833"/>
                </a:lnTo>
                <a:lnTo>
                  <a:pt x="591" y="833"/>
                </a:lnTo>
                <a:lnTo>
                  <a:pt x="590" y="849"/>
                </a:lnTo>
                <a:lnTo>
                  <a:pt x="588" y="869"/>
                </a:lnTo>
                <a:lnTo>
                  <a:pt x="588" y="879"/>
                </a:lnTo>
                <a:lnTo>
                  <a:pt x="588" y="888"/>
                </a:lnTo>
                <a:lnTo>
                  <a:pt x="589" y="894"/>
                </a:lnTo>
                <a:lnTo>
                  <a:pt x="590" y="896"/>
                </a:lnTo>
                <a:lnTo>
                  <a:pt x="591" y="897"/>
                </a:lnTo>
                <a:lnTo>
                  <a:pt x="591" y="897"/>
                </a:lnTo>
                <a:lnTo>
                  <a:pt x="593" y="897"/>
                </a:lnTo>
                <a:lnTo>
                  <a:pt x="595" y="897"/>
                </a:lnTo>
                <a:lnTo>
                  <a:pt x="598" y="894"/>
                </a:lnTo>
                <a:lnTo>
                  <a:pt x="602" y="881"/>
                </a:lnTo>
                <a:lnTo>
                  <a:pt x="607" y="870"/>
                </a:lnTo>
                <a:lnTo>
                  <a:pt x="609" y="867"/>
                </a:lnTo>
                <a:lnTo>
                  <a:pt x="610" y="867"/>
                </a:lnTo>
                <a:lnTo>
                  <a:pt x="611" y="868"/>
                </a:lnTo>
                <a:lnTo>
                  <a:pt x="611" y="868"/>
                </a:lnTo>
                <a:lnTo>
                  <a:pt x="615" y="875"/>
                </a:lnTo>
                <a:lnTo>
                  <a:pt x="618" y="886"/>
                </a:lnTo>
                <a:lnTo>
                  <a:pt x="620" y="897"/>
                </a:lnTo>
                <a:lnTo>
                  <a:pt x="621" y="907"/>
                </a:lnTo>
                <a:lnTo>
                  <a:pt x="621" y="907"/>
                </a:lnTo>
                <a:lnTo>
                  <a:pt x="620" y="918"/>
                </a:lnTo>
                <a:lnTo>
                  <a:pt x="616" y="932"/>
                </a:lnTo>
                <a:lnTo>
                  <a:pt x="616" y="939"/>
                </a:lnTo>
                <a:lnTo>
                  <a:pt x="616" y="944"/>
                </a:lnTo>
                <a:lnTo>
                  <a:pt x="617" y="947"/>
                </a:lnTo>
                <a:lnTo>
                  <a:pt x="618" y="947"/>
                </a:lnTo>
                <a:lnTo>
                  <a:pt x="621" y="947"/>
                </a:lnTo>
                <a:lnTo>
                  <a:pt x="621" y="947"/>
                </a:lnTo>
                <a:lnTo>
                  <a:pt x="626" y="944"/>
                </a:lnTo>
                <a:lnTo>
                  <a:pt x="630" y="942"/>
                </a:lnTo>
                <a:lnTo>
                  <a:pt x="636" y="936"/>
                </a:lnTo>
                <a:lnTo>
                  <a:pt x="639" y="929"/>
                </a:lnTo>
                <a:lnTo>
                  <a:pt x="641" y="927"/>
                </a:lnTo>
                <a:lnTo>
                  <a:pt x="641" y="927"/>
                </a:lnTo>
                <a:lnTo>
                  <a:pt x="642" y="927"/>
                </a:lnTo>
                <a:lnTo>
                  <a:pt x="644" y="928"/>
                </a:lnTo>
                <a:lnTo>
                  <a:pt x="649" y="927"/>
                </a:lnTo>
                <a:lnTo>
                  <a:pt x="655" y="922"/>
                </a:lnTo>
                <a:lnTo>
                  <a:pt x="655" y="922"/>
                </a:lnTo>
                <a:lnTo>
                  <a:pt x="662" y="917"/>
                </a:lnTo>
                <a:lnTo>
                  <a:pt x="668" y="913"/>
                </a:lnTo>
                <a:lnTo>
                  <a:pt x="669" y="910"/>
                </a:lnTo>
                <a:lnTo>
                  <a:pt x="671" y="905"/>
                </a:lnTo>
                <a:lnTo>
                  <a:pt x="675" y="888"/>
                </a:lnTo>
                <a:lnTo>
                  <a:pt x="675" y="888"/>
                </a:lnTo>
                <a:lnTo>
                  <a:pt x="676" y="875"/>
                </a:lnTo>
                <a:lnTo>
                  <a:pt x="675" y="860"/>
                </a:lnTo>
                <a:lnTo>
                  <a:pt x="673" y="847"/>
                </a:lnTo>
                <a:lnTo>
                  <a:pt x="670" y="833"/>
                </a:lnTo>
                <a:lnTo>
                  <a:pt x="663" y="812"/>
                </a:lnTo>
                <a:lnTo>
                  <a:pt x="660" y="804"/>
                </a:lnTo>
                <a:lnTo>
                  <a:pt x="660" y="804"/>
                </a:lnTo>
                <a:lnTo>
                  <a:pt x="667" y="791"/>
                </a:lnTo>
                <a:lnTo>
                  <a:pt x="670" y="783"/>
                </a:lnTo>
                <a:lnTo>
                  <a:pt x="670" y="780"/>
                </a:lnTo>
                <a:lnTo>
                  <a:pt x="670" y="779"/>
                </a:lnTo>
                <a:lnTo>
                  <a:pt x="670" y="779"/>
                </a:lnTo>
                <a:lnTo>
                  <a:pt x="669" y="774"/>
                </a:lnTo>
                <a:lnTo>
                  <a:pt x="667" y="762"/>
                </a:lnTo>
                <a:lnTo>
                  <a:pt x="662" y="722"/>
                </a:lnTo>
                <a:lnTo>
                  <a:pt x="655" y="666"/>
                </a:lnTo>
                <a:lnTo>
                  <a:pt x="655" y="666"/>
                </a:lnTo>
                <a:lnTo>
                  <a:pt x="632" y="566"/>
                </a:lnTo>
                <a:lnTo>
                  <a:pt x="616" y="494"/>
                </a:lnTo>
                <a:lnTo>
                  <a:pt x="606" y="459"/>
                </a:lnTo>
                <a:lnTo>
                  <a:pt x="606" y="459"/>
                </a:lnTo>
                <a:lnTo>
                  <a:pt x="588" y="413"/>
                </a:lnTo>
                <a:lnTo>
                  <a:pt x="567" y="365"/>
                </a:lnTo>
                <a:lnTo>
                  <a:pt x="567" y="365"/>
                </a:lnTo>
                <a:lnTo>
                  <a:pt x="559" y="353"/>
                </a:lnTo>
                <a:lnTo>
                  <a:pt x="549" y="338"/>
                </a:lnTo>
                <a:lnTo>
                  <a:pt x="537" y="321"/>
                </a:lnTo>
                <a:lnTo>
                  <a:pt x="488" y="281"/>
                </a:lnTo>
                <a:lnTo>
                  <a:pt x="488" y="281"/>
                </a:lnTo>
                <a:lnTo>
                  <a:pt x="493" y="273"/>
                </a:lnTo>
                <a:lnTo>
                  <a:pt x="494" y="266"/>
                </a:lnTo>
                <a:lnTo>
                  <a:pt x="494" y="264"/>
                </a:lnTo>
                <a:lnTo>
                  <a:pt x="493" y="262"/>
                </a:lnTo>
                <a:lnTo>
                  <a:pt x="493" y="262"/>
                </a:lnTo>
                <a:lnTo>
                  <a:pt x="483" y="258"/>
                </a:lnTo>
                <a:lnTo>
                  <a:pt x="468" y="253"/>
                </a:lnTo>
                <a:lnTo>
                  <a:pt x="444" y="247"/>
                </a:lnTo>
                <a:lnTo>
                  <a:pt x="444" y="247"/>
                </a:lnTo>
                <a:lnTo>
                  <a:pt x="423" y="237"/>
                </a:lnTo>
                <a:lnTo>
                  <a:pt x="404" y="227"/>
                </a:lnTo>
                <a:lnTo>
                  <a:pt x="404" y="227"/>
                </a:lnTo>
                <a:lnTo>
                  <a:pt x="392" y="226"/>
                </a:lnTo>
                <a:lnTo>
                  <a:pt x="384" y="223"/>
                </a:lnTo>
                <a:lnTo>
                  <a:pt x="379" y="222"/>
                </a:lnTo>
                <a:lnTo>
                  <a:pt x="379" y="222"/>
                </a:lnTo>
                <a:lnTo>
                  <a:pt x="360" y="188"/>
                </a:lnTo>
                <a:lnTo>
                  <a:pt x="360" y="188"/>
                </a:lnTo>
                <a:lnTo>
                  <a:pt x="363" y="189"/>
                </a:lnTo>
                <a:lnTo>
                  <a:pt x="372" y="190"/>
                </a:lnTo>
                <a:lnTo>
                  <a:pt x="377" y="190"/>
                </a:lnTo>
                <a:lnTo>
                  <a:pt x="379" y="189"/>
                </a:lnTo>
                <a:lnTo>
                  <a:pt x="381" y="186"/>
                </a:lnTo>
                <a:lnTo>
                  <a:pt x="379" y="183"/>
                </a:lnTo>
                <a:lnTo>
                  <a:pt x="379" y="183"/>
                </a:lnTo>
                <a:lnTo>
                  <a:pt x="376" y="173"/>
                </a:lnTo>
                <a:lnTo>
                  <a:pt x="373" y="165"/>
                </a:lnTo>
                <a:lnTo>
                  <a:pt x="373" y="160"/>
                </a:lnTo>
                <a:lnTo>
                  <a:pt x="373" y="158"/>
                </a:lnTo>
                <a:lnTo>
                  <a:pt x="375" y="158"/>
                </a:lnTo>
                <a:lnTo>
                  <a:pt x="375" y="158"/>
                </a:lnTo>
                <a:lnTo>
                  <a:pt x="376" y="158"/>
                </a:lnTo>
                <a:lnTo>
                  <a:pt x="377" y="156"/>
                </a:lnTo>
                <a:lnTo>
                  <a:pt x="379" y="143"/>
                </a:lnTo>
                <a:lnTo>
                  <a:pt x="379" y="143"/>
                </a:lnTo>
                <a:lnTo>
                  <a:pt x="382" y="132"/>
                </a:lnTo>
                <a:lnTo>
                  <a:pt x="383" y="121"/>
                </a:lnTo>
                <a:lnTo>
                  <a:pt x="382" y="110"/>
                </a:lnTo>
                <a:lnTo>
                  <a:pt x="379" y="99"/>
                </a:lnTo>
                <a:lnTo>
                  <a:pt x="379" y="99"/>
                </a:lnTo>
                <a:lnTo>
                  <a:pt x="376" y="88"/>
                </a:lnTo>
                <a:lnTo>
                  <a:pt x="371" y="79"/>
                </a:lnTo>
                <a:lnTo>
                  <a:pt x="360" y="59"/>
                </a:lnTo>
                <a:lnTo>
                  <a:pt x="360" y="59"/>
                </a:lnTo>
                <a:lnTo>
                  <a:pt x="354" y="47"/>
                </a:lnTo>
                <a:lnTo>
                  <a:pt x="347" y="35"/>
                </a:lnTo>
                <a:lnTo>
                  <a:pt x="341" y="25"/>
                </a:lnTo>
                <a:lnTo>
                  <a:pt x="339" y="21"/>
                </a:lnTo>
                <a:lnTo>
                  <a:pt x="335" y="20"/>
                </a:lnTo>
                <a:lnTo>
                  <a:pt x="335" y="20"/>
                </a:lnTo>
                <a:lnTo>
                  <a:pt x="331" y="19"/>
                </a:lnTo>
                <a:lnTo>
                  <a:pt x="328" y="16"/>
                </a:lnTo>
                <a:lnTo>
                  <a:pt x="319" y="10"/>
                </a:lnTo>
                <a:lnTo>
                  <a:pt x="310" y="3"/>
                </a:lnTo>
                <a:lnTo>
                  <a:pt x="306" y="0"/>
                </a:lnTo>
                <a:lnTo>
                  <a:pt x="306" y="0"/>
                </a:lnTo>
                <a:lnTo>
                  <a:pt x="292" y="0"/>
                </a:lnTo>
                <a:lnTo>
                  <a:pt x="283" y="0"/>
                </a:lnTo>
                <a:lnTo>
                  <a:pt x="276" y="0"/>
                </a:lnTo>
                <a:lnTo>
                  <a:pt x="276" y="0"/>
                </a:lnTo>
                <a:lnTo>
                  <a:pt x="269" y="0"/>
                </a:lnTo>
                <a:lnTo>
                  <a:pt x="261" y="0"/>
                </a:lnTo>
                <a:lnTo>
                  <a:pt x="251" y="0"/>
                </a:lnTo>
                <a:lnTo>
                  <a:pt x="232" y="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14"/>
          <p:cNvSpPr>
            <a:spLocks/>
          </p:cNvSpPr>
          <p:nvPr/>
        </p:nvSpPr>
        <p:spPr bwMode="auto">
          <a:xfrm>
            <a:off x="2842841" y="2708920"/>
            <a:ext cx="590625" cy="1810924"/>
          </a:xfrm>
          <a:custGeom>
            <a:avLst/>
            <a:gdLst>
              <a:gd name="T0" fmla="*/ 173 w 363"/>
              <a:gd name="T1" fmla="*/ 12 h 1113"/>
              <a:gd name="T2" fmla="*/ 137 w 363"/>
              <a:gd name="T3" fmla="*/ 0 h 1113"/>
              <a:gd name="T4" fmla="*/ 118 w 363"/>
              <a:gd name="T5" fmla="*/ 4 h 1113"/>
              <a:gd name="T6" fmla="*/ 92 w 363"/>
              <a:gd name="T7" fmla="*/ 28 h 1113"/>
              <a:gd name="T8" fmla="*/ 82 w 363"/>
              <a:gd name="T9" fmla="*/ 43 h 1113"/>
              <a:gd name="T10" fmla="*/ 79 w 363"/>
              <a:gd name="T11" fmla="*/ 66 h 1113"/>
              <a:gd name="T12" fmla="*/ 87 w 363"/>
              <a:gd name="T13" fmla="*/ 78 h 1113"/>
              <a:gd name="T14" fmla="*/ 95 w 363"/>
              <a:gd name="T15" fmla="*/ 139 h 1113"/>
              <a:gd name="T16" fmla="*/ 106 w 363"/>
              <a:gd name="T17" fmla="*/ 161 h 1113"/>
              <a:gd name="T18" fmla="*/ 114 w 363"/>
              <a:gd name="T19" fmla="*/ 167 h 1113"/>
              <a:gd name="T20" fmla="*/ 103 w 363"/>
              <a:gd name="T21" fmla="*/ 178 h 1113"/>
              <a:gd name="T22" fmla="*/ 72 w 363"/>
              <a:gd name="T23" fmla="*/ 186 h 1113"/>
              <a:gd name="T24" fmla="*/ 6 w 363"/>
              <a:gd name="T25" fmla="*/ 471 h 1113"/>
              <a:gd name="T26" fmla="*/ 8 w 363"/>
              <a:gd name="T27" fmla="*/ 484 h 1113"/>
              <a:gd name="T28" fmla="*/ 14 w 363"/>
              <a:gd name="T29" fmla="*/ 496 h 1113"/>
              <a:gd name="T30" fmla="*/ 8 w 363"/>
              <a:gd name="T31" fmla="*/ 537 h 1113"/>
              <a:gd name="T32" fmla="*/ 7 w 363"/>
              <a:gd name="T33" fmla="*/ 549 h 1113"/>
              <a:gd name="T34" fmla="*/ 0 w 363"/>
              <a:gd name="T35" fmla="*/ 571 h 1113"/>
              <a:gd name="T36" fmla="*/ 6 w 363"/>
              <a:gd name="T37" fmla="*/ 591 h 1113"/>
              <a:gd name="T38" fmla="*/ 6 w 363"/>
              <a:gd name="T39" fmla="*/ 664 h 1113"/>
              <a:gd name="T40" fmla="*/ 12 w 363"/>
              <a:gd name="T41" fmla="*/ 702 h 1113"/>
              <a:gd name="T42" fmla="*/ 20 w 363"/>
              <a:gd name="T43" fmla="*/ 740 h 1113"/>
              <a:gd name="T44" fmla="*/ 24 w 363"/>
              <a:gd name="T45" fmla="*/ 791 h 1113"/>
              <a:gd name="T46" fmla="*/ 48 w 363"/>
              <a:gd name="T47" fmla="*/ 839 h 1113"/>
              <a:gd name="T48" fmla="*/ 85 w 363"/>
              <a:gd name="T49" fmla="*/ 896 h 1113"/>
              <a:gd name="T50" fmla="*/ 124 w 363"/>
              <a:gd name="T51" fmla="*/ 957 h 1113"/>
              <a:gd name="T52" fmla="*/ 120 w 363"/>
              <a:gd name="T53" fmla="*/ 988 h 1113"/>
              <a:gd name="T54" fmla="*/ 110 w 363"/>
              <a:gd name="T55" fmla="*/ 1010 h 1113"/>
              <a:gd name="T56" fmla="*/ 116 w 363"/>
              <a:gd name="T57" fmla="*/ 1025 h 1113"/>
              <a:gd name="T58" fmla="*/ 134 w 363"/>
              <a:gd name="T59" fmla="*/ 1024 h 1113"/>
              <a:gd name="T60" fmla="*/ 151 w 363"/>
              <a:gd name="T61" fmla="*/ 1013 h 1113"/>
              <a:gd name="T62" fmla="*/ 159 w 363"/>
              <a:gd name="T63" fmla="*/ 998 h 1113"/>
              <a:gd name="T64" fmla="*/ 152 w 363"/>
              <a:gd name="T65" fmla="*/ 1028 h 1113"/>
              <a:gd name="T66" fmla="*/ 146 w 363"/>
              <a:gd name="T67" fmla="*/ 1038 h 1113"/>
              <a:gd name="T68" fmla="*/ 132 w 363"/>
              <a:gd name="T69" fmla="*/ 1072 h 1113"/>
              <a:gd name="T70" fmla="*/ 129 w 363"/>
              <a:gd name="T71" fmla="*/ 1098 h 1113"/>
              <a:gd name="T72" fmla="*/ 136 w 363"/>
              <a:gd name="T73" fmla="*/ 1113 h 1113"/>
              <a:gd name="T74" fmla="*/ 172 w 363"/>
              <a:gd name="T75" fmla="*/ 1104 h 1113"/>
              <a:gd name="T76" fmla="*/ 193 w 363"/>
              <a:gd name="T77" fmla="*/ 1093 h 1113"/>
              <a:gd name="T78" fmla="*/ 232 w 363"/>
              <a:gd name="T79" fmla="*/ 1019 h 1113"/>
              <a:gd name="T80" fmla="*/ 246 w 363"/>
              <a:gd name="T81" fmla="*/ 959 h 1113"/>
              <a:gd name="T82" fmla="*/ 277 w 363"/>
              <a:gd name="T83" fmla="*/ 591 h 1113"/>
              <a:gd name="T84" fmla="*/ 318 w 363"/>
              <a:gd name="T85" fmla="*/ 578 h 1113"/>
              <a:gd name="T86" fmla="*/ 340 w 363"/>
              <a:gd name="T87" fmla="*/ 558 h 1113"/>
              <a:gd name="T88" fmla="*/ 355 w 363"/>
              <a:gd name="T89" fmla="*/ 543 h 1113"/>
              <a:gd name="T90" fmla="*/ 363 w 363"/>
              <a:gd name="T91" fmla="*/ 532 h 1113"/>
              <a:gd name="T92" fmla="*/ 309 w 363"/>
              <a:gd name="T93" fmla="*/ 413 h 1113"/>
              <a:gd name="T94" fmla="*/ 331 w 363"/>
              <a:gd name="T95" fmla="*/ 408 h 1113"/>
              <a:gd name="T96" fmla="*/ 346 w 363"/>
              <a:gd name="T97" fmla="*/ 397 h 1113"/>
              <a:gd name="T98" fmla="*/ 344 w 363"/>
              <a:gd name="T99" fmla="*/ 359 h 1113"/>
              <a:gd name="T100" fmla="*/ 331 w 363"/>
              <a:gd name="T101" fmla="*/ 299 h 1113"/>
              <a:gd name="T102" fmla="*/ 302 w 363"/>
              <a:gd name="T103" fmla="*/ 219 h 1113"/>
              <a:gd name="T104" fmla="*/ 215 w 363"/>
              <a:gd name="T105" fmla="*/ 165 h 1113"/>
              <a:gd name="T106" fmla="*/ 192 w 363"/>
              <a:gd name="T107" fmla="*/ 145 h 1113"/>
              <a:gd name="T108" fmla="*/ 192 w 363"/>
              <a:gd name="T109" fmla="*/ 122 h 1113"/>
              <a:gd name="T110" fmla="*/ 202 w 363"/>
              <a:gd name="T111" fmla="*/ 111 h 1113"/>
              <a:gd name="T112" fmla="*/ 206 w 363"/>
              <a:gd name="T113" fmla="*/ 78 h 1113"/>
              <a:gd name="T114" fmla="*/ 206 w 363"/>
              <a:gd name="T115" fmla="*/ 56 h 1113"/>
              <a:gd name="T116" fmla="*/ 196 w 363"/>
              <a:gd name="T117" fmla="*/ 27 h 1113"/>
              <a:gd name="T118" fmla="*/ 180 w 363"/>
              <a:gd name="T119" fmla="*/ 22 h 1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63" h="1113">
                <a:moveTo>
                  <a:pt x="180" y="22"/>
                </a:moveTo>
                <a:lnTo>
                  <a:pt x="180" y="22"/>
                </a:lnTo>
                <a:lnTo>
                  <a:pt x="177" y="16"/>
                </a:lnTo>
                <a:lnTo>
                  <a:pt x="173" y="12"/>
                </a:lnTo>
                <a:lnTo>
                  <a:pt x="171" y="9"/>
                </a:lnTo>
                <a:lnTo>
                  <a:pt x="169" y="9"/>
                </a:lnTo>
                <a:lnTo>
                  <a:pt x="169" y="9"/>
                </a:lnTo>
                <a:lnTo>
                  <a:pt x="137" y="0"/>
                </a:lnTo>
                <a:lnTo>
                  <a:pt x="137" y="0"/>
                </a:lnTo>
                <a:lnTo>
                  <a:pt x="133" y="0"/>
                </a:lnTo>
                <a:lnTo>
                  <a:pt x="129" y="0"/>
                </a:lnTo>
                <a:lnTo>
                  <a:pt x="118" y="4"/>
                </a:lnTo>
                <a:lnTo>
                  <a:pt x="110" y="8"/>
                </a:lnTo>
                <a:lnTo>
                  <a:pt x="103" y="14"/>
                </a:lnTo>
                <a:lnTo>
                  <a:pt x="103" y="14"/>
                </a:lnTo>
                <a:lnTo>
                  <a:pt x="92" y="28"/>
                </a:lnTo>
                <a:lnTo>
                  <a:pt x="85" y="36"/>
                </a:lnTo>
                <a:lnTo>
                  <a:pt x="83" y="40"/>
                </a:lnTo>
                <a:lnTo>
                  <a:pt x="82" y="43"/>
                </a:lnTo>
                <a:lnTo>
                  <a:pt x="82" y="43"/>
                </a:lnTo>
                <a:lnTo>
                  <a:pt x="79" y="57"/>
                </a:lnTo>
                <a:lnTo>
                  <a:pt x="78" y="63"/>
                </a:lnTo>
                <a:lnTo>
                  <a:pt x="78" y="65"/>
                </a:lnTo>
                <a:lnTo>
                  <a:pt x="79" y="66"/>
                </a:lnTo>
                <a:lnTo>
                  <a:pt x="79" y="66"/>
                </a:lnTo>
                <a:lnTo>
                  <a:pt x="84" y="73"/>
                </a:lnTo>
                <a:lnTo>
                  <a:pt x="87" y="78"/>
                </a:lnTo>
                <a:lnTo>
                  <a:pt x="87" y="78"/>
                </a:lnTo>
                <a:lnTo>
                  <a:pt x="89" y="117"/>
                </a:lnTo>
                <a:lnTo>
                  <a:pt x="89" y="117"/>
                </a:lnTo>
                <a:lnTo>
                  <a:pt x="92" y="128"/>
                </a:lnTo>
                <a:lnTo>
                  <a:pt x="95" y="139"/>
                </a:lnTo>
                <a:lnTo>
                  <a:pt x="98" y="149"/>
                </a:lnTo>
                <a:lnTo>
                  <a:pt x="101" y="153"/>
                </a:lnTo>
                <a:lnTo>
                  <a:pt x="101" y="153"/>
                </a:lnTo>
                <a:lnTo>
                  <a:pt x="106" y="161"/>
                </a:lnTo>
                <a:lnTo>
                  <a:pt x="111" y="166"/>
                </a:lnTo>
                <a:lnTo>
                  <a:pt x="112" y="167"/>
                </a:lnTo>
                <a:lnTo>
                  <a:pt x="114" y="167"/>
                </a:lnTo>
                <a:lnTo>
                  <a:pt x="114" y="167"/>
                </a:lnTo>
                <a:lnTo>
                  <a:pt x="117" y="167"/>
                </a:lnTo>
                <a:lnTo>
                  <a:pt x="118" y="167"/>
                </a:lnTo>
                <a:lnTo>
                  <a:pt x="103" y="178"/>
                </a:lnTo>
                <a:lnTo>
                  <a:pt x="103" y="178"/>
                </a:lnTo>
                <a:lnTo>
                  <a:pt x="89" y="179"/>
                </a:lnTo>
                <a:lnTo>
                  <a:pt x="78" y="183"/>
                </a:lnTo>
                <a:lnTo>
                  <a:pt x="74" y="184"/>
                </a:lnTo>
                <a:lnTo>
                  <a:pt x="72" y="186"/>
                </a:lnTo>
                <a:lnTo>
                  <a:pt x="45" y="217"/>
                </a:lnTo>
                <a:lnTo>
                  <a:pt x="21" y="347"/>
                </a:lnTo>
                <a:lnTo>
                  <a:pt x="21" y="347"/>
                </a:lnTo>
                <a:lnTo>
                  <a:pt x="6" y="471"/>
                </a:lnTo>
                <a:lnTo>
                  <a:pt x="6" y="471"/>
                </a:lnTo>
                <a:lnTo>
                  <a:pt x="6" y="477"/>
                </a:lnTo>
                <a:lnTo>
                  <a:pt x="7" y="481"/>
                </a:lnTo>
                <a:lnTo>
                  <a:pt x="8" y="484"/>
                </a:lnTo>
                <a:lnTo>
                  <a:pt x="8" y="484"/>
                </a:lnTo>
                <a:lnTo>
                  <a:pt x="11" y="487"/>
                </a:lnTo>
                <a:lnTo>
                  <a:pt x="12" y="491"/>
                </a:lnTo>
                <a:lnTo>
                  <a:pt x="14" y="496"/>
                </a:lnTo>
                <a:lnTo>
                  <a:pt x="14" y="496"/>
                </a:lnTo>
                <a:lnTo>
                  <a:pt x="12" y="506"/>
                </a:lnTo>
                <a:lnTo>
                  <a:pt x="11" y="520"/>
                </a:lnTo>
                <a:lnTo>
                  <a:pt x="8" y="537"/>
                </a:lnTo>
                <a:lnTo>
                  <a:pt x="11" y="544"/>
                </a:lnTo>
                <a:lnTo>
                  <a:pt x="11" y="544"/>
                </a:lnTo>
                <a:lnTo>
                  <a:pt x="9" y="547"/>
                </a:lnTo>
                <a:lnTo>
                  <a:pt x="7" y="549"/>
                </a:lnTo>
                <a:lnTo>
                  <a:pt x="6" y="552"/>
                </a:lnTo>
                <a:lnTo>
                  <a:pt x="6" y="552"/>
                </a:lnTo>
                <a:lnTo>
                  <a:pt x="2" y="561"/>
                </a:lnTo>
                <a:lnTo>
                  <a:pt x="0" y="571"/>
                </a:lnTo>
                <a:lnTo>
                  <a:pt x="0" y="571"/>
                </a:lnTo>
                <a:lnTo>
                  <a:pt x="0" y="576"/>
                </a:lnTo>
                <a:lnTo>
                  <a:pt x="2" y="583"/>
                </a:lnTo>
                <a:lnTo>
                  <a:pt x="6" y="591"/>
                </a:lnTo>
                <a:lnTo>
                  <a:pt x="16" y="602"/>
                </a:lnTo>
                <a:lnTo>
                  <a:pt x="16" y="602"/>
                </a:lnTo>
                <a:lnTo>
                  <a:pt x="9" y="637"/>
                </a:lnTo>
                <a:lnTo>
                  <a:pt x="6" y="664"/>
                </a:lnTo>
                <a:lnTo>
                  <a:pt x="5" y="675"/>
                </a:lnTo>
                <a:lnTo>
                  <a:pt x="6" y="682"/>
                </a:lnTo>
                <a:lnTo>
                  <a:pt x="6" y="682"/>
                </a:lnTo>
                <a:lnTo>
                  <a:pt x="12" y="702"/>
                </a:lnTo>
                <a:lnTo>
                  <a:pt x="16" y="711"/>
                </a:lnTo>
                <a:lnTo>
                  <a:pt x="19" y="715"/>
                </a:lnTo>
                <a:lnTo>
                  <a:pt x="19" y="715"/>
                </a:lnTo>
                <a:lnTo>
                  <a:pt x="20" y="740"/>
                </a:lnTo>
                <a:lnTo>
                  <a:pt x="21" y="777"/>
                </a:lnTo>
                <a:lnTo>
                  <a:pt x="21" y="777"/>
                </a:lnTo>
                <a:lnTo>
                  <a:pt x="22" y="783"/>
                </a:lnTo>
                <a:lnTo>
                  <a:pt x="24" y="791"/>
                </a:lnTo>
                <a:lnTo>
                  <a:pt x="31" y="810"/>
                </a:lnTo>
                <a:lnTo>
                  <a:pt x="39" y="828"/>
                </a:lnTo>
                <a:lnTo>
                  <a:pt x="44" y="835"/>
                </a:lnTo>
                <a:lnTo>
                  <a:pt x="48" y="839"/>
                </a:lnTo>
                <a:lnTo>
                  <a:pt x="48" y="839"/>
                </a:lnTo>
                <a:lnTo>
                  <a:pt x="54" y="847"/>
                </a:lnTo>
                <a:lnTo>
                  <a:pt x="63" y="860"/>
                </a:lnTo>
                <a:lnTo>
                  <a:pt x="85" y="896"/>
                </a:lnTo>
                <a:lnTo>
                  <a:pt x="116" y="948"/>
                </a:lnTo>
                <a:lnTo>
                  <a:pt x="116" y="948"/>
                </a:lnTo>
                <a:lnTo>
                  <a:pt x="120" y="951"/>
                </a:lnTo>
                <a:lnTo>
                  <a:pt x="124" y="957"/>
                </a:lnTo>
                <a:lnTo>
                  <a:pt x="132" y="963"/>
                </a:lnTo>
                <a:lnTo>
                  <a:pt x="132" y="963"/>
                </a:lnTo>
                <a:lnTo>
                  <a:pt x="124" y="977"/>
                </a:lnTo>
                <a:lnTo>
                  <a:pt x="120" y="988"/>
                </a:lnTo>
                <a:lnTo>
                  <a:pt x="116" y="996"/>
                </a:lnTo>
                <a:lnTo>
                  <a:pt x="116" y="996"/>
                </a:lnTo>
                <a:lnTo>
                  <a:pt x="114" y="1001"/>
                </a:lnTo>
                <a:lnTo>
                  <a:pt x="110" y="1010"/>
                </a:lnTo>
                <a:lnTo>
                  <a:pt x="110" y="1015"/>
                </a:lnTo>
                <a:lnTo>
                  <a:pt x="110" y="1018"/>
                </a:lnTo>
                <a:lnTo>
                  <a:pt x="112" y="1021"/>
                </a:lnTo>
                <a:lnTo>
                  <a:pt x="116" y="1025"/>
                </a:lnTo>
                <a:lnTo>
                  <a:pt x="116" y="1025"/>
                </a:lnTo>
                <a:lnTo>
                  <a:pt x="122" y="1026"/>
                </a:lnTo>
                <a:lnTo>
                  <a:pt x="129" y="1025"/>
                </a:lnTo>
                <a:lnTo>
                  <a:pt x="134" y="1024"/>
                </a:lnTo>
                <a:lnTo>
                  <a:pt x="140" y="1021"/>
                </a:lnTo>
                <a:lnTo>
                  <a:pt x="148" y="1016"/>
                </a:lnTo>
                <a:lnTo>
                  <a:pt x="151" y="1013"/>
                </a:lnTo>
                <a:lnTo>
                  <a:pt x="151" y="1013"/>
                </a:lnTo>
                <a:lnTo>
                  <a:pt x="154" y="1006"/>
                </a:lnTo>
                <a:lnTo>
                  <a:pt x="156" y="1001"/>
                </a:lnTo>
                <a:lnTo>
                  <a:pt x="159" y="998"/>
                </a:lnTo>
                <a:lnTo>
                  <a:pt x="159" y="998"/>
                </a:lnTo>
                <a:lnTo>
                  <a:pt x="159" y="1002"/>
                </a:lnTo>
                <a:lnTo>
                  <a:pt x="156" y="1013"/>
                </a:lnTo>
                <a:lnTo>
                  <a:pt x="153" y="1025"/>
                </a:lnTo>
                <a:lnTo>
                  <a:pt x="152" y="1028"/>
                </a:lnTo>
                <a:lnTo>
                  <a:pt x="151" y="1029"/>
                </a:lnTo>
                <a:lnTo>
                  <a:pt x="151" y="1029"/>
                </a:lnTo>
                <a:lnTo>
                  <a:pt x="149" y="1032"/>
                </a:lnTo>
                <a:lnTo>
                  <a:pt x="146" y="1038"/>
                </a:lnTo>
                <a:lnTo>
                  <a:pt x="143" y="1048"/>
                </a:lnTo>
                <a:lnTo>
                  <a:pt x="143" y="1048"/>
                </a:lnTo>
                <a:lnTo>
                  <a:pt x="135" y="1060"/>
                </a:lnTo>
                <a:lnTo>
                  <a:pt x="132" y="1072"/>
                </a:lnTo>
                <a:lnTo>
                  <a:pt x="130" y="1078"/>
                </a:lnTo>
                <a:lnTo>
                  <a:pt x="130" y="1085"/>
                </a:lnTo>
                <a:lnTo>
                  <a:pt x="130" y="1085"/>
                </a:lnTo>
                <a:lnTo>
                  <a:pt x="129" y="1098"/>
                </a:lnTo>
                <a:lnTo>
                  <a:pt x="129" y="1107"/>
                </a:lnTo>
                <a:lnTo>
                  <a:pt x="130" y="1111"/>
                </a:lnTo>
                <a:lnTo>
                  <a:pt x="133" y="1113"/>
                </a:lnTo>
                <a:lnTo>
                  <a:pt x="136" y="1113"/>
                </a:lnTo>
                <a:lnTo>
                  <a:pt x="143" y="1112"/>
                </a:lnTo>
                <a:lnTo>
                  <a:pt x="143" y="1112"/>
                </a:lnTo>
                <a:lnTo>
                  <a:pt x="158" y="1107"/>
                </a:lnTo>
                <a:lnTo>
                  <a:pt x="172" y="1104"/>
                </a:lnTo>
                <a:lnTo>
                  <a:pt x="179" y="1102"/>
                </a:lnTo>
                <a:lnTo>
                  <a:pt x="184" y="1099"/>
                </a:lnTo>
                <a:lnTo>
                  <a:pt x="189" y="1097"/>
                </a:lnTo>
                <a:lnTo>
                  <a:pt x="193" y="1093"/>
                </a:lnTo>
                <a:lnTo>
                  <a:pt x="193" y="1093"/>
                </a:lnTo>
                <a:lnTo>
                  <a:pt x="203" y="1075"/>
                </a:lnTo>
                <a:lnTo>
                  <a:pt x="218" y="1046"/>
                </a:lnTo>
                <a:lnTo>
                  <a:pt x="232" y="1019"/>
                </a:lnTo>
                <a:lnTo>
                  <a:pt x="238" y="1006"/>
                </a:lnTo>
                <a:lnTo>
                  <a:pt x="238" y="1006"/>
                </a:lnTo>
                <a:lnTo>
                  <a:pt x="241" y="981"/>
                </a:lnTo>
                <a:lnTo>
                  <a:pt x="246" y="959"/>
                </a:lnTo>
                <a:lnTo>
                  <a:pt x="246" y="919"/>
                </a:lnTo>
                <a:lnTo>
                  <a:pt x="267" y="703"/>
                </a:lnTo>
                <a:lnTo>
                  <a:pt x="269" y="637"/>
                </a:lnTo>
                <a:lnTo>
                  <a:pt x="277" y="591"/>
                </a:lnTo>
                <a:lnTo>
                  <a:pt x="277" y="591"/>
                </a:lnTo>
                <a:lnTo>
                  <a:pt x="296" y="587"/>
                </a:lnTo>
                <a:lnTo>
                  <a:pt x="312" y="581"/>
                </a:lnTo>
                <a:lnTo>
                  <a:pt x="318" y="578"/>
                </a:lnTo>
                <a:lnTo>
                  <a:pt x="325" y="573"/>
                </a:lnTo>
                <a:lnTo>
                  <a:pt x="325" y="573"/>
                </a:lnTo>
                <a:lnTo>
                  <a:pt x="334" y="566"/>
                </a:lnTo>
                <a:lnTo>
                  <a:pt x="340" y="558"/>
                </a:lnTo>
                <a:lnTo>
                  <a:pt x="344" y="552"/>
                </a:lnTo>
                <a:lnTo>
                  <a:pt x="348" y="547"/>
                </a:lnTo>
                <a:lnTo>
                  <a:pt x="348" y="547"/>
                </a:lnTo>
                <a:lnTo>
                  <a:pt x="355" y="543"/>
                </a:lnTo>
                <a:lnTo>
                  <a:pt x="360" y="540"/>
                </a:lnTo>
                <a:lnTo>
                  <a:pt x="362" y="538"/>
                </a:lnTo>
                <a:lnTo>
                  <a:pt x="363" y="535"/>
                </a:lnTo>
                <a:lnTo>
                  <a:pt x="363" y="532"/>
                </a:lnTo>
                <a:lnTo>
                  <a:pt x="362" y="529"/>
                </a:lnTo>
                <a:lnTo>
                  <a:pt x="362" y="529"/>
                </a:lnTo>
                <a:lnTo>
                  <a:pt x="334" y="466"/>
                </a:lnTo>
                <a:lnTo>
                  <a:pt x="309" y="413"/>
                </a:lnTo>
                <a:lnTo>
                  <a:pt x="309" y="413"/>
                </a:lnTo>
                <a:lnTo>
                  <a:pt x="314" y="413"/>
                </a:lnTo>
                <a:lnTo>
                  <a:pt x="325" y="410"/>
                </a:lnTo>
                <a:lnTo>
                  <a:pt x="331" y="408"/>
                </a:lnTo>
                <a:lnTo>
                  <a:pt x="337" y="406"/>
                </a:lnTo>
                <a:lnTo>
                  <a:pt x="342" y="401"/>
                </a:lnTo>
                <a:lnTo>
                  <a:pt x="346" y="397"/>
                </a:lnTo>
                <a:lnTo>
                  <a:pt x="346" y="397"/>
                </a:lnTo>
                <a:lnTo>
                  <a:pt x="347" y="392"/>
                </a:lnTo>
                <a:lnTo>
                  <a:pt x="347" y="388"/>
                </a:lnTo>
                <a:lnTo>
                  <a:pt x="347" y="375"/>
                </a:lnTo>
                <a:lnTo>
                  <a:pt x="344" y="359"/>
                </a:lnTo>
                <a:lnTo>
                  <a:pt x="341" y="342"/>
                </a:lnTo>
                <a:lnTo>
                  <a:pt x="334" y="312"/>
                </a:lnTo>
                <a:lnTo>
                  <a:pt x="331" y="299"/>
                </a:lnTo>
                <a:lnTo>
                  <a:pt x="331" y="299"/>
                </a:lnTo>
                <a:lnTo>
                  <a:pt x="319" y="265"/>
                </a:lnTo>
                <a:lnTo>
                  <a:pt x="306" y="228"/>
                </a:lnTo>
                <a:lnTo>
                  <a:pt x="306" y="228"/>
                </a:lnTo>
                <a:lnTo>
                  <a:pt x="302" y="219"/>
                </a:lnTo>
                <a:lnTo>
                  <a:pt x="294" y="208"/>
                </a:lnTo>
                <a:lnTo>
                  <a:pt x="283" y="194"/>
                </a:lnTo>
                <a:lnTo>
                  <a:pt x="215" y="165"/>
                </a:lnTo>
                <a:lnTo>
                  <a:pt x="215" y="165"/>
                </a:lnTo>
                <a:lnTo>
                  <a:pt x="207" y="160"/>
                </a:lnTo>
                <a:lnTo>
                  <a:pt x="198" y="153"/>
                </a:lnTo>
                <a:lnTo>
                  <a:pt x="198" y="153"/>
                </a:lnTo>
                <a:lnTo>
                  <a:pt x="192" y="145"/>
                </a:lnTo>
                <a:lnTo>
                  <a:pt x="188" y="136"/>
                </a:lnTo>
                <a:lnTo>
                  <a:pt x="188" y="124"/>
                </a:lnTo>
                <a:lnTo>
                  <a:pt x="188" y="124"/>
                </a:lnTo>
                <a:lnTo>
                  <a:pt x="192" y="122"/>
                </a:lnTo>
                <a:lnTo>
                  <a:pt x="197" y="119"/>
                </a:lnTo>
                <a:lnTo>
                  <a:pt x="201" y="114"/>
                </a:lnTo>
                <a:lnTo>
                  <a:pt x="201" y="114"/>
                </a:lnTo>
                <a:lnTo>
                  <a:pt x="202" y="111"/>
                </a:lnTo>
                <a:lnTo>
                  <a:pt x="203" y="105"/>
                </a:lnTo>
                <a:lnTo>
                  <a:pt x="206" y="93"/>
                </a:lnTo>
                <a:lnTo>
                  <a:pt x="206" y="78"/>
                </a:lnTo>
                <a:lnTo>
                  <a:pt x="206" y="78"/>
                </a:lnTo>
                <a:lnTo>
                  <a:pt x="206" y="74"/>
                </a:lnTo>
                <a:lnTo>
                  <a:pt x="206" y="64"/>
                </a:lnTo>
                <a:lnTo>
                  <a:pt x="206" y="64"/>
                </a:lnTo>
                <a:lnTo>
                  <a:pt x="206" y="56"/>
                </a:lnTo>
                <a:lnTo>
                  <a:pt x="203" y="45"/>
                </a:lnTo>
                <a:lnTo>
                  <a:pt x="200" y="35"/>
                </a:lnTo>
                <a:lnTo>
                  <a:pt x="196" y="27"/>
                </a:lnTo>
                <a:lnTo>
                  <a:pt x="196" y="27"/>
                </a:lnTo>
                <a:lnTo>
                  <a:pt x="193" y="25"/>
                </a:lnTo>
                <a:lnTo>
                  <a:pt x="190" y="24"/>
                </a:lnTo>
                <a:lnTo>
                  <a:pt x="185" y="22"/>
                </a:lnTo>
                <a:lnTo>
                  <a:pt x="180" y="22"/>
                </a:lnTo>
                <a:lnTo>
                  <a:pt x="180" y="2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11"/>
          <p:cNvSpPr>
            <a:spLocks/>
          </p:cNvSpPr>
          <p:nvPr/>
        </p:nvSpPr>
        <p:spPr bwMode="auto">
          <a:xfrm>
            <a:off x="8333573" y="4637988"/>
            <a:ext cx="686390" cy="1744575"/>
          </a:xfrm>
          <a:custGeom>
            <a:avLst/>
            <a:gdLst>
              <a:gd name="T0" fmla="*/ 160 w 336"/>
              <a:gd name="T1" fmla="*/ 8 h 854"/>
              <a:gd name="T2" fmla="*/ 141 w 336"/>
              <a:gd name="T3" fmla="*/ 28 h 854"/>
              <a:gd name="T4" fmla="*/ 141 w 336"/>
              <a:gd name="T5" fmla="*/ 50 h 854"/>
              <a:gd name="T6" fmla="*/ 144 w 336"/>
              <a:gd name="T7" fmla="*/ 85 h 854"/>
              <a:gd name="T8" fmla="*/ 159 w 336"/>
              <a:gd name="T9" fmla="*/ 122 h 854"/>
              <a:gd name="T10" fmla="*/ 98 w 336"/>
              <a:gd name="T11" fmla="*/ 156 h 854"/>
              <a:gd name="T12" fmla="*/ 85 w 336"/>
              <a:gd name="T13" fmla="*/ 192 h 854"/>
              <a:gd name="T14" fmla="*/ 33 w 336"/>
              <a:gd name="T15" fmla="*/ 282 h 854"/>
              <a:gd name="T16" fmla="*/ 19 w 336"/>
              <a:gd name="T17" fmla="*/ 301 h 854"/>
              <a:gd name="T18" fmla="*/ 14 w 336"/>
              <a:gd name="T19" fmla="*/ 332 h 854"/>
              <a:gd name="T20" fmla="*/ 0 w 336"/>
              <a:gd name="T21" fmla="*/ 370 h 854"/>
              <a:gd name="T22" fmla="*/ 15 w 336"/>
              <a:gd name="T23" fmla="*/ 393 h 854"/>
              <a:gd name="T24" fmla="*/ 20 w 336"/>
              <a:gd name="T25" fmla="*/ 374 h 854"/>
              <a:gd name="T26" fmla="*/ 33 w 336"/>
              <a:gd name="T27" fmla="*/ 384 h 854"/>
              <a:gd name="T28" fmla="*/ 28 w 336"/>
              <a:gd name="T29" fmla="*/ 356 h 854"/>
              <a:gd name="T30" fmla="*/ 39 w 336"/>
              <a:gd name="T31" fmla="*/ 365 h 854"/>
              <a:gd name="T32" fmla="*/ 50 w 336"/>
              <a:gd name="T33" fmla="*/ 358 h 854"/>
              <a:gd name="T34" fmla="*/ 60 w 336"/>
              <a:gd name="T35" fmla="*/ 327 h 854"/>
              <a:gd name="T36" fmla="*/ 111 w 336"/>
              <a:gd name="T37" fmla="*/ 285 h 854"/>
              <a:gd name="T38" fmla="*/ 99 w 336"/>
              <a:gd name="T39" fmla="*/ 372 h 854"/>
              <a:gd name="T40" fmla="*/ 97 w 336"/>
              <a:gd name="T41" fmla="*/ 408 h 854"/>
              <a:gd name="T42" fmla="*/ 109 w 336"/>
              <a:gd name="T43" fmla="*/ 429 h 854"/>
              <a:gd name="T44" fmla="*/ 121 w 336"/>
              <a:gd name="T45" fmla="*/ 536 h 854"/>
              <a:gd name="T46" fmla="*/ 141 w 336"/>
              <a:gd name="T47" fmla="*/ 581 h 854"/>
              <a:gd name="T48" fmla="*/ 159 w 336"/>
              <a:gd name="T49" fmla="*/ 643 h 854"/>
              <a:gd name="T50" fmla="*/ 164 w 336"/>
              <a:gd name="T51" fmla="*/ 732 h 854"/>
              <a:gd name="T52" fmla="*/ 144 w 336"/>
              <a:gd name="T53" fmla="*/ 771 h 854"/>
              <a:gd name="T54" fmla="*/ 144 w 336"/>
              <a:gd name="T55" fmla="*/ 799 h 854"/>
              <a:gd name="T56" fmla="*/ 141 w 336"/>
              <a:gd name="T57" fmla="*/ 840 h 854"/>
              <a:gd name="T58" fmla="*/ 170 w 336"/>
              <a:gd name="T59" fmla="*/ 854 h 854"/>
              <a:gd name="T60" fmla="*/ 196 w 336"/>
              <a:gd name="T61" fmla="*/ 845 h 854"/>
              <a:gd name="T62" fmla="*/ 210 w 336"/>
              <a:gd name="T63" fmla="*/ 814 h 854"/>
              <a:gd name="T64" fmla="*/ 245 w 336"/>
              <a:gd name="T65" fmla="*/ 794 h 854"/>
              <a:gd name="T66" fmla="*/ 248 w 336"/>
              <a:gd name="T67" fmla="*/ 747 h 854"/>
              <a:gd name="T68" fmla="*/ 239 w 336"/>
              <a:gd name="T69" fmla="*/ 714 h 854"/>
              <a:gd name="T70" fmla="*/ 229 w 336"/>
              <a:gd name="T71" fmla="*/ 681 h 854"/>
              <a:gd name="T72" fmla="*/ 242 w 336"/>
              <a:gd name="T73" fmla="*/ 610 h 854"/>
              <a:gd name="T74" fmla="*/ 283 w 336"/>
              <a:gd name="T75" fmla="*/ 435 h 854"/>
              <a:gd name="T76" fmla="*/ 286 w 336"/>
              <a:gd name="T77" fmla="*/ 361 h 854"/>
              <a:gd name="T78" fmla="*/ 300 w 336"/>
              <a:gd name="T79" fmla="*/ 429 h 854"/>
              <a:gd name="T80" fmla="*/ 292 w 336"/>
              <a:gd name="T81" fmla="*/ 452 h 854"/>
              <a:gd name="T82" fmla="*/ 295 w 336"/>
              <a:gd name="T83" fmla="*/ 479 h 854"/>
              <a:gd name="T84" fmla="*/ 299 w 336"/>
              <a:gd name="T85" fmla="*/ 497 h 854"/>
              <a:gd name="T86" fmla="*/ 308 w 336"/>
              <a:gd name="T87" fmla="*/ 473 h 854"/>
              <a:gd name="T88" fmla="*/ 317 w 336"/>
              <a:gd name="T89" fmla="*/ 493 h 854"/>
              <a:gd name="T90" fmla="*/ 305 w 336"/>
              <a:gd name="T91" fmla="*/ 506 h 854"/>
              <a:gd name="T92" fmla="*/ 318 w 336"/>
              <a:gd name="T93" fmla="*/ 507 h 854"/>
              <a:gd name="T94" fmla="*/ 331 w 336"/>
              <a:gd name="T95" fmla="*/ 496 h 854"/>
              <a:gd name="T96" fmla="*/ 328 w 336"/>
              <a:gd name="T97" fmla="*/ 452 h 854"/>
              <a:gd name="T98" fmla="*/ 333 w 336"/>
              <a:gd name="T99" fmla="*/ 435 h 854"/>
              <a:gd name="T100" fmla="*/ 334 w 336"/>
              <a:gd name="T101" fmla="*/ 381 h 854"/>
              <a:gd name="T102" fmla="*/ 322 w 336"/>
              <a:gd name="T103" fmla="*/ 273 h 854"/>
              <a:gd name="T104" fmla="*/ 305 w 336"/>
              <a:gd name="T105" fmla="*/ 175 h 854"/>
              <a:gd name="T106" fmla="*/ 248 w 336"/>
              <a:gd name="T107" fmla="*/ 135 h 854"/>
              <a:gd name="T108" fmla="*/ 235 w 336"/>
              <a:gd name="T109" fmla="*/ 118 h 854"/>
              <a:gd name="T110" fmla="*/ 229 w 336"/>
              <a:gd name="T111" fmla="*/ 102 h 854"/>
              <a:gd name="T112" fmla="*/ 240 w 336"/>
              <a:gd name="T113" fmla="*/ 74 h 854"/>
              <a:gd name="T114" fmla="*/ 236 w 336"/>
              <a:gd name="T115" fmla="*/ 33 h 854"/>
              <a:gd name="T116" fmla="*/ 205 w 336"/>
              <a:gd name="T117" fmla="*/ 3 h 8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36" h="854">
                <a:moveTo>
                  <a:pt x="193" y="0"/>
                </a:moveTo>
                <a:lnTo>
                  <a:pt x="193" y="0"/>
                </a:lnTo>
                <a:lnTo>
                  <a:pt x="178" y="3"/>
                </a:lnTo>
                <a:lnTo>
                  <a:pt x="167" y="6"/>
                </a:lnTo>
                <a:lnTo>
                  <a:pt x="160" y="8"/>
                </a:lnTo>
                <a:lnTo>
                  <a:pt x="160" y="8"/>
                </a:lnTo>
                <a:lnTo>
                  <a:pt x="154" y="13"/>
                </a:lnTo>
                <a:lnTo>
                  <a:pt x="150" y="15"/>
                </a:lnTo>
                <a:lnTo>
                  <a:pt x="146" y="19"/>
                </a:lnTo>
                <a:lnTo>
                  <a:pt x="146" y="19"/>
                </a:lnTo>
                <a:lnTo>
                  <a:pt x="144" y="23"/>
                </a:lnTo>
                <a:lnTo>
                  <a:pt x="141" y="28"/>
                </a:lnTo>
                <a:lnTo>
                  <a:pt x="141" y="36"/>
                </a:lnTo>
                <a:lnTo>
                  <a:pt x="141" y="36"/>
                </a:lnTo>
                <a:lnTo>
                  <a:pt x="141" y="43"/>
                </a:lnTo>
                <a:lnTo>
                  <a:pt x="141" y="47"/>
                </a:lnTo>
                <a:lnTo>
                  <a:pt x="141" y="50"/>
                </a:lnTo>
                <a:lnTo>
                  <a:pt x="141" y="50"/>
                </a:lnTo>
                <a:lnTo>
                  <a:pt x="135" y="57"/>
                </a:lnTo>
                <a:lnTo>
                  <a:pt x="135" y="57"/>
                </a:lnTo>
                <a:lnTo>
                  <a:pt x="141" y="60"/>
                </a:lnTo>
                <a:lnTo>
                  <a:pt x="141" y="60"/>
                </a:lnTo>
                <a:lnTo>
                  <a:pt x="144" y="85"/>
                </a:lnTo>
                <a:lnTo>
                  <a:pt x="144" y="85"/>
                </a:lnTo>
                <a:lnTo>
                  <a:pt x="145" y="102"/>
                </a:lnTo>
                <a:lnTo>
                  <a:pt x="146" y="109"/>
                </a:lnTo>
                <a:lnTo>
                  <a:pt x="149" y="114"/>
                </a:lnTo>
                <a:lnTo>
                  <a:pt x="149" y="114"/>
                </a:lnTo>
                <a:lnTo>
                  <a:pt x="154" y="120"/>
                </a:lnTo>
                <a:lnTo>
                  <a:pt x="159" y="122"/>
                </a:lnTo>
                <a:lnTo>
                  <a:pt x="165" y="123"/>
                </a:lnTo>
                <a:lnTo>
                  <a:pt x="165" y="131"/>
                </a:lnTo>
                <a:lnTo>
                  <a:pt x="165" y="131"/>
                </a:lnTo>
                <a:lnTo>
                  <a:pt x="131" y="142"/>
                </a:lnTo>
                <a:lnTo>
                  <a:pt x="107" y="151"/>
                </a:lnTo>
                <a:lnTo>
                  <a:pt x="98" y="156"/>
                </a:lnTo>
                <a:lnTo>
                  <a:pt x="94" y="159"/>
                </a:lnTo>
                <a:lnTo>
                  <a:pt x="94" y="159"/>
                </a:lnTo>
                <a:lnTo>
                  <a:pt x="92" y="165"/>
                </a:lnTo>
                <a:lnTo>
                  <a:pt x="90" y="174"/>
                </a:lnTo>
                <a:lnTo>
                  <a:pt x="88" y="183"/>
                </a:lnTo>
                <a:lnTo>
                  <a:pt x="85" y="192"/>
                </a:lnTo>
                <a:lnTo>
                  <a:pt x="85" y="192"/>
                </a:lnTo>
                <a:lnTo>
                  <a:pt x="69" y="224"/>
                </a:lnTo>
                <a:lnTo>
                  <a:pt x="52" y="254"/>
                </a:lnTo>
                <a:lnTo>
                  <a:pt x="52" y="254"/>
                </a:lnTo>
                <a:lnTo>
                  <a:pt x="42" y="269"/>
                </a:lnTo>
                <a:lnTo>
                  <a:pt x="33" y="282"/>
                </a:lnTo>
                <a:lnTo>
                  <a:pt x="33" y="282"/>
                </a:lnTo>
                <a:lnTo>
                  <a:pt x="31" y="286"/>
                </a:lnTo>
                <a:lnTo>
                  <a:pt x="25" y="291"/>
                </a:lnTo>
                <a:lnTo>
                  <a:pt x="22" y="296"/>
                </a:lnTo>
                <a:lnTo>
                  <a:pt x="20" y="299"/>
                </a:lnTo>
                <a:lnTo>
                  <a:pt x="19" y="301"/>
                </a:lnTo>
                <a:lnTo>
                  <a:pt x="19" y="301"/>
                </a:lnTo>
                <a:lnTo>
                  <a:pt x="19" y="315"/>
                </a:lnTo>
                <a:lnTo>
                  <a:pt x="19" y="315"/>
                </a:lnTo>
                <a:lnTo>
                  <a:pt x="19" y="320"/>
                </a:lnTo>
                <a:lnTo>
                  <a:pt x="17" y="325"/>
                </a:lnTo>
                <a:lnTo>
                  <a:pt x="14" y="332"/>
                </a:lnTo>
                <a:lnTo>
                  <a:pt x="14" y="332"/>
                </a:lnTo>
                <a:lnTo>
                  <a:pt x="10" y="339"/>
                </a:lnTo>
                <a:lnTo>
                  <a:pt x="5" y="351"/>
                </a:lnTo>
                <a:lnTo>
                  <a:pt x="1" y="361"/>
                </a:lnTo>
                <a:lnTo>
                  <a:pt x="0" y="366"/>
                </a:lnTo>
                <a:lnTo>
                  <a:pt x="0" y="370"/>
                </a:lnTo>
                <a:lnTo>
                  <a:pt x="0" y="370"/>
                </a:lnTo>
                <a:lnTo>
                  <a:pt x="8" y="385"/>
                </a:lnTo>
                <a:lnTo>
                  <a:pt x="12" y="391"/>
                </a:lnTo>
                <a:lnTo>
                  <a:pt x="14" y="394"/>
                </a:lnTo>
                <a:lnTo>
                  <a:pt x="14" y="394"/>
                </a:lnTo>
                <a:lnTo>
                  <a:pt x="15" y="393"/>
                </a:lnTo>
                <a:lnTo>
                  <a:pt x="15" y="390"/>
                </a:lnTo>
                <a:lnTo>
                  <a:pt x="14" y="380"/>
                </a:lnTo>
                <a:lnTo>
                  <a:pt x="12" y="367"/>
                </a:lnTo>
                <a:lnTo>
                  <a:pt x="14" y="361"/>
                </a:lnTo>
                <a:lnTo>
                  <a:pt x="14" y="361"/>
                </a:lnTo>
                <a:lnTo>
                  <a:pt x="20" y="374"/>
                </a:lnTo>
                <a:lnTo>
                  <a:pt x="25" y="381"/>
                </a:lnTo>
                <a:lnTo>
                  <a:pt x="28" y="386"/>
                </a:lnTo>
                <a:lnTo>
                  <a:pt x="28" y="386"/>
                </a:lnTo>
                <a:lnTo>
                  <a:pt x="32" y="388"/>
                </a:lnTo>
                <a:lnTo>
                  <a:pt x="33" y="386"/>
                </a:lnTo>
                <a:lnTo>
                  <a:pt x="33" y="384"/>
                </a:lnTo>
                <a:lnTo>
                  <a:pt x="33" y="384"/>
                </a:lnTo>
                <a:lnTo>
                  <a:pt x="32" y="375"/>
                </a:lnTo>
                <a:lnTo>
                  <a:pt x="31" y="370"/>
                </a:lnTo>
                <a:lnTo>
                  <a:pt x="31" y="370"/>
                </a:lnTo>
                <a:lnTo>
                  <a:pt x="29" y="362"/>
                </a:lnTo>
                <a:lnTo>
                  <a:pt x="28" y="356"/>
                </a:lnTo>
                <a:lnTo>
                  <a:pt x="28" y="356"/>
                </a:lnTo>
                <a:lnTo>
                  <a:pt x="33" y="342"/>
                </a:lnTo>
                <a:lnTo>
                  <a:pt x="33" y="342"/>
                </a:lnTo>
                <a:lnTo>
                  <a:pt x="36" y="353"/>
                </a:lnTo>
                <a:lnTo>
                  <a:pt x="38" y="362"/>
                </a:lnTo>
                <a:lnTo>
                  <a:pt x="39" y="365"/>
                </a:lnTo>
                <a:lnTo>
                  <a:pt x="42" y="367"/>
                </a:lnTo>
                <a:lnTo>
                  <a:pt x="42" y="367"/>
                </a:lnTo>
                <a:lnTo>
                  <a:pt x="45" y="367"/>
                </a:lnTo>
                <a:lnTo>
                  <a:pt x="47" y="366"/>
                </a:lnTo>
                <a:lnTo>
                  <a:pt x="48" y="363"/>
                </a:lnTo>
                <a:lnTo>
                  <a:pt x="50" y="358"/>
                </a:lnTo>
                <a:lnTo>
                  <a:pt x="50" y="358"/>
                </a:lnTo>
                <a:lnTo>
                  <a:pt x="50" y="343"/>
                </a:lnTo>
                <a:lnTo>
                  <a:pt x="50" y="332"/>
                </a:lnTo>
                <a:lnTo>
                  <a:pt x="50" y="332"/>
                </a:lnTo>
                <a:lnTo>
                  <a:pt x="52" y="329"/>
                </a:lnTo>
                <a:lnTo>
                  <a:pt x="60" y="327"/>
                </a:lnTo>
                <a:lnTo>
                  <a:pt x="66" y="324"/>
                </a:lnTo>
                <a:lnTo>
                  <a:pt x="73" y="320"/>
                </a:lnTo>
                <a:lnTo>
                  <a:pt x="73" y="320"/>
                </a:lnTo>
                <a:lnTo>
                  <a:pt x="93" y="301"/>
                </a:lnTo>
                <a:lnTo>
                  <a:pt x="111" y="285"/>
                </a:lnTo>
                <a:lnTo>
                  <a:pt x="111" y="285"/>
                </a:lnTo>
                <a:lnTo>
                  <a:pt x="108" y="297"/>
                </a:lnTo>
                <a:lnTo>
                  <a:pt x="103" y="327"/>
                </a:lnTo>
                <a:lnTo>
                  <a:pt x="100" y="357"/>
                </a:lnTo>
                <a:lnTo>
                  <a:pt x="99" y="367"/>
                </a:lnTo>
                <a:lnTo>
                  <a:pt x="99" y="372"/>
                </a:lnTo>
                <a:lnTo>
                  <a:pt x="99" y="372"/>
                </a:lnTo>
                <a:lnTo>
                  <a:pt x="99" y="375"/>
                </a:lnTo>
                <a:lnTo>
                  <a:pt x="99" y="379"/>
                </a:lnTo>
                <a:lnTo>
                  <a:pt x="98" y="389"/>
                </a:lnTo>
                <a:lnTo>
                  <a:pt x="97" y="400"/>
                </a:lnTo>
                <a:lnTo>
                  <a:pt x="97" y="408"/>
                </a:lnTo>
                <a:lnTo>
                  <a:pt x="97" y="408"/>
                </a:lnTo>
                <a:lnTo>
                  <a:pt x="99" y="413"/>
                </a:lnTo>
                <a:lnTo>
                  <a:pt x="102" y="419"/>
                </a:lnTo>
                <a:lnTo>
                  <a:pt x="104" y="424"/>
                </a:lnTo>
                <a:lnTo>
                  <a:pt x="104" y="424"/>
                </a:lnTo>
                <a:lnTo>
                  <a:pt x="107" y="427"/>
                </a:lnTo>
                <a:lnTo>
                  <a:pt x="109" y="429"/>
                </a:lnTo>
                <a:lnTo>
                  <a:pt x="111" y="429"/>
                </a:lnTo>
                <a:lnTo>
                  <a:pt x="111" y="429"/>
                </a:lnTo>
                <a:lnTo>
                  <a:pt x="113" y="443"/>
                </a:lnTo>
                <a:lnTo>
                  <a:pt x="116" y="476"/>
                </a:lnTo>
                <a:lnTo>
                  <a:pt x="121" y="536"/>
                </a:lnTo>
                <a:lnTo>
                  <a:pt x="121" y="536"/>
                </a:lnTo>
                <a:lnTo>
                  <a:pt x="122" y="543"/>
                </a:lnTo>
                <a:lnTo>
                  <a:pt x="125" y="548"/>
                </a:lnTo>
                <a:lnTo>
                  <a:pt x="131" y="559"/>
                </a:lnTo>
                <a:lnTo>
                  <a:pt x="137" y="569"/>
                </a:lnTo>
                <a:lnTo>
                  <a:pt x="140" y="574"/>
                </a:lnTo>
                <a:lnTo>
                  <a:pt x="141" y="581"/>
                </a:lnTo>
                <a:lnTo>
                  <a:pt x="141" y="581"/>
                </a:lnTo>
                <a:lnTo>
                  <a:pt x="141" y="587"/>
                </a:lnTo>
                <a:lnTo>
                  <a:pt x="144" y="596"/>
                </a:lnTo>
                <a:lnTo>
                  <a:pt x="150" y="615"/>
                </a:lnTo>
                <a:lnTo>
                  <a:pt x="156" y="635"/>
                </a:lnTo>
                <a:lnTo>
                  <a:pt x="159" y="643"/>
                </a:lnTo>
                <a:lnTo>
                  <a:pt x="160" y="648"/>
                </a:lnTo>
                <a:lnTo>
                  <a:pt x="160" y="648"/>
                </a:lnTo>
                <a:lnTo>
                  <a:pt x="163" y="687"/>
                </a:lnTo>
                <a:lnTo>
                  <a:pt x="165" y="717"/>
                </a:lnTo>
                <a:lnTo>
                  <a:pt x="165" y="717"/>
                </a:lnTo>
                <a:lnTo>
                  <a:pt x="164" y="732"/>
                </a:lnTo>
                <a:lnTo>
                  <a:pt x="163" y="747"/>
                </a:lnTo>
                <a:lnTo>
                  <a:pt x="163" y="747"/>
                </a:lnTo>
                <a:lnTo>
                  <a:pt x="154" y="756"/>
                </a:lnTo>
                <a:lnTo>
                  <a:pt x="148" y="764"/>
                </a:lnTo>
                <a:lnTo>
                  <a:pt x="145" y="769"/>
                </a:lnTo>
                <a:lnTo>
                  <a:pt x="144" y="771"/>
                </a:lnTo>
                <a:lnTo>
                  <a:pt x="144" y="771"/>
                </a:lnTo>
                <a:lnTo>
                  <a:pt x="142" y="779"/>
                </a:lnTo>
                <a:lnTo>
                  <a:pt x="144" y="788"/>
                </a:lnTo>
                <a:lnTo>
                  <a:pt x="144" y="795"/>
                </a:lnTo>
                <a:lnTo>
                  <a:pt x="144" y="799"/>
                </a:lnTo>
                <a:lnTo>
                  <a:pt x="144" y="799"/>
                </a:lnTo>
                <a:lnTo>
                  <a:pt x="141" y="805"/>
                </a:lnTo>
                <a:lnTo>
                  <a:pt x="140" y="817"/>
                </a:lnTo>
                <a:lnTo>
                  <a:pt x="139" y="830"/>
                </a:lnTo>
                <a:lnTo>
                  <a:pt x="140" y="836"/>
                </a:lnTo>
                <a:lnTo>
                  <a:pt x="141" y="840"/>
                </a:lnTo>
                <a:lnTo>
                  <a:pt x="141" y="840"/>
                </a:lnTo>
                <a:lnTo>
                  <a:pt x="142" y="844"/>
                </a:lnTo>
                <a:lnTo>
                  <a:pt x="144" y="846"/>
                </a:lnTo>
                <a:lnTo>
                  <a:pt x="148" y="849"/>
                </a:lnTo>
                <a:lnTo>
                  <a:pt x="150" y="851"/>
                </a:lnTo>
                <a:lnTo>
                  <a:pt x="159" y="852"/>
                </a:lnTo>
                <a:lnTo>
                  <a:pt x="170" y="854"/>
                </a:lnTo>
                <a:lnTo>
                  <a:pt x="170" y="854"/>
                </a:lnTo>
                <a:lnTo>
                  <a:pt x="182" y="854"/>
                </a:lnTo>
                <a:lnTo>
                  <a:pt x="189" y="852"/>
                </a:lnTo>
                <a:lnTo>
                  <a:pt x="193" y="850"/>
                </a:lnTo>
                <a:lnTo>
                  <a:pt x="196" y="845"/>
                </a:lnTo>
                <a:lnTo>
                  <a:pt x="196" y="845"/>
                </a:lnTo>
                <a:lnTo>
                  <a:pt x="197" y="838"/>
                </a:lnTo>
                <a:lnTo>
                  <a:pt x="198" y="828"/>
                </a:lnTo>
                <a:lnTo>
                  <a:pt x="198" y="816"/>
                </a:lnTo>
                <a:lnTo>
                  <a:pt x="198" y="816"/>
                </a:lnTo>
                <a:lnTo>
                  <a:pt x="203" y="816"/>
                </a:lnTo>
                <a:lnTo>
                  <a:pt x="210" y="814"/>
                </a:lnTo>
                <a:lnTo>
                  <a:pt x="217" y="813"/>
                </a:lnTo>
                <a:lnTo>
                  <a:pt x="217" y="813"/>
                </a:lnTo>
                <a:lnTo>
                  <a:pt x="226" y="808"/>
                </a:lnTo>
                <a:lnTo>
                  <a:pt x="234" y="803"/>
                </a:lnTo>
                <a:lnTo>
                  <a:pt x="245" y="794"/>
                </a:lnTo>
                <a:lnTo>
                  <a:pt x="245" y="794"/>
                </a:lnTo>
                <a:lnTo>
                  <a:pt x="252" y="786"/>
                </a:lnTo>
                <a:lnTo>
                  <a:pt x="253" y="783"/>
                </a:lnTo>
                <a:lnTo>
                  <a:pt x="253" y="777"/>
                </a:lnTo>
                <a:lnTo>
                  <a:pt x="253" y="777"/>
                </a:lnTo>
                <a:lnTo>
                  <a:pt x="248" y="747"/>
                </a:lnTo>
                <a:lnTo>
                  <a:pt x="248" y="747"/>
                </a:lnTo>
                <a:lnTo>
                  <a:pt x="250" y="746"/>
                </a:lnTo>
                <a:lnTo>
                  <a:pt x="253" y="744"/>
                </a:lnTo>
                <a:lnTo>
                  <a:pt x="253" y="744"/>
                </a:lnTo>
                <a:lnTo>
                  <a:pt x="253" y="744"/>
                </a:lnTo>
                <a:lnTo>
                  <a:pt x="245" y="729"/>
                </a:lnTo>
                <a:lnTo>
                  <a:pt x="239" y="714"/>
                </a:lnTo>
                <a:lnTo>
                  <a:pt x="239" y="714"/>
                </a:lnTo>
                <a:lnTo>
                  <a:pt x="234" y="705"/>
                </a:lnTo>
                <a:lnTo>
                  <a:pt x="230" y="699"/>
                </a:lnTo>
                <a:lnTo>
                  <a:pt x="229" y="692"/>
                </a:lnTo>
                <a:lnTo>
                  <a:pt x="229" y="692"/>
                </a:lnTo>
                <a:lnTo>
                  <a:pt x="229" y="681"/>
                </a:lnTo>
                <a:lnTo>
                  <a:pt x="231" y="663"/>
                </a:lnTo>
                <a:lnTo>
                  <a:pt x="234" y="644"/>
                </a:lnTo>
                <a:lnTo>
                  <a:pt x="236" y="635"/>
                </a:lnTo>
                <a:lnTo>
                  <a:pt x="236" y="635"/>
                </a:lnTo>
                <a:lnTo>
                  <a:pt x="240" y="621"/>
                </a:lnTo>
                <a:lnTo>
                  <a:pt x="242" y="610"/>
                </a:lnTo>
                <a:lnTo>
                  <a:pt x="242" y="610"/>
                </a:lnTo>
                <a:lnTo>
                  <a:pt x="258" y="539"/>
                </a:lnTo>
                <a:lnTo>
                  <a:pt x="258" y="539"/>
                </a:lnTo>
                <a:lnTo>
                  <a:pt x="281" y="438"/>
                </a:lnTo>
                <a:lnTo>
                  <a:pt x="281" y="438"/>
                </a:lnTo>
                <a:lnTo>
                  <a:pt x="283" y="435"/>
                </a:lnTo>
                <a:lnTo>
                  <a:pt x="286" y="427"/>
                </a:lnTo>
                <a:lnTo>
                  <a:pt x="286" y="427"/>
                </a:lnTo>
                <a:lnTo>
                  <a:pt x="287" y="414"/>
                </a:lnTo>
                <a:lnTo>
                  <a:pt x="286" y="393"/>
                </a:lnTo>
                <a:lnTo>
                  <a:pt x="286" y="361"/>
                </a:lnTo>
                <a:lnTo>
                  <a:pt x="286" y="361"/>
                </a:lnTo>
                <a:lnTo>
                  <a:pt x="297" y="427"/>
                </a:lnTo>
                <a:lnTo>
                  <a:pt x="297" y="427"/>
                </a:lnTo>
                <a:lnTo>
                  <a:pt x="297" y="428"/>
                </a:lnTo>
                <a:lnTo>
                  <a:pt x="299" y="429"/>
                </a:lnTo>
                <a:lnTo>
                  <a:pt x="299" y="429"/>
                </a:lnTo>
                <a:lnTo>
                  <a:pt x="300" y="429"/>
                </a:lnTo>
                <a:lnTo>
                  <a:pt x="300" y="429"/>
                </a:lnTo>
                <a:lnTo>
                  <a:pt x="301" y="437"/>
                </a:lnTo>
                <a:lnTo>
                  <a:pt x="303" y="443"/>
                </a:lnTo>
                <a:lnTo>
                  <a:pt x="303" y="443"/>
                </a:lnTo>
                <a:lnTo>
                  <a:pt x="296" y="447"/>
                </a:lnTo>
                <a:lnTo>
                  <a:pt x="292" y="452"/>
                </a:lnTo>
                <a:lnTo>
                  <a:pt x="291" y="455"/>
                </a:lnTo>
                <a:lnTo>
                  <a:pt x="291" y="457"/>
                </a:lnTo>
                <a:lnTo>
                  <a:pt x="291" y="457"/>
                </a:lnTo>
                <a:lnTo>
                  <a:pt x="294" y="468"/>
                </a:lnTo>
                <a:lnTo>
                  <a:pt x="295" y="479"/>
                </a:lnTo>
                <a:lnTo>
                  <a:pt x="295" y="479"/>
                </a:lnTo>
                <a:lnTo>
                  <a:pt x="294" y="492"/>
                </a:lnTo>
                <a:lnTo>
                  <a:pt x="295" y="497"/>
                </a:lnTo>
                <a:lnTo>
                  <a:pt x="296" y="498"/>
                </a:lnTo>
                <a:lnTo>
                  <a:pt x="297" y="498"/>
                </a:lnTo>
                <a:lnTo>
                  <a:pt x="297" y="498"/>
                </a:lnTo>
                <a:lnTo>
                  <a:pt x="299" y="497"/>
                </a:lnTo>
                <a:lnTo>
                  <a:pt x="300" y="494"/>
                </a:lnTo>
                <a:lnTo>
                  <a:pt x="301" y="488"/>
                </a:lnTo>
                <a:lnTo>
                  <a:pt x="303" y="479"/>
                </a:lnTo>
                <a:lnTo>
                  <a:pt x="303" y="479"/>
                </a:lnTo>
                <a:lnTo>
                  <a:pt x="305" y="475"/>
                </a:lnTo>
                <a:lnTo>
                  <a:pt x="308" y="473"/>
                </a:lnTo>
                <a:lnTo>
                  <a:pt x="310" y="473"/>
                </a:lnTo>
                <a:lnTo>
                  <a:pt x="311" y="474"/>
                </a:lnTo>
                <a:lnTo>
                  <a:pt x="311" y="474"/>
                </a:lnTo>
                <a:lnTo>
                  <a:pt x="313" y="478"/>
                </a:lnTo>
                <a:lnTo>
                  <a:pt x="315" y="485"/>
                </a:lnTo>
                <a:lnTo>
                  <a:pt x="317" y="493"/>
                </a:lnTo>
                <a:lnTo>
                  <a:pt x="317" y="493"/>
                </a:lnTo>
                <a:lnTo>
                  <a:pt x="309" y="499"/>
                </a:lnTo>
                <a:lnTo>
                  <a:pt x="305" y="503"/>
                </a:lnTo>
                <a:lnTo>
                  <a:pt x="304" y="506"/>
                </a:lnTo>
                <a:lnTo>
                  <a:pt x="305" y="506"/>
                </a:lnTo>
                <a:lnTo>
                  <a:pt x="305" y="506"/>
                </a:lnTo>
                <a:lnTo>
                  <a:pt x="310" y="506"/>
                </a:lnTo>
                <a:lnTo>
                  <a:pt x="314" y="504"/>
                </a:lnTo>
                <a:lnTo>
                  <a:pt x="319" y="501"/>
                </a:lnTo>
                <a:lnTo>
                  <a:pt x="319" y="501"/>
                </a:lnTo>
                <a:lnTo>
                  <a:pt x="318" y="504"/>
                </a:lnTo>
                <a:lnTo>
                  <a:pt x="318" y="507"/>
                </a:lnTo>
                <a:lnTo>
                  <a:pt x="319" y="509"/>
                </a:lnTo>
                <a:lnTo>
                  <a:pt x="319" y="509"/>
                </a:lnTo>
                <a:lnTo>
                  <a:pt x="322" y="508"/>
                </a:lnTo>
                <a:lnTo>
                  <a:pt x="325" y="503"/>
                </a:lnTo>
                <a:lnTo>
                  <a:pt x="329" y="499"/>
                </a:lnTo>
                <a:lnTo>
                  <a:pt x="331" y="496"/>
                </a:lnTo>
                <a:lnTo>
                  <a:pt x="331" y="496"/>
                </a:lnTo>
                <a:lnTo>
                  <a:pt x="328" y="487"/>
                </a:lnTo>
                <a:lnTo>
                  <a:pt x="327" y="482"/>
                </a:lnTo>
                <a:lnTo>
                  <a:pt x="327" y="474"/>
                </a:lnTo>
                <a:lnTo>
                  <a:pt x="327" y="474"/>
                </a:lnTo>
                <a:lnTo>
                  <a:pt x="328" y="452"/>
                </a:lnTo>
                <a:lnTo>
                  <a:pt x="327" y="441"/>
                </a:lnTo>
                <a:lnTo>
                  <a:pt x="327" y="441"/>
                </a:lnTo>
                <a:lnTo>
                  <a:pt x="331" y="438"/>
                </a:lnTo>
                <a:lnTo>
                  <a:pt x="332" y="437"/>
                </a:lnTo>
                <a:lnTo>
                  <a:pt x="333" y="435"/>
                </a:lnTo>
                <a:lnTo>
                  <a:pt x="333" y="435"/>
                </a:lnTo>
                <a:lnTo>
                  <a:pt x="334" y="437"/>
                </a:lnTo>
                <a:lnTo>
                  <a:pt x="334" y="437"/>
                </a:lnTo>
                <a:lnTo>
                  <a:pt x="336" y="435"/>
                </a:lnTo>
                <a:lnTo>
                  <a:pt x="336" y="427"/>
                </a:lnTo>
                <a:lnTo>
                  <a:pt x="336" y="427"/>
                </a:lnTo>
                <a:lnTo>
                  <a:pt x="334" y="381"/>
                </a:lnTo>
                <a:lnTo>
                  <a:pt x="333" y="348"/>
                </a:lnTo>
                <a:lnTo>
                  <a:pt x="333" y="348"/>
                </a:lnTo>
                <a:lnTo>
                  <a:pt x="327" y="318"/>
                </a:lnTo>
                <a:lnTo>
                  <a:pt x="323" y="292"/>
                </a:lnTo>
                <a:lnTo>
                  <a:pt x="322" y="273"/>
                </a:lnTo>
                <a:lnTo>
                  <a:pt x="322" y="273"/>
                </a:lnTo>
                <a:lnTo>
                  <a:pt x="322" y="264"/>
                </a:lnTo>
                <a:lnTo>
                  <a:pt x="319" y="252"/>
                </a:lnTo>
                <a:lnTo>
                  <a:pt x="314" y="220"/>
                </a:lnTo>
                <a:lnTo>
                  <a:pt x="308" y="191"/>
                </a:lnTo>
                <a:lnTo>
                  <a:pt x="305" y="175"/>
                </a:lnTo>
                <a:lnTo>
                  <a:pt x="305" y="175"/>
                </a:lnTo>
                <a:lnTo>
                  <a:pt x="306" y="168"/>
                </a:lnTo>
                <a:lnTo>
                  <a:pt x="306" y="165"/>
                </a:lnTo>
                <a:lnTo>
                  <a:pt x="305" y="164"/>
                </a:lnTo>
                <a:lnTo>
                  <a:pt x="305" y="164"/>
                </a:lnTo>
                <a:lnTo>
                  <a:pt x="276" y="149"/>
                </a:lnTo>
                <a:lnTo>
                  <a:pt x="248" y="135"/>
                </a:lnTo>
                <a:lnTo>
                  <a:pt x="248" y="135"/>
                </a:lnTo>
                <a:lnTo>
                  <a:pt x="245" y="128"/>
                </a:lnTo>
                <a:lnTo>
                  <a:pt x="244" y="125"/>
                </a:lnTo>
                <a:lnTo>
                  <a:pt x="242" y="123"/>
                </a:lnTo>
                <a:lnTo>
                  <a:pt x="242" y="123"/>
                </a:lnTo>
                <a:lnTo>
                  <a:pt x="235" y="118"/>
                </a:lnTo>
                <a:lnTo>
                  <a:pt x="229" y="112"/>
                </a:lnTo>
                <a:lnTo>
                  <a:pt x="229" y="112"/>
                </a:lnTo>
                <a:lnTo>
                  <a:pt x="228" y="111"/>
                </a:lnTo>
                <a:lnTo>
                  <a:pt x="228" y="107"/>
                </a:lnTo>
                <a:lnTo>
                  <a:pt x="229" y="102"/>
                </a:lnTo>
                <a:lnTo>
                  <a:pt x="229" y="102"/>
                </a:lnTo>
                <a:lnTo>
                  <a:pt x="231" y="94"/>
                </a:lnTo>
                <a:lnTo>
                  <a:pt x="234" y="89"/>
                </a:lnTo>
                <a:lnTo>
                  <a:pt x="238" y="84"/>
                </a:lnTo>
                <a:lnTo>
                  <a:pt x="239" y="79"/>
                </a:lnTo>
                <a:lnTo>
                  <a:pt x="239" y="79"/>
                </a:lnTo>
                <a:lnTo>
                  <a:pt x="240" y="74"/>
                </a:lnTo>
                <a:lnTo>
                  <a:pt x="239" y="67"/>
                </a:lnTo>
                <a:lnTo>
                  <a:pt x="236" y="60"/>
                </a:lnTo>
                <a:lnTo>
                  <a:pt x="236" y="60"/>
                </a:lnTo>
                <a:lnTo>
                  <a:pt x="235" y="57"/>
                </a:lnTo>
                <a:lnTo>
                  <a:pt x="234" y="55"/>
                </a:lnTo>
                <a:lnTo>
                  <a:pt x="236" y="33"/>
                </a:lnTo>
                <a:lnTo>
                  <a:pt x="236" y="33"/>
                </a:lnTo>
                <a:lnTo>
                  <a:pt x="220" y="12"/>
                </a:lnTo>
                <a:lnTo>
                  <a:pt x="220" y="12"/>
                </a:lnTo>
                <a:lnTo>
                  <a:pt x="217" y="9"/>
                </a:lnTo>
                <a:lnTo>
                  <a:pt x="214" y="6"/>
                </a:lnTo>
                <a:lnTo>
                  <a:pt x="205" y="3"/>
                </a:lnTo>
                <a:lnTo>
                  <a:pt x="193" y="0"/>
                </a:lnTo>
                <a:lnTo>
                  <a:pt x="193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13"/>
          <p:cNvSpPr>
            <a:spLocks noEditPoints="1"/>
          </p:cNvSpPr>
          <p:nvPr/>
        </p:nvSpPr>
        <p:spPr bwMode="auto">
          <a:xfrm>
            <a:off x="6468509" y="745936"/>
            <a:ext cx="727075" cy="1709738"/>
          </a:xfrm>
          <a:custGeom>
            <a:avLst/>
            <a:gdLst>
              <a:gd name="T0" fmla="*/ 251 w 458"/>
              <a:gd name="T1" fmla="*/ 968 h 1077"/>
              <a:gd name="T2" fmla="*/ 279 w 458"/>
              <a:gd name="T3" fmla="*/ 1012 h 1077"/>
              <a:gd name="T4" fmla="*/ 305 w 458"/>
              <a:gd name="T5" fmla="*/ 1009 h 1077"/>
              <a:gd name="T6" fmla="*/ 314 w 458"/>
              <a:gd name="T7" fmla="*/ 940 h 1077"/>
              <a:gd name="T8" fmla="*/ 323 w 458"/>
              <a:gd name="T9" fmla="*/ 886 h 1077"/>
              <a:gd name="T10" fmla="*/ 336 w 458"/>
              <a:gd name="T11" fmla="*/ 815 h 1077"/>
              <a:gd name="T12" fmla="*/ 370 w 458"/>
              <a:gd name="T13" fmla="*/ 743 h 1077"/>
              <a:gd name="T14" fmla="*/ 407 w 458"/>
              <a:gd name="T15" fmla="*/ 749 h 1077"/>
              <a:gd name="T16" fmla="*/ 436 w 458"/>
              <a:gd name="T17" fmla="*/ 696 h 1077"/>
              <a:gd name="T18" fmla="*/ 457 w 458"/>
              <a:gd name="T19" fmla="*/ 551 h 1077"/>
              <a:gd name="T20" fmla="*/ 434 w 458"/>
              <a:gd name="T21" fmla="*/ 528 h 1077"/>
              <a:gd name="T22" fmla="*/ 421 w 458"/>
              <a:gd name="T23" fmla="*/ 486 h 1077"/>
              <a:gd name="T24" fmla="*/ 431 w 458"/>
              <a:gd name="T25" fmla="*/ 433 h 1077"/>
              <a:gd name="T26" fmla="*/ 438 w 458"/>
              <a:gd name="T27" fmla="*/ 404 h 1077"/>
              <a:gd name="T28" fmla="*/ 429 w 458"/>
              <a:gd name="T29" fmla="*/ 354 h 1077"/>
              <a:gd name="T30" fmla="*/ 420 w 458"/>
              <a:gd name="T31" fmla="*/ 308 h 1077"/>
              <a:gd name="T32" fmla="*/ 384 w 458"/>
              <a:gd name="T33" fmla="*/ 219 h 1077"/>
              <a:gd name="T34" fmla="*/ 363 w 458"/>
              <a:gd name="T35" fmla="*/ 158 h 1077"/>
              <a:gd name="T36" fmla="*/ 328 w 458"/>
              <a:gd name="T37" fmla="*/ 144 h 1077"/>
              <a:gd name="T38" fmla="*/ 309 w 458"/>
              <a:gd name="T39" fmla="*/ 119 h 1077"/>
              <a:gd name="T40" fmla="*/ 285 w 458"/>
              <a:gd name="T41" fmla="*/ 68 h 1077"/>
              <a:gd name="T42" fmla="*/ 258 w 458"/>
              <a:gd name="T43" fmla="*/ 5 h 1077"/>
              <a:gd name="T44" fmla="*/ 232 w 458"/>
              <a:gd name="T45" fmla="*/ 1 h 1077"/>
              <a:gd name="T46" fmla="*/ 205 w 458"/>
              <a:gd name="T47" fmla="*/ 10 h 1077"/>
              <a:gd name="T48" fmla="*/ 183 w 458"/>
              <a:gd name="T49" fmla="*/ 42 h 1077"/>
              <a:gd name="T50" fmla="*/ 178 w 458"/>
              <a:gd name="T51" fmla="*/ 73 h 1077"/>
              <a:gd name="T52" fmla="*/ 189 w 458"/>
              <a:gd name="T53" fmla="*/ 108 h 1077"/>
              <a:gd name="T54" fmla="*/ 173 w 458"/>
              <a:gd name="T55" fmla="*/ 118 h 1077"/>
              <a:gd name="T56" fmla="*/ 173 w 458"/>
              <a:gd name="T57" fmla="*/ 156 h 1077"/>
              <a:gd name="T58" fmla="*/ 134 w 458"/>
              <a:gd name="T59" fmla="*/ 183 h 1077"/>
              <a:gd name="T60" fmla="*/ 68 w 458"/>
              <a:gd name="T61" fmla="*/ 301 h 1077"/>
              <a:gd name="T62" fmla="*/ 0 w 458"/>
              <a:gd name="T63" fmla="*/ 569 h 1077"/>
              <a:gd name="T64" fmla="*/ 6 w 458"/>
              <a:gd name="T65" fmla="*/ 592 h 1077"/>
              <a:gd name="T66" fmla="*/ 36 w 458"/>
              <a:gd name="T67" fmla="*/ 640 h 1077"/>
              <a:gd name="T68" fmla="*/ 32 w 458"/>
              <a:gd name="T69" fmla="*/ 627 h 1077"/>
              <a:gd name="T70" fmla="*/ 40 w 458"/>
              <a:gd name="T71" fmla="*/ 611 h 1077"/>
              <a:gd name="T72" fmla="*/ 44 w 458"/>
              <a:gd name="T73" fmla="*/ 627 h 1077"/>
              <a:gd name="T74" fmla="*/ 50 w 458"/>
              <a:gd name="T75" fmla="*/ 576 h 1077"/>
              <a:gd name="T76" fmla="*/ 61 w 458"/>
              <a:gd name="T77" fmla="*/ 520 h 1077"/>
              <a:gd name="T78" fmla="*/ 120 w 458"/>
              <a:gd name="T79" fmla="*/ 476 h 1077"/>
              <a:gd name="T80" fmla="*/ 121 w 458"/>
              <a:gd name="T81" fmla="*/ 567 h 1077"/>
              <a:gd name="T82" fmla="*/ 134 w 458"/>
              <a:gd name="T83" fmla="*/ 597 h 1077"/>
              <a:gd name="T84" fmla="*/ 157 w 458"/>
              <a:gd name="T85" fmla="*/ 703 h 1077"/>
              <a:gd name="T86" fmla="*/ 169 w 458"/>
              <a:gd name="T87" fmla="*/ 903 h 1077"/>
              <a:gd name="T88" fmla="*/ 180 w 458"/>
              <a:gd name="T89" fmla="*/ 980 h 1077"/>
              <a:gd name="T90" fmla="*/ 186 w 458"/>
              <a:gd name="T91" fmla="*/ 997 h 1077"/>
              <a:gd name="T92" fmla="*/ 167 w 458"/>
              <a:gd name="T93" fmla="*/ 1058 h 1077"/>
              <a:gd name="T94" fmla="*/ 203 w 458"/>
              <a:gd name="T95" fmla="*/ 1077 h 1077"/>
              <a:gd name="T96" fmla="*/ 237 w 458"/>
              <a:gd name="T97" fmla="*/ 1065 h 1077"/>
              <a:gd name="T98" fmla="*/ 251 w 458"/>
              <a:gd name="T99" fmla="*/ 1045 h 1077"/>
              <a:gd name="T100" fmla="*/ 250 w 458"/>
              <a:gd name="T101" fmla="*/ 1018 h 1077"/>
              <a:gd name="T102" fmla="*/ 260 w 458"/>
              <a:gd name="T103" fmla="*/ 733 h 1077"/>
              <a:gd name="T104" fmla="*/ 261 w 458"/>
              <a:gd name="T105" fmla="*/ 815 h 1077"/>
              <a:gd name="T106" fmla="*/ 250 w 458"/>
              <a:gd name="T107" fmla="*/ 847 h 1077"/>
              <a:gd name="T108" fmla="*/ 247 w 458"/>
              <a:gd name="T109" fmla="*/ 687 h 1077"/>
              <a:gd name="T110" fmla="*/ 373 w 458"/>
              <a:gd name="T111" fmla="*/ 359 h 1077"/>
              <a:gd name="T112" fmla="*/ 383 w 458"/>
              <a:gd name="T113" fmla="*/ 444 h 1077"/>
              <a:gd name="T114" fmla="*/ 368 w 458"/>
              <a:gd name="T115" fmla="*/ 457 h 1077"/>
              <a:gd name="T116" fmla="*/ 361 w 458"/>
              <a:gd name="T117" fmla="*/ 433 h 1077"/>
              <a:gd name="T118" fmla="*/ 354 w 458"/>
              <a:gd name="T119" fmla="*/ 313 h 10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458" h="1077">
                <a:moveTo>
                  <a:pt x="251" y="1011"/>
                </a:moveTo>
                <a:lnTo>
                  <a:pt x="251" y="1011"/>
                </a:lnTo>
                <a:lnTo>
                  <a:pt x="251" y="989"/>
                </a:lnTo>
                <a:lnTo>
                  <a:pt x="251" y="968"/>
                </a:lnTo>
                <a:lnTo>
                  <a:pt x="251" y="966"/>
                </a:lnTo>
                <a:lnTo>
                  <a:pt x="251" y="968"/>
                </a:lnTo>
                <a:lnTo>
                  <a:pt x="251" y="968"/>
                </a:lnTo>
                <a:lnTo>
                  <a:pt x="251" y="968"/>
                </a:lnTo>
                <a:lnTo>
                  <a:pt x="255" y="976"/>
                </a:lnTo>
                <a:lnTo>
                  <a:pt x="258" y="984"/>
                </a:lnTo>
                <a:lnTo>
                  <a:pt x="262" y="993"/>
                </a:lnTo>
                <a:lnTo>
                  <a:pt x="269" y="1002"/>
                </a:lnTo>
                <a:lnTo>
                  <a:pt x="275" y="1008"/>
                </a:lnTo>
                <a:lnTo>
                  <a:pt x="279" y="1012"/>
                </a:lnTo>
                <a:lnTo>
                  <a:pt x="284" y="1013"/>
                </a:lnTo>
                <a:lnTo>
                  <a:pt x="288" y="1016"/>
                </a:lnTo>
                <a:lnTo>
                  <a:pt x="293" y="1016"/>
                </a:lnTo>
                <a:lnTo>
                  <a:pt x="293" y="1016"/>
                </a:lnTo>
                <a:lnTo>
                  <a:pt x="298" y="1015"/>
                </a:lnTo>
                <a:lnTo>
                  <a:pt x="302" y="1013"/>
                </a:lnTo>
                <a:lnTo>
                  <a:pt x="305" y="1009"/>
                </a:lnTo>
                <a:lnTo>
                  <a:pt x="308" y="1006"/>
                </a:lnTo>
                <a:lnTo>
                  <a:pt x="313" y="995"/>
                </a:lnTo>
                <a:lnTo>
                  <a:pt x="314" y="983"/>
                </a:lnTo>
                <a:lnTo>
                  <a:pt x="316" y="969"/>
                </a:lnTo>
                <a:lnTo>
                  <a:pt x="316" y="957"/>
                </a:lnTo>
                <a:lnTo>
                  <a:pt x="314" y="940"/>
                </a:lnTo>
                <a:lnTo>
                  <a:pt x="314" y="940"/>
                </a:lnTo>
                <a:lnTo>
                  <a:pt x="312" y="901"/>
                </a:lnTo>
                <a:lnTo>
                  <a:pt x="312" y="901"/>
                </a:lnTo>
                <a:lnTo>
                  <a:pt x="316" y="898"/>
                </a:lnTo>
                <a:lnTo>
                  <a:pt x="319" y="895"/>
                </a:lnTo>
                <a:lnTo>
                  <a:pt x="322" y="891"/>
                </a:lnTo>
                <a:lnTo>
                  <a:pt x="322" y="891"/>
                </a:lnTo>
                <a:lnTo>
                  <a:pt x="323" y="886"/>
                </a:lnTo>
                <a:lnTo>
                  <a:pt x="325" y="877"/>
                </a:lnTo>
                <a:lnTo>
                  <a:pt x="325" y="867"/>
                </a:lnTo>
                <a:lnTo>
                  <a:pt x="327" y="857"/>
                </a:lnTo>
                <a:lnTo>
                  <a:pt x="327" y="857"/>
                </a:lnTo>
                <a:lnTo>
                  <a:pt x="332" y="834"/>
                </a:lnTo>
                <a:lnTo>
                  <a:pt x="336" y="815"/>
                </a:lnTo>
                <a:lnTo>
                  <a:pt x="336" y="815"/>
                </a:lnTo>
                <a:lnTo>
                  <a:pt x="342" y="799"/>
                </a:lnTo>
                <a:lnTo>
                  <a:pt x="346" y="783"/>
                </a:lnTo>
                <a:lnTo>
                  <a:pt x="346" y="783"/>
                </a:lnTo>
                <a:lnTo>
                  <a:pt x="356" y="727"/>
                </a:lnTo>
                <a:lnTo>
                  <a:pt x="356" y="727"/>
                </a:lnTo>
                <a:lnTo>
                  <a:pt x="360" y="733"/>
                </a:lnTo>
                <a:lnTo>
                  <a:pt x="370" y="743"/>
                </a:lnTo>
                <a:lnTo>
                  <a:pt x="377" y="748"/>
                </a:lnTo>
                <a:lnTo>
                  <a:pt x="384" y="752"/>
                </a:lnTo>
                <a:lnTo>
                  <a:pt x="392" y="753"/>
                </a:lnTo>
                <a:lnTo>
                  <a:pt x="396" y="753"/>
                </a:lnTo>
                <a:lnTo>
                  <a:pt x="400" y="752"/>
                </a:lnTo>
                <a:lnTo>
                  <a:pt x="400" y="752"/>
                </a:lnTo>
                <a:lnTo>
                  <a:pt x="407" y="749"/>
                </a:lnTo>
                <a:lnTo>
                  <a:pt x="414" y="743"/>
                </a:lnTo>
                <a:lnTo>
                  <a:pt x="420" y="736"/>
                </a:lnTo>
                <a:lnTo>
                  <a:pt x="425" y="729"/>
                </a:lnTo>
                <a:lnTo>
                  <a:pt x="430" y="720"/>
                </a:lnTo>
                <a:lnTo>
                  <a:pt x="433" y="711"/>
                </a:lnTo>
                <a:lnTo>
                  <a:pt x="435" y="703"/>
                </a:lnTo>
                <a:lnTo>
                  <a:pt x="436" y="696"/>
                </a:lnTo>
                <a:lnTo>
                  <a:pt x="436" y="696"/>
                </a:lnTo>
                <a:lnTo>
                  <a:pt x="441" y="666"/>
                </a:lnTo>
                <a:lnTo>
                  <a:pt x="450" y="619"/>
                </a:lnTo>
                <a:lnTo>
                  <a:pt x="454" y="595"/>
                </a:lnTo>
                <a:lnTo>
                  <a:pt x="457" y="574"/>
                </a:lnTo>
                <a:lnTo>
                  <a:pt x="458" y="556"/>
                </a:lnTo>
                <a:lnTo>
                  <a:pt x="457" y="551"/>
                </a:lnTo>
                <a:lnTo>
                  <a:pt x="455" y="547"/>
                </a:lnTo>
                <a:lnTo>
                  <a:pt x="455" y="547"/>
                </a:lnTo>
                <a:lnTo>
                  <a:pt x="449" y="539"/>
                </a:lnTo>
                <a:lnTo>
                  <a:pt x="443" y="536"/>
                </a:lnTo>
                <a:lnTo>
                  <a:pt x="439" y="532"/>
                </a:lnTo>
                <a:lnTo>
                  <a:pt x="434" y="528"/>
                </a:lnTo>
                <a:lnTo>
                  <a:pt x="434" y="528"/>
                </a:lnTo>
                <a:lnTo>
                  <a:pt x="420" y="512"/>
                </a:lnTo>
                <a:lnTo>
                  <a:pt x="410" y="501"/>
                </a:lnTo>
                <a:lnTo>
                  <a:pt x="412" y="491"/>
                </a:lnTo>
                <a:lnTo>
                  <a:pt x="412" y="491"/>
                </a:lnTo>
                <a:lnTo>
                  <a:pt x="416" y="491"/>
                </a:lnTo>
                <a:lnTo>
                  <a:pt x="419" y="490"/>
                </a:lnTo>
                <a:lnTo>
                  <a:pt x="421" y="486"/>
                </a:lnTo>
                <a:lnTo>
                  <a:pt x="421" y="486"/>
                </a:lnTo>
                <a:lnTo>
                  <a:pt x="424" y="480"/>
                </a:lnTo>
                <a:lnTo>
                  <a:pt x="424" y="473"/>
                </a:lnTo>
                <a:lnTo>
                  <a:pt x="424" y="465"/>
                </a:lnTo>
                <a:lnTo>
                  <a:pt x="429" y="465"/>
                </a:lnTo>
                <a:lnTo>
                  <a:pt x="431" y="433"/>
                </a:lnTo>
                <a:lnTo>
                  <a:pt x="431" y="433"/>
                </a:lnTo>
                <a:lnTo>
                  <a:pt x="433" y="431"/>
                </a:lnTo>
                <a:lnTo>
                  <a:pt x="435" y="429"/>
                </a:lnTo>
                <a:lnTo>
                  <a:pt x="438" y="424"/>
                </a:lnTo>
                <a:lnTo>
                  <a:pt x="439" y="420"/>
                </a:lnTo>
                <a:lnTo>
                  <a:pt x="439" y="415"/>
                </a:lnTo>
                <a:lnTo>
                  <a:pt x="439" y="415"/>
                </a:lnTo>
                <a:lnTo>
                  <a:pt x="438" y="404"/>
                </a:lnTo>
                <a:lnTo>
                  <a:pt x="434" y="391"/>
                </a:lnTo>
                <a:lnTo>
                  <a:pt x="429" y="377"/>
                </a:lnTo>
                <a:lnTo>
                  <a:pt x="429" y="377"/>
                </a:lnTo>
                <a:lnTo>
                  <a:pt x="429" y="373"/>
                </a:lnTo>
                <a:lnTo>
                  <a:pt x="429" y="368"/>
                </a:lnTo>
                <a:lnTo>
                  <a:pt x="429" y="360"/>
                </a:lnTo>
                <a:lnTo>
                  <a:pt x="429" y="354"/>
                </a:lnTo>
                <a:lnTo>
                  <a:pt x="429" y="354"/>
                </a:lnTo>
                <a:lnTo>
                  <a:pt x="424" y="320"/>
                </a:lnTo>
                <a:lnTo>
                  <a:pt x="424" y="320"/>
                </a:lnTo>
                <a:lnTo>
                  <a:pt x="422" y="316"/>
                </a:lnTo>
                <a:lnTo>
                  <a:pt x="421" y="312"/>
                </a:lnTo>
                <a:lnTo>
                  <a:pt x="420" y="311"/>
                </a:lnTo>
                <a:lnTo>
                  <a:pt x="420" y="308"/>
                </a:lnTo>
                <a:lnTo>
                  <a:pt x="420" y="291"/>
                </a:lnTo>
                <a:lnTo>
                  <a:pt x="420" y="291"/>
                </a:lnTo>
                <a:lnTo>
                  <a:pt x="402" y="260"/>
                </a:lnTo>
                <a:lnTo>
                  <a:pt x="391" y="238"/>
                </a:lnTo>
                <a:lnTo>
                  <a:pt x="386" y="227"/>
                </a:lnTo>
                <a:lnTo>
                  <a:pt x="386" y="227"/>
                </a:lnTo>
                <a:lnTo>
                  <a:pt x="384" y="219"/>
                </a:lnTo>
                <a:lnTo>
                  <a:pt x="383" y="203"/>
                </a:lnTo>
                <a:lnTo>
                  <a:pt x="382" y="194"/>
                </a:lnTo>
                <a:lnTo>
                  <a:pt x="379" y="185"/>
                </a:lnTo>
                <a:lnTo>
                  <a:pt x="375" y="176"/>
                </a:lnTo>
                <a:lnTo>
                  <a:pt x="370" y="169"/>
                </a:lnTo>
                <a:lnTo>
                  <a:pt x="370" y="169"/>
                </a:lnTo>
                <a:lnTo>
                  <a:pt x="363" y="158"/>
                </a:lnTo>
                <a:lnTo>
                  <a:pt x="358" y="151"/>
                </a:lnTo>
                <a:lnTo>
                  <a:pt x="355" y="148"/>
                </a:lnTo>
                <a:lnTo>
                  <a:pt x="353" y="146"/>
                </a:lnTo>
                <a:lnTo>
                  <a:pt x="349" y="144"/>
                </a:lnTo>
                <a:lnTo>
                  <a:pt x="344" y="144"/>
                </a:lnTo>
                <a:lnTo>
                  <a:pt x="344" y="144"/>
                </a:lnTo>
                <a:lnTo>
                  <a:pt x="328" y="144"/>
                </a:lnTo>
                <a:lnTo>
                  <a:pt x="325" y="144"/>
                </a:lnTo>
                <a:lnTo>
                  <a:pt x="325" y="144"/>
                </a:lnTo>
                <a:lnTo>
                  <a:pt x="325" y="143"/>
                </a:lnTo>
                <a:lnTo>
                  <a:pt x="319" y="132"/>
                </a:lnTo>
                <a:lnTo>
                  <a:pt x="319" y="132"/>
                </a:lnTo>
                <a:lnTo>
                  <a:pt x="314" y="124"/>
                </a:lnTo>
                <a:lnTo>
                  <a:pt x="309" y="119"/>
                </a:lnTo>
                <a:lnTo>
                  <a:pt x="303" y="115"/>
                </a:lnTo>
                <a:lnTo>
                  <a:pt x="283" y="113"/>
                </a:lnTo>
                <a:lnTo>
                  <a:pt x="283" y="113"/>
                </a:lnTo>
                <a:lnTo>
                  <a:pt x="285" y="95"/>
                </a:lnTo>
                <a:lnTo>
                  <a:pt x="286" y="80"/>
                </a:lnTo>
                <a:lnTo>
                  <a:pt x="285" y="68"/>
                </a:lnTo>
                <a:lnTo>
                  <a:pt x="285" y="68"/>
                </a:lnTo>
                <a:lnTo>
                  <a:pt x="284" y="48"/>
                </a:lnTo>
                <a:lnTo>
                  <a:pt x="280" y="34"/>
                </a:lnTo>
                <a:lnTo>
                  <a:pt x="278" y="26"/>
                </a:lnTo>
                <a:lnTo>
                  <a:pt x="274" y="20"/>
                </a:lnTo>
                <a:lnTo>
                  <a:pt x="274" y="20"/>
                </a:lnTo>
                <a:lnTo>
                  <a:pt x="265" y="10"/>
                </a:lnTo>
                <a:lnTo>
                  <a:pt x="258" y="5"/>
                </a:lnTo>
                <a:lnTo>
                  <a:pt x="252" y="2"/>
                </a:lnTo>
                <a:lnTo>
                  <a:pt x="247" y="1"/>
                </a:lnTo>
                <a:lnTo>
                  <a:pt x="247" y="1"/>
                </a:lnTo>
                <a:lnTo>
                  <a:pt x="241" y="0"/>
                </a:lnTo>
                <a:lnTo>
                  <a:pt x="237" y="0"/>
                </a:lnTo>
                <a:lnTo>
                  <a:pt x="232" y="1"/>
                </a:lnTo>
                <a:lnTo>
                  <a:pt x="232" y="1"/>
                </a:lnTo>
                <a:lnTo>
                  <a:pt x="229" y="3"/>
                </a:lnTo>
                <a:lnTo>
                  <a:pt x="225" y="5"/>
                </a:lnTo>
                <a:lnTo>
                  <a:pt x="220" y="5"/>
                </a:lnTo>
                <a:lnTo>
                  <a:pt x="220" y="5"/>
                </a:lnTo>
                <a:lnTo>
                  <a:pt x="214" y="6"/>
                </a:lnTo>
                <a:lnTo>
                  <a:pt x="209" y="7"/>
                </a:lnTo>
                <a:lnTo>
                  <a:pt x="205" y="10"/>
                </a:lnTo>
                <a:lnTo>
                  <a:pt x="200" y="20"/>
                </a:lnTo>
                <a:lnTo>
                  <a:pt x="189" y="22"/>
                </a:lnTo>
                <a:lnTo>
                  <a:pt x="189" y="22"/>
                </a:lnTo>
                <a:lnTo>
                  <a:pt x="189" y="25"/>
                </a:lnTo>
                <a:lnTo>
                  <a:pt x="189" y="30"/>
                </a:lnTo>
                <a:lnTo>
                  <a:pt x="189" y="30"/>
                </a:lnTo>
                <a:lnTo>
                  <a:pt x="183" y="42"/>
                </a:lnTo>
                <a:lnTo>
                  <a:pt x="186" y="52"/>
                </a:lnTo>
                <a:lnTo>
                  <a:pt x="183" y="59"/>
                </a:lnTo>
                <a:lnTo>
                  <a:pt x="183" y="71"/>
                </a:lnTo>
                <a:lnTo>
                  <a:pt x="183" y="71"/>
                </a:lnTo>
                <a:lnTo>
                  <a:pt x="181" y="72"/>
                </a:lnTo>
                <a:lnTo>
                  <a:pt x="178" y="73"/>
                </a:lnTo>
                <a:lnTo>
                  <a:pt x="178" y="73"/>
                </a:lnTo>
                <a:lnTo>
                  <a:pt x="177" y="76"/>
                </a:lnTo>
                <a:lnTo>
                  <a:pt x="176" y="80"/>
                </a:lnTo>
                <a:lnTo>
                  <a:pt x="176" y="83"/>
                </a:lnTo>
                <a:lnTo>
                  <a:pt x="178" y="89"/>
                </a:lnTo>
                <a:lnTo>
                  <a:pt x="178" y="89"/>
                </a:lnTo>
                <a:lnTo>
                  <a:pt x="185" y="100"/>
                </a:lnTo>
                <a:lnTo>
                  <a:pt x="189" y="108"/>
                </a:lnTo>
                <a:lnTo>
                  <a:pt x="189" y="108"/>
                </a:lnTo>
                <a:lnTo>
                  <a:pt x="186" y="108"/>
                </a:lnTo>
                <a:lnTo>
                  <a:pt x="181" y="109"/>
                </a:lnTo>
                <a:lnTo>
                  <a:pt x="178" y="109"/>
                </a:lnTo>
                <a:lnTo>
                  <a:pt x="176" y="111"/>
                </a:lnTo>
                <a:lnTo>
                  <a:pt x="175" y="114"/>
                </a:lnTo>
                <a:lnTo>
                  <a:pt x="173" y="118"/>
                </a:lnTo>
                <a:lnTo>
                  <a:pt x="173" y="118"/>
                </a:lnTo>
                <a:lnTo>
                  <a:pt x="173" y="128"/>
                </a:lnTo>
                <a:lnTo>
                  <a:pt x="175" y="138"/>
                </a:lnTo>
                <a:lnTo>
                  <a:pt x="176" y="147"/>
                </a:lnTo>
                <a:lnTo>
                  <a:pt x="176" y="152"/>
                </a:lnTo>
                <a:lnTo>
                  <a:pt x="176" y="152"/>
                </a:lnTo>
                <a:lnTo>
                  <a:pt x="173" y="156"/>
                </a:lnTo>
                <a:lnTo>
                  <a:pt x="168" y="160"/>
                </a:lnTo>
                <a:lnTo>
                  <a:pt x="168" y="160"/>
                </a:lnTo>
                <a:lnTo>
                  <a:pt x="166" y="162"/>
                </a:lnTo>
                <a:lnTo>
                  <a:pt x="163" y="167"/>
                </a:lnTo>
                <a:lnTo>
                  <a:pt x="159" y="174"/>
                </a:lnTo>
                <a:lnTo>
                  <a:pt x="159" y="174"/>
                </a:lnTo>
                <a:lnTo>
                  <a:pt x="134" y="183"/>
                </a:lnTo>
                <a:lnTo>
                  <a:pt x="115" y="191"/>
                </a:lnTo>
                <a:lnTo>
                  <a:pt x="107" y="197"/>
                </a:lnTo>
                <a:lnTo>
                  <a:pt x="103" y="200"/>
                </a:lnTo>
                <a:lnTo>
                  <a:pt x="103" y="200"/>
                </a:lnTo>
                <a:lnTo>
                  <a:pt x="98" y="212"/>
                </a:lnTo>
                <a:lnTo>
                  <a:pt x="89" y="235"/>
                </a:lnTo>
                <a:lnTo>
                  <a:pt x="68" y="301"/>
                </a:lnTo>
                <a:lnTo>
                  <a:pt x="40" y="393"/>
                </a:lnTo>
                <a:lnTo>
                  <a:pt x="40" y="393"/>
                </a:lnTo>
                <a:lnTo>
                  <a:pt x="27" y="447"/>
                </a:lnTo>
                <a:lnTo>
                  <a:pt x="11" y="518"/>
                </a:lnTo>
                <a:lnTo>
                  <a:pt x="11" y="518"/>
                </a:lnTo>
                <a:lnTo>
                  <a:pt x="3" y="555"/>
                </a:lnTo>
                <a:lnTo>
                  <a:pt x="0" y="569"/>
                </a:lnTo>
                <a:lnTo>
                  <a:pt x="0" y="574"/>
                </a:lnTo>
                <a:lnTo>
                  <a:pt x="0" y="574"/>
                </a:lnTo>
                <a:lnTo>
                  <a:pt x="2" y="575"/>
                </a:lnTo>
                <a:lnTo>
                  <a:pt x="4" y="578"/>
                </a:lnTo>
                <a:lnTo>
                  <a:pt x="6" y="581"/>
                </a:lnTo>
                <a:lnTo>
                  <a:pt x="6" y="581"/>
                </a:lnTo>
                <a:lnTo>
                  <a:pt x="6" y="592"/>
                </a:lnTo>
                <a:lnTo>
                  <a:pt x="6" y="600"/>
                </a:lnTo>
                <a:lnTo>
                  <a:pt x="8" y="611"/>
                </a:lnTo>
                <a:lnTo>
                  <a:pt x="8" y="611"/>
                </a:lnTo>
                <a:lnTo>
                  <a:pt x="11" y="616"/>
                </a:lnTo>
                <a:lnTo>
                  <a:pt x="14" y="621"/>
                </a:lnTo>
                <a:lnTo>
                  <a:pt x="26" y="632"/>
                </a:lnTo>
                <a:lnTo>
                  <a:pt x="36" y="640"/>
                </a:lnTo>
                <a:lnTo>
                  <a:pt x="40" y="642"/>
                </a:lnTo>
                <a:lnTo>
                  <a:pt x="42" y="642"/>
                </a:lnTo>
                <a:lnTo>
                  <a:pt x="42" y="642"/>
                </a:lnTo>
                <a:lnTo>
                  <a:pt x="42" y="641"/>
                </a:lnTo>
                <a:lnTo>
                  <a:pt x="42" y="639"/>
                </a:lnTo>
                <a:lnTo>
                  <a:pt x="39" y="633"/>
                </a:lnTo>
                <a:lnTo>
                  <a:pt x="32" y="627"/>
                </a:lnTo>
                <a:lnTo>
                  <a:pt x="32" y="627"/>
                </a:lnTo>
                <a:lnTo>
                  <a:pt x="32" y="616"/>
                </a:lnTo>
                <a:lnTo>
                  <a:pt x="32" y="603"/>
                </a:lnTo>
                <a:lnTo>
                  <a:pt x="32" y="603"/>
                </a:lnTo>
                <a:lnTo>
                  <a:pt x="34" y="604"/>
                </a:lnTo>
                <a:lnTo>
                  <a:pt x="36" y="607"/>
                </a:lnTo>
                <a:lnTo>
                  <a:pt x="40" y="611"/>
                </a:lnTo>
                <a:lnTo>
                  <a:pt x="40" y="611"/>
                </a:lnTo>
                <a:lnTo>
                  <a:pt x="39" y="618"/>
                </a:lnTo>
                <a:lnTo>
                  <a:pt x="40" y="625"/>
                </a:lnTo>
                <a:lnTo>
                  <a:pt x="41" y="627"/>
                </a:lnTo>
                <a:lnTo>
                  <a:pt x="42" y="627"/>
                </a:lnTo>
                <a:lnTo>
                  <a:pt x="42" y="627"/>
                </a:lnTo>
                <a:lnTo>
                  <a:pt x="44" y="627"/>
                </a:lnTo>
                <a:lnTo>
                  <a:pt x="46" y="625"/>
                </a:lnTo>
                <a:lnTo>
                  <a:pt x="49" y="617"/>
                </a:lnTo>
                <a:lnTo>
                  <a:pt x="51" y="609"/>
                </a:lnTo>
                <a:lnTo>
                  <a:pt x="51" y="603"/>
                </a:lnTo>
                <a:lnTo>
                  <a:pt x="51" y="603"/>
                </a:lnTo>
                <a:lnTo>
                  <a:pt x="45" y="576"/>
                </a:lnTo>
                <a:lnTo>
                  <a:pt x="50" y="576"/>
                </a:lnTo>
                <a:lnTo>
                  <a:pt x="50" y="576"/>
                </a:lnTo>
                <a:lnTo>
                  <a:pt x="49" y="560"/>
                </a:lnTo>
                <a:lnTo>
                  <a:pt x="50" y="547"/>
                </a:lnTo>
                <a:lnTo>
                  <a:pt x="50" y="542"/>
                </a:lnTo>
                <a:lnTo>
                  <a:pt x="51" y="537"/>
                </a:lnTo>
                <a:lnTo>
                  <a:pt x="51" y="537"/>
                </a:lnTo>
                <a:lnTo>
                  <a:pt x="61" y="520"/>
                </a:lnTo>
                <a:lnTo>
                  <a:pt x="69" y="510"/>
                </a:lnTo>
                <a:lnTo>
                  <a:pt x="128" y="381"/>
                </a:lnTo>
                <a:lnTo>
                  <a:pt x="128" y="381"/>
                </a:lnTo>
                <a:lnTo>
                  <a:pt x="124" y="420"/>
                </a:lnTo>
                <a:lnTo>
                  <a:pt x="121" y="452"/>
                </a:lnTo>
                <a:lnTo>
                  <a:pt x="120" y="476"/>
                </a:lnTo>
                <a:lnTo>
                  <a:pt x="120" y="476"/>
                </a:lnTo>
                <a:lnTo>
                  <a:pt x="121" y="492"/>
                </a:lnTo>
                <a:lnTo>
                  <a:pt x="122" y="506"/>
                </a:lnTo>
                <a:lnTo>
                  <a:pt x="125" y="523"/>
                </a:lnTo>
                <a:lnTo>
                  <a:pt x="125" y="523"/>
                </a:lnTo>
                <a:lnTo>
                  <a:pt x="122" y="547"/>
                </a:lnTo>
                <a:lnTo>
                  <a:pt x="121" y="562"/>
                </a:lnTo>
                <a:lnTo>
                  <a:pt x="121" y="567"/>
                </a:lnTo>
                <a:lnTo>
                  <a:pt x="122" y="569"/>
                </a:lnTo>
                <a:lnTo>
                  <a:pt x="122" y="569"/>
                </a:lnTo>
                <a:lnTo>
                  <a:pt x="130" y="570"/>
                </a:lnTo>
                <a:lnTo>
                  <a:pt x="135" y="571"/>
                </a:lnTo>
                <a:lnTo>
                  <a:pt x="135" y="571"/>
                </a:lnTo>
                <a:lnTo>
                  <a:pt x="134" y="579"/>
                </a:lnTo>
                <a:lnTo>
                  <a:pt x="134" y="597"/>
                </a:lnTo>
                <a:lnTo>
                  <a:pt x="136" y="619"/>
                </a:lnTo>
                <a:lnTo>
                  <a:pt x="139" y="631"/>
                </a:lnTo>
                <a:lnTo>
                  <a:pt x="142" y="642"/>
                </a:lnTo>
                <a:lnTo>
                  <a:pt x="142" y="642"/>
                </a:lnTo>
                <a:lnTo>
                  <a:pt x="145" y="655"/>
                </a:lnTo>
                <a:lnTo>
                  <a:pt x="149" y="669"/>
                </a:lnTo>
                <a:lnTo>
                  <a:pt x="157" y="703"/>
                </a:lnTo>
                <a:lnTo>
                  <a:pt x="163" y="735"/>
                </a:lnTo>
                <a:lnTo>
                  <a:pt x="166" y="754"/>
                </a:lnTo>
                <a:lnTo>
                  <a:pt x="166" y="754"/>
                </a:lnTo>
                <a:lnTo>
                  <a:pt x="167" y="783"/>
                </a:lnTo>
                <a:lnTo>
                  <a:pt x="168" y="833"/>
                </a:lnTo>
                <a:lnTo>
                  <a:pt x="168" y="884"/>
                </a:lnTo>
                <a:lnTo>
                  <a:pt x="169" y="903"/>
                </a:lnTo>
                <a:lnTo>
                  <a:pt x="171" y="915"/>
                </a:lnTo>
                <a:lnTo>
                  <a:pt x="171" y="915"/>
                </a:lnTo>
                <a:lnTo>
                  <a:pt x="176" y="946"/>
                </a:lnTo>
                <a:lnTo>
                  <a:pt x="178" y="959"/>
                </a:lnTo>
                <a:lnTo>
                  <a:pt x="178" y="969"/>
                </a:lnTo>
                <a:lnTo>
                  <a:pt x="178" y="969"/>
                </a:lnTo>
                <a:lnTo>
                  <a:pt x="180" y="980"/>
                </a:lnTo>
                <a:lnTo>
                  <a:pt x="181" y="984"/>
                </a:lnTo>
                <a:lnTo>
                  <a:pt x="181" y="984"/>
                </a:lnTo>
                <a:lnTo>
                  <a:pt x="183" y="985"/>
                </a:lnTo>
                <a:lnTo>
                  <a:pt x="186" y="985"/>
                </a:lnTo>
                <a:lnTo>
                  <a:pt x="191" y="987"/>
                </a:lnTo>
                <a:lnTo>
                  <a:pt x="186" y="997"/>
                </a:lnTo>
                <a:lnTo>
                  <a:pt x="186" y="997"/>
                </a:lnTo>
                <a:lnTo>
                  <a:pt x="186" y="1012"/>
                </a:lnTo>
                <a:lnTo>
                  <a:pt x="186" y="1023"/>
                </a:lnTo>
                <a:lnTo>
                  <a:pt x="186" y="1030"/>
                </a:lnTo>
                <a:lnTo>
                  <a:pt x="186" y="1030"/>
                </a:lnTo>
                <a:lnTo>
                  <a:pt x="175" y="1044"/>
                </a:lnTo>
                <a:lnTo>
                  <a:pt x="168" y="1054"/>
                </a:lnTo>
                <a:lnTo>
                  <a:pt x="167" y="1058"/>
                </a:lnTo>
                <a:lnTo>
                  <a:pt x="166" y="1062"/>
                </a:lnTo>
                <a:lnTo>
                  <a:pt x="166" y="1062"/>
                </a:lnTo>
                <a:lnTo>
                  <a:pt x="168" y="1068"/>
                </a:lnTo>
                <a:lnTo>
                  <a:pt x="172" y="1072"/>
                </a:lnTo>
                <a:lnTo>
                  <a:pt x="176" y="1074"/>
                </a:lnTo>
                <a:lnTo>
                  <a:pt x="176" y="1074"/>
                </a:lnTo>
                <a:lnTo>
                  <a:pt x="203" y="1077"/>
                </a:lnTo>
                <a:lnTo>
                  <a:pt x="222" y="1077"/>
                </a:lnTo>
                <a:lnTo>
                  <a:pt x="229" y="1075"/>
                </a:lnTo>
                <a:lnTo>
                  <a:pt x="234" y="1074"/>
                </a:lnTo>
                <a:lnTo>
                  <a:pt x="234" y="1074"/>
                </a:lnTo>
                <a:lnTo>
                  <a:pt x="237" y="1072"/>
                </a:lnTo>
                <a:lnTo>
                  <a:pt x="237" y="1069"/>
                </a:lnTo>
                <a:lnTo>
                  <a:pt x="237" y="1065"/>
                </a:lnTo>
                <a:lnTo>
                  <a:pt x="236" y="1060"/>
                </a:lnTo>
                <a:lnTo>
                  <a:pt x="236" y="1059"/>
                </a:lnTo>
                <a:lnTo>
                  <a:pt x="237" y="1058"/>
                </a:lnTo>
                <a:lnTo>
                  <a:pt x="237" y="1058"/>
                </a:lnTo>
                <a:lnTo>
                  <a:pt x="246" y="1053"/>
                </a:lnTo>
                <a:lnTo>
                  <a:pt x="250" y="1049"/>
                </a:lnTo>
                <a:lnTo>
                  <a:pt x="251" y="1045"/>
                </a:lnTo>
                <a:lnTo>
                  <a:pt x="251" y="1045"/>
                </a:lnTo>
                <a:lnTo>
                  <a:pt x="251" y="1040"/>
                </a:lnTo>
                <a:lnTo>
                  <a:pt x="250" y="1035"/>
                </a:lnTo>
                <a:lnTo>
                  <a:pt x="247" y="1028"/>
                </a:lnTo>
                <a:lnTo>
                  <a:pt x="247" y="1026"/>
                </a:lnTo>
                <a:lnTo>
                  <a:pt x="247" y="1026"/>
                </a:lnTo>
                <a:lnTo>
                  <a:pt x="250" y="1018"/>
                </a:lnTo>
                <a:lnTo>
                  <a:pt x="251" y="1015"/>
                </a:lnTo>
                <a:lnTo>
                  <a:pt x="251" y="1011"/>
                </a:lnTo>
                <a:lnTo>
                  <a:pt x="251" y="1011"/>
                </a:lnTo>
                <a:close/>
                <a:moveTo>
                  <a:pt x="247" y="687"/>
                </a:moveTo>
                <a:lnTo>
                  <a:pt x="253" y="713"/>
                </a:lnTo>
                <a:lnTo>
                  <a:pt x="253" y="713"/>
                </a:lnTo>
                <a:lnTo>
                  <a:pt x="260" y="733"/>
                </a:lnTo>
                <a:lnTo>
                  <a:pt x="264" y="748"/>
                </a:lnTo>
                <a:lnTo>
                  <a:pt x="266" y="759"/>
                </a:lnTo>
                <a:lnTo>
                  <a:pt x="266" y="759"/>
                </a:lnTo>
                <a:lnTo>
                  <a:pt x="266" y="769"/>
                </a:lnTo>
                <a:lnTo>
                  <a:pt x="265" y="781"/>
                </a:lnTo>
                <a:lnTo>
                  <a:pt x="262" y="796"/>
                </a:lnTo>
                <a:lnTo>
                  <a:pt x="261" y="815"/>
                </a:lnTo>
                <a:lnTo>
                  <a:pt x="261" y="815"/>
                </a:lnTo>
                <a:lnTo>
                  <a:pt x="258" y="839"/>
                </a:lnTo>
                <a:lnTo>
                  <a:pt x="256" y="863"/>
                </a:lnTo>
                <a:lnTo>
                  <a:pt x="251" y="891"/>
                </a:lnTo>
                <a:lnTo>
                  <a:pt x="251" y="891"/>
                </a:lnTo>
                <a:lnTo>
                  <a:pt x="250" y="874"/>
                </a:lnTo>
                <a:lnTo>
                  <a:pt x="250" y="847"/>
                </a:lnTo>
                <a:lnTo>
                  <a:pt x="250" y="847"/>
                </a:lnTo>
                <a:lnTo>
                  <a:pt x="248" y="837"/>
                </a:lnTo>
                <a:lnTo>
                  <a:pt x="244" y="825"/>
                </a:lnTo>
                <a:lnTo>
                  <a:pt x="242" y="814"/>
                </a:lnTo>
                <a:lnTo>
                  <a:pt x="242" y="806"/>
                </a:lnTo>
                <a:lnTo>
                  <a:pt x="242" y="806"/>
                </a:lnTo>
                <a:lnTo>
                  <a:pt x="247" y="687"/>
                </a:lnTo>
                <a:lnTo>
                  <a:pt x="247" y="687"/>
                </a:lnTo>
                <a:close/>
                <a:moveTo>
                  <a:pt x="354" y="313"/>
                </a:moveTo>
                <a:lnTo>
                  <a:pt x="354" y="313"/>
                </a:lnTo>
                <a:lnTo>
                  <a:pt x="361" y="329"/>
                </a:lnTo>
                <a:lnTo>
                  <a:pt x="368" y="344"/>
                </a:lnTo>
                <a:lnTo>
                  <a:pt x="373" y="359"/>
                </a:lnTo>
                <a:lnTo>
                  <a:pt x="373" y="359"/>
                </a:lnTo>
                <a:lnTo>
                  <a:pt x="379" y="383"/>
                </a:lnTo>
                <a:lnTo>
                  <a:pt x="382" y="393"/>
                </a:lnTo>
                <a:lnTo>
                  <a:pt x="383" y="406"/>
                </a:lnTo>
                <a:lnTo>
                  <a:pt x="383" y="406"/>
                </a:lnTo>
                <a:lnTo>
                  <a:pt x="383" y="431"/>
                </a:lnTo>
                <a:lnTo>
                  <a:pt x="383" y="444"/>
                </a:lnTo>
                <a:lnTo>
                  <a:pt x="383" y="444"/>
                </a:lnTo>
                <a:lnTo>
                  <a:pt x="382" y="447"/>
                </a:lnTo>
                <a:lnTo>
                  <a:pt x="380" y="448"/>
                </a:lnTo>
                <a:lnTo>
                  <a:pt x="378" y="449"/>
                </a:lnTo>
                <a:lnTo>
                  <a:pt x="378" y="449"/>
                </a:lnTo>
                <a:lnTo>
                  <a:pt x="372" y="453"/>
                </a:lnTo>
                <a:lnTo>
                  <a:pt x="368" y="457"/>
                </a:lnTo>
                <a:lnTo>
                  <a:pt x="368" y="457"/>
                </a:lnTo>
                <a:lnTo>
                  <a:pt x="368" y="454"/>
                </a:lnTo>
                <a:lnTo>
                  <a:pt x="368" y="449"/>
                </a:lnTo>
                <a:lnTo>
                  <a:pt x="368" y="449"/>
                </a:lnTo>
                <a:lnTo>
                  <a:pt x="368" y="447"/>
                </a:lnTo>
                <a:lnTo>
                  <a:pt x="365" y="442"/>
                </a:lnTo>
                <a:lnTo>
                  <a:pt x="363" y="437"/>
                </a:lnTo>
                <a:lnTo>
                  <a:pt x="361" y="433"/>
                </a:lnTo>
                <a:lnTo>
                  <a:pt x="361" y="433"/>
                </a:lnTo>
                <a:lnTo>
                  <a:pt x="360" y="423"/>
                </a:lnTo>
                <a:lnTo>
                  <a:pt x="359" y="406"/>
                </a:lnTo>
                <a:lnTo>
                  <a:pt x="359" y="406"/>
                </a:lnTo>
                <a:lnTo>
                  <a:pt x="356" y="354"/>
                </a:lnTo>
                <a:lnTo>
                  <a:pt x="354" y="313"/>
                </a:lnTo>
                <a:lnTo>
                  <a:pt x="354" y="313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29"/>
          <p:cNvSpPr>
            <a:spLocks/>
          </p:cNvSpPr>
          <p:nvPr/>
        </p:nvSpPr>
        <p:spPr bwMode="auto">
          <a:xfrm>
            <a:off x="4668127" y="4570420"/>
            <a:ext cx="671101" cy="1778159"/>
          </a:xfrm>
          <a:custGeom>
            <a:avLst/>
            <a:gdLst>
              <a:gd name="T0" fmla="*/ 143 w 391"/>
              <a:gd name="T1" fmla="*/ 1 h 1036"/>
              <a:gd name="T2" fmla="*/ 110 w 391"/>
              <a:gd name="T3" fmla="*/ 33 h 1036"/>
              <a:gd name="T4" fmla="*/ 104 w 391"/>
              <a:gd name="T5" fmla="*/ 69 h 1036"/>
              <a:gd name="T6" fmla="*/ 102 w 391"/>
              <a:gd name="T7" fmla="*/ 78 h 1036"/>
              <a:gd name="T8" fmla="*/ 111 w 391"/>
              <a:gd name="T9" fmla="*/ 113 h 1036"/>
              <a:gd name="T10" fmla="*/ 96 w 391"/>
              <a:gd name="T11" fmla="*/ 156 h 1036"/>
              <a:gd name="T12" fmla="*/ 52 w 391"/>
              <a:gd name="T13" fmla="*/ 176 h 1036"/>
              <a:gd name="T14" fmla="*/ 38 w 391"/>
              <a:gd name="T15" fmla="*/ 185 h 1036"/>
              <a:gd name="T16" fmla="*/ 25 w 391"/>
              <a:gd name="T17" fmla="*/ 251 h 1036"/>
              <a:gd name="T18" fmla="*/ 19 w 391"/>
              <a:gd name="T19" fmla="*/ 307 h 1036"/>
              <a:gd name="T20" fmla="*/ 14 w 391"/>
              <a:gd name="T21" fmla="*/ 378 h 1036"/>
              <a:gd name="T22" fmla="*/ 14 w 391"/>
              <a:gd name="T23" fmla="*/ 467 h 1036"/>
              <a:gd name="T24" fmla="*/ 1 w 391"/>
              <a:gd name="T25" fmla="*/ 513 h 1036"/>
              <a:gd name="T26" fmla="*/ 5 w 391"/>
              <a:gd name="T27" fmla="*/ 545 h 1036"/>
              <a:gd name="T28" fmla="*/ 15 w 391"/>
              <a:gd name="T29" fmla="*/ 546 h 1036"/>
              <a:gd name="T30" fmla="*/ 25 w 391"/>
              <a:gd name="T31" fmla="*/ 593 h 1036"/>
              <a:gd name="T32" fmla="*/ 49 w 391"/>
              <a:gd name="T33" fmla="*/ 599 h 1036"/>
              <a:gd name="T34" fmla="*/ 64 w 391"/>
              <a:gd name="T35" fmla="*/ 578 h 1036"/>
              <a:gd name="T36" fmla="*/ 85 w 391"/>
              <a:gd name="T37" fmla="*/ 581 h 1036"/>
              <a:gd name="T38" fmla="*/ 109 w 391"/>
              <a:gd name="T39" fmla="*/ 711 h 1036"/>
              <a:gd name="T40" fmla="*/ 127 w 391"/>
              <a:gd name="T41" fmla="*/ 840 h 1036"/>
              <a:gd name="T42" fmla="*/ 170 w 391"/>
              <a:gd name="T43" fmla="*/ 980 h 1036"/>
              <a:gd name="T44" fmla="*/ 155 w 391"/>
              <a:gd name="T45" fmla="*/ 1020 h 1036"/>
              <a:gd name="T46" fmla="*/ 183 w 391"/>
              <a:gd name="T47" fmla="*/ 1036 h 1036"/>
              <a:gd name="T48" fmla="*/ 227 w 391"/>
              <a:gd name="T49" fmla="*/ 1023 h 1036"/>
              <a:gd name="T50" fmla="*/ 230 w 391"/>
              <a:gd name="T51" fmla="*/ 968 h 1036"/>
              <a:gd name="T52" fmla="*/ 238 w 391"/>
              <a:gd name="T53" fmla="*/ 942 h 1036"/>
              <a:gd name="T54" fmla="*/ 228 w 391"/>
              <a:gd name="T55" fmla="*/ 871 h 1036"/>
              <a:gd name="T56" fmla="*/ 266 w 391"/>
              <a:gd name="T57" fmla="*/ 741 h 1036"/>
              <a:gd name="T58" fmla="*/ 280 w 391"/>
              <a:gd name="T59" fmla="*/ 659 h 1036"/>
              <a:gd name="T60" fmla="*/ 301 w 391"/>
              <a:gd name="T61" fmla="*/ 589 h 1036"/>
              <a:gd name="T62" fmla="*/ 305 w 391"/>
              <a:gd name="T63" fmla="*/ 506 h 1036"/>
              <a:gd name="T64" fmla="*/ 308 w 391"/>
              <a:gd name="T65" fmla="*/ 405 h 1036"/>
              <a:gd name="T66" fmla="*/ 322 w 391"/>
              <a:gd name="T67" fmla="*/ 444 h 1036"/>
              <a:gd name="T68" fmla="*/ 329 w 391"/>
              <a:gd name="T69" fmla="*/ 462 h 1036"/>
              <a:gd name="T70" fmla="*/ 338 w 391"/>
              <a:gd name="T71" fmla="*/ 500 h 1036"/>
              <a:gd name="T72" fmla="*/ 353 w 391"/>
              <a:gd name="T73" fmla="*/ 485 h 1036"/>
              <a:gd name="T74" fmla="*/ 344 w 391"/>
              <a:gd name="T75" fmla="*/ 512 h 1036"/>
              <a:gd name="T76" fmla="*/ 341 w 391"/>
              <a:gd name="T77" fmla="*/ 524 h 1036"/>
              <a:gd name="T78" fmla="*/ 350 w 391"/>
              <a:gd name="T79" fmla="*/ 531 h 1036"/>
              <a:gd name="T80" fmla="*/ 373 w 391"/>
              <a:gd name="T81" fmla="*/ 519 h 1036"/>
              <a:gd name="T82" fmla="*/ 386 w 391"/>
              <a:gd name="T83" fmla="*/ 485 h 1036"/>
              <a:gd name="T84" fmla="*/ 382 w 391"/>
              <a:gd name="T85" fmla="*/ 438 h 1036"/>
              <a:gd name="T86" fmla="*/ 378 w 391"/>
              <a:gd name="T87" fmla="*/ 388 h 1036"/>
              <a:gd name="T88" fmla="*/ 376 w 391"/>
              <a:gd name="T89" fmla="*/ 348 h 1036"/>
              <a:gd name="T90" fmla="*/ 338 w 391"/>
              <a:gd name="T91" fmla="*/ 245 h 1036"/>
              <a:gd name="T92" fmla="*/ 292 w 391"/>
              <a:gd name="T93" fmla="*/ 177 h 1036"/>
              <a:gd name="T94" fmla="*/ 266 w 391"/>
              <a:gd name="T95" fmla="*/ 150 h 1036"/>
              <a:gd name="T96" fmla="*/ 226 w 391"/>
              <a:gd name="T97" fmla="*/ 143 h 1036"/>
              <a:gd name="T98" fmla="*/ 209 w 391"/>
              <a:gd name="T99" fmla="*/ 113 h 1036"/>
              <a:gd name="T100" fmla="*/ 221 w 391"/>
              <a:gd name="T101" fmla="*/ 91 h 1036"/>
              <a:gd name="T102" fmla="*/ 217 w 391"/>
              <a:gd name="T103" fmla="*/ 63 h 1036"/>
              <a:gd name="T104" fmla="*/ 223 w 391"/>
              <a:gd name="T105" fmla="*/ 50 h 1036"/>
              <a:gd name="T106" fmla="*/ 211 w 391"/>
              <a:gd name="T107" fmla="*/ 16 h 1036"/>
              <a:gd name="T108" fmla="*/ 180 w 391"/>
              <a:gd name="T109" fmla="*/ 1 h 10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391" h="1036">
                <a:moveTo>
                  <a:pt x="167" y="3"/>
                </a:moveTo>
                <a:lnTo>
                  <a:pt x="167" y="3"/>
                </a:lnTo>
                <a:lnTo>
                  <a:pt x="163" y="2"/>
                </a:lnTo>
                <a:lnTo>
                  <a:pt x="155" y="0"/>
                </a:lnTo>
                <a:lnTo>
                  <a:pt x="150" y="0"/>
                </a:lnTo>
                <a:lnTo>
                  <a:pt x="143" y="1"/>
                </a:lnTo>
                <a:lnTo>
                  <a:pt x="137" y="2"/>
                </a:lnTo>
                <a:lnTo>
                  <a:pt x="130" y="7"/>
                </a:lnTo>
                <a:lnTo>
                  <a:pt x="130" y="7"/>
                </a:lnTo>
                <a:lnTo>
                  <a:pt x="124" y="12"/>
                </a:lnTo>
                <a:lnTo>
                  <a:pt x="119" y="19"/>
                </a:lnTo>
                <a:lnTo>
                  <a:pt x="110" y="33"/>
                </a:lnTo>
                <a:lnTo>
                  <a:pt x="105" y="45"/>
                </a:lnTo>
                <a:lnTo>
                  <a:pt x="102" y="53"/>
                </a:lnTo>
                <a:lnTo>
                  <a:pt x="102" y="53"/>
                </a:lnTo>
                <a:lnTo>
                  <a:pt x="101" y="59"/>
                </a:lnTo>
                <a:lnTo>
                  <a:pt x="102" y="64"/>
                </a:lnTo>
                <a:lnTo>
                  <a:pt x="104" y="69"/>
                </a:lnTo>
                <a:lnTo>
                  <a:pt x="105" y="72"/>
                </a:lnTo>
                <a:lnTo>
                  <a:pt x="105" y="72"/>
                </a:lnTo>
                <a:lnTo>
                  <a:pt x="105" y="72"/>
                </a:lnTo>
                <a:lnTo>
                  <a:pt x="105" y="73"/>
                </a:lnTo>
                <a:lnTo>
                  <a:pt x="104" y="75"/>
                </a:lnTo>
                <a:lnTo>
                  <a:pt x="102" y="78"/>
                </a:lnTo>
                <a:lnTo>
                  <a:pt x="102" y="78"/>
                </a:lnTo>
                <a:lnTo>
                  <a:pt x="102" y="85"/>
                </a:lnTo>
                <a:lnTo>
                  <a:pt x="105" y="96"/>
                </a:lnTo>
                <a:lnTo>
                  <a:pt x="108" y="108"/>
                </a:lnTo>
                <a:lnTo>
                  <a:pt x="109" y="110"/>
                </a:lnTo>
                <a:lnTo>
                  <a:pt x="111" y="113"/>
                </a:lnTo>
                <a:lnTo>
                  <a:pt x="111" y="113"/>
                </a:lnTo>
                <a:lnTo>
                  <a:pt x="118" y="113"/>
                </a:lnTo>
                <a:lnTo>
                  <a:pt x="120" y="113"/>
                </a:lnTo>
                <a:lnTo>
                  <a:pt x="130" y="134"/>
                </a:lnTo>
                <a:lnTo>
                  <a:pt x="130" y="134"/>
                </a:lnTo>
                <a:lnTo>
                  <a:pt x="96" y="156"/>
                </a:lnTo>
                <a:lnTo>
                  <a:pt x="73" y="171"/>
                </a:lnTo>
                <a:lnTo>
                  <a:pt x="66" y="176"/>
                </a:lnTo>
                <a:lnTo>
                  <a:pt x="62" y="177"/>
                </a:lnTo>
                <a:lnTo>
                  <a:pt x="62" y="177"/>
                </a:lnTo>
                <a:lnTo>
                  <a:pt x="58" y="176"/>
                </a:lnTo>
                <a:lnTo>
                  <a:pt x="52" y="176"/>
                </a:lnTo>
                <a:lnTo>
                  <a:pt x="45" y="177"/>
                </a:lnTo>
                <a:lnTo>
                  <a:pt x="43" y="179"/>
                </a:lnTo>
                <a:lnTo>
                  <a:pt x="40" y="180"/>
                </a:lnTo>
                <a:lnTo>
                  <a:pt x="40" y="180"/>
                </a:lnTo>
                <a:lnTo>
                  <a:pt x="39" y="183"/>
                </a:lnTo>
                <a:lnTo>
                  <a:pt x="38" y="185"/>
                </a:lnTo>
                <a:lnTo>
                  <a:pt x="38" y="193"/>
                </a:lnTo>
                <a:lnTo>
                  <a:pt x="38" y="200"/>
                </a:lnTo>
                <a:lnTo>
                  <a:pt x="36" y="208"/>
                </a:lnTo>
                <a:lnTo>
                  <a:pt x="36" y="208"/>
                </a:lnTo>
                <a:lnTo>
                  <a:pt x="31" y="227"/>
                </a:lnTo>
                <a:lnTo>
                  <a:pt x="25" y="251"/>
                </a:lnTo>
                <a:lnTo>
                  <a:pt x="25" y="251"/>
                </a:lnTo>
                <a:lnTo>
                  <a:pt x="19" y="284"/>
                </a:lnTo>
                <a:lnTo>
                  <a:pt x="17" y="298"/>
                </a:lnTo>
                <a:lnTo>
                  <a:pt x="17" y="303"/>
                </a:lnTo>
                <a:lnTo>
                  <a:pt x="19" y="307"/>
                </a:lnTo>
                <a:lnTo>
                  <a:pt x="19" y="307"/>
                </a:lnTo>
                <a:lnTo>
                  <a:pt x="19" y="311"/>
                </a:lnTo>
                <a:lnTo>
                  <a:pt x="20" y="316"/>
                </a:lnTo>
                <a:lnTo>
                  <a:pt x="19" y="330"/>
                </a:lnTo>
                <a:lnTo>
                  <a:pt x="15" y="360"/>
                </a:lnTo>
                <a:lnTo>
                  <a:pt x="15" y="360"/>
                </a:lnTo>
                <a:lnTo>
                  <a:pt x="14" y="378"/>
                </a:lnTo>
                <a:lnTo>
                  <a:pt x="11" y="401"/>
                </a:lnTo>
                <a:lnTo>
                  <a:pt x="11" y="426"/>
                </a:lnTo>
                <a:lnTo>
                  <a:pt x="12" y="447"/>
                </a:lnTo>
                <a:lnTo>
                  <a:pt x="12" y="447"/>
                </a:lnTo>
                <a:lnTo>
                  <a:pt x="12" y="457"/>
                </a:lnTo>
                <a:lnTo>
                  <a:pt x="14" y="467"/>
                </a:lnTo>
                <a:lnTo>
                  <a:pt x="12" y="486"/>
                </a:lnTo>
                <a:lnTo>
                  <a:pt x="8" y="509"/>
                </a:lnTo>
                <a:lnTo>
                  <a:pt x="8" y="509"/>
                </a:lnTo>
                <a:lnTo>
                  <a:pt x="5" y="510"/>
                </a:lnTo>
                <a:lnTo>
                  <a:pt x="2" y="512"/>
                </a:lnTo>
                <a:lnTo>
                  <a:pt x="1" y="513"/>
                </a:lnTo>
                <a:lnTo>
                  <a:pt x="0" y="515"/>
                </a:lnTo>
                <a:lnTo>
                  <a:pt x="0" y="515"/>
                </a:lnTo>
                <a:lnTo>
                  <a:pt x="0" y="523"/>
                </a:lnTo>
                <a:lnTo>
                  <a:pt x="1" y="533"/>
                </a:lnTo>
                <a:lnTo>
                  <a:pt x="3" y="542"/>
                </a:lnTo>
                <a:lnTo>
                  <a:pt x="5" y="545"/>
                </a:lnTo>
                <a:lnTo>
                  <a:pt x="6" y="546"/>
                </a:lnTo>
                <a:lnTo>
                  <a:pt x="6" y="546"/>
                </a:lnTo>
                <a:lnTo>
                  <a:pt x="12" y="546"/>
                </a:lnTo>
                <a:lnTo>
                  <a:pt x="15" y="546"/>
                </a:lnTo>
                <a:lnTo>
                  <a:pt x="15" y="546"/>
                </a:lnTo>
                <a:lnTo>
                  <a:pt x="15" y="546"/>
                </a:lnTo>
                <a:lnTo>
                  <a:pt x="15" y="553"/>
                </a:lnTo>
                <a:lnTo>
                  <a:pt x="16" y="566"/>
                </a:lnTo>
                <a:lnTo>
                  <a:pt x="19" y="581"/>
                </a:lnTo>
                <a:lnTo>
                  <a:pt x="21" y="588"/>
                </a:lnTo>
                <a:lnTo>
                  <a:pt x="25" y="593"/>
                </a:lnTo>
                <a:lnTo>
                  <a:pt x="25" y="593"/>
                </a:lnTo>
                <a:lnTo>
                  <a:pt x="31" y="597"/>
                </a:lnTo>
                <a:lnTo>
                  <a:pt x="35" y="598"/>
                </a:lnTo>
                <a:lnTo>
                  <a:pt x="40" y="598"/>
                </a:lnTo>
                <a:lnTo>
                  <a:pt x="47" y="599"/>
                </a:lnTo>
                <a:lnTo>
                  <a:pt x="47" y="599"/>
                </a:lnTo>
                <a:lnTo>
                  <a:pt x="49" y="599"/>
                </a:lnTo>
                <a:lnTo>
                  <a:pt x="53" y="598"/>
                </a:lnTo>
                <a:lnTo>
                  <a:pt x="55" y="594"/>
                </a:lnTo>
                <a:lnTo>
                  <a:pt x="57" y="592"/>
                </a:lnTo>
                <a:lnTo>
                  <a:pt x="61" y="583"/>
                </a:lnTo>
                <a:lnTo>
                  <a:pt x="63" y="580"/>
                </a:lnTo>
                <a:lnTo>
                  <a:pt x="64" y="578"/>
                </a:lnTo>
                <a:lnTo>
                  <a:pt x="64" y="578"/>
                </a:lnTo>
                <a:lnTo>
                  <a:pt x="69" y="572"/>
                </a:lnTo>
                <a:lnTo>
                  <a:pt x="73" y="565"/>
                </a:lnTo>
                <a:lnTo>
                  <a:pt x="77" y="556"/>
                </a:lnTo>
                <a:lnTo>
                  <a:pt x="77" y="556"/>
                </a:lnTo>
                <a:lnTo>
                  <a:pt x="85" y="581"/>
                </a:lnTo>
                <a:lnTo>
                  <a:pt x="96" y="621"/>
                </a:lnTo>
                <a:lnTo>
                  <a:pt x="96" y="621"/>
                </a:lnTo>
                <a:lnTo>
                  <a:pt x="100" y="636"/>
                </a:lnTo>
                <a:lnTo>
                  <a:pt x="102" y="656"/>
                </a:lnTo>
                <a:lnTo>
                  <a:pt x="106" y="682"/>
                </a:lnTo>
                <a:lnTo>
                  <a:pt x="109" y="711"/>
                </a:lnTo>
                <a:lnTo>
                  <a:pt x="109" y="711"/>
                </a:lnTo>
                <a:lnTo>
                  <a:pt x="111" y="741"/>
                </a:lnTo>
                <a:lnTo>
                  <a:pt x="118" y="773"/>
                </a:lnTo>
                <a:lnTo>
                  <a:pt x="123" y="806"/>
                </a:lnTo>
                <a:lnTo>
                  <a:pt x="127" y="840"/>
                </a:lnTo>
                <a:lnTo>
                  <a:pt x="127" y="840"/>
                </a:lnTo>
                <a:lnTo>
                  <a:pt x="130" y="860"/>
                </a:lnTo>
                <a:lnTo>
                  <a:pt x="136" y="882"/>
                </a:lnTo>
                <a:lnTo>
                  <a:pt x="142" y="905"/>
                </a:lnTo>
                <a:lnTo>
                  <a:pt x="150" y="928"/>
                </a:lnTo>
                <a:lnTo>
                  <a:pt x="165" y="965"/>
                </a:lnTo>
                <a:lnTo>
                  <a:pt x="170" y="980"/>
                </a:lnTo>
                <a:lnTo>
                  <a:pt x="170" y="980"/>
                </a:lnTo>
                <a:lnTo>
                  <a:pt x="163" y="990"/>
                </a:lnTo>
                <a:lnTo>
                  <a:pt x="158" y="1002"/>
                </a:lnTo>
                <a:lnTo>
                  <a:pt x="155" y="1015"/>
                </a:lnTo>
                <a:lnTo>
                  <a:pt x="155" y="1015"/>
                </a:lnTo>
                <a:lnTo>
                  <a:pt x="155" y="1020"/>
                </a:lnTo>
                <a:lnTo>
                  <a:pt x="155" y="1025"/>
                </a:lnTo>
                <a:lnTo>
                  <a:pt x="156" y="1028"/>
                </a:lnTo>
                <a:lnTo>
                  <a:pt x="158" y="1031"/>
                </a:lnTo>
                <a:lnTo>
                  <a:pt x="163" y="1034"/>
                </a:lnTo>
                <a:lnTo>
                  <a:pt x="169" y="1035"/>
                </a:lnTo>
                <a:lnTo>
                  <a:pt x="183" y="1036"/>
                </a:lnTo>
                <a:lnTo>
                  <a:pt x="183" y="1036"/>
                </a:lnTo>
                <a:lnTo>
                  <a:pt x="191" y="1036"/>
                </a:lnTo>
                <a:lnTo>
                  <a:pt x="199" y="1035"/>
                </a:lnTo>
                <a:lnTo>
                  <a:pt x="208" y="1032"/>
                </a:lnTo>
                <a:lnTo>
                  <a:pt x="214" y="1028"/>
                </a:lnTo>
                <a:lnTo>
                  <a:pt x="227" y="1023"/>
                </a:lnTo>
                <a:lnTo>
                  <a:pt x="232" y="1017"/>
                </a:lnTo>
                <a:lnTo>
                  <a:pt x="232" y="1017"/>
                </a:lnTo>
                <a:lnTo>
                  <a:pt x="233" y="1013"/>
                </a:lnTo>
                <a:lnTo>
                  <a:pt x="233" y="1007"/>
                </a:lnTo>
                <a:lnTo>
                  <a:pt x="232" y="990"/>
                </a:lnTo>
                <a:lnTo>
                  <a:pt x="230" y="968"/>
                </a:lnTo>
                <a:lnTo>
                  <a:pt x="230" y="968"/>
                </a:lnTo>
                <a:lnTo>
                  <a:pt x="233" y="962"/>
                </a:lnTo>
                <a:lnTo>
                  <a:pt x="237" y="957"/>
                </a:lnTo>
                <a:lnTo>
                  <a:pt x="238" y="952"/>
                </a:lnTo>
                <a:lnTo>
                  <a:pt x="238" y="952"/>
                </a:lnTo>
                <a:lnTo>
                  <a:pt x="238" y="942"/>
                </a:lnTo>
                <a:lnTo>
                  <a:pt x="237" y="927"/>
                </a:lnTo>
                <a:lnTo>
                  <a:pt x="235" y="910"/>
                </a:lnTo>
                <a:lnTo>
                  <a:pt x="232" y="903"/>
                </a:lnTo>
                <a:lnTo>
                  <a:pt x="232" y="903"/>
                </a:lnTo>
                <a:lnTo>
                  <a:pt x="231" y="893"/>
                </a:lnTo>
                <a:lnTo>
                  <a:pt x="228" y="871"/>
                </a:lnTo>
                <a:lnTo>
                  <a:pt x="226" y="840"/>
                </a:lnTo>
                <a:lnTo>
                  <a:pt x="226" y="840"/>
                </a:lnTo>
                <a:lnTo>
                  <a:pt x="244" y="802"/>
                </a:lnTo>
                <a:lnTo>
                  <a:pt x="258" y="771"/>
                </a:lnTo>
                <a:lnTo>
                  <a:pt x="263" y="754"/>
                </a:lnTo>
                <a:lnTo>
                  <a:pt x="266" y="741"/>
                </a:lnTo>
                <a:lnTo>
                  <a:pt x="266" y="741"/>
                </a:lnTo>
                <a:lnTo>
                  <a:pt x="270" y="717"/>
                </a:lnTo>
                <a:lnTo>
                  <a:pt x="274" y="693"/>
                </a:lnTo>
                <a:lnTo>
                  <a:pt x="275" y="668"/>
                </a:lnTo>
                <a:lnTo>
                  <a:pt x="275" y="668"/>
                </a:lnTo>
                <a:lnTo>
                  <a:pt x="280" y="659"/>
                </a:lnTo>
                <a:lnTo>
                  <a:pt x="288" y="639"/>
                </a:lnTo>
                <a:lnTo>
                  <a:pt x="293" y="626"/>
                </a:lnTo>
                <a:lnTo>
                  <a:pt x="297" y="613"/>
                </a:lnTo>
                <a:lnTo>
                  <a:pt x="299" y="600"/>
                </a:lnTo>
                <a:lnTo>
                  <a:pt x="301" y="589"/>
                </a:lnTo>
                <a:lnTo>
                  <a:pt x="301" y="589"/>
                </a:lnTo>
                <a:lnTo>
                  <a:pt x="298" y="509"/>
                </a:lnTo>
                <a:lnTo>
                  <a:pt x="298" y="509"/>
                </a:lnTo>
                <a:lnTo>
                  <a:pt x="299" y="510"/>
                </a:lnTo>
                <a:lnTo>
                  <a:pt x="302" y="510"/>
                </a:lnTo>
                <a:lnTo>
                  <a:pt x="303" y="509"/>
                </a:lnTo>
                <a:lnTo>
                  <a:pt x="305" y="506"/>
                </a:lnTo>
                <a:lnTo>
                  <a:pt x="306" y="503"/>
                </a:lnTo>
                <a:lnTo>
                  <a:pt x="307" y="496"/>
                </a:lnTo>
                <a:lnTo>
                  <a:pt x="307" y="496"/>
                </a:lnTo>
                <a:lnTo>
                  <a:pt x="308" y="445"/>
                </a:lnTo>
                <a:lnTo>
                  <a:pt x="308" y="416"/>
                </a:lnTo>
                <a:lnTo>
                  <a:pt x="308" y="405"/>
                </a:lnTo>
                <a:lnTo>
                  <a:pt x="307" y="397"/>
                </a:lnTo>
                <a:lnTo>
                  <a:pt x="307" y="397"/>
                </a:lnTo>
                <a:lnTo>
                  <a:pt x="312" y="415"/>
                </a:lnTo>
                <a:lnTo>
                  <a:pt x="317" y="434"/>
                </a:lnTo>
                <a:lnTo>
                  <a:pt x="320" y="440"/>
                </a:lnTo>
                <a:lnTo>
                  <a:pt x="322" y="444"/>
                </a:lnTo>
                <a:lnTo>
                  <a:pt x="322" y="444"/>
                </a:lnTo>
                <a:lnTo>
                  <a:pt x="325" y="445"/>
                </a:lnTo>
                <a:lnTo>
                  <a:pt x="327" y="449"/>
                </a:lnTo>
                <a:lnTo>
                  <a:pt x="329" y="456"/>
                </a:lnTo>
                <a:lnTo>
                  <a:pt x="329" y="462"/>
                </a:lnTo>
                <a:lnTo>
                  <a:pt x="329" y="462"/>
                </a:lnTo>
                <a:lnTo>
                  <a:pt x="330" y="472"/>
                </a:lnTo>
                <a:lnTo>
                  <a:pt x="331" y="485"/>
                </a:lnTo>
                <a:lnTo>
                  <a:pt x="335" y="495"/>
                </a:lnTo>
                <a:lnTo>
                  <a:pt x="336" y="498"/>
                </a:lnTo>
                <a:lnTo>
                  <a:pt x="338" y="500"/>
                </a:lnTo>
                <a:lnTo>
                  <a:pt x="338" y="500"/>
                </a:lnTo>
                <a:lnTo>
                  <a:pt x="340" y="499"/>
                </a:lnTo>
                <a:lnTo>
                  <a:pt x="341" y="496"/>
                </a:lnTo>
                <a:lnTo>
                  <a:pt x="344" y="487"/>
                </a:lnTo>
                <a:lnTo>
                  <a:pt x="348" y="475"/>
                </a:lnTo>
                <a:lnTo>
                  <a:pt x="348" y="475"/>
                </a:lnTo>
                <a:lnTo>
                  <a:pt x="353" y="485"/>
                </a:lnTo>
                <a:lnTo>
                  <a:pt x="355" y="492"/>
                </a:lnTo>
                <a:lnTo>
                  <a:pt x="357" y="496"/>
                </a:lnTo>
                <a:lnTo>
                  <a:pt x="357" y="496"/>
                </a:lnTo>
                <a:lnTo>
                  <a:pt x="350" y="503"/>
                </a:lnTo>
                <a:lnTo>
                  <a:pt x="347" y="508"/>
                </a:lnTo>
                <a:lnTo>
                  <a:pt x="344" y="512"/>
                </a:lnTo>
                <a:lnTo>
                  <a:pt x="344" y="512"/>
                </a:lnTo>
                <a:lnTo>
                  <a:pt x="344" y="517"/>
                </a:lnTo>
                <a:lnTo>
                  <a:pt x="344" y="518"/>
                </a:lnTo>
                <a:lnTo>
                  <a:pt x="344" y="518"/>
                </a:lnTo>
                <a:lnTo>
                  <a:pt x="343" y="522"/>
                </a:lnTo>
                <a:lnTo>
                  <a:pt x="341" y="524"/>
                </a:lnTo>
                <a:lnTo>
                  <a:pt x="341" y="528"/>
                </a:lnTo>
                <a:lnTo>
                  <a:pt x="341" y="528"/>
                </a:lnTo>
                <a:lnTo>
                  <a:pt x="341" y="531"/>
                </a:lnTo>
                <a:lnTo>
                  <a:pt x="344" y="532"/>
                </a:lnTo>
                <a:lnTo>
                  <a:pt x="348" y="533"/>
                </a:lnTo>
                <a:lnTo>
                  <a:pt x="350" y="531"/>
                </a:lnTo>
                <a:lnTo>
                  <a:pt x="350" y="531"/>
                </a:lnTo>
                <a:lnTo>
                  <a:pt x="353" y="528"/>
                </a:lnTo>
                <a:lnTo>
                  <a:pt x="357" y="527"/>
                </a:lnTo>
                <a:lnTo>
                  <a:pt x="363" y="524"/>
                </a:lnTo>
                <a:lnTo>
                  <a:pt x="363" y="524"/>
                </a:lnTo>
                <a:lnTo>
                  <a:pt x="373" y="519"/>
                </a:lnTo>
                <a:lnTo>
                  <a:pt x="377" y="515"/>
                </a:lnTo>
                <a:lnTo>
                  <a:pt x="378" y="512"/>
                </a:lnTo>
                <a:lnTo>
                  <a:pt x="378" y="512"/>
                </a:lnTo>
                <a:lnTo>
                  <a:pt x="382" y="487"/>
                </a:lnTo>
                <a:lnTo>
                  <a:pt x="382" y="487"/>
                </a:lnTo>
                <a:lnTo>
                  <a:pt x="386" y="485"/>
                </a:lnTo>
                <a:lnTo>
                  <a:pt x="388" y="482"/>
                </a:lnTo>
                <a:lnTo>
                  <a:pt x="391" y="478"/>
                </a:lnTo>
                <a:lnTo>
                  <a:pt x="391" y="478"/>
                </a:lnTo>
                <a:lnTo>
                  <a:pt x="391" y="471"/>
                </a:lnTo>
                <a:lnTo>
                  <a:pt x="388" y="459"/>
                </a:lnTo>
                <a:lnTo>
                  <a:pt x="382" y="438"/>
                </a:lnTo>
                <a:lnTo>
                  <a:pt x="382" y="438"/>
                </a:lnTo>
                <a:lnTo>
                  <a:pt x="378" y="426"/>
                </a:lnTo>
                <a:lnTo>
                  <a:pt x="376" y="412"/>
                </a:lnTo>
                <a:lnTo>
                  <a:pt x="376" y="412"/>
                </a:lnTo>
                <a:lnTo>
                  <a:pt x="376" y="401"/>
                </a:lnTo>
                <a:lnTo>
                  <a:pt x="378" y="388"/>
                </a:lnTo>
                <a:lnTo>
                  <a:pt x="382" y="373"/>
                </a:lnTo>
                <a:lnTo>
                  <a:pt x="382" y="373"/>
                </a:lnTo>
                <a:lnTo>
                  <a:pt x="378" y="365"/>
                </a:lnTo>
                <a:lnTo>
                  <a:pt x="376" y="358"/>
                </a:lnTo>
                <a:lnTo>
                  <a:pt x="376" y="348"/>
                </a:lnTo>
                <a:lnTo>
                  <a:pt x="376" y="348"/>
                </a:lnTo>
                <a:lnTo>
                  <a:pt x="374" y="340"/>
                </a:lnTo>
                <a:lnTo>
                  <a:pt x="371" y="329"/>
                </a:lnTo>
                <a:lnTo>
                  <a:pt x="360" y="298"/>
                </a:lnTo>
                <a:lnTo>
                  <a:pt x="344" y="255"/>
                </a:lnTo>
                <a:lnTo>
                  <a:pt x="344" y="255"/>
                </a:lnTo>
                <a:lnTo>
                  <a:pt x="338" y="245"/>
                </a:lnTo>
                <a:lnTo>
                  <a:pt x="327" y="231"/>
                </a:lnTo>
                <a:lnTo>
                  <a:pt x="313" y="212"/>
                </a:lnTo>
                <a:lnTo>
                  <a:pt x="313" y="212"/>
                </a:lnTo>
                <a:lnTo>
                  <a:pt x="305" y="199"/>
                </a:lnTo>
                <a:lnTo>
                  <a:pt x="297" y="188"/>
                </a:lnTo>
                <a:lnTo>
                  <a:pt x="292" y="177"/>
                </a:lnTo>
                <a:lnTo>
                  <a:pt x="292" y="177"/>
                </a:lnTo>
                <a:lnTo>
                  <a:pt x="289" y="172"/>
                </a:lnTo>
                <a:lnTo>
                  <a:pt x="286" y="167"/>
                </a:lnTo>
                <a:lnTo>
                  <a:pt x="277" y="158"/>
                </a:lnTo>
                <a:lnTo>
                  <a:pt x="266" y="150"/>
                </a:lnTo>
                <a:lnTo>
                  <a:pt x="266" y="150"/>
                </a:lnTo>
                <a:lnTo>
                  <a:pt x="259" y="148"/>
                </a:lnTo>
                <a:lnTo>
                  <a:pt x="250" y="147"/>
                </a:lnTo>
                <a:lnTo>
                  <a:pt x="238" y="146"/>
                </a:lnTo>
                <a:lnTo>
                  <a:pt x="238" y="146"/>
                </a:lnTo>
                <a:lnTo>
                  <a:pt x="232" y="146"/>
                </a:lnTo>
                <a:lnTo>
                  <a:pt x="226" y="143"/>
                </a:lnTo>
                <a:lnTo>
                  <a:pt x="213" y="137"/>
                </a:lnTo>
                <a:lnTo>
                  <a:pt x="204" y="130"/>
                </a:lnTo>
                <a:lnTo>
                  <a:pt x="202" y="128"/>
                </a:lnTo>
                <a:lnTo>
                  <a:pt x="208" y="113"/>
                </a:lnTo>
                <a:lnTo>
                  <a:pt x="208" y="113"/>
                </a:lnTo>
                <a:lnTo>
                  <a:pt x="209" y="113"/>
                </a:lnTo>
                <a:lnTo>
                  <a:pt x="212" y="111"/>
                </a:lnTo>
                <a:lnTo>
                  <a:pt x="214" y="109"/>
                </a:lnTo>
                <a:lnTo>
                  <a:pt x="214" y="109"/>
                </a:lnTo>
                <a:lnTo>
                  <a:pt x="216" y="105"/>
                </a:lnTo>
                <a:lnTo>
                  <a:pt x="217" y="101"/>
                </a:lnTo>
                <a:lnTo>
                  <a:pt x="221" y="91"/>
                </a:lnTo>
                <a:lnTo>
                  <a:pt x="221" y="91"/>
                </a:lnTo>
                <a:lnTo>
                  <a:pt x="221" y="85"/>
                </a:lnTo>
                <a:lnTo>
                  <a:pt x="222" y="78"/>
                </a:lnTo>
                <a:lnTo>
                  <a:pt x="221" y="68"/>
                </a:lnTo>
                <a:lnTo>
                  <a:pt x="221" y="68"/>
                </a:lnTo>
                <a:lnTo>
                  <a:pt x="217" y="63"/>
                </a:lnTo>
                <a:lnTo>
                  <a:pt x="217" y="63"/>
                </a:lnTo>
                <a:lnTo>
                  <a:pt x="218" y="62"/>
                </a:lnTo>
                <a:lnTo>
                  <a:pt x="221" y="61"/>
                </a:lnTo>
                <a:lnTo>
                  <a:pt x="223" y="57"/>
                </a:lnTo>
                <a:lnTo>
                  <a:pt x="223" y="54"/>
                </a:lnTo>
                <a:lnTo>
                  <a:pt x="223" y="50"/>
                </a:lnTo>
                <a:lnTo>
                  <a:pt x="223" y="50"/>
                </a:lnTo>
                <a:lnTo>
                  <a:pt x="221" y="40"/>
                </a:lnTo>
                <a:lnTo>
                  <a:pt x="218" y="30"/>
                </a:lnTo>
                <a:lnTo>
                  <a:pt x="214" y="21"/>
                </a:lnTo>
                <a:lnTo>
                  <a:pt x="211" y="16"/>
                </a:lnTo>
                <a:lnTo>
                  <a:pt x="211" y="16"/>
                </a:lnTo>
                <a:lnTo>
                  <a:pt x="203" y="7"/>
                </a:lnTo>
                <a:lnTo>
                  <a:pt x="197" y="3"/>
                </a:lnTo>
                <a:lnTo>
                  <a:pt x="193" y="1"/>
                </a:lnTo>
                <a:lnTo>
                  <a:pt x="193" y="1"/>
                </a:lnTo>
                <a:lnTo>
                  <a:pt x="185" y="0"/>
                </a:lnTo>
                <a:lnTo>
                  <a:pt x="180" y="1"/>
                </a:lnTo>
                <a:lnTo>
                  <a:pt x="180" y="1"/>
                </a:lnTo>
                <a:lnTo>
                  <a:pt x="167" y="3"/>
                </a:lnTo>
                <a:lnTo>
                  <a:pt x="167" y="3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2"/>
          <p:cNvSpPr>
            <a:spLocks/>
          </p:cNvSpPr>
          <p:nvPr/>
        </p:nvSpPr>
        <p:spPr bwMode="auto">
          <a:xfrm>
            <a:off x="8456558" y="758888"/>
            <a:ext cx="530317" cy="1716070"/>
          </a:xfrm>
          <a:custGeom>
            <a:avLst/>
            <a:gdLst>
              <a:gd name="T0" fmla="*/ 242 w 462"/>
              <a:gd name="T1" fmla="*/ 137 h 1495"/>
              <a:gd name="T2" fmla="*/ 236 w 462"/>
              <a:gd name="T3" fmla="*/ 175 h 1495"/>
              <a:gd name="T4" fmla="*/ 222 w 462"/>
              <a:gd name="T5" fmla="*/ 207 h 1495"/>
              <a:gd name="T6" fmla="*/ 330 w 462"/>
              <a:gd name="T7" fmla="*/ 230 h 1495"/>
              <a:gd name="T8" fmla="*/ 412 w 462"/>
              <a:gd name="T9" fmla="*/ 342 h 1495"/>
              <a:gd name="T10" fmla="*/ 460 w 462"/>
              <a:gd name="T11" fmla="*/ 611 h 1495"/>
              <a:gd name="T12" fmla="*/ 451 w 462"/>
              <a:gd name="T13" fmla="*/ 732 h 1495"/>
              <a:gd name="T14" fmla="*/ 445 w 462"/>
              <a:gd name="T15" fmla="*/ 813 h 1495"/>
              <a:gd name="T16" fmla="*/ 402 w 462"/>
              <a:gd name="T17" fmla="*/ 850 h 1495"/>
              <a:gd name="T18" fmla="*/ 374 w 462"/>
              <a:gd name="T19" fmla="*/ 855 h 1495"/>
              <a:gd name="T20" fmla="*/ 365 w 462"/>
              <a:gd name="T21" fmla="*/ 1330 h 1495"/>
              <a:gd name="T22" fmla="*/ 342 w 462"/>
              <a:gd name="T23" fmla="*/ 1386 h 1495"/>
              <a:gd name="T24" fmla="*/ 348 w 462"/>
              <a:gd name="T25" fmla="*/ 1408 h 1495"/>
              <a:gd name="T26" fmla="*/ 350 w 462"/>
              <a:gd name="T27" fmla="*/ 1447 h 1495"/>
              <a:gd name="T28" fmla="*/ 357 w 462"/>
              <a:gd name="T29" fmla="*/ 1481 h 1495"/>
              <a:gd name="T30" fmla="*/ 318 w 462"/>
              <a:gd name="T31" fmla="*/ 1492 h 1495"/>
              <a:gd name="T32" fmla="*/ 287 w 462"/>
              <a:gd name="T33" fmla="*/ 1458 h 1495"/>
              <a:gd name="T34" fmla="*/ 267 w 462"/>
              <a:gd name="T35" fmla="*/ 1410 h 1495"/>
              <a:gd name="T36" fmla="*/ 269 w 462"/>
              <a:gd name="T37" fmla="*/ 1366 h 1495"/>
              <a:gd name="T38" fmla="*/ 272 w 462"/>
              <a:gd name="T39" fmla="*/ 1215 h 1495"/>
              <a:gd name="T40" fmla="*/ 249 w 462"/>
              <a:gd name="T41" fmla="*/ 957 h 1495"/>
              <a:gd name="T42" fmla="*/ 237 w 462"/>
              <a:gd name="T43" fmla="*/ 949 h 1495"/>
              <a:gd name="T44" fmla="*/ 194 w 462"/>
              <a:gd name="T45" fmla="*/ 1085 h 1495"/>
              <a:gd name="T46" fmla="*/ 219 w 462"/>
              <a:gd name="T47" fmla="*/ 1212 h 1495"/>
              <a:gd name="T48" fmla="*/ 245 w 462"/>
              <a:gd name="T49" fmla="*/ 1323 h 1495"/>
              <a:gd name="T50" fmla="*/ 240 w 462"/>
              <a:gd name="T51" fmla="*/ 1380 h 1495"/>
              <a:gd name="T52" fmla="*/ 231 w 462"/>
              <a:gd name="T53" fmla="*/ 1469 h 1495"/>
              <a:gd name="T54" fmla="*/ 185 w 462"/>
              <a:gd name="T55" fmla="*/ 1478 h 1495"/>
              <a:gd name="T56" fmla="*/ 176 w 462"/>
              <a:gd name="T57" fmla="*/ 1377 h 1495"/>
              <a:gd name="T58" fmla="*/ 172 w 462"/>
              <a:gd name="T59" fmla="*/ 1354 h 1495"/>
              <a:gd name="T60" fmla="*/ 167 w 462"/>
              <a:gd name="T61" fmla="*/ 1321 h 1495"/>
              <a:gd name="T62" fmla="*/ 130 w 462"/>
              <a:gd name="T63" fmla="*/ 1220 h 1495"/>
              <a:gd name="T64" fmla="*/ 95 w 462"/>
              <a:gd name="T65" fmla="*/ 1112 h 1495"/>
              <a:gd name="T66" fmla="*/ 74 w 462"/>
              <a:gd name="T67" fmla="*/ 794 h 1495"/>
              <a:gd name="T68" fmla="*/ 47 w 462"/>
              <a:gd name="T69" fmla="*/ 856 h 1495"/>
              <a:gd name="T70" fmla="*/ 71 w 462"/>
              <a:gd name="T71" fmla="*/ 874 h 1495"/>
              <a:gd name="T72" fmla="*/ 56 w 462"/>
              <a:gd name="T73" fmla="*/ 891 h 1495"/>
              <a:gd name="T74" fmla="*/ 24 w 462"/>
              <a:gd name="T75" fmla="*/ 883 h 1495"/>
              <a:gd name="T76" fmla="*/ 1 w 462"/>
              <a:gd name="T77" fmla="*/ 809 h 1495"/>
              <a:gd name="T78" fmla="*/ 6 w 462"/>
              <a:gd name="T79" fmla="*/ 698 h 1495"/>
              <a:gd name="T80" fmla="*/ 7 w 462"/>
              <a:gd name="T81" fmla="*/ 595 h 1495"/>
              <a:gd name="T82" fmla="*/ 10 w 462"/>
              <a:gd name="T83" fmla="*/ 527 h 1495"/>
              <a:gd name="T84" fmla="*/ 10 w 462"/>
              <a:gd name="T85" fmla="*/ 423 h 1495"/>
              <a:gd name="T86" fmla="*/ 19 w 462"/>
              <a:gd name="T87" fmla="*/ 293 h 1495"/>
              <a:gd name="T88" fmla="*/ 83 w 462"/>
              <a:gd name="T89" fmla="*/ 263 h 1495"/>
              <a:gd name="T90" fmla="*/ 122 w 462"/>
              <a:gd name="T91" fmla="*/ 182 h 1495"/>
              <a:gd name="T92" fmla="*/ 97 w 462"/>
              <a:gd name="T93" fmla="*/ 170 h 1495"/>
              <a:gd name="T94" fmla="*/ 88 w 462"/>
              <a:gd name="T95" fmla="*/ 143 h 1495"/>
              <a:gd name="T96" fmla="*/ 68 w 462"/>
              <a:gd name="T97" fmla="*/ 83 h 1495"/>
              <a:gd name="T98" fmla="*/ 95 w 462"/>
              <a:gd name="T99" fmla="*/ 34 h 1495"/>
              <a:gd name="T100" fmla="*/ 125 w 462"/>
              <a:gd name="T101" fmla="*/ 23 h 1495"/>
              <a:gd name="T102" fmla="*/ 164 w 462"/>
              <a:gd name="T103" fmla="*/ 1 h 1495"/>
              <a:gd name="T104" fmla="*/ 187 w 462"/>
              <a:gd name="T105" fmla="*/ 12 h 1495"/>
              <a:gd name="T106" fmla="*/ 218 w 462"/>
              <a:gd name="T107" fmla="*/ 19 h 1495"/>
              <a:gd name="T108" fmla="*/ 246 w 462"/>
              <a:gd name="T109" fmla="*/ 40 h 1495"/>
              <a:gd name="T110" fmla="*/ 258 w 462"/>
              <a:gd name="T111" fmla="*/ 85 h 14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462" h="1495">
                <a:moveTo>
                  <a:pt x="249" y="110"/>
                </a:moveTo>
                <a:lnTo>
                  <a:pt x="249" y="110"/>
                </a:lnTo>
                <a:lnTo>
                  <a:pt x="245" y="124"/>
                </a:lnTo>
                <a:lnTo>
                  <a:pt x="242" y="134"/>
                </a:lnTo>
                <a:lnTo>
                  <a:pt x="240" y="137"/>
                </a:lnTo>
                <a:lnTo>
                  <a:pt x="240" y="137"/>
                </a:lnTo>
                <a:lnTo>
                  <a:pt x="240" y="137"/>
                </a:lnTo>
                <a:lnTo>
                  <a:pt x="242" y="137"/>
                </a:lnTo>
                <a:lnTo>
                  <a:pt x="243" y="142"/>
                </a:lnTo>
                <a:lnTo>
                  <a:pt x="245" y="152"/>
                </a:lnTo>
                <a:lnTo>
                  <a:pt x="245" y="152"/>
                </a:lnTo>
                <a:lnTo>
                  <a:pt x="245" y="158"/>
                </a:lnTo>
                <a:lnTo>
                  <a:pt x="243" y="163"/>
                </a:lnTo>
                <a:lnTo>
                  <a:pt x="240" y="170"/>
                </a:lnTo>
                <a:lnTo>
                  <a:pt x="237" y="173"/>
                </a:lnTo>
                <a:lnTo>
                  <a:pt x="236" y="175"/>
                </a:lnTo>
                <a:lnTo>
                  <a:pt x="236" y="175"/>
                </a:lnTo>
                <a:lnTo>
                  <a:pt x="236" y="185"/>
                </a:lnTo>
                <a:lnTo>
                  <a:pt x="234" y="192"/>
                </a:lnTo>
                <a:lnTo>
                  <a:pt x="233" y="195"/>
                </a:lnTo>
                <a:lnTo>
                  <a:pt x="231" y="198"/>
                </a:lnTo>
                <a:lnTo>
                  <a:pt x="231" y="198"/>
                </a:lnTo>
                <a:lnTo>
                  <a:pt x="224" y="204"/>
                </a:lnTo>
                <a:lnTo>
                  <a:pt x="222" y="207"/>
                </a:lnTo>
                <a:lnTo>
                  <a:pt x="222" y="207"/>
                </a:lnTo>
                <a:lnTo>
                  <a:pt x="245" y="215"/>
                </a:lnTo>
                <a:lnTo>
                  <a:pt x="261" y="219"/>
                </a:lnTo>
                <a:lnTo>
                  <a:pt x="267" y="221"/>
                </a:lnTo>
                <a:lnTo>
                  <a:pt x="267" y="221"/>
                </a:lnTo>
                <a:lnTo>
                  <a:pt x="278" y="221"/>
                </a:lnTo>
                <a:lnTo>
                  <a:pt x="303" y="225"/>
                </a:lnTo>
                <a:lnTo>
                  <a:pt x="330" y="230"/>
                </a:lnTo>
                <a:lnTo>
                  <a:pt x="341" y="233"/>
                </a:lnTo>
                <a:lnTo>
                  <a:pt x="347" y="234"/>
                </a:lnTo>
                <a:lnTo>
                  <a:pt x="347" y="234"/>
                </a:lnTo>
                <a:lnTo>
                  <a:pt x="369" y="251"/>
                </a:lnTo>
                <a:lnTo>
                  <a:pt x="383" y="261"/>
                </a:lnTo>
                <a:lnTo>
                  <a:pt x="387" y="267"/>
                </a:lnTo>
                <a:lnTo>
                  <a:pt x="387" y="267"/>
                </a:lnTo>
                <a:lnTo>
                  <a:pt x="412" y="342"/>
                </a:lnTo>
                <a:lnTo>
                  <a:pt x="430" y="402"/>
                </a:lnTo>
                <a:lnTo>
                  <a:pt x="438" y="430"/>
                </a:lnTo>
                <a:lnTo>
                  <a:pt x="442" y="453"/>
                </a:lnTo>
                <a:lnTo>
                  <a:pt x="442" y="453"/>
                </a:lnTo>
                <a:lnTo>
                  <a:pt x="447" y="474"/>
                </a:lnTo>
                <a:lnTo>
                  <a:pt x="451" y="501"/>
                </a:lnTo>
                <a:lnTo>
                  <a:pt x="457" y="559"/>
                </a:lnTo>
                <a:lnTo>
                  <a:pt x="460" y="611"/>
                </a:lnTo>
                <a:lnTo>
                  <a:pt x="462" y="641"/>
                </a:lnTo>
                <a:lnTo>
                  <a:pt x="462" y="641"/>
                </a:lnTo>
                <a:lnTo>
                  <a:pt x="460" y="684"/>
                </a:lnTo>
                <a:lnTo>
                  <a:pt x="459" y="705"/>
                </a:lnTo>
                <a:lnTo>
                  <a:pt x="457" y="716"/>
                </a:lnTo>
                <a:lnTo>
                  <a:pt x="457" y="716"/>
                </a:lnTo>
                <a:lnTo>
                  <a:pt x="453" y="726"/>
                </a:lnTo>
                <a:lnTo>
                  <a:pt x="451" y="732"/>
                </a:lnTo>
                <a:lnTo>
                  <a:pt x="450" y="734"/>
                </a:lnTo>
                <a:lnTo>
                  <a:pt x="448" y="734"/>
                </a:lnTo>
                <a:lnTo>
                  <a:pt x="442" y="734"/>
                </a:lnTo>
                <a:lnTo>
                  <a:pt x="442" y="780"/>
                </a:lnTo>
                <a:lnTo>
                  <a:pt x="438" y="780"/>
                </a:lnTo>
                <a:lnTo>
                  <a:pt x="438" y="780"/>
                </a:lnTo>
                <a:lnTo>
                  <a:pt x="442" y="798"/>
                </a:lnTo>
                <a:lnTo>
                  <a:pt x="445" y="813"/>
                </a:lnTo>
                <a:lnTo>
                  <a:pt x="444" y="821"/>
                </a:lnTo>
                <a:lnTo>
                  <a:pt x="442" y="826"/>
                </a:lnTo>
                <a:lnTo>
                  <a:pt x="442" y="826"/>
                </a:lnTo>
                <a:lnTo>
                  <a:pt x="441" y="832"/>
                </a:lnTo>
                <a:lnTo>
                  <a:pt x="436" y="837"/>
                </a:lnTo>
                <a:lnTo>
                  <a:pt x="429" y="843"/>
                </a:lnTo>
                <a:lnTo>
                  <a:pt x="420" y="850"/>
                </a:lnTo>
                <a:lnTo>
                  <a:pt x="402" y="850"/>
                </a:lnTo>
                <a:lnTo>
                  <a:pt x="402" y="850"/>
                </a:lnTo>
                <a:lnTo>
                  <a:pt x="400" y="855"/>
                </a:lnTo>
                <a:lnTo>
                  <a:pt x="398" y="858"/>
                </a:lnTo>
                <a:lnTo>
                  <a:pt x="393" y="859"/>
                </a:lnTo>
                <a:lnTo>
                  <a:pt x="393" y="859"/>
                </a:lnTo>
                <a:lnTo>
                  <a:pt x="386" y="858"/>
                </a:lnTo>
                <a:lnTo>
                  <a:pt x="380" y="856"/>
                </a:lnTo>
                <a:lnTo>
                  <a:pt x="374" y="855"/>
                </a:lnTo>
                <a:lnTo>
                  <a:pt x="374" y="855"/>
                </a:lnTo>
                <a:lnTo>
                  <a:pt x="374" y="879"/>
                </a:lnTo>
                <a:lnTo>
                  <a:pt x="369" y="934"/>
                </a:lnTo>
                <a:lnTo>
                  <a:pt x="365" y="1012"/>
                </a:lnTo>
                <a:lnTo>
                  <a:pt x="365" y="1012"/>
                </a:lnTo>
                <a:lnTo>
                  <a:pt x="365" y="1169"/>
                </a:lnTo>
                <a:lnTo>
                  <a:pt x="365" y="1330"/>
                </a:lnTo>
                <a:lnTo>
                  <a:pt x="365" y="1330"/>
                </a:lnTo>
                <a:lnTo>
                  <a:pt x="365" y="1338"/>
                </a:lnTo>
                <a:lnTo>
                  <a:pt x="362" y="1348"/>
                </a:lnTo>
                <a:lnTo>
                  <a:pt x="359" y="1357"/>
                </a:lnTo>
                <a:lnTo>
                  <a:pt x="356" y="1363"/>
                </a:lnTo>
                <a:lnTo>
                  <a:pt x="356" y="1363"/>
                </a:lnTo>
                <a:lnTo>
                  <a:pt x="342" y="1377"/>
                </a:lnTo>
                <a:lnTo>
                  <a:pt x="342" y="1386"/>
                </a:lnTo>
                <a:lnTo>
                  <a:pt x="342" y="1386"/>
                </a:lnTo>
                <a:lnTo>
                  <a:pt x="344" y="1386"/>
                </a:lnTo>
                <a:lnTo>
                  <a:pt x="348" y="1387"/>
                </a:lnTo>
                <a:lnTo>
                  <a:pt x="350" y="1390"/>
                </a:lnTo>
                <a:lnTo>
                  <a:pt x="351" y="1392"/>
                </a:lnTo>
                <a:lnTo>
                  <a:pt x="351" y="1395"/>
                </a:lnTo>
                <a:lnTo>
                  <a:pt x="351" y="1401"/>
                </a:lnTo>
                <a:lnTo>
                  <a:pt x="351" y="1401"/>
                </a:lnTo>
                <a:lnTo>
                  <a:pt x="348" y="1408"/>
                </a:lnTo>
                <a:lnTo>
                  <a:pt x="345" y="1413"/>
                </a:lnTo>
                <a:lnTo>
                  <a:pt x="342" y="1414"/>
                </a:lnTo>
                <a:lnTo>
                  <a:pt x="342" y="1414"/>
                </a:lnTo>
                <a:lnTo>
                  <a:pt x="341" y="1425"/>
                </a:lnTo>
                <a:lnTo>
                  <a:pt x="342" y="1437"/>
                </a:lnTo>
                <a:lnTo>
                  <a:pt x="342" y="1437"/>
                </a:lnTo>
                <a:lnTo>
                  <a:pt x="345" y="1441"/>
                </a:lnTo>
                <a:lnTo>
                  <a:pt x="350" y="1447"/>
                </a:lnTo>
                <a:lnTo>
                  <a:pt x="354" y="1453"/>
                </a:lnTo>
                <a:lnTo>
                  <a:pt x="356" y="1456"/>
                </a:lnTo>
                <a:lnTo>
                  <a:pt x="356" y="1461"/>
                </a:lnTo>
                <a:lnTo>
                  <a:pt x="356" y="1461"/>
                </a:lnTo>
                <a:lnTo>
                  <a:pt x="356" y="1468"/>
                </a:lnTo>
                <a:lnTo>
                  <a:pt x="357" y="1475"/>
                </a:lnTo>
                <a:lnTo>
                  <a:pt x="357" y="1478"/>
                </a:lnTo>
                <a:lnTo>
                  <a:pt x="357" y="1481"/>
                </a:lnTo>
                <a:lnTo>
                  <a:pt x="354" y="1484"/>
                </a:lnTo>
                <a:lnTo>
                  <a:pt x="351" y="1487"/>
                </a:lnTo>
                <a:lnTo>
                  <a:pt x="351" y="1487"/>
                </a:lnTo>
                <a:lnTo>
                  <a:pt x="342" y="1492"/>
                </a:lnTo>
                <a:lnTo>
                  <a:pt x="333" y="1495"/>
                </a:lnTo>
                <a:lnTo>
                  <a:pt x="327" y="1495"/>
                </a:lnTo>
                <a:lnTo>
                  <a:pt x="323" y="1493"/>
                </a:lnTo>
                <a:lnTo>
                  <a:pt x="318" y="1492"/>
                </a:lnTo>
                <a:lnTo>
                  <a:pt x="314" y="1487"/>
                </a:lnTo>
                <a:lnTo>
                  <a:pt x="314" y="1487"/>
                </a:lnTo>
                <a:lnTo>
                  <a:pt x="306" y="1478"/>
                </a:lnTo>
                <a:lnTo>
                  <a:pt x="299" y="1469"/>
                </a:lnTo>
                <a:lnTo>
                  <a:pt x="294" y="1463"/>
                </a:lnTo>
                <a:lnTo>
                  <a:pt x="291" y="1461"/>
                </a:lnTo>
                <a:lnTo>
                  <a:pt x="291" y="1461"/>
                </a:lnTo>
                <a:lnTo>
                  <a:pt x="287" y="1458"/>
                </a:lnTo>
                <a:lnTo>
                  <a:pt x="282" y="1453"/>
                </a:lnTo>
                <a:lnTo>
                  <a:pt x="278" y="1446"/>
                </a:lnTo>
                <a:lnTo>
                  <a:pt x="272" y="1414"/>
                </a:lnTo>
                <a:lnTo>
                  <a:pt x="272" y="1414"/>
                </a:lnTo>
                <a:lnTo>
                  <a:pt x="272" y="1416"/>
                </a:lnTo>
                <a:lnTo>
                  <a:pt x="270" y="1414"/>
                </a:lnTo>
                <a:lnTo>
                  <a:pt x="267" y="1410"/>
                </a:lnTo>
                <a:lnTo>
                  <a:pt x="267" y="1410"/>
                </a:lnTo>
                <a:lnTo>
                  <a:pt x="266" y="1402"/>
                </a:lnTo>
                <a:lnTo>
                  <a:pt x="264" y="1395"/>
                </a:lnTo>
                <a:lnTo>
                  <a:pt x="266" y="1389"/>
                </a:lnTo>
                <a:lnTo>
                  <a:pt x="267" y="1381"/>
                </a:lnTo>
                <a:lnTo>
                  <a:pt x="267" y="1381"/>
                </a:lnTo>
                <a:lnTo>
                  <a:pt x="270" y="1375"/>
                </a:lnTo>
                <a:lnTo>
                  <a:pt x="270" y="1371"/>
                </a:lnTo>
                <a:lnTo>
                  <a:pt x="269" y="1366"/>
                </a:lnTo>
                <a:lnTo>
                  <a:pt x="267" y="1363"/>
                </a:lnTo>
                <a:lnTo>
                  <a:pt x="267" y="1363"/>
                </a:lnTo>
                <a:lnTo>
                  <a:pt x="266" y="1356"/>
                </a:lnTo>
                <a:lnTo>
                  <a:pt x="263" y="1350"/>
                </a:lnTo>
                <a:lnTo>
                  <a:pt x="263" y="1350"/>
                </a:lnTo>
                <a:lnTo>
                  <a:pt x="264" y="1326"/>
                </a:lnTo>
                <a:lnTo>
                  <a:pt x="267" y="1281"/>
                </a:lnTo>
                <a:lnTo>
                  <a:pt x="272" y="1215"/>
                </a:lnTo>
                <a:lnTo>
                  <a:pt x="272" y="1215"/>
                </a:lnTo>
                <a:lnTo>
                  <a:pt x="270" y="1166"/>
                </a:lnTo>
                <a:lnTo>
                  <a:pt x="267" y="1118"/>
                </a:lnTo>
                <a:lnTo>
                  <a:pt x="267" y="1118"/>
                </a:lnTo>
                <a:lnTo>
                  <a:pt x="263" y="1093"/>
                </a:lnTo>
                <a:lnTo>
                  <a:pt x="258" y="1058"/>
                </a:lnTo>
                <a:lnTo>
                  <a:pt x="258" y="1058"/>
                </a:lnTo>
                <a:lnTo>
                  <a:pt x="249" y="957"/>
                </a:lnTo>
                <a:lnTo>
                  <a:pt x="249" y="957"/>
                </a:lnTo>
                <a:lnTo>
                  <a:pt x="246" y="943"/>
                </a:lnTo>
                <a:lnTo>
                  <a:pt x="243" y="936"/>
                </a:lnTo>
                <a:lnTo>
                  <a:pt x="242" y="933"/>
                </a:lnTo>
                <a:lnTo>
                  <a:pt x="240" y="933"/>
                </a:lnTo>
                <a:lnTo>
                  <a:pt x="240" y="933"/>
                </a:lnTo>
                <a:lnTo>
                  <a:pt x="239" y="937"/>
                </a:lnTo>
                <a:lnTo>
                  <a:pt x="237" y="949"/>
                </a:lnTo>
                <a:lnTo>
                  <a:pt x="234" y="982"/>
                </a:lnTo>
                <a:lnTo>
                  <a:pt x="230" y="1018"/>
                </a:lnTo>
                <a:lnTo>
                  <a:pt x="225" y="1033"/>
                </a:lnTo>
                <a:lnTo>
                  <a:pt x="222" y="1043"/>
                </a:lnTo>
                <a:lnTo>
                  <a:pt x="222" y="1043"/>
                </a:lnTo>
                <a:lnTo>
                  <a:pt x="203" y="1073"/>
                </a:lnTo>
                <a:lnTo>
                  <a:pt x="197" y="1084"/>
                </a:lnTo>
                <a:lnTo>
                  <a:pt x="194" y="1085"/>
                </a:lnTo>
                <a:lnTo>
                  <a:pt x="194" y="1085"/>
                </a:lnTo>
                <a:lnTo>
                  <a:pt x="196" y="1129"/>
                </a:lnTo>
                <a:lnTo>
                  <a:pt x="197" y="1158"/>
                </a:lnTo>
                <a:lnTo>
                  <a:pt x="199" y="1173"/>
                </a:lnTo>
                <a:lnTo>
                  <a:pt x="199" y="1173"/>
                </a:lnTo>
                <a:lnTo>
                  <a:pt x="205" y="1181"/>
                </a:lnTo>
                <a:lnTo>
                  <a:pt x="215" y="1200"/>
                </a:lnTo>
                <a:lnTo>
                  <a:pt x="219" y="1212"/>
                </a:lnTo>
                <a:lnTo>
                  <a:pt x="225" y="1226"/>
                </a:lnTo>
                <a:lnTo>
                  <a:pt x="228" y="1239"/>
                </a:lnTo>
                <a:lnTo>
                  <a:pt x="231" y="1253"/>
                </a:lnTo>
                <a:lnTo>
                  <a:pt x="231" y="1253"/>
                </a:lnTo>
                <a:lnTo>
                  <a:pt x="234" y="1278"/>
                </a:lnTo>
                <a:lnTo>
                  <a:pt x="240" y="1301"/>
                </a:lnTo>
                <a:lnTo>
                  <a:pt x="243" y="1318"/>
                </a:lnTo>
                <a:lnTo>
                  <a:pt x="245" y="1323"/>
                </a:lnTo>
                <a:lnTo>
                  <a:pt x="245" y="1326"/>
                </a:lnTo>
                <a:lnTo>
                  <a:pt x="245" y="1326"/>
                </a:lnTo>
                <a:lnTo>
                  <a:pt x="239" y="1341"/>
                </a:lnTo>
                <a:lnTo>
                  <a:pt x="236" y="1354"/>
                </a:lnTo>
                <a:lnTo>
                  <a:pt x="236" y="1354"/>
                </a:lnTo>
                <a:lnTo>
                  <a:pt x="237" y="1357"/>
                </a:lnTo>
                <a:lnTo>
                  <a:pt x="239" y="1366"/>
                </a:lnTo>
                <a:lnTo>
                  <a:pt x="240" y="1380"/>
                </a:lnTo>
                <a:lnTo>
                  <a:pt x="240" y="1401"/>
                </a:lnTo>
                <a:lnTo>
                  <a:pt x="240" y="1401"/>
                </a:lnTo>
                <a:lnTo>
                  <a:pt x="239" y="1422"/>
                </a:lnTo>
                <a:lnTo>
                  <a:pt x="240" y="1440"/>
                </a:lnTo>
                <a:lnTo>
                  <a:pt x="239" y="1447"/>
                </a:lnTo>
                <a:lnTo>
                  <a:pt x="237" y="1456"/>
                </a:lnTo>
                <a:lnTo>
                  <a:pt x="236" y="1462"/>
                </a:lnTo>
                <a:lnTo>
                  <a:pt x="231" y="1469"/>
                </a:lnTo>
                <a:lnTo>
                  <a:pt x="231" y="1469"/>
                </a:lnTo>
                <a:lnTo>
                  <a:pt x="221" y="1481"/>
                </a:lnTo>
                <a:lnTo>
                  <a:pt x="216" y="1486"/>
                </a:lnTo>
                <a:lnTo>
                  <a:pt x="211" y="1490"/>
                </a:lnTo>
                <a:lnTo>
                  <a:pt x="206" y="1492"/>
                </a:lnTo>
                <a:lnTo>
                  <a:pt x="200" y="1490"/>
                </a:lnTo>
                <a:lnTo>
                  <a:pt x="193" y="1486"/>
                </a:lnTo>
                <a:lnTo>
                  <a:pt x="185" y="1478"/>
                </a:lnTo>
                <a:lnTo>
                  <a:pt x="185" y="1478"/>
                </a:lnTo>
                <a:lnTo>
                  <a:pt x="181" y="1474"/>
                </a:lnTo>
                <a:lnTo>
                  <a:pt x="178" y="1466"/>
                </a:lnTo>
                <a:lnTo>
                  <a:pt x="175" y="1452"/>
                </a:lnTo>
                <a:lnTo>
                  <a:pt x="172" y="1435"/>
                </a:lnTo>
                <a:lnTo>
                  <a:pt x="172" y="1419"/>
                </a:lnTo>
                <a:lnTo>
                  <a:pt x="175" y="1389"/>
                </a:lnTo>
                <a:lnTo>
                  <a:pt x="176" y="1377"/>
                </a:lnTo>
                <a:lnTo>
                  <a:pt x="176" y="1377"/>
                </a:lnTo>
                <a:lnTo>
                  <a:pt x="179" y="1368"/>
                </a:lnTo>
                <a:lnTo>
                  <a:pt x="181" y="1362"/>
                </a:lnTo>
                <a:lnTo>
                  <a:pt x="181" y="1359"/>
                </a:lnTo>
                <a:lnTo>
                  <a:pt x="181" y="1359"/>
                </a:lnTo>
                <a:lnTo>
                  <a:pt x="175" y="1357"/>
                </a:lnTo>
                <a:lnTo>
                  <a:pt x="172" y="1356"/>
                </a:lnTo>
                <a:lnTo>
                  <a:pt x="172" y="1354"/>
                </a:lnTo>
                <a:lnTo>
                  <a:pt x="172" y="1354"/>
                </a:lnTo>
                <a:lnTo>
                  <a:pt x="172" y="1351"/>
                </a:lnTo>
                <a:lnTo>
                  <a:pt x="172" y="1348"/>
                </a:lnTo>
                <a:lnTo>
                  <a:pt x="172" y="1339"/>
                </a:lnTo>
                <a:lnTo>
                  <a:pt x="172" y="1339"/>
                </a:lnTo>
                <a:lnTo>
                  <a:pt x="170" y="1329"/>
                </a:lnTo>
                <a:lnTo>
                  <a:pt x="169" y="1324"/>
                </a:lnTo>
                <a:lnTo>
                  <a:pt x="167" y="1321"/>
                </a:lnTo>
                <a:lnTo>
                  <a:pt x="167" y="1321"/>
                </a:lnTo>
                <a:lnTo>
                  <a:pt x="157" y="1314"/>
                </a:lnTo>
                <a:lnTo>
                  <a:pt x="152" y="1308"/>
                </a:lnTo>
                <a:lnTo>
                  <a:pt x="148" y="1303"/>
                </a:lnTo>
                <a:lnTo>
                  <a:pt x="148" y="1303"/>
                </a:lnTo>
                <a:lnTo>
                  <a:pt x="143" y="1287"/>
                </a:lnTo>
                <a:lnTo>
                  <a:pt x="137" y="1259"/>
                </a:lnTo>
                <a:lnTo>
                  <a:pt x="130" y="1220"/>
                </a:lnTo>
                <a:lnTo>
                  <a:pt x="130" y="1220"/>
                </a:lnTo>
                <a:lnTo>
                  <a:pt x="127" y="1217"/>
                </a:lnTo>
                <a:lnTo>
                  <a:pt x="119" y="1208"/>
                </a:lnTo>
                <a:lnTo>
                  <a:pt x="112" y="1194"/>
                </a:lnTo>
                <a:lnTo>
                  <a:pt x="109" y="1187"/>
                </a:lnTo>
                <a:lnTo>
                  <a:pt x="106" y="1178"/>
                </a:lnTo>
                <a:lnTo>
                  <a:pt x="106" y="1178"/>
                </a:lnTo>
                <a:lnTo>
                  <a:pt x="95" y="1112"/>
                </a:lnTo>
                <a:lnTo>
                  <a:pt x="88" y="1063"/>
                </a:lnTo>
                <a:lnTo>
                  <a:pt x="79" y="915"/>
                </a:lnTo>
                <a:lnTo>
                  <a:pt x="88" y="804"/>
                </a:lnTo>
                <a:lnTo>
                  <a:pt x="83" y="780"/>
                </a:lnTo>
                <a:lnTo>
                  <a:pt x="83" y="780"/>
                </a:lnTo>
                <a:lnTo>
                  <a:pt x="80" y="786"/>
                </a:lnTo>
                <a:lnTo>
                  <a:pt x="74" y="794"/>
                </a:lnTo>
                <a:lnTo>
                  <a:pt x="74" y="794"/>
                </a:lnTo>
                <a:lnTo>
                  <a:pt x="61" y="813"/>
                </a:lnTo>
                <a:lnTo>
                  <a:pt x="50" y="818"/>
                </a:lnTo>
                <a:lnTo>
                  <a:pt x="50" y="818"/>
                </a:lnTo>
                <a:lnTo>
                  <a:pt x="49" y="829"/>
                </a:lnTo>
                <a:lnTo>
                  <a:pt x="47" y="838"/>
                </a:lnTo>
                <a:lnTo>
                  <a:pt x="46" y="846"/>
                </a:lnTo>
                <a:lnTo>
                  <a:pt x="46" y="846"/>
                </a:lnTo>
                <a:lnTo>
                  <a:pt x="47" y="856"/>
                </a:lnTo>
                <a:lnTo>
                  <a:pt x="50" y="864"/>
                </a:lnTo>
                <a:lnTo>
                  <a:pt x="50" y="864"/>
                </a:lnTo>
                <a:lnTo>
                  <a:pt x="56" y="865"/>
                </a:lnTo>
                <a:lnTo>
                  <a:pt x="64" y="868"/>
                </a:lnTo>
                <a:lnTo>
                  <a:pt x="71" y="871"/>
                </a:lnTo>
                <a:lnTo>
                  <a:pt x="74" y="873"/>
                </a:lnTo>
                <a:lnTo>
                  <a:pt x="74" y="873"/>
                </a:lnTo>
                <a:lnTo>
                  <a:pt x="71" y="874"/>
                </a:lnTo>
                <a:lnTo>
                  <a:pt x="65" y="879"/>
                </a:lnTo>
                <a:lnTo>
                  <a:pt x="56" y="882"/>
                </a:lnTo>
                <a:lnTo>
                  <a:pt x="56" y="882"/>
                </a:lnTo>
                <a:lnTo>
                  <a:pt x="59" y="886"/>
                </a:lnTo>
                <a:lnTo>
                  <a:pt x="61" y="888"/>
                </a:lnTo>
                <a:lnTo>
                  <a:pt x="59" y="889"/>
                </a:lnTo>
                <a:lnTo>
                  <a:pt x="59" y="891"/>
                </a:lnTo>
                <a:lnTo>
                  <a:pt x="56" y="891"/>
                </a:lnTo>
                <a:lnTo>
                  <a:pt x="56" y="891"/>
                </a:lnTo>
                <a:lnTo>
                  <a:pt x="49" y="892"/>
                </a:lnTo>
                <a:lnTo>
                  <a:pt x="44" y="894"/>
                </a:lnTo>
                <a:lnTo>
                  <a:pt x="40" y="894"/>
                </a:lnTo>
                <a:lnTo>
                  <a:pt x="33" y="891"/>
                </a:lnTo>
                <a:lnTo>
                  <a:pt x="33" y="891"/>
                </a:lnTo>
                <a:lnTo>
                  <a:pt x="28" y="888"/>
                </a:lnTo>
                <a:lnTo>
                  <a:pt x="24" y="883"/>
                </a:lnTo>
                <a:lnTo>
                  <a:pt x="15" y="873"/>
                </a:lnTo>
                <a:lnTo>
                  <a:pt x="6" y="859"/>
                </a:lnTo>
                <a:lnTo>
                  <a:pt x="10" y="813"/>
                </a:lnTo>
                <a:lnTo>
                  <a:pt x="10" y="813"/>
                </a:lnTo>
                <a:lnTo>
                  <a:pt x="6" y="812"/>
                </a:lnTo>
                <a:lnTo>
                  <a:pt x="1" y="810"/>
                </a:lnTo>
                <a:lnTo>
                  <a:pt x="1" y="809"/>
                </a:lnTo>
                <a:lnTo>
                  <a:pt x="1" y="809"/>
                </a:lnTo>
                <a:lnTo>
                  <a:pt x="0" y="789"/>
                </a:lnTo>
                <a:lnTo>
                  <a:pt x="0" y="777"/>
                </a:lnTo>
                <a:lnTo>
                  <a:pt x="1" y="771"/>
                </a:lnTo>
                <a:lnTo>
                  <a:pt x="1" y="771"/>
                </a:lnTo>
                <a:lnTo>
                  <a:pt x="3" y="761"/>
                </a:lnTo>
                <a:lnTo>
                  <a:pt x="4" y="737"/>
                </a:lnTo>
                <a:lnTo>
                  <a:pt x="6" y="713"/>
                </a:lnTo>
                <a:lnTo>
                  <a:pt x="6" y="698"/>
                </a:lnTo>
                <a:lnTo>
                  <a:pt x="6" y="698"/>
                </a:lnTo>
                <a:lnTo>
                  <a:pt x="6" y="690"/>
                </a:lnTo>
                <a:lnTo>
                  <a:pt x="7" y="684"/>
                </a:lnTo>
                <a:lnTo>
                  <a:pt x="9" y="678"/>
                </a:lnTo>
                <a:lnTo>
                  <a:pt x="10" y="669"/>
                </a:lnTo>
                <a:lnTo>
                  <a:pt x="10" y="669"/>
                </a:lnTo>
                <a:lnTo>
                  <a:pt x="9" y="622"/>
                </a:lnTo>
                <a:lnTo>
                  <a:pt x="7" y="595"/>
                </a:lnTo>
                <a:lnTo>
                  <a:pt x="6" y="581"/>
                </a:lnTo>
                <a:lnTo>
                  <a:pt x="6" y="581"/>
                </a:lnTo>
                <a:lnTo>
                  <a:pt x="4" y="578"/>
                </a:lnTo>
                <a:lnTo>
                  <a:pt x="3" y="572"/>
                </a:lnTo>
                <a:lnTo>
                  <a:pt x="6" y="554"/>
                </a:lnTo>
                <a:lnTo>
                  <a:pt x="6" y="554"/>
                </a:lnTo>
                <a:lnTo>
                  <a:pt x="10" y="535"/>
                </a:lnTo>
                <a:lnTo>
                  <a:pt x="10" y="527"/>
                </a:lnTo>
                <a:lnTo>
                  <a:pt x="10" y="517"/>
                </a:lnTo>
                <a:lnTo>
                  <a:pt x="10" y="517"/>
                </a:lnTo>
                <a:lnTo>
                  <a:pt x="7" y="509"/>
                </a:lnTo>
                <a:lnTo>
                  <a:pt x="7" y="505"/>
                </a:lnTo>
                <a:lnTo>
                  <a:pt x="10" y="484"/>
                </a:lnTo>
                <a:lnTo>
                  <a:pt x="10" y="484"/>
                </a:lnTo>
                <a:lnTo>
                  <a:pt x="10" y="459"/>
                </a:lnTo>
                <a:lnTo>
                  <a:pt x="10" y="423"/>
                </a:lnTo>
                <a:lnTo>
                  <a:pt x="10" y="373"/>
                </a:lnTo>
                <a:lnTo>
                  <a:pt x="10" y="373"/>
                </a:lnTo>
                <a:lnTo>
                  <a:pt x="7" y="342"/>
                </a:lnTo>
                <a:lnTo>
                  <a:pt x="7" y="323"/>
                </a:lnTo>
                <a:lnTo>
                  <a:pt x="7" y="315"/>
                </a:lnTo>
                <a:lnTo>
                  <a:pt x="10" y="309"/>
                </a:lnTo>
                <a:lnTo>
                  <a:pt x="10" y="309"/>
                </a:lnTo>
                <a:lnTo>
                  <a:pt x="19" y="293"/>
                </a:lnTo>
                <a:lnTo>
                  <a:pt x="24" y="288"/>
                </a:lnTo>
                <a:lnTo>
                  <a:pt x="28" y="285"/>
                </a:lnTo>
                <a:lnTo>
                  <a:pt x="28" y="285"/>
                </a:lnTo>
                <a:lnTo>
                  <a:pt x="37" y="284"/>
                </a:lnTo>
                <a:lnTo>
                  <a:pt x="53" y="279"/>
                </a:lnTo>
                <a:lnTo>
                  <a:pt x="70" y="272"/>
                </a:lnTo>
                <a:lnTo>
                  <a:pt x="77" y="267"/>
                </a:lnTo>
                <a:lnTo>
                  <a:pt x="83" y="263"/>
                </a:lnTo>
                <a:lnTo>
                  <a:pt x="134" y="212"/>
                </a:lnTo>
                <a:lnTo>
                  <a:pt x="134" y="212"/>
                </a:lnTo>
                <a:lnTo>
                  <a:pt x="133" y="204"/>
                </a:lnTo>
                <a:lnTo>
                  <a:pt x="130" y="194"/>
                </a:lnTo>
                <a:lnTo>
                  <a:pt x="130" y="194"/>
                </a:lnTo>
                <a:lnTo>
                  <a:pt x="125" y="179"/>
                </a:lnTo>
                <a:lnTo>
                  <a:pt x="125" y="179"/>
                </a:lnTo>
                <a:lnTo>
                  <a:pt x="122" y="182"/>
                </a:lnTo>
                <a:lnTo>
                  <a:pt x="119" y="183"/>
                </a:lnTo>
                <a:lnTo>
                  <a:pt x="116" y="183"/>
                </a:lnTo>
                <a:lnTo>
                  <a:pt x="116" y="183"/>
                </a:lnTo>
                <a:lnTo>
                  <a:pt x="112" y="183"/>
                </a:lnTo>
                <a:lnTo>
                  <a:pt x="107" y="181"/>
                </a:lnTo>
                <a:lnTo>
                  <a:pt x="103" y="176"/>
                </a:lnTo>
                <a:lnTo>
                  <a:pt x="97" y="170"/>
                </a:lnTo>
                <a:lnTo>
                  <a:pt x="97" y="170"/>
                </a:lnTo>
                <a:lnTo>
                  <a:pt x="88" y="160"/>
                </a:lnTo>
                <a:lnTo>
                  <a:pt x="85" y="157"/>
                </a:lnTo>
                <a:lnTo>
                  <a:pt x="83" y="152"/>
                </a:lnTo>
                <a:lnTo>
                  <a:pt x="83" y="152"/>
                </a:lnTo>
                <a:lnTo>
                  <a:pt x="83" y="148"/>
                </a:lnTo>
                <a:lnTo>
                  <a:pt x="85" y="145"/>
                </a:lnTo>
                <a:lnTo>
                  <a:pt x="88" y="143"/>
                </a:lnTo>
                <a:lnTo>
                  <a:pt x="88" y="143"/>
                </a:lnTo>
                <a:lnTo>
                  <a:pt x="80" y="136"/>
                </a:lnTo>
                <a:lnTo>
                  <a:pt x="74" y="131"/>
                </a:lnTo>
                <a:lnTo>
                  <a:pt x="70" y="128"/>
                </a:lnTo>
                <a:lnTo>
                  <a:pt x="70" y="128"/>
                </a:lnTo>
                <a:lnTo>
                  <a:pt x="68" y="125"/>
                </a:lnTo>
                <a:lnTo>
                  <a:pt x="67" y="119"/>
                </a:lnTo>
                <a:lnTo>
                  <a:pt x="67" y="103"/>
                </a:lnTo>
                <a:lnTo>
                  <a:pt x="68" y="83"/>
                </a:lnTo>
                <a:lnTo>
                  <a:pt x="70" y="73"/>
                </a:lnTo>
                <a:lnTo>
                  <a:pt x="70" y="73"/>
                </a:lnTo>
                <a:lnTo>
                  <a:pt x="76" y="58"/>
                </a:lnTo>
                <a:lnTo>
                  <a:pt x="80" y="49"/>
                </a:lnTo>
                <a:lnTo>
                  <a:pt x="83" y="46"/>
                </a:lnTo>
                <a:lnTo>
                  <a:pt x="83" y="46"/>
                </a:lnTo>
                <a:lnTo>
                  <a:pt x="92" y="38"/>
                </a:lnTo>
                <a:lnTo>
                  <a:pt x="95" y="34"/>
                </a:lnTo>
                <a:lnTo>
                  <a:pt x="97" y="31"/>
                </a:lnTo>
                <a:lnTo>
                  <a:pt x="97" y="31"/>
                </a:lnTo>
                <a:lnTo>
                  <a:pt x="106" y="28"/>
                </a:lnTo>
                <a:lnTo>
                  <a:pt x="112" y="26"/>
                </a:lnTo>
                <a:lnTo>
                  <a:pt x="116" y="26"/>
                </a:lnTo>
                <a:lnTo>
                  <a:pt x="116" y="26"/>
                </a:lnTo>
                <a:lnTo>
                  <a:pt x="119" y="26"/>
                </a:lnTo>
                <a:lnTo>
                  <a:pt x="125" y="23"/>
                </a:lnTo>
                <a:lnTo>
                  <a:pt x="134" y="18"/>
                </a:lnTo>
                <a:lnTo>
                  <a:pt x="134" y="18"/>
                </a:lnTo>
                <a:lnTo>
                  <a:pt x="148" y="4"/>
                </a:lnTo>
                <a:lnTo>
                  <a:pt x="148" y="4"/>
                </a:lnTo>
                <a:lnTo>
                  <a:pt x="151" y="3"/>
                </a:lnTo>
                <a:lnTo>
                  <a:pt x="155" y="0"/>
                </a:lnTo>
                <a:lnTo>
                  <a:pt x="161" y="0"/>
                </a:lnTo>
                <a:lnTo>
                  <a:pt x="164" y="1"/>
                </a:lnTo>
                <a:lnTo>
                  <a:pt x="167" y="4"/>
                </a:lnTo>
                <a:lnTo>
                  <a:pt x="167" y="4"/>
                </a:lnTo>
                <a:lnTo>
                  <a:pt x="172" y="9"/>
                </a:lnTo>
                <a:lnTo>
                  <a:pt x="178" y="12"/>
                </a:lnTo>
                <a:lnTo>
                  <a:pt x="184" y="13"/>
                </a:lnTo>
                <a:lnTo>
                  <a:pt x="185" y="13"/>
                </a:lnTo>
                <a:lnTo>
                  <a:pt x="185" y="13"/>
                </a:lnTo>
                <a:lnTo>
                  <a:pt x="187" y="12"/>
                </a:lnTo>
                <a:lnTo>
                  <a:pt x="190" y="9"/>
                </a:lnTo>
                <a:lnTo>
                  <a:pt x="194" y="4"/>
                </a:lnTo>
                <a:lnTo>
                  <a:pt x="194" y="4"/>
                </a:lnTo>
                <a:lnTo>
                  <a:pt x="200" y="4"/>
                </a:lnTo>
                <a:lnTo>
                  <a:pt x="205" y="6"/>
                </a:lnTo>
                <a:lnTo>
                  <a:pt x="208" y="9"/>
                </a:lnTo>
                <a:lnTo>
                  <a:pt x="208" y="9"/>
                </a:lnTo>
                <a:lnTo>
                  <a:pt x="218" y="19"/>
                </a:lnTo>
                <a:lnTo>
                  <a:pt x="227" y="26"/>
                </a:lnTo>
                <a:lnTo>
                  <a:pt x="227" y="26"/>
                </a:lnTo>
                <a:lnTo>
                  <a:pt x="236" y="29"/>
                </a:lnTo>
                <a:lnTo>
                  <a:pt x="242" y="32"/>
                </a:lnTo>
                <a:lnTo>
                  <a:pt x="243" y="34"/>
                </a:lnTo>
                <a:lnTo>
                  <a:pt x="245" y="35"/>
                </a:lnTo>
                <a:lnTo>
                  <a:pt x="245" y="35"/>
                </a:lnTo>
                <a:lnTo>
                  <a:pt x="246" y="40"/>
                </a:lnTo>
                <a:lnTo>
                  <a:pt x="249" y="46"/>
                </a:lnTo>
                <a:lnTo>
                  <a:pt x="252" y="50"/>
                </a:lnTo>
                <a:lnTo>
                  <a:pt x="254" y="55"/>
                </a:lnTo>
                <a:lnTo>
                  <a:pt x="254" y="55"/>
                </a:lnTo>
                <a:lnTo>
                  <a:pt x="255" y="64"/>
                </a:lnTo>
                <a:lnTo>
                  <a:pt x="258" y="73"/>
                </a:lnTo>
                <a:lnTo>
                  <a:pt x="258" y="73"/>
                </a:lnTo>
                <a:lnTo>
                  <a:pt x="258" y="85"/>
                </a:lnTo>
                <a:lnTo>
                  <a:pt x="258" y="97"/>
                </a:lnTo>
                <a:lnTo>
                  <a:pt x="258" y="97"/>
                </a:lnTo>
                <a:lnTo>
                  <a:pt x="258" y="100"/>
                </a:lnTo>
                <a:lnTo>
                  <a:pt x="254" y="104"/>
                </a:lnTo>
                <a:lnTo>
                  <a:pt x="249" y="110"/>
                </a:lnTo>
                <a:lnTo>
                  <a:pt x="249" y="11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6"/>
          <p:cNvSpPr>
            <a:spLocks/>
          </p:cNvSpPr>
          <p:nvPr/>
        </p:nvSpPr>
        <p:spPr bwMode="auto">
          <a:xfrm>
            <a:off x="6488077" y="4598592"/>
            <a:ext cx="707508" cy="1789914"/>
          </a:xfrm>
          <a:custGeom>
            <a:avLst/>
            <a:gdLst>
              <a:gd name="T0" fmla="*/ 78 w 619"/>
              <a:gd name="T1" fmla="*/ 727 h 1566"/>
              <a:gd name="T2" fmla="*/ 72 w 619"/>
              <a:gd name="T3" fmla="*/ 786 h 1566"/>
              <a:gd name="T4" fmla="*/ 73 w 619"/>
              <a:gd name="T5" fmla="*/ 860 h 1566"/>
              <a:gd name="T6" fmla="*/ 66 w 619"/>
              <a:gd name="T7" fmla="*/ 867 h 1566"/>
              <a:gd name="T8" fmla="*/ 37 w 619"/>
              <a:gd name="T9" fmla="*/ 888 h 1566"/>
              <a:gd name="T10" fmla="*/ 18 w 619"/>
              <a:gd name="T11" fmla="*/ 895 h 1566"/>
              <a:gd name="T12" fmla="*/ 11 w 619"/>
              <a:gd name="T13" fmla="*/ 779 h 1566"/>
              <a:gd name="T14" fmla="*/ 26 w 619"/>
              <a:gd name="T15" fmla="*/ 699 h 1566"/>
              <a:gd name="T16" fmla="*/ 74 w 619"/>
              <a:gd name="T17" fmla="*/ 508 h 1566"/>
              <a:gd name="T18" fmla="*/ 144 w 619"/>
              <a:gd name="T19" fmla="*/ 286 h 1566"/>
              <a:gd name="T20" fmla="*/ 269 w 619"/>
              <a:gd name="T21" fmla="*/ 183 h 1566"/>
              <a:gd name="T22" fmla="*/ 240 w 619"/>
              <a:gd name="T23" fmla="*/ 103 h 1566"/>
              <a:gd name="T24" fmla="*/ 255 w 619"/>
              <a:gd name="T25" fmla="*/ 20 h 1566"/>
              <a:gd name="T26" fmla="*/ 303 w 619"/>
              <a:gd name="T27" fmla="*/ 8 h 1566"/>
              <a:gd name="T28" fmla="*/ 366 w 619"/>
              <a:gd name="T29" fmla="*/ 1 h 1566"/>
              <a:gd name="T30" fmla="*/ 379 w 619"/>
              <a:gd name="T31" fmla="*/ 18 h 1566"/>
              <a:gd name="T32" fmla="*/ 408 w 619"/>
              <a:gd name="T33" fmla="*/ 44 h 1566"/>
              <a:gd name="T34" fmla="*/ 419 w 619"/>
              <a:gd name="T35" fmla="*/ 99 h 1566"/>
              <a:gd name="T36" fmla="*/ 416 w 619"/>
              <a:gd name="T37" fmla="*/ 201 h 1566"/>
              <a:gd name="T38" fmla="*/ 509 w 619"/>
              <a:gd name="T39" fmla="*/ 270 h 1566"/>
              <a:gd name="T40" fmla="*/ 573 w 619"/>
              <a:gd name="T41" fmla="*/ 382 h 1566"/>
              <a:gd name="T42" fmla="*/ 583 w 619"/>
              <a:gd name="T43" fmla="*/ 478 h 1566"/>
              <a:gd name="T44" fmla="*/ 596 w 619"/>
              <a:gd name="T45" fmla="*/ 684 h 1566"/>
              <a:gd name="T46" fmla="*/ 580 w 619"/>
              <a:gd name="T47" fmla="*/ 865 h 1566"/>
              <a:gd name="T48" fmla="*/ 570 w 619"/>
              <a:gd name="T49" fmla="*/ 896 h 1566"/>
              <a:gd name="T50" fmla="*/ 549 w 619"/>
              <a:gd name="T51" fmla="*/ 919 h 1566"/>
              <a:gd name="T52" fmla="*/ 536 w 619"/>
              <a:gd name="T53" fmla="*/ 917 h 1566"/>
              <a:gd name="T54" fmla="*/ 508 w 619"/>
              <a:gd name="T55" fmla="*/ 941 h 1566"/>
              <a:gd name="T56" fmla="*/ 509 w 619"/>
              <a:gd name="T57" fmla="*/ 911 h 1566"/>
              <a:gd name="T58" fmla="*/ 488 w 619"/>
              <a:gd name="T59" fmla="*/ 891 h 1566"/>
              <a:gd name="T60" fmla="*/ 490 w 619"/>
              <a:gd name="T61" fmla="*/ 854 h 1566"/>
              <a:gd name="T62" fmla="*/ 508 w 619"/>
              <a:gd name="T63" fmla="*/ 797 h 1566"/>
              <a:gd name="T64" fmla="*/ 516 w 619"/>
              <a:gd name="T65" fmla="*/ 574 h 1566"/>
              <a:gd name="T66" fmla="*/ 504 w 619"/>
              <a:gd name="T67" fmla="*/ 522 h 1566"/>
              <a:gd name="T68" fmla="*/ 493 w 619"/>
              <a:gd name="T69" fmla="*/ 627 h 1566"/>
              <a:gd name="T70" fmla="*/ 512 w 619"/>
              <a:gd name="T71" fmla="*/ 696 h 1566"/>
              <a:gd name="T72" fmla="*/ 475 w 619"/>
              <a:gd name="T73" fmla="*/ 839 h 1566"/>
              <a:gd name="T74" fmla="*/ 423 w 619"/>
              <a:gd name="T75" fmla="*/ 1054 h 1566"/>
              <a:gd name="T76" fmla="*/ 429 w 619"/>
              <a:gd name="T77" fmla="*/ 1211 h 1566"/>
              <a:gd name="T78" fmla="*/ 400 w 619"/>
              <a:gd name="T79" fmla="*/ 1310 h 1566"/>
              <a:gd name="T80" fmla="*/ 387 w 619"/>
              <a:gd name="T81" fmla="*/ 1411 h 1566"/>
              <a:gd name="T82" fmla="*/ 369 w 619"/>
              <a:gd name="T83" fmla="*/ 1476 h 1566"/>
              <a:gd name="T84" fmla="*/ 310 w 619"/>
              <a:gd name="T85" fmla="*/ 1528 h 1566"/>
              <a:gd name="T86" fmla="*/ 286 w 619"/>
              <a:gd name="T87" fmla="*/ 1566 h 1566"/>
              <a:gd name="T88" fmla="*/ 196 w 619"/>
              <a:gd name="T89" fmla="*/ 1536 h 1566"/>
              <a:gd name="T90" fmla="*/ 210 w 619"/>
              <a:gd name="T91" fmla="*/ 1490 h 1566"/>
              <a:gd name="T92" fmla="*/ 196 w 619"/>
              <a:gd name="T93" fmla="*/ 1463 h 1566"/>
              <a:gd name="T94" fmla="*/ 216 w 619"/>
              <a:gd name="T95" fmla="*/ 1370 h 1566"/>
              <a:gd name="T96" fmla="*/ 185 w 619"/>
              <a:gd name="T97" fmla="*/ 1194 h 1566"/>
              <a:gd name="T98" fmla="*/ 178 w 619"/>
              <a:gd name="T99" fmla="*/ 1146 h 1566"/>
              <a:gd name="T100" fmla="*/ 191 w 619"/>
              <a:gd name="T101" fmla="*/ 1092 h 1566"/>
              <a:gd name="T102" fmla="*/ 148 w 619"/>
              <a:gd name="T103" fmla="*/ 954 h 1566"/>
              <a:gd name="T104" fmla="*/ 105 w 619"/>
              <a:gd name="T105" fmla="*/ 949 h 1566"/>
              <a:gd name="T106" fmla="*/ 112 w 619"/>
              <a:gd name="T107" fmla="*/ 862 h 1566"/>
              <a:gd name="T108" fmla="*/ 107 w 619"/>
              <a:gd name="T109" fmla="*/ 774 h 1566"/>
              <a:gd name="T110" fmla="*/ 140 w 619"/>
              <a:gd name="T111" fmla="*/ 732 h 1566"/>
              <a:gd name="T112" fmla="*/ 157 w 619"/>
              <a:gd name="T113" fmla="*/ 584 h 1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19" h="1566">
                <a:moveTo>
                  <a:pt x="148" y="552"/>
                </a:moveTo>
                <a:lnTo>
                  <a:pt x="148" y="552"/>
                </a:lnTo>
                <a:lnTo>
                  <a:pt x="139" y="579"/>
                </a:lnTo>
                <a:lnTo>
                  <a:pt x="131" y="600"/>
                </a:lnTo>
                <a:lnTo>
                  <a:pt x="125" y="614"/>
                </a:lnTo>
                <a:lnTo>
                  <a:pt x="125" y="614"/>
                </a:lnTo>
                <a:lnTo>
                  <a:pt x="114" y="639"/>
                </a:lnTo>
                <a:lnTo>
                  <a:pt x="96" y="683"/>
                </a:lnTo>
                <a:lnTo>
                  <a:pt x="78" y="727"/>
                </a:lnTo>
                <a:lnTo>
                  <a:pt x="70" y="750"/>
                </a:lnTo>
                <a:lnTo>
                  <a:pt x="70" y="750"/>
                </a:lnTo>
                <a:lnTo>
                  <a:pt x="70" y="762"/>
                </a:lnTo>
                <a:lnTo>
                  <a:pt x="70" y="769"/>
                </a:lnTo>
                <a:lnTo>
                  <a:pt x="70" y="769"/>
                </a:lnTo>
                <a:lnTo>
                  <a:pt x="70" y="775"/>
                </a:lnTo>
                <a:lnTo>
                  <a:pt x="70" y="784"/>
                </a:lnTo>
                <a:lnTo>
                  <a:pt x="70" y="784"/>
                </a:lnTo>
                <a:lnTo>
                  <a:pt x="72" y="786"/>
                </a:lnTo>
                <a:lnTo>
                  <a:pt x="74" y="788"/>
                </a:lnTo>
                <a:lnTo>
                  <a:pt x="77" y="793"/>
                </a:lnTo>
                <a:lnTo>
                  <a:pt x="78" y="802"/>
                </a:lnTo>
                <a:lnTo>
                  <a:pt x="78" y="836"/>
                </a:lnTo>
                <a:lnTo>
                  <a:pt x="78" y="836"/>
                </a:lnTo>
                <a:lnTo>
                  <a:pt x="77" y="852"/>
                </a:lnTo>
                <a:lnTo>
                  <a:pt x="75" y="857"/>
                </a:lnTo>
                <a:lnTo>
                  <a:pt x="73" y="860"/>
                </a:lnTo>
                <a:lnTo>
                  <a:pt x="73" y="860"/>
                </a:lnTo>
                <a:lnTo>
                  <a:pt x="68" y="863"/>
                </a:lnTo>
                <a:lnTo>
                  <a:pt x="65" y="865"/>
                </a:lnTo>
                <a:lnTo>
                  <a:pt x="62" y="865"/>
                </a:lnTo>
                <a:lnTo>
                  <a:pt x="62" y="865"/>
                </a:lnTo>
                <a:lnTo>
                  <a:pt x="62" y="865"/>
                </a:lnTo>
                <a:lnTo>
                  <a:pt x="62" y="865"/>
                </a:lnTo>
                <a:lnTo>
                  <a:pt x="64" y="865"/>
                </a:lnTo>
                <a:lnTo>
                  <a:pt x="65" y="866"/>
                </a:lnTo>
                <a:lnTo>
                  <a:pt x="66" y="867"/>
                </a:lnTo>
                <a:lnTo>
                  <a:pt x="66" y="869"/>
                </a:lnTo>
                <a:lnTo>
                  <a:pt x="65" y="871"/>
                </a:lnTo>
                <a:lnTo>
                  <a:pt x="62" y="875"/>
                </a:lnTo>
                <a:lnTo>
                  <a:pt x="57" y="880"/>
                </a:lnTo>
                <a:lnTo>
                  <a:pt x="57" y="880"/>
                </a:lnTo>
                <a:lnTo>
                  <a:pt x="51" y="885"/>
                </a:lnTo>
                <a:lnTo>
                  <a:pt x="46" y="888"/>
                </a:lnTo>
                <a:lnTo>
                  <a:pt x="40" y="888"/>
                </a:lnTo>
                <a:lnTo>
                  <a:pt x="37" y="888"/>
                </a:lnTo>
                <a:lnTo>
                  <a:pt x="33" y="887"/>
                </a:lnTo>
                <a:lnTo>
                  <a:pt x="30" y="885"/>
                </a:lnTo>
                <a:lnTo>
                  <a:pt x="29" y="883"/>
                </a:lnTo>
                <a:lnTo>
                  <a:pt x="29" y="883"/>
                </a:lnTo>
                <a:lnTo>
                  <a:pt x="27" y="885"/>
                </a:lnTo>
                <a:lnTo>
                  <a:pt x="25" y="891"/>
                </a:lnTo>
                <a:lnTo>
                  <a:pt x="24" y="893"/>
                </a:lnTo>
                <a:lnTo>
                  <a:pt x="21" y="895"/>
                </a:lnTo>
                <a:lnTo>
                  <a:pt x="18" y="895"/>
                </a:lnTo>
                <a:lnTo>
                  <a:pt x="16" y="893"/>
                </a:lnTo>
                <a:lnTo>
                  <a:pt x="16" y="893"/>
                </a:lnTo>
                <a:lnTo>
                  <a:pt x="9" y="888"/>
                </a:lnTo>
                <a:lnTo>
                  <a:pt x="4" y="882"/>
                </a:lnTo>
                <a:lnTo>
                  <a:pt x="0" y="875"/>
                </a:lnTo>
                <a:lnTo>
                  <a:pt x="16" y="792"/>
                </a:lnTo>
                <a:lnTo>
                  <a:pt x="18" y="784"/>
                </a:lnTo>
                <a:lnTo>
                  <a:pt x="11" y="779"/>
                </a:lnTo>
                <a:lnTo>
                  <a:pt x="11" y="779"/>
                </a:lnTo>
                <a:lnTo>
                  <a:pt x="12" y="770"/>
                </a:lnTo>
                <a:lnTo>
                  <a:pt x="13" y="762"/>
                </a:lnTo>
                <a:lnTo>
                  <a:pt x="16" y="756"/>
                </a:lnTo>
                <a:lnTo>
                  <a:pt x="16" y="756"/>
                </a:lnTo>
                <a:lnTo>
                  <a:pt x="18" y="750"/>
                </a:lnTo>
                <a:lnTo>
                  <a:pt x="21" y="747"/>
                </a:lnTo>
                <a:lnTo>
                  <a:pt x="24" y="745"/>
                </a:lnTo>
                <a:lnTo>
                  <a:pt x="24" y="745"/>
                </a:lnTo>
                <a:lnTo>
                  <a:pt x="26" y="699"/>
                </a:lnTo>
                <a:lnTo>
                  <a:pt x="29" y="666"/>
                </a:lnTo>
                <a:lnTo>
                  <a:pt x="30" y="656"/>
                </a:lnTo>
                <a:lnTo>
                  <a:pt x="31" y="651"/>
                </a:lnTo>
                <a:lnTo>
                  <a:pt x="31" y="651"/>
                </a:lnTo>
                <a:lnTo>
                  <a:pt x="38" y="630"/>
                </a:lnTo>
                <a:lnTo>
                  <a:pt x="51" y="584"/>
                </a:lnTo>
                <a:lnTo>
                  <a:pt x="70" y="516"/>
                </a:lnTo>
                <a:lnTo>
                  <a:pt x="70" y="516"/>
                </a:lnTo>
                <a:lnTo>
                  <a:pt x="74" y="508"/>
                </a:lnTo>
                <a:lnTo>
                  <a:pt x="75" y="505"/>
                </a:lnTo>
                <a:lnTo>
                  <a:pt x="52" y="497"/>
                </a:lnTo>
                <a:lnTo>
                  <a:pt x="52" y="497"/>
                </a:lnTo>
                <a:lnTo>
                  <a:pt x="82" y="421"/>
                </a:lnTo>
                <a:lnTo>
                  <a:pt x="104" y="366"/>
                </a:lnTo>
                <a:lnTo>
                  <a:pt x="117" y="335"/>
                </a:lnTo>
                <a:lnTo>
                  <a:pt x="117" y="335"/>
                </a:lnTo>
                <a:lnTo>
                  <a:pt x="135" y="303"/>
                </a:lnTo>
                <a:lnTo>
                  <a:pt x="144" y="286"/>
                </a:lnTo>
                <a:lnTo>
                  <a:pt x="148" y="281"/>
                </a:lnTo>
                <a:lnTo>
                  <a:pt x="151" y="278"/>
                </a:lnTo>
                <a:lnTo>
                  <a:pt x="151" y="278"/>
                </a:lnTo>
                <a:lnTo>
                  <a:pt x="188" y="261"/>
                </a:lnTo>
                <a:lnTo>
                  <a:pt x="233" y="240"/>
                </a:lnTo>
                <a:lnTo>
                  <a:pt x="233" y="240"/>
                </a:lnTo>
                <a:lnTo>
                  <a:pt x="261" y="226"/>
                </a:lnTo>
                <a:lnTo>
                  <a:pt x="277" y="217"/>
                </a:lnTo>
                <a:lnTo>
                  <a:pt x="269" y="183"/>
                </a:lnTo>
                <a:lnTo>
                  <a:pt x="269" y="183"/>
                </a:lnTo>
                <a:lnTo>
                  <a:pt x="261" y="170"/>
                </a:lnTo>
                <a:lnTo>
                  <a:pt x="255" y="157"/>
                </a:lnTo>
                <a:lnTo>
                  <a:pt x="251" y="147"/>
                </a:lnTo>
                <a:lnTo>
                  <a:pt x="251" y="147"/>
                </a:lnTo>
                <a:lnTo>
                  <a:pt x="246" y="129"/>
                </a:lnTo>
                <a:lnTo>
                  <a:pt x="243" y="117"/>
                </a:lnTo>
                <a:lnTo>
                  <a:pt x="240" y="103"/>
                </a:lnTo>
                <a:lnTo>
                  <a:pt x="240" y="103"/>
                </a:lnTo>
                <a:lnTo>
                  <a:pt x="235" y="66"/>
                </a:lnTo>
                <a:lnTo>
                  <a:pt x="234" y="52"/>
                </a:lnTo>
                <a:lnTo>
                  <a:pt x="234" y="47"/>
                </a:lnTo>
                <a:lnTo>
                  <a:pt x="235" y="46"/>
                </a:lnTo>
                <a:lnTo>
                  <a:pt x="235" y="46"/>
                </a:lnTo>
                <a:lnTo>
                  <a:pt x="239" y="40"/>
                </a:lnTo>
                <a:lnTo>
                  <a:pt x="246" y="30"/>
                </a:lnTo>
                <a:lnTo>
                  <a:pt x="252" y="22"/>
                </a:lnTo>
                <a:lnTo>
                  <a:pt x="255" y="20"/>
                </a:lnTo>
                <a:lnTo>
                  <a:pt x="256" y="18"/>
                </a:lnTo>
                <a:lnTo>
                  <a:pt x="256" y="18"/>
                </a:lnTo>
                <a:lnTo>
                  <a:pt x="259" y="20"/>
                </a:lnTo>
                <a:lnTo>
                  <a:pt x="264" y="18"/>
                </a:lnTo>
                <a:lnTo>
                  <a:pt x="277" y="14"/>
                </a:lnTo>
                <a:lnTo>
                  <a:pt x="290" y="11"/>
                </a:lnTo>
                <a:lnTo>
                  <a:pt x="297" y="8"/>
                </a:lnTo>
                <a:lnTo>
                  <a:pt x="297" y="8"/>
                </a:lnTo>
                <a:lnTo>
                  <a:pt x="303" y="8"/>
                </a:lnTo>
                <a:lnTo>
                  <a:pt x="310" y="5"/>
                </a:lnTo>
                <a:lnTo>
                  <a:pt x="317" y="4"/>
                </a:lnTo>
                <a:lnTo>
                  <a:pt x="321" y="3"/>
                </a:lnTo>
                <a:lnTo>
                  <a:pt x="321" y="3"/>
                </a:lnTo>
                <a:lnTo>
                  <a:pt x="330" y="3"/>
                </a:lnTo>
                <a:lnTo>
                  <a:pt x="347" y="0"/>
                </a:lnTo>
                <a:lnTo>
                  <a:pt x="361" y="0"/>
                </a:lnTo>
                <a:lnTo>
                  <a:pt x="365" y="1"/>
                </a:lnTo>
                <a:lnTo>
                  <a:pt x="366" y="1"/>
                </a:lnTo>
                <a:lnTo>
                  <a:pt x="366" y="3"/>
                </a:lnTo>
                <a:lnTo>
                  <a:pt x="366" y="3"/>
                </a:lnTo>
                <a:lnTo>
                  <a:pt x="365" y="7"/>
                </a:lnTo>
                <a:lnTo>
                  <a:pt x="366" y="9"/>
                </a:lnTo>
                <a:lnTo>
                  <a:pt x="368" y="12"/>
                </a:lnTo>
                <a:lnTo>
                  <a:pt x="370" y="14"/>
                </a:lnTo>
                <a:lnTo>
                  <a:pt x="377" y="18"/>
                </a:lnTo>
                <a:lnTo>
                  <a:pt x="379" y="18"/>
                </a:lnTo>
                <a:lnTo>
                  <a:pt x="379" y="18"/>
                </a:lnTo>
                <a:lnTo>
                  <a:pt x="387" y="22"/>
                </a:lnTo>
                <a:lnTo>
                  <a:pt x="392" y="25"/>
                </a:lnTo>
                <a:lnTo>
                  <a:pt x="394" y="27"/>
                </a:lnTo>
                <a:lnTo>
                  <a:pt x="395" y="30"/>
                </a:lnTo>
                <a:lnTo>
                  <a:pt x="395" y="30"/>
                </a:lnTo>
                <a:lnTo>
                  <a:pt x="396" y="31"/>
                </a:lnTo>
                <a:lnTo>
                  <a:pt x="397" y="34"/>
                </a:lnTo>
                <a:lnTo>
                  <a:pt x="403" y="39"/>
                </a:lnTo>
                <a:lnTo>
                  <a:pt x="408" y="44"/>
                </a:lnTo>
                <a:lnTo>
                  <a:pt x="410" y="47"/>
                </a:lnTo>
                <a:lnTo>
                  <a:pt x="410" y="51"/>
                </a:lnTo>
                <a:lnTo>
                  <a:pt x="410" y="51"/>
                </a:lnTo>
                <a:lnTo>
                  <a:pt x="410" y="56"/>
                </a:lnTo>
                <a:lnTo>
                  <a:pt x="412" y="62"/>
                </a:lnTo>
                <a:lnTo>
                  <a:pt x="416" y="74"/>
                </a:lnTo>
                <a:lnTo>
                  <a:pt x="416" y="74"/>
                </a:lnTo>
                <a:lnTo>
                  <a:pt x="418" y="85"/>
                </a:lnTo>
                <a:lnTo>
                  <a:pt x="419" y="99"/>
                </a:lnTo>
                <a:lnTo>
                  <a:pt x="423" y="121"/>
                </a:lnTo>
                <a:lnTo>
                  <a:pt x="423" y="121"/>
                </a:lnTo>
                <a:lnTo>
                  <a:pt x="425" y="133"/>
                </a:lnTo>
                <a:lnTo>
                  <a:pt x="425" y="153"/>
                </a:lnTo>
                <a:lnTo>
                  <a:pt x="423" y="174"/>
                </a:lnTo>
                <a:lnTo>
                  <a:pt x="422" y="183"/>
                </a:lnTo>
                <a:lnTo>
                  <a:pt x="421" y="188"/>
                </a:lnTo>
                <a:lnTo>
                  <a:pt x="421" y="188"/>
                </a:lnTo>
                <a:lnTo>
                  <a:pt x="416" y="201"/>
                </a:lnTo>
                <a:lnTo>
                  <a:pt x="413" y="207"/>
                </a:lnTo>
                <a:lnTo>
                  <a:pt x="408" y="209"/>
                </a:lnTo>
                <a:lnTo>
                  <a:pt x="408" y="209"/>
                </a:lnTo>
                <a:lnTo>
                  <a:pt x="392" y="217"/>
                </a:lnTo>
                <a:lnTo>
                  <a:pt x="397" y="227"/>
                </a:lnTo>
                <a:lnTo>
                  <a:pt x="397" y="227"/>
                </a:lnTo>
                <a:lnTo>
                  <a:pt x="480" y="260"/>
                </a:lnTo>
                <a:lnTo>
                  <a:pt x="480" y="260"/>
                </a:lnTo>
                <a:lnTo>
                  <a:pt x="509" y="270"/>
                </a:lnTo>
                <a:lnTo>
                  <a:pt x="525" y="277"/>
                </a:lnTo>
                <a:lnTo>
                  <a:pt x="530" y="279"/>
                </a:lnTo>
                <a:lnTo>
                  <a:pt x="534" y="283"/>
                </a:lnTo>
                <a:lnTo>
                  <a:pt x="534" y="283"/>
                </a:lnTo>
                <a:lnTo>
                  <a:pt x="551" y="331"/>
                </a:lnTo>
                <a:lnTo>
                  <a:pt x="562" y="362"/>
                </a:lnTo>
                <a:lnTo>
                  <a:pt x="567" y="375"/>
                </a:lnTo>
                <a:lnTo>
                  <a:pt x="573" y="382"/>
                </a:lnTo>
                <a:lnTo>
                  <a:pt x="573" y="382"/>
                </a:lnTo>
                <a:lnTo>
                  <a:pt x="577" y="388"/>
                </a:lnTo>
                <a:lnTo>
                  <a:pt x="584" y="399"/>
                </a:lnTo>
                <a:lnTo>
                  <a:pt x="600" y="426"/>
                </a:lnTo>
                <a:lnTo>
                  <a:pt x="619" y="462"/>
                </a:lnTo>
                <a:lnTo>
                  <a:pt x="619" y="462"/>
                </a:lnTo>
                <a:lnTo>
                  <a:pt x="612" y="466"/>
                </a:lnTo>
                <a:lnTo>
                  <a:pt x="604" y="470"/>
                </a:lnTo>
                <a:lnTo>
                  <a:pt x="599" y="475"/>
                </a:lnTo>
                <a:lnTo>
                  <a:pt x="583" y="478"/>
                </a:lnTo>
                <a:lnTo>
                  <a:pt x="583" y="478"/>
                </a:lnTo>
                <a:lnTo>
                  <a:pt x="596" y="560"/>
                </a:lnTo>
                <a:lnTo>
                  <a:pt x="596" y="560"/>
                </a:lnTo>
                <a:lnTo>
                  <a:pt x="597" y="582"/>
                </a:lnTo>
                <a:lnTo>
                  <a:pt x="599" y="619"/>
                </a:lnTo>
                <a:lnTo>
                  <a:pt x="599" y="658"/>
                </a:lnTo>
                <a:lnTo>
                  <a:pt x="597" y="674"/>
                </a:lnTo>
                <a:lnTo>
                  <a:pt x="596" y="684"/>
                </a:lnTo>
                <a:lnTo>
                  <a:pt x="596" y="684"/>
                </a:lnTo>
                <a:lnTo>
                  <a:pt x="591" y="704"/>
                </a:lnTo>
                <a:lnTo>
                  <a:pt x="587" y="726"/>
                </a:lnTo>
                <a:lnTo>
                  <a:pt x="583" y="749"/>
                </a:lnTo>
                <a:lnTo>
                  <a:pt x="580" y="771"/>
                </a:lnTo>
                <a:lnTo>
                  <a:pt x="580" y="771"/>
                </a:lnTo>
                <a:lnTo>
                  <a:pt x="579" y="796"/>
                </a:lnTo>
                <a:lnTo>
                  <a:pt x="580" y="826"/>
                </a:lnTo>
                <a:lnTo>
                  <a:pt x="580" y="865"/>
                </a:lnTo>
                <a:lnTo>
                  <a:pt x="580" y="865"/>
                </a:lnTo>
                <a:lnTo>
                  <a:pt x="580" y="869"/>
                </a:lnTo>
                <a:lnTo>
                  <a:pt x="582" y="872"/>
                </a:lnTo>
                <a:lnTo>
                  <a:pt x="582" y="874"/>
                </a:lnTo>
                <a:lnTo>
                  <a:pt x="582" y="875"/>
                </a:lnTo>
                <a:lnTo>
                  <a:pt x="578" y="880"/>
                </a:lnTo>
                <a:lnTo>
                  <a:pt x="578" y="880"/>
                </a:lnTo>
                <a:lnTo>
                  <a:pt x="574" y="884"/>
                </a:lnTo>
                <a:lnTo>
                  <a:pt x="573" y="888"/>
                </a:lnTo>
                <a:lnTo>
                  <a:pt x="570" y="896"/>
                </a:lnTo>
                <a:lnTo>
                  <a:pt x="569" y="901"/>
                </a:lnTo>
                <a:lnTo>
                  <a:pt x="566" y="904"/>
                </a:lnTo>
                <a:lnTo>
                  <a:pt x="565" y="904"/>
                </a:lnTo>
                <a:lnTo>
                  <a:pt x="565" y="904"/>
                </a:lnTo>
                <a:lnTo>
                  <a:pt x="560" y="904"/>
                </a:lnTo>
                <a:lnTo>
                  <a:pt x="558" y="902"/>
                </a:lnTo>
                <a:lnTo>
                  <a:pt x="557" y="901"/>
                </a:lnTo>
                <a:lnTo>
                  <a:pt x="549" y="919"/>
                </a:lnTo>
                <a:lnTo>
                  <a:pt x="549" y="919"/>
                </a:lnTo>
                <a:lnTo>
                  <a:pt x="547" y="923"/>
                </a:lnTo>
                <a:lnTo>
                  <a:pt x="545" y="926"/>
                </a:lnTo>
                <a:lnTo>
                  <a:pt x="541" y="927"/>
                </a:lnTo>
                <a:lnTo>
                  <a:pt x="541" y="927"/>
                </a:lnTo>
                <a:lnTo>
                  <a:pt x="540" y="927"/>
                </a:lnTo>
                <a:lnTo>
                  <a:pt x="539" y="926"/>
                </a:lnTo>
                <a:lnTo>
                  <a:pt x="538" y="923"/>
                </a:lnTo>
                <a:lnTo>
                  <a:pt x="536" y="917"/>
                </a:lnTo>
                <a:lnTo>
                  <a:pt x="536" y="917"/>
                </a:lnTo>
                <a:lnTo>
                  <a:pt x="531" y="928"/>
                </a:lnTo>
                <a:lnTo>
                  <a:pt x="526" y="935"/>
                </a:lnTo>
                <a:lnTo>
                  <a:pt x="525" y="937"/>
                </a:lnTo>
                <a:lnTo>
                  <a:pt x="522" y="937"/>
                </a:lnTo>
                <a:lnTo>
                  <a:pt x="522" y="937"/>
                </a:lnTo>
                <a:lnTo>
                  <a:pt x="518" y="939"/>
                </a:lnTo>
                <a:lnTo>
                  <a:pt x="513" y="940"/>
                </a:lnTo>
                <a:lnTo>
                  <a:pt x="509" y="941"/>
                </a:lnTo>
                <a:lnTo>
                  <a:pt x="508" y="941"/>
                </a:lnTo>
                <a:lnTo>
                  <a:pt x="506" y="940"/>
                </a:lnTo>
                <a:lnTo>
                  <a:pt x="506" y="940"/>
                </a:lnTo>
                <a:lnTo>
                  <a:pt x="505" y="930"/>
                </a:lnTo>
                <a:lnTo>
                  <a:pt x="505" y="923"/>
                </a:lnTo>
                <a:lnTo>
                  <a:pt x="506" y="919"/>
                </a:lnTo>
                <a:lnTo>
                  <a:pt x="506" y="919"/>
                </a:lnTo>
                <a:lnTo>
                  <a:pt x="509" y="918"/>
                </a:lnTo>
                <a:lnTo>
                  <a:pt x="509" y="911"/>
                </a:lnTo>
                <a:lnTo>
                  <a:pt x="509" y="911"/>
                </a:lnTo>
                <a:lnTo>
                  <a:pt x="514" y="867"/>
                </a:lnTo>
                <a:lnTo>
                  <a:pt x="514" y="867"/>
                </a:lnTo>
                <a:lnTo>
                  <a:pt x="509" y="870"/>
                </a:lnTo>
                <a:lnTo>
                  <a:pt x="505" y="874"/>
                </a:lnTo>
                <a:lnTo>
                  <a:pt x="501" y="878"/>
                </a:lnTo>
                <a:lnTo>
                  <a:pt x="501" y="878"/>
                </a:lnTo>
                <a:lnTo>
                  <a:pt x="497" y="883"/>
                </a:lnTo>
                <a:lnTo>
                  <a:pt x="492" y="888"/>
                </a:lnTo>
                <a:lnTo>
                  <a:pt x="488" y="891"/>
                </a:lnTo>
                <a:lnTo>
                  <a:pt x="487" y="892"/>
                </a:lnTo>
                <a:lnTo>
                  <a:pt x="486" y="891"/>
                </a:lnTo>
                <a:lnTo>
                  <a:pt x="486" y="891"/>
                </a:lnTo>
                <a:lnTo>
                  <a:pt x="487" y="879"/>
                </a:lnTo>
                <a:lnTo>
                  <a:pt x="487" y="871"/>
                </a:lnTo>
                <a:lnTo>
                  <a:pt x="488" y="865"/>
                </a:lnTo>
                <a:lnTo>
                  <a:pt x="488" y="865"/>
                </a:lnTo>
                <a:lnTo>
                  <a:pt x="490" y="861"/>
                </a:lnTo>
                <a:lnTo>
                  <a:pt x="490" y="854"/>
                </a:lnTo>
                <a:lnTo>
                  <a:pt x="490" y="848"/>
                </a:lnTo>
                <a:lnTo>
                  <a:pt x="491" y="839"/>
                </a:lnTo>
                <a:lnTo>
                  <a:pt x="491" y="839"/>
                </a:lnTo>
                <a:lnTo>
                  <a:pt x="496" y="818"/>
                </a:lnTo>
                <a:lnTo>
                  <a:pt x="499" y="810"/>
                </a:lnTo>
                <a:lnTo>
                  <a:pt x="500" y="806"/>
                </a:lnTo>
                <a:lnTo>
                  <a:pt x="501" y="805"/>
                </a:lnTo>
                <a:lnTo>
                  <a:pt x="501" y="805"/>
                </a:lnTo>
                <a:lnTo>
                  <a:pt x="508" y="797"/>
                </a:lnTo>
                <a:lnTo>
                  <a:pt x="517" y="782"/>
                </a:lnTo>
                <a:lnTo>
                  <a:pt x="529" y="761"/>
                </a:lnTo>
                <a:lnTo>
                  <a:pt x="529" y="761"/>
                </a:lnTo>
                <a:lnTo>
                  <a:pt x="523" y="675"/>
                </a:lnTo>
                <a:lnTo>
                  <a:pt x="521" y="615"/>
                </a:lnTo>
                <a:lnTo>
                  <a:pt x="518" y="595"/>
                </a:lnTo>
                <a:lnTo>
                  <a:pt x="517" y="586"/>
                </a:lnTo>
                <a:lnTo>
                  <a:pt x="517" y="586"/>
                </a:lnTo>
                <a:lnTo>
                  <a:pt x="516" y="574"/>
                </a:lnTo>
                <a:lnTo>
                  <a:pt x="512" y="553"/>
                </a:lnTo>
                <a:lnTo>
                  <a:pt x="510" y="532"/>
                </a:lnTo>
                <a:lnTo>
                  <a:pt x="509" y="521"/>
                </a:lnTo>
                <a:lnTo>
                  <a:pt x="509" y="521"/>
                </a:lnTo>
                <a:lnTo>
                  <a:pt x="510" y="505"/>
                </a:lnTo>
                <a:lnTo>
                  <a:pt x="509" y="495"/>
                </a:lnTo>
                <a:lnTo>
                  <a:pt x="504" y="500"/>
                </a:lnTo>
                <a:lnTo>
                  <a:pt x="504" y="500"/>
                </a:lnTo>
                <a:lnTo>
                  <a:pt x="504" y="522"/>
                </a:lnTo>
                <a:lnTo>
                  <a:pt x="501" y="541"/>
                </a:lnTo>
                <a:lnTo>
                  <a:pt x="499" y="554"/>
                </a:lnTo>
                <a:lnTo>
                  <a:pt x="499" y="554"/>
                </a:lnTo>
                <a:lnTo>
                  <a:pt x="497" y="560"/>
                </a:lnTo>
                <a:lnTo>
                  <a:pt x="497" y="569"/>
                </a:lnTo>
                <a:lnTo>
                  <a:pt x="496" y="591"/>
                </a:lnTo>
                <a:lnTo>
                  <a:pt x="495" y="613"/>
                </a:lnTo>
                <a:lnTo>
                  <a:pt x="493" y="627"/>
                </a:lnTo>
                <a:lnTo>
                  <a:pt x="493" y="627"/>
                </a:lnTo>
                <a:lnTo>
                  <a:pt x="493" y="631"/>
                </a:lnTo>
                <a:lnTo>
                  <a:pt x="496" y="636"/>
                </a:lnTo>
                <a:lnTo>
                  <a:pt x="501" y="647"/>
                </a:lnTo>
                <a:lnTo>
                  <a:pt x="508" y="660"/>
                </a:lnTo>
                <a:lnTo>
                  <a:pt x="510" y="666"/>
                </a:lnTo>
                <a:lnTo>
                  <a:pt x="512" y="674"/>
                </a:lnTo>
                <a:lnTo>
                  <a:pt x="512" y="674"/>
                </a:lnTo>
                <a:lnTo>
                  <a:pt x="513" y="684"/>
                </a:lnTo>
                <a:lnTo>
                  <a:pt x="512" y="696"/>
                </a:lnTo>
                <a:lnTo>
                  <a:pt x="506" y="723"/>
                </a:lnTo>
                <a:lnTo>
                  <a:pt x="500" y="750"/>
                </a:lnTo>
                <a:lnTo>
                  <a:pt x="496" y="769"/>
                </a:lnTo>
                <a:lnTo>
                  <a:pt x="496" y="769"/>
                </a:lnTo>
                <a:lnTo>
                  <a:pt x="495" y="775"/>
                </a:lnTo>
                <a:lnTo>
                  <a:pt x="493" y="786"/>
                </a:lnTo>
                <a:lnTo>
                  <a:pt x="486" y="808"/>
                </a:lnTo>
                <a:lnTo>
                  <a:pt x="479" y="828"/>
                </a:lnTo>
                <a:lnTo>
                  <a:pt x="475" y="839"/>
                </a:lnTo>
                <a:lnTo>
                  <a:pt x="475" y="839"/>
                </a:lnTo>
                <a:lnTo>
                  <a:pt x="465" y="895"/>
                </a:lnTo>
                <a:lnTo>
                  <a:pt x="452" y="962"/>
                </a:lnTo>
                <a:lnTo>
                  <a:pt x="452" y="962"/>
                </a:lnTo>
                <a:lnTo>
                  <a:pt x="440" y="1001"/>
                </a:lnTo>
                <a:lnTo>
                  <a:pt x="429" y="1035"/>
                </a:lnTo>
                <a:lnTo>
                  <a:pt x="429" y="1035"/>
                </a:lnTo>
                <a:lnTo>
                  <a:pt x="426" y="1044"/>
                </a:lnTo>
                <a:lnTo>
                  <a:pt x="423" y="1054"/>
                </a:lnTo>
                <a:lnTo>
                  <a:pt x="421" y="1071"/>
                </a:lnTo>
                <a:lnTo>
                  <a:pt x="421" y="1071"/>
                </a:lnTo>
                <a:lnTo>
                  <a:pt x="421" y="1078"/>
                </a:lnTo>
                <a:lnTo>
                  <a:pt x="423" y="1091"/>
                </a:lnTo>
                <a:lnTo>
                  <a:pt x="429" y="1132"/>
                </a:lnTo>
                <a:lnTo>
                  <a:pt x="430" y="1155"/>
                </a:lnTo>
                <a:lnTo>
                  <a:pt x="431" y="1180"/>
                </a:lnTo>
                <a:lnTo>
                  <a:pt x="430" y="1202"/>
                </a:lnTo>
                <a:lnTo>
                  <a:pt x="429" y="1211"/>
                </a:lnTo>
                <a:lnTo>
                  <a:pt x="426" y="1220"/>
                </a:lnTo>
                <a:lnTo>
                  <a:pt x="426" y="1220"/>
                </a:lnTo>
                <a:lnTo>
                  <a:pt x="417" y="1246"/>
                </a:lnTo>
                <a:lnTo>
                  <a:pt x="409" y="1264"/>
                </a:lnTo>
                <a:lnTo>
                  <a:pt x="405" y="1276"/>
                </a:lnTo>
                <a:lnTo>
                  <a:pt x="403" y="1283"/>
                </a:lnTo>
                <a:lnTo>
                  <a:pt x="403" y="1283"/>
                </a:lnTo>
                <a:lnTo>
                  <a:pt x="401" y="1298"/>
                </a:lnTo>
                <a:lnTo>
                  <a:pt x="400" y="1310"/>
                </a:lnTo>
                <a:lnTo>
                  <a:pt x="397" y="1322"/>
                </a:lnTo>
                <a:lnTo>
                  <a:pt x="397" y="1322"/>
                </a:lnTo>
                <a:lnTo>
                  <a:pt x="394" y="1344"/>
                </a:lnTo>
                <a:lnTo>
                  <a:pt x="392" y="1361"/>
                </a:lnTo>
                <a:lnTo>
                  <a:pt x="392" y="1361"/>
                </a:lnTo>
                <a:lnTo>
                  <a:pt x="391" y="1374"/>
                </a:lnTo>
                <a:lnTo>
                  <a:pt x="390" y="1389"/>
                </a:lnTo>
                <a:lnTo>
                  <a:pt x="387" y="1411"/>
                </a:lnTo>
                <a:lnTo>
                  <a:pt x="387" y="1411"/>
                </a:lnTo>
                <a:lnTo>
                  <a:pt x="384" y="1416"/>
                </a:lnTo>
                <a:lnTo>
                  <a:pt x="381" y="1427"/>
                </a:lnTo>
                <a:lnTo>
                  <a:pt x="374" y="1442"/>
                </a:lnTo>
                <a:lnTo>
                  <a:pt x="374" y="1442"/>
                </a:lnTo>
                <a:lnTo>
                  <a:pt x="373" y="1448"/>
                </a:lnTo>
                <a:lnTo>
                  <a:pt x="371" y="1458"/>
                </a:lnTo>
                <a:lnTo>
                  <a:pt x="370" y="1468"/>
                </a:lnTo>
                <a:lnTo>
                  <a:pt x="369" y="1476"/>
                </a:lnTo>
                <a:lnTo>
                  <a:pt x="369" y="1476"/>
                </a:lnTo>
                <a:lnTo>
                  <a:pt x="366" y="1477"/>
                </a:lnTo>
                <a:lnTo>
                  <a:pt x="360" y="1479"/>
                </a:lnTo>
                <a:lnTo>
                  <a:pt x="344" y="1480"/>
                </a:lnTo>
                <a:lnTo>
                  <a:pt x="321" y="1481"/>
                </a:lnTo>
                <a:lnTo>
                  <a:pt x="321" y="1492"/>
                </a:lnTo>
                <a:lnTo>
                  <a:pt x="305" y="1497"/>
                </a:lnTo>
                <a:lnTo>
                  <a:pt x="305" y="1497"/>
                </a:lnTo>
                <a:lnTo>
                  <a:pt x="308" y="1509"/>
                </a:lnTo>
                <a:lnTo>
                  <a:pt x="310" y="1528"/>
                </a:lnTo>
                <a:lnTo>
                  <a:pt x="310" y="1528"/>
                </a:lnTo>
                <a:lnTo>
                  <a:pt x="313" y="1545"/>
                </a:lnTo>
                <a:lnTo>
                  <a:pt x="313" y="1553"/>
                </a:lnTo>
                <a:lnTo>
                  <a:pt x="310" y="1557"/>
                </a:lnTo>
                <a:lnTo>
                  <a:pt x="308" y="1559"/>
                </a:lnTo>
                <a:lnTo>
                  <a:pt x="308" y="1559"/>
                </a:lnTo>
                <a:lnTo>
                  <a:pt x="304" y="1562"/>
                </a:lnTo>
                <a:lnTo>
                  <a:pt x="299" y="1563"/>
                </a:lnTo>
                <a:lnTo>
                  <a:pt x="286" y="1566"/>
                </a:lnTo>
                <a:lnTo>
                  <a:pt x="269" y="1566"/>
                </a:lnTo>
                <a:lnTo>
                  <a:pt x="251" y="1564"/>
                </a:lnTo>
                <a:lnTo>
                  <a:pt x="251" y="1564"/>
                </a:lnTo>
                <a:lnTo>
                  <a:pt x="242" y="1563"/>
                </a:lnTo>
                <a:lnTo>
                  <a:pt x="233" y="1559"/>
                </a:lnTo>
                <a:lnTo>
                  <a:pt x="223" y="1555"/>
                </a:lnTo>
                <a:lnTo>
                  <a:pt x="216" y="1551"/>
                </a:lnTo>
                <a:lnTo>
                  <a:pt x="203" y="1542"/>
                </a:lnTo>
                <a:lnTo>
                  <a:pt x="196" y="1536"/>
                </a:lnTo>
                <a:lnTo>
                  <a:pt x="196" y="1536"/>
                </a:lnTo>
                <a:lnTo>
                  <a:pt x="195" y="1533"/>
                </a:lnTo>
                <a:lnTo>
                  <a:pt x="194" y="1529"/>
                </a:lnTo>
                <a:lnTo>
                  <a:pt x="195" y="1522"/>
                </a:lnTo>
                <a:lnTo>
                  <a:pt x="199" y="1511"/>
                </a:lnTo>
                <a:lnTo>
                  <a:pt x="204" y="1502"/>
                </a:lnTo>
                <a:lnTo>
                  <a:pt x="204" y="1502"/>
                </a:lnTo>
                <a:lnTo>
                  <a:pt x="208" y="1496"/>
                </a:lnTo>
                <a:lnTo>
                  <a:pt x="210" y="1490"/>
                </a:lnTo>
                <a:lnTo>
                  <a:pt x="212" y="1486"/>
                </a:lnTo>
                <a:lnTo>
                  <a:pt x="212" y="1486"/>
                </a:lnTo>
                <a:lnTo>
                  <a:pt x="208" y="1483"/>
                </a:lnTo>
                <a:lnTo>
                  <a:pt x="204" y="1480"/>
                </a:lnTo>
                <a:lnTo>
                  <a:pt x="204" y="1476"/>
                </a:lnTo>
                <a:lnTo>
                  <a:pt x="204" y="1476"/>
                </a:lnTo>
                <a:lnTo>
                  <a:pt x="203" y="1473"/>
                </a:lnTo>
                <a:lnTo>
                  <a:pt x="201" y="1471"/>
                </a:lnTo>
                <a:lnTo>
                  <a:pt x="196" y="1463"/>
                </a:lnTo>
                <a:lnTo>
                  <a:pt x="195" y="1458"/>
                </a:lnTo>
                <a:lnTo>
                  <a:pt x="194" y="1453"/>
                </a:lnTo>
                <a:lnTo>
                  <a:pt x="194" y="1445"/>
                </a:lnTo>
                <a:lnTo>
                  <a:pt x="196" y="1437"/>
                </a:lnTo>
                <a:lnTo>
                  <a:pt x="196" y="1437"/>
                </a:lnTo>
                <a:lnTo>
                  <a:pt x="209" y="1399"/>
                </a:lnTo>
                <a:lnTo>
                  <a:pt x="217" y="1376"/>
                </a:lnTo>
                <a:lnTo>
                  <a:pt x="217" y="1376"/>
                </a:lnTo>
                <a:lnTo>
                  <a:pt x="216" y="1370"/>
                </a:lnTo>
                <a:lnTo>
                  <a:pt x="212" y="1355"/>
                </a:lnTo>
                <a:lnTo>
                  <a:pt x="200" y="1310"/>
                </a:lnTo>
                <a:lnTo>
                  <a:pt x="187" y="1261"/>
                </a:lnTo>
                <a:lnTo>
                  <a:pt x="182" y="1241"/>
                </a:lnTo>
                <a:lnTo>
                  <a:pt x="181" y="1228"/>
                </a:lnTo>
                <a:lnTo>
                  <a:pt x="181" y="1228"/>
                </a:lnTo>
                <a:lnTo>
                  <a:pt x="181" y="1219"/>
                </a:lnTo>
                <a:lnTo>
                  <a:pt x="181" y="1210"/>
                </a:lnTo>
                <a:lnTo>
                  <a:pt x="185" y="1194"/>
                </a:lnTo>
                <a:lnTo>
                  <a:pt x="188" y="1183"/>
                </a:lnTo>
                <a:lnTo>
                  <a:pt x="191" y="1176"/>
                </a:lnTo>
                <a:lnTo>
                  <a:pt x="191" y="1176"/>
                </a:lnTo>
                <a:lnTo>
                  <a:pt x="190" y="1174"/>
                </a:lnTo>
                <a:lnTo>
                  <a:pt x="188" y="1170"/>
                </a:lnTo>
                <a:lnTo>
                  <a:pt x="183" y="1161"/>
                </a:lnTo>
                <a:lnTo>
                  <a:pt x="181" y="1157"/>
                </a:lnTo>
                <a:lnTo>
                  <a:pt x="178" y="1152"/>
                </a:lnTo>
                <a:lnTo>
                  <a:pt x="178" y="1146"/>
                </a:lnTo>
                <a:lnTo>
                  <a:pt x="181" y="1141"/>
                </a:lnTo>
                <a:lnTo>
                  <a:pt x="181" y="1141"/>
                </a:lnTo>
                <a:lnTo>
                  <a:pt x="186" y="1132"/>
                </a:lnTo>
                <a:lnTo>
                  <a:pt x="190" y="1120"/>
                </a:lnTo>
                <a:lnTo>
                  <a:pt x="192" y="1110"/>
                </a:lnTo>
                <a:lnTo>
                  <a:pt x="194" y="1102"/>
                </a:lnTo>
                <a:lnTo>
                  <a:pt x="194" y="1102"/>
                </a:lnTo>
                <a:lnTo>
                  <a:pt x="192" y="1098"/>
                </a:lnTo>
                <a:lnTo>
                  <a:pt x="191" y="1092"/>
                </a:lnTo>
                <a:lnTo>
                  <a:pt x="185" y="1075"/>
                </a:lnTo>
                <a:lnTo>
                  <a:pt x="178" y="1058"/>
                </a:lnTo>
                <a:lnTo>
                  <a:pt x="175" y="1048"/>
                </a:lnTo>
                <a:lnTo>
                  <a:pt x="175" y="1001"/>
                </a:lnTo>
                <a:lnTo>
                  <a:pt x="160" y="993"/>
                </a:lnTo>
                <a:lnTo>
                  <a:pt x="160" y="944"/>
                </a:lnTo>
                <a:lnTo>
                  <a:pt x="160" y="944"/>
                </a:lnTo>
                <a:lnTo>
                  <a:pt x="156" y="946"/>
                </a:lnTo>
                <a:lnTo>
                  <a:pt x="148" y="954"/>
                </a:lnTo>
                <a:lnTo>
                  <a:pt x="143" y="958"/>
                </a:lnTo>
                <a:lnTo>
                  <a:pt x="138" y="961"/>
                </a:lnTo>
                <a:lnTo>
                  <a:pt x="131" y="961"/>
                </a:lnTo>
                <a:lnTo>
                  <a:pt x="125" y="959"/>
                </a:lnTo>
                <a:lnTo>
                  <a:pt x="125" y="959"/>
                </a:lnTo>
                <a:lnTo>
                  <a:pt x="114" y="954"/>
                </a:lnTo>
                <a:lnTo>
                  <a:pt x="108" y="952"/>
                </a:lnTo>
                <a:lnTo>
                  <a:pt x="107" y="950"/>
                </a:lnTo>
                <a:lnTo>
                  <a:pt x="105" y="949"/>
                </a:lnTo>
                <a:lnTo>
                  <a:pt x="105" y="946"/>
                </a:lnTo>
                <a:lnTo>
                  <a:pt x="107" y="944"/>
                </a:lnTo>
                <a:lnTo>
                  <a:pt x="107" y="944"/>
                </a:lnTo>
                <a:lnTo>
                  <a:pt x="109" y="937"/>
                </a:lnTo>
                <a:lnTo>
                  <a:pt x="112" y="927"/>
                </a:lnTo>
                <a:lnTo>
                  <a:pt x="117" y="902"/>
                </a:lnTo>
                <a:lnTo>
                  <a:pt x="122" y="870"/>
                </a:lnTo>
                <a:lnTo>
                  <a:pt x="112" y="862"/>
                </a:lnTo>
                <a:lnTo>
                  <a:pt x="112" y="862"/>
                </a:lnTo>
                <a:lnTo>
                  <a:pt x="114" y="819"/>
                </a:lnTo>
                <a:lnTo>
                  <a:pt x="116" y="789"/>
                </a:lnTo>
                <a:lnTo>
                  <a:pt x="116" y="780"/>
                </a:lnTo>
                <a:lnTo>
                  <a:pt x="114" y="776"/>
                </a:lnTo>
                <a:lnTo>
                  <a:pt x="114" y="776"/>
                </a:lnTo>
                <a:lnTo>
                  <a:pt x="109" y="778"/>
                </a:lnTo>
                <a:lnTo>
                  <a:pt x="108" y="778"/>
                </a:lnTo>
                <a:lnTo>
                  <a:pt x="107" y="776"/>
                </a:lnTo>
                <a:lnTo>
                  <a:pt x="107" y="774"/>
                </a:lnTo>
                <a:lnTo>
                  <a:pt x="107" y="771"/>
                </a:lnTo>
                <a:lnTo>
                  <a:pt x="107" y="771"/>
                </a:lnTo>
                <a:lnTo>
                  <a:pt x="111" y="762"/>
                </a:lnTo>
                <a:lnTo>
                  <a:pt x="116" y="752"/>
                </a:lnTo>
                <a:lnTo>
                  <a:pt x="122" y="740"/>
                </a:lnTo>
                <a:lnTo>
                  <a:pt x="122" y="740"/>
                </a:lnTo>
                <a:lnTo>
                  <a:pt x="131" y="736"/>
                </a:lnTo>
                <a:lnTo>
                  <a:pt x="140" y="732"/>
                </a:lnTo>
                <a:lnTo>
                  <a:pt x="140" y="732"/>
                </a:lnTo>
                <a:lnTo>
                  <a:pt x="143" y="727"/>
                </a:lnTo>
                <a:lnTo>
                  <a:pt x="146" y="718"/>
                </a:lnTo>
                <a:lnTo>
                  <a:pt x="148" y="706"/>
                </a:lnTo>
                <a:lnTo>
                  <a:pt x="148" y="697"/>
                </a:lnTo>
                <a:lnTo>
                  <a:pt x="148" y="697"/>
                </a:lnTo>
                <a:lnTo>
                  <a:pt x="151" y="666"/>
                </a:lnTo>
                <a:lnTo>
                  <a:pt x="153" y="638"/>
                </a:lnTo>
                <a:lnTo>
                  <a:pt x="153" y="638"/>
                </a:lnTo>
                <a:lnTo>
                  <a:pt x="157" y="584"/>
                </a:lnTo>
                <a:lnTo>
                  <a:pt x="160" y="534"/>
                </a:lnTo>
                <a:lnTo>
                  <a:pt x="148" y="55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6"/>
          <p:cNvSpPr>
            <a:spLocks/>
          </p:cNvSpPr>
          <p:nvPr/>
        </p:nvSpPr>
        <p:spPr bwMode="auto">
          <a:xfrm>
            <a:off x="886115" y="2683486"/>
            <a:ext cx="673727" cy="1726014"/>
          </a:xfrm>
          <a:custGeom>
            <a:avLst/>
            <a:gdLst>
              <a:gd name="T0" fmla="*/ 263 w 614"/>
              <a:gd name="T1" fmla="*/ 14 h 1573"/>
              <a:gd name="T2" fmla="*/ 236 w 614"/>
              <a:gd name="T3" fmla="*/ 57 h 1573"/>
              <a:gd name="T4" fmla="*/ 259 w 614"/>
              <a:gd name="T5" fmla="*/ 131 h 1573"/>
              <a:gd name="T6" fmla="*/ 254 w 614"/>
              <a:gd name="T7" fmla="*/ 165 h 1573"/>
              <a:gd name="T8" fmla="*/ 100 w 614"/>
              <a:gd name="T9" fmla="*/ 275 h 1573"/>
              <a:gd name="T10" fmla="*/ 50 w 614"/>
              <a:gd name="T11" fmla="*/ 407 h 1573"/>
              <a:gd name="T12" fmla="*/ 0 w 614"/>
              <a:gd name="T13" fmla="*/ 659 h 1573"/>
              <a:gd name="T14" fmla="*/ 52 w 614"/>
              <a:gd name="T15" fmla="*/ 732 h 1573"/>
              <a:gd name="T16" fmla="*/ 55 w 614"/>
              <a:gd name="T17" fmla="*/ 844 h 1573"/>
              <a:gd name="T18" fmla="*/ 85 w 614"/>
              <a:gd name="T19" fmla="*/ 864 h 1573"/>
              <a:gd name="T20" fmla="*/ 100 w 614"/>
              <a:gd name="T21" fmla="*/ 819 h 1573"/>
              <a:gd name="T22" fmla="*/ 118 w 614"/>
              <a:gd name="T23" fmla="*/ 828 h 1573"/>
              <a:gd name="T24" fmla="*/ 129 w 614"/>
              <a:gd name="T25" fmla="*/ 779 h 1573"/>
              <a:gd name="T26" fmla="*/ 144 w 614"/>
              <a:gd name="T27" fmla="*/ 859 h 1573"/>
              <a:gd name="T28" fmla="*/ 181 w 614"/>
              <a:gd name="T29" fmla="*/ 1215 h 1573"/>
              <a:gd name="T30" fmla="*/ 182 w 614"/>
              <a:gd name="T31" fmla="*/ 1391 h 1573"/>
              <a:gd name="T32" fmla="*/ 204 w 614"/>
              <a:gd name="T33" fmla="*/ 1483 h 1573"/>
              <a:gd name="T34" fmla="*/ 219 w 614"/>
              <a:gd name="T35" fmla="*/ 1527 h 1573"/>
              <a:gd name="T36" fmla="*/ 201 w 614"/>
              <a:gd name="T37" fmla="*/ 1561 h 1573"/>
              <a:gd name="T38" fmla="*/ 269 w 614"/>
              <a:gd name="T39" fmla="*/ 1573 h 1573"/>
              <a:gd name="T40" fmla="*/ 309 w 614"/>
              <a:gd name="T41" fmla="*/ 1563 h 1573"/>
              <a:gd name="T42" fmla="*/ 320 w 614"/>
              <a:gd name="T43" fmla="*/ 1485 h 1573"/>
              <a:gd name="T44" fmla="*/ 313 w 614"/>
              <a:gd name="T45" fmla="*/ 1380 h 1573"/>
              <a:gd name="T46" fmla="*/ 310 w 614"/>
              <a:gd name="T47" fmla="*/ 1167 h 1573"/>
              <a:gd name="T48" fmla="*/ 324 w 614"/>
              <a:gd name="T49" fmla="*/ 988 h 1573"/>
              <a:gd name="T50" fmla="*/ 364 w 614"/>
              <a:gd name="T51" fmla="*/ 1096 h 1573"/>
              <a:gd name="T52" fmla="*/ 370 w 614"/>
              <a:gd name="T53" fmla="*/ 1167 h 1573"/>
              <a:gd name="T54" fmla="*/ 373 w 614"/>
              <a:gd name="T55" fmla="*/ 1381 h 1573"/>
              <a:gd name="T56" fmla="*/ 384 w 614"/>
              <a:gd name="T57" fmla="*/ 1483 h 1573"/>
              <a:gd name="T58" fmla="*/ 383 w 614"/>
              <a:gd name="T59" fmla="*/ 1524 h 1573"/>
              <a:gd name="T60" fmla="*/ 456 w 614"/>
              <a:gd name="T61" fmla="*/ 1539 h 1573"/>
              <a:gd name="T62" fmla="*/ 520 w 614"/>
              <a:gd name="T63" fmla="*/ 1523 h 1573"/>
              <a:gd name="T64" fmla="*/ 494 w 614"/>
              <a:gd name="T65" fmla="*/ 1462 h 1573"/>
              <a:gd name="T66" fmla="*/ 509 w 614"/>
              <a:gd name="T67" fmla="*/ 1398 h 1573"/>
              <a:gd name="T68" fmla="*/ 489 w 614"/>
              <a:gd name="T69" fmla="*/ 995 h 1573"/>
              <a:gd name="T70" fmla="*/ 484 w 614"/>
              <a:gd name="T71" fmla="*/ 914 h 1573"/>
              <a:gd name="T72" fmla="*/ 509 w 614"/>
              <a:gd name="T73" fmla="*/ 749 h 1573"/>
              <a:gd name="T74" fmla="*/ 499 w 614"/>
              <a:gd name="T75" fmla="*/ 589 h 1573"/>
              <a:gd name="T76" fmla="*/ 534 w 614"/>
              <a:gd name="T77" fmla="*/ 759 h 1573"/>
              <a:gd name="T78" fmla="*/ 519 w 614"/>
              <a:gd name="T79" fmla="*/ 930 h 1573"/>
              <a:gd name="T80" fmla="*/ 526 w 614"/>
              <a:gd name="T81" fmla="*/ 940 h 1573"/>
              <a:gd name="T82" fmla="*/ 528 w 614"/>
              <a:gd name="T83" fmla="*/ 955 h 1573"/>
              <a:gd name="T84" fmla="*/ 569 w 614"/>
              <a:gd name="T85" fmla="*/ 940 h 1573"/>
              <a:gd name="T86" fmla="*/ 579 w 614"/>
              <a:gd name="T87" fmla="*/ 889 h 1573"/>
              <a:gd name="T88" fmla="*/ 579 w 614"/>
              <a:gd name="T89" fmla="*/ 814 h 1573"/>
              <a:gd name="T90" fmla="*/ 612 w 614"/>
              <a:gd name="T91" fmla="*/ 724 h 1573"/>
              <a:gd name="T92" fmla="*/ 590 w 614"/>
              <a:gd name="T93" fmla="*/ 664 h 1573"/>
              <a:gd name="T94" fmla="*/ 566 w 614"/>
              <a:gd name="T95" fmla="*/ 417 h 1573"/>
              <a:gd name="T96" fmla="*/ 468 w 614"/>
              <a:gd name="T97" fmla="*/ 301 h 1573"/>
              <a:gd name="T98" fmla="*/ 424 w 614"/>
              <a:gd name="T99" fmla="*/ 250 h 1573"/>
              <a:gd name="T100" fmla="*/ 384 w 614"/>
              <a:gd name="T101" fmla="*/ 199 h 1573"/>
              <a:gd name="T102" fmla="*/ 410 w 614"/>
              <a:gd name="T103" fmla="*/ 149 h 1573"/>
              <a:gd name="T104" fmla="*/ 428 w 614"/>
              <a:gd name="T105" fmla="*/ 114 h 1573"/>
              <a:gd name="T106" fmla="*/ 429 w 614"/>
              <a:gd name="T107" fmla="*/ 40 h 1573"/>
              <a:gd name="T108" fmla="*/ 360 w 614"/>
              <a:gd name="T109" fmla="*/ 5 h 15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614" h="1573">
                <a:moveTo>
                  <a:pt x="334" y="0"/>
                </a:moveTo>
                <a:lnTo>
                  <a:pt x="334" y="0"/>
                </a:lnTo>
                <a:lnTo>
                  <a:pt x="322" y="1"/>
                </a:lnTo>
                <a:lnTo>
                  <a:pt x="309" y="3"/>
                </a:lnTo>
                <a:lnTo>
                  <a:pt x="293" y="4"/>
                </a:lnTo>
                <a:lnTo>
                  <a:pt x="278" y="8"/>
                </a:lnTo>
                <a:lnTo>
                  <a:pt x="263" y="14"/>
                </a:lnTo>
                <a:lnTo>
                  <a:pt x="257" y="16"/>
                </a:lnTo>
                <a:lnTo>
                  <a:pt x="252" y="20"/>
                </a:lnTo>
                <a:lnTo>
                  <a:pt x="247" y="25"/>
                </a:lnTo>
                <a:lnTo>
                  <a:pt x="244" y="30"/>
                </a:lnTo>
                <a:lnTo>
                  <a:pt x="244" y="30"/>
                </a:lnTo>
                <a:lnTo>
                  <a:pt x="238" y="46"/>
                </a:lnTo>
                <a:lnTo>
                  <a:pt x="236" y="57"/>
                </a:lnTo>
                <a:lnTo>
                  <a:pt x="234" y="61"/>
                </a:lnTo>
                <a:lnTo>
                  <a:pt x="236" y="65"/>
                </a:lnTo>
                <a:lnTo>
                  <a:pt x="239" y="75"/>
                </a:lnTo>
                <a:lnTo>
                  <a:pt x="239" y="75"/>
                </a:lnTo>
                <a:lnTo>
                  <a:pt x="252" y="109"/>
                </a:lnTo>
                <a:lnTo>
                  <a:pt x="258" y="125"/>
                </a:lnTo>
                <a:lnTo>
                  <a:pt x="259" y="131"/>
                </a:lnTo>
                <a:lnTo>
                  <a:pt x="259" y="135"/>
                </a:lnTo>
                <a:lnTo>
                  <a:pt x="259" y="135"/>
                </a:lnTo>
                <a:lnTo>
                  <a:pt x="256" y="149"/>
                </a:lnTo>
                <a:lnTo>
                  <a:pt x="253" y="157"/>
                </a:lnTo>
                <a:lnTo>
                  <a:pt x="253" y="161"/>
                </a:lnTo>
                <a:lnTo>
                  <a:pt x="254" y="165"/>
                </a:lnTo>
                <a:lnTo>
                  <a:pt x="254" y="165"/>
                </a:lnTo>
                <a:lnTo>
                  <a:pt x="258" y="172"/>
                </a:lnTo>
                <a:lnTo>
                  <a:pt x="263" y="179"/>
                </a:lnTo>
                <a:lnTo>
                  <a:pt x="269" y="185"/>
                </a:lnTo>
                <a:lnTo>
                  <a:pt x="254" y="210"/>
                </a:lnTo>
                <a:lnTo>
                  <a:pt x="179" y="235"/>
                </a:lnTo>
                <a:lnTo>
                  <a:pt x="100" y="275"/>
                </a:lnTo>
                <a:lnTo>
                  <a:pt x="100" y="275"/>
                </a:lnTo>
                <a:lnTo>
                  <a:pt x="85" y="308"/>
                </a:lnTo>
                <a:lnTo>
                  <a:pt x="72" y="335"/>
                </a:lnTo>
                <a:lnTo>
                  <a:pt x="65" y="355"/>
                </a:lnTo>
                <a:lnTo>
                  <a:pt x="65" y="355"/>
                </a:lnTo>
                <a:lnTo>
                  <a:pt x="55" y="382"/>
                </a:lnTo>
                <a:lnTo>
                  <a:pt x="51" y="398"/>
                </a:lnTo>
                <a:lnTo>
                  <a:pt x="50" y="407"/>
                </a:lnTo>
                <a:lnTo>
                  <a:pt x="50" y="415"/>
                </a:lnTo>
                <a:lnTo>
                  <a:pt x="50" y="415"/>
                </a:lnTo>
                <a:lnTo>
                  <a:pt x="50" y="428"/>
                </a:lnTo>
                <a:lnTo>
                  <a:pt x="47" y="452"/>
                </a:lnTo>
                <a:lnTo>
                  <a:pt x="40" y="514"/>
                </a:lnTo>
                <a:lnTo>
                  <a:pt x="30" y="599"/>
                </a:lnTo>
                <a:lnTo>
                  <a:pt x="0" y="659"/>
                </a:lnTo>
                <a:lnTo>
                  <a:pt x="0" y="659"/>
                </a:lnTo>
                <a:lnTo>
                  <a:pt x="35" y="679"/>
                </a:lnTo>
                <a:lnTo>
                  <a:pt x="35" y="679"/>
                </a:lnTo>
                <a:lnTo>
                  <a:pt x="37" y="683"/>
                </a:lnTo>
                <a:lnTo>
                  <a:pt x="41" y="690"/>
                </a:lnTo>
                <a:lnTo>
                  <a:pt x="47" y="710"/>
                </a:lnTo>
                <a:lnTo>
                  <a:pt x="52" y="732"/>
                </a:lnTo>
                <a:lnTo>
                  <a:pt x="55" y="744"/>
                </a:lnTo>
                <a:lnTo>
                  <a:pt x="55" y="744"/>
                </a:lnTo>
                <a:lnTo>
                  <a:pt x="52" y="790"/>
                </a:lnTo>
                <a:lnTo>
                  <a:pt x="52" y="823"/>
                </a:lnTo>
                <a:lnTo>
                  <a:pt x="52" y="835"/>
                </a:lnTo>
                <a:lnTo>
                  <a:pt x="55" y="844"/>
                </a:lnTo>
                <a:lnTo>
                  <a:pt x="55" y="844"/>
                </a:lnTo>
                <a:lnTo>
                  <a:pt x="58" y="849"/>
                </a:lnTo>
                <a:lnTo>
                  <a:pt x="62" y="854"/>
                </a:lnTo>
                <a:lnTo>
                  <a:pt x="67" y="857"/>
                </a:lnTo>
                <a:lnTo>
                  <a:pt x="72" y="859"/>
                </a:lnTo>
                <a:lnTo>
                  <a:pt x="81" y="863"/>
                </a:lnTo>
                <a:lnTo>
                  <a:pt x="85" y="864"/>
                </a:lnTo>
                <a:lnTo>
                  <a:pt x="85" y="864"/>
                </a:lnTo>
                <a:lnTo>
                  <a:pt x="85" y="857"/>
                </a:lnTo>
                <a:lnTo>
                  <a:pt x="86" y="849"/>
                </a:lnTo>
                <a:lnTo>
                  <a:pt x="90" y="839"/>
                </a:lnTo>
                <a:lnTo>
                  <a:pt x="90" y="839"/>
                </a:lnTo>
                <a:lnTo>
                  <a:pt x="97" y="823"/>
                </a:lnTo>
                <a:lnTo>
                  <a:pt x="100" y="819"/>
                </a:lnTo>
                <a:lnTo>
                  <a:pt x="100" y="819"/>
                </a:lnTo>
                <a:lnTo>
                  <a:pt x="106" y="827"/>
                </a:lnTo>
                <a:lnTo>
                  <a:pt x="110" y="832"/>
                </a:lnTo>
                <a:lnTo>
                  <a:pt x="115" y="834"/>
                </a:lnTo>
                <a:lnTo>
                  <a:pt x="115" y="834"/>
                </a:lnTo>
                <a:lnTo>
                  <a:pt x="116" y="834"/>
                </a:lnTo>
                <a:lnTo>
                  <a:pt x="117" y="833"/>
                </a:lnTo>
                <a:lnTo>
                  <a:pt x="118" y="828"/>
                </a:lnTo>
                <a:lnTo>
                  <a:pt x="120" y="814"/>
                </a:lnTo>
                <a:lnTo>
                  <a:pt x="120" y="814"/>
                </a:lnTo>
                <a:lnTo>
                  <a:pt x="120" y="803"/>
                </a:lnTo>
                <a:lnTo>
                  <a:pt x="117" y="785"/>
                </a:lnTo>
                <a:lnTo>
                  <a:pt x="115" y="764"/>
                </a:lnTo>
                <a:lnTo>
                  <a:pt x="115" y="764"/>
                </a:lnTo>
                <a:lnTo>
                  <a:pt x="129" y="779"/>
                </a:lnTo>
                <a:lnTo>
                  <a:pt x="141" y="792"/>
                </a:lnTo>
                <a:lnTo>
                  <a:pt x="143" y="797"/>
                </a:lnTo>
                <a:lnTo>
                  <a:pt x="144" y="799"/>
                </a:lnTo>
                <a:lnTo>
                  <a:pt x="144" y="799"/>
                </a:lnTo>
                <a:lnTo>
                  <a:pt x="143" y="809"/>
                </a:lnTo>
                <a:lnTo>
                  <a:pt x="144" y="827"/>
                </a:lnTo>
                <a:lnTo>
                  <a:pt x="144" y="859"/>
                </a:lnTo>
                <a:lnTo>
                  <a:pt x="144" y="939"/>
                </a:lnTo>
                <a:lnTo>
                  <a:pt x="144" y="939"/>
                </a:lnTo>
                <a:lnTo>
                  <a:pt x="151" y="976"/>
                </a:lnTo>
                <a:lnTo>
                  <a:pt x="164" y="1050"/>
                </a:lnTo>
                <a:lnTo>
                  <a:pt x="184" y="1154"/>
                </a:lnTo>
                <a:lnTo>
                  <a:pt x="184" y="1154"/>
                </a:lnTo>
                <a:lnTo>
                  <a:pt x="181" y="1215"/>
                </a:lnTo>
                <a:lnTo>
                  <a:pt x="177" y="1262"/>
                </a:lnTo>
                <a:lnTo>
                  <a:pt x="174" y="1293"/>
                </a:lnTo>
                <a:lnTo>
                  <a:pt x="174" y="1293"/>
                </a:lnTo>
                <a:lnTo>
                  <a:pt x="174" y="1305"/>
                </a:lnTo>
                <a:lnTo>
                  <a:pt x="174" y="1321"/>
                </a:lnTo>
                <a:lnTo>
                  <a:pt x="178" y="1357"/>
                </a:lnTo>
                <a:lnTo>
                  <a:pt x="182" y="1391"/>
                </a:lnTo>
                <a:lnTo>
                  <a:pt x="184" y="1408"/>
                </a:lnTo>
                <a:lnTo>
                  <a:pt x="184" y="1408"/>
                </a:lnTo>
                <a:lnTo>
                  <a:pt x="189" y="1441"/>
                </a:lnTo>
                <a:lnTo>
                  <a:pt x="194" y="1468"/>
                </a:lnTo>
                <a:lnTo>
                  <a:pt x="194" y="1468"/>
                </a:lnTo>
                <a:lnTo>
                  <a:pt x="197" y="1472"/>
                </a:lnTo>
                <a:lnTo>
                  <a:pt x="204" y="1483"/>
                </a:lnTo>
                <a:lnTo>
                  <a:pt x="204" y="1483"/>
                </a:lnTo>
                <a:lnTo>
                  <a:pt x="211" y="1492"/>
                </a:lnTo>
                <a:lnTo>
                  <a:pt x="217" y="1499"/>
                </a:lnTo>
                <a:lnTo>
                  <a:pt x="224" y="1508"/>
                </a:lnTo>
                <a:lnTo>
                  <a:pt x="224" y="1523"/>
                </a:lnTo>
                <a:lnTo>
                  <a:pt x="224" y="1523"/>
                </a:lnTo>
                <a:lnTo>
                  <a:pt x="219" y="1527"/>
                </a:lnTo>
                <a:lnTo>
                  <a:pt x="211" y="1534"/>
                </a:lnTo>
                <a:lnTo>
                  <a:pt x="206" y="1539"/>
                </a:lnTo>
                <a:lnTo>
                  <a:pt x="202" y="1546"/>
                </a:lnTo>
                <a:lnTo>
                  <a:pt x="199" y="1552"/>
                </a:lnTo>
                <a:lnTo>
                  <a:pt x="199" y="1558"/>
                </a:lnTo>
                <a:lnTo>
                  <a:pt x="199" y="1558"/>
                </a:lnTo>
                <a:lnTo>
                  <a:pt x="201" y="1561"/>
                </a:lnTo>
                <a:lnTo>
                  <a:pt x="203" y="1563"/>
                </a:lnTo>
                <a:lnTo>
                  <a:pt x="209" y="1567"/>
                </a:lnTo>
                <a:lnTo>
                  <a:pt x="218" y="1571"/>
                </a:lnTo>
                <a:lnTo>
                  <a:pt x="229" y="1572"/>
                </a:lnTo>
                <a:lnTo>
                  <a:pt x="252" y="1573"/>
                </a:lnTo>
                <a:lnTo>
                  <a:pt x="269" y="1573"/>
                </a:lnTo>
                <a:lnTo>
                  <a:pt x="269" y="1573"/>
                </a:lnTo>
                <a:lnTo>
                  <a:pt x="282" y="1573"/>
                </a:lnTo>
                <a:lnTo>
                  <a:pt x="295" y="1573"/>
                </a:lnTo>
                <a:lnTo>
                  <a:pt x="300" y="1572"/>
                </a:lnTo>
                <a:lnTo>
                  <a:pt x="304" y="1571"/>
                </a:lnTo>
                <a:lnTo>
                  <a:pt x="308" y="1567"/>
                </a:lnTo>
                <a:lnTo>
                  <a:pt x="309" y="1563"/>
                </a:lnTo>
                <a:lnTo>
                  <a:pt x="309" y="1563"/>
                </a:lnTo>
                <a:lnTo>
                  <a:pt x="309" y="1546"/>
                </a:lnTo>
                <a:lnTo>
                  <a:pt x="307" y="1521"/>
                </a:lnTo>
                <a:lnTo>
                  <a:pt x="304" y="1488"/>
                </a:lnTo>
                <a:lnTo>
                  <a:pt x="304" y="1488"/>
                </a:lnTo>
                <a:lnTo>
                  <a:pt x="308" y="1488"/>
                </a:lnTo>
                <a:lnTo>
                  <a:pt x="317" y="1486"/>
                </a:lnTo>
                <a:lnTo>
                  <a:pt x="320" y="1485"/>
                </a:lnTo>
                <a:lnTo>
                  <a:pt x="324" y="1482"/>
                </a:lnTo>
                <a:lnTo>
                  <a:pt x="328" y="1478"/>
                </a:lnTo>
                <a:lnTo>
                  <a:pt x="329" y="1473"/>
                </a:lnTo>
                <a:lnTo>
                  <a:pt x="329" y="1473"/>
                </a:lnTo>
                <a:lnTo>
                  <a:pt x="328" y="1462"/>
                </a:lnTo>
                <a:lnTo>
                  <a:pt x="324" y="1440"/>
                </a:lnTo>
                <a:lnTo>
                  <a:pt x="313" y="1380"/>
                </a:lnTo>
                <a:lnTo>
                  <a:pt x="303" y="1320"/>
                </a:lnTo>
                <a:lnTo>
                  <a:pt x="299" y="1297"/>
                </a:lnTo>
                <a:lnTo>
                  <a:pt x="299" y="1284"/>
                </a:lnTo>
                <a:lnTo>
                  <a:pt x="299" y="1284"/>
                </a:lnTo>
                <a:lnTo>
                  <a:pt x="303" y="1255"/>
                </a:lnTo>
                <a:lnTo>
                  <a:pt x="307" y="1211"/>
                </a:lnTo>
                <a:lnTo>
                  <a:pt x="310" y="1167"/>
                </a:lnTo>
                <a:lnTo>
                  <a:pt x="314" y="1139"/>
                </a:lnTo>
                <a:lnTo>
                  <a:pt x="314" y="1139"/>
                </a:lnTo>
                <a:lnTo>
                  <a:pt x="320" y="1092"/>
                </a:lnTo>
                <a:lnTo>
                  <a:pt x="324" y="1044"/>
                </a:lnTo>
                <a:lnTo>
                  <a:pt x="324" y="1044"/>
                </a:lnTo>
                <a:lnTo>
                  <a:pt x="325" y="1019"/>
                </a:lnTo>
                <a:lnTo>
                  <a:pt x="324" y="988"/>
                </a:lnTo>
                <a:lnTo>
                  <a:pt x="324" y="949"/>
                </a:lnTo>
                <a:lnTo>
                  <a:pt x="354" y="1019"/>
                </a:lnTo>
                <a:lnTo>
                  <a:pt x="354" y="1064"/>
                </a:lnTo>
                <a:lnTo>
                  <a:pt x="354" y="1064"/>
                </a:lnTo>
                <a:lnTo>
                  <a:pt x="355" y="1071"/>
                </a:lnTo>
                <a:lnTo>
                  <a:pt x="358" y="1079"/>
                </a:lnTo>
                <a:lnTo>
                  <a:pt x="364" y="1096"/>
                </a:lnTo>
                <a:lnTo>
                  <a:pt x="369" y="1106"/>
                </a:lnTo>
                <a:lnTo>
                  <a:pt x="372" y="1116"/>
                </a:lnTo>
                <a:lnTo>
                  <a:pt x="374" y="1127"/>
                </a:lnTo>
                <a:lnTo>
                  <a:pt x="374" y="1139"/>
                </a:lnTo>
                <a:lnTo>
                  <a:pt x="374" y="1139"/>
                </a:lnTo>
                <a:lnTo>
                  <a:pt x="373" y="1152"/>
                </a:lnTo>
                <a:lnTo>
                  <a:pt x="370" y="1167"/>
                </a:lnTo>
                <a:lnTo>
                  <a:pt x="365" y="1202"/>
                </a:lnTo>
                <a:lnTo>
                  <a:pt x="360" y="1237"/>
                </a:lnTo>
                <a:lnTo>
                  <a:pt x="359" y="1252"/>
                </a:lnTo>
                <a:lnTo>
                  <a:pt x="359" y="1264"/>
                </a:lnTo>
                <a:lnTo>
                  <a:pt x="359" y="1264"/>
                </a:lnTo>
                <a:lnTo>
                  <a:pt x="369" y="1340"/>
                </a:lnTo>
                <a:lnTo>
                  <a:pt x="373" y="1381"/>
                </a:lnTo>
                <a:lnTo>
                  <a:pt x="374" y="1396"/>
                </a:lnTo>
                <a:lnTo>
                  <a:pt x="374" y="1403"/>
                </a:lnTo>
                <a:lnTo>
                  <a:pt x="374" y="1403"/>
                </a:lnTo>
                <a:lnTo>
                  <a:pt x="374" y="1410"/>
                </a:lnTo>
                <a:lnTo>
                  <a:pt x="375" y="1420"/>
                </a:lnTo>
                <a:lnTo>
                  <a:pt x="379" y="1447"/>
                </a:lnTo>
                <a:lnTo>
                  <a:pt x="384" y="1483"/>
                </a:lnTo>
                <a:lnTo>
                  <a:pt x="384" y="1483"/>
                </a:lnTo>
                <a:lnTo>
                  <a:pt x="379" y="1501"/>
                </a:lnTo>
                <a:lnTo>
                  <a:pt x="377" y="1514"/>
                </a:lnTo>
                <a:lnTo>
                  <a:pt x="378" y="1519"/>
                </a:lnTo>
                <a:lnTo>
                  <a:pt x="379" y="1523"/>
                </a:lnTo>
                <a:lnTo>
                  <a:pt x="379" y="1523"/>
                </a:lnTo>
                <a:lnTo>
                  <a:pt x="383" y="1524"/>
                </a:lnTo>
                <a:lnTo>
                  <a:pt x="389" y="1527"/>
                </a:lnTo>
                <a:lnTo>
                  <a:pt x="405" y="1531"/>
                </a:lnTo>
                <a:lnTo>
                  <a:pt x="424" y="1534"/>
                </a:lnTo>
                <a:lnTo>
                  <a:pt x="439" y="1538"/>
                </a:lnTo>
                <a:lnTo>
                  <a:pt x="439" y="1538"/>
                </a:lnTo>
                <a:lnTo>
                  <a:pt x="446" y="1539"/>
                </a:lnTo>
                <a:lnTo>
                  <a:pt x="456" y="1539"/>
                </a:lnTo>
                <a:lnTo>
                  <a:pt x="481" y="1538"/>
                </a:lnTo>
                <a:lnTo>
                  <a:pt x="504" y="1534"/>
                </a:lnTo>
                <a:lnTo>
                  <a:pt x="513" y="1531"/>
                </a:lnTo>
                <a:lnTo>
                  <a:pt x="519" y="1528"/>
                </a:lnTo>
                <a:lnTo>
                  <a:pt x="519" y="1528"/>
                </a:lnTo>
                <a:lnTo>
                  <a:pt x="520" y="1526"/>
                </a:lnTo>
                <a:lnTo>
                  <a:pt x="520" y="1523"/>
                </a:lnTo>
                <a:lnTo>
                  <a:pt x="519" y="1517"/>
                </a:lnTo>
                <a:lnTo>
                  <a:pt x="514" y="1508"/>
                </a:lnTo>
                <a:lnTo>
                  <a:pt x="509" y="1497"/>
                </a:lnTo>
                <a:lnTo>
                  <a:pt x="503" y="1487"/>
                </a:lnTo>
                <a:lnTo>
                  <a:pt x="498" y="1477"/>
                </a:lnTo>
                <a:lnTo>
                  <a:pt x="494" y="1467"/>
                </a:lnTo>
                <a:lnTo>
                  <a:pt x="494" y="1462"/>
                </a:lnTo>
                <a:lnTo>
                  <a:pt x="494" y="1458"/>
                </a:lnTo>
                <a:lnTo>
                  <a:pt x="494" y="1458"/>
                </a:lnTo>
                <a:lnTo>
                  <a:pt x="498" y="1443"/>
                </a:lnTo>
                <a:lnTo>
                  <a:pt x="503" y="1428"/>
                </a:lnTo>
                <a:lnTo>
                  <a:pt x="508" y="1412"/>
                </a:lnTo>
                <a:lnTo>
                  <a:pt x="509" y="1406"/>
                </a:lnTo>
                <a:lnTo>
                  <a:pt x="509" y="1398"/>
                </a:lnTo>
                <a:lnTo>
                  <a:pt x="509" y="1189"/>
                </a:lnTo>
                <a:lnTo>
                  <a:pt x="509" y="1189"/>
                </a:lnTo>
                <a:lnTo>
                  <a:pt x="506" y="1160"/>
                </a:lnTo>
                <a:lnTo>
                  <a:pt x="499" y="1107"/>
                </a:lnTo>
                <a:lnTo>
                  <a:pt x="489" y="1034"/>
                </a:lnTo>
                <a:lnTo>
                  <a:pt x="489" y="1034"/>
                </a:lnTo>
                <a:lnTo>
                  <a:pt x="489" y="995"/>
                </a:lnTo>
                <a:lnTo>
                  <a:pt x="490" y="969"/>
                </a:lnTo>
                <a:lnTo>
                  <a:pt x="489" y="954"/>
                </a:lnTo>
                <a:lnTo>
                  <a:pt x="489" y="954"/>
                </a:lnTo>
                <a:lnTo>
                  <a:pt x="488" y="949"/>
                </a:lnTo>
                <a:lnTo>
                  <a:pt x="485" y="939"/>
                </a:lnTo>
                <a:lnTo>
                  <a:pt x="484" y="928"/>
                </a:lnTo>
                <a:lnTo>
                  <a:pt x="484" y="914"/>
                </a:lnTo>
                <a:lnTo>
                  <a:pt x="484" y="914"/>
                </a:lnTo>
                <a:lnTo>
                  <a:pt x="486" y="891"/>
                </a:lnTo>
                <a:lnTo>
                  <a:pt x="491" y="862"/>
                </a:lnTo>
                <a:lnTo>
                  <a:pt x="499" y="824"/>
                </a:lnTo>
                <a:lnTo>
                  <a:pt x="499" y="824"/>
                </a:lnTo>
                <a:lnTo>
                  <a:pt x="509" y="749"/>
                </a:lnTo>
                <a:lnTo>
                  <a:pt x="509" y="749"/>
                </a:lnTo>
                <a:lnTo>
                  <a:pt x="510" y="729"/>
                </a:lnTo>
                <a:lnTo>
                  <a:pt x="510" y="704"/>
                </a:lnTo>
                <a:lnTo>
                  <a:pt x="509" y="678"/>
                </a:lnTo>
                <a:lnTo>
                  <a:pt x="506" y="652"/>
                </a:lnTo>
                <a:lnTo>
                  <a:pt x="501" y="608"/>
                </a:lnTo>
                <a:lnTo>
                  <a:pt x="499" y="589"/>
                </a:lnTo>
                <a:lnTo>
                  <a:pt x="499" y="589"/>
                </a:lnTo>
                <a:lnTo>
                  <a:pt x="509" y="663"/>
                </a:lnTo>
                <a:lnTo>
                  <a:pt x="518" y="717"/>
                </a:lnTo>
                <a:lnTo>
                  <a:pt x="521" y="735"/>
                </a:lnTo>
                <a:lnTo>
                  <a:pt x="524" y="744"/>
                </a:lnTo>
                <a:lnTo>
                  <a:pt x="524" y="744"/>
                </a:lnTo>
                <a:lnTo>
                  <a:pt x="531" y="755"/>
                </a:lnTo>
                <a:lnTo>
                  <a:pt x="534" y="759"/>
                </a:lnTo>
                <a:lnTo>
                  <a:pt x="534" y="759"/>
                </a:lnTo>
                <a:lnTo>
                  <a:pt x="529" y="884"/>
                </a:lnTo>
                <a:lnTo>
                  <a:pt x="529" y="884"/>
                </a:lnTo>
                <a:lnTo>
                  <a:pt x="528" y="894"/>
                </a:lnTo>
                <a:lnTo>
                  <a:pt x="524" y="909"/>
                </a:lnTo>
                <a:lnTo>
                  <a:pt x="520" y="925"/>
                </a:lnTo>
                <a:lnTo>
                  <a:pt x="519" y="930"/>
                </a:lnTo>
                <a:lnTo>
                  <a:pt x="519" y="934"/>
                </a:lnTo>
                <a:lnTo>
                  <a:pt x="519" y="934"/>
                </a:lnTo>
                <a:lnTo>
                  <a:pt x="521" y="936"/>
                </a:lnTo>
                <a:lnTo>
                  <a:pt x="524" y="938"/>
                </a:lnTo>
                <a:lnTo>
                  <a:pt x="529" y="939"/>
                </a:lnTo>
                <a:lnTo>
                  <a:pt x="529" y="939"/>
                </a:lnTo>
                <a:lnTo>
                  <a:pt x="526" y="940"/>
                </a:lnTo>
                <a:lnTo>
                  <a:pt x="523" y="944"/>
                </a:lnTo>
                <a:lnTo>
                  <a:pt x="521" y="946"/>
                </a:lnTo>
                <a:lnTo>
                  <a:pt x="521" y="949"/>
                </a:lnTo>
                <a:lnTo>
                  <a:pt x="521" y="951"/>
                </a:lnTo>
                <a:lnTo>
                  <a:pt x="524" y="954"/>
                </a:lnTo>
                <a:lnTo>
                  <a:pt x="524" y="954"/>
                </a:lnTo>
                <a:lnTo>
                  <a:pt x="528" y="955"/>
                </a:lnTo>
                <a:lnTo>
                  <a:pt x="531" y="956"/>
                </a:lnTo>
                <a:lnTo>
                  <a:pt x="536" y="955"/>
                </a:lnTo>
                <a:lnTo>
                  <a:pt x="542" y="954"/>
                </a:lnTo>
                <a:lnTo>
                  <a:pt x="552" y="949"/>
                </a:lnTo>
                <a:lnTo>
                  <a:pt x="564" y="944"/>
                </a:lnTo>
                <a:lnTo>
                  <a:pt x="564" y="944"/>
                </a:lnTo>
                <a:lnTo>
                  <a:pt x="569" y="940"/>
                </a:lnTo>
                <a:lnTo>
                  <a:pt x="572" y="934"/>
                </a:lnTo>
                <a:lnTo>
                  <a:pt x="575" y="926"/>
                </a:lnTo>
                <a:lnTo>
                  <a:pt x="577" y="918"/>
                </a:lnTo>
                <a:lnTo>
                  <a:pt x="579" y="910"/>
                </a:lnTo>
                <a:lnTo>
                  <a:pt x="580" y="901"/>
                </a:lnTo>
                <a:lnTo>
                  <a:pt x="580" y="894"/>
                </a:lnTo>
                <a:lnTo>
                  <a:pt x="579" y="889"/>
                </a:lnTo>
                <a:lnTo>
                  <a:pt x="579" y="889"/>
                </a:lnTo>
                <a:lnTo>
                  <a:pt x="577" y="883"/>
                </a:lnTo>
                <a:lnTo>
                  <a:pt x="577" y="874"/>
                </a:lnTo>
                <a:lnTo>
                  <a:pt x="577" y="852"/>
                </a:lnTo>
                <a:lnTo>
                  <a:pt x="577" y="829"/>
                </a:lnTo>
                <a:lnTo>
                  <a:pt x="579" y="814"/>
                </a:lnTo>
                <a:lnTo>
                  <a:pt x="579" y="814"/>
                </a:lnTo>
                <a:lnTo>
                  <a:pt x="589" y="739"/>
                </a:lnTo>
                <a:lnTo>
                  <a:pt x="589" y="739"/>
                </a:lnTo>
                <a:lnTo>
                  <a:pt x="592" y="738"/>
                </a:lnTo>
                <a:lnTo>
                  <a:pt x="601" y="734"/>
                </a:lnTo>
                <a:lnTo>
                  <a:pt x="605" y="732"/>
                </a:lnTo>
                <a:lnTo>
                  <a:pt x="609" y="728"/>
                </a:lnTo>
                <a:lnTo>
                  <a:pt x="612" y="724"/>
                </a:lnTo>
                <a:lnTo>
                  <a:pt x="614" y="719"/>
                </a:lnTo>
                <a:lnTo>
                  <a:pt x="614" y="719"/>
                </a:lnTo>
                <a:lnTo>
                  <a:pt x="612" y="713"/>
                </a:lnTo>
                <a:lnTo>
                  <a:pt x="610" y="705"/>
                </a:lnTo>
                <a:lnTo>
                  <a:pt x="601" y="687"/>
                </a:lnTo>
                <a:lnTo>
                  <a:pt x="592" y="670"/>
                </a:lnTo>
                <a:lnTo>
                  <a:pt x="590" y="664"/>
                </a:lnTo>
                <a:lnTo>
                  <a:pt x="589" y="659"/>
                </a:lnTo>
                <a:lnTo>
                  <a:pt x="589" y="659"/>
                </a:lnTo>
                <a:lnTo>
                  <a:pt x="589" y="646"/>
                </a:lnTo>
                <a:lnTo>
                  <a:pt x="586" y="617"/>
                </a:lnTo>
                <a:lnTo>
                  <a:pt x="579" y="531"/>
                </a:lnTo>
                <a:lnTo>
                  <a:pt x="569" y="446"/>
                </a:lnTo>
                <a:lnTo>
                  <a:pt x="566" y="417"/>
                </a:lnTo>
                <a:lnTo>
                  <a:pt x="564" y="405"/>
                </a:lnTo>
                <a:lnTo>
                  <a:pt x="564" y="405"/>
                </a:lnTo>
                <a:lnTo>
                  <a:pt x="529" y="345"/>
                </a:lnTo>
                <a:lnTo>
                  <a:pt x="504" y="320"/>
                </a:lnTo>
                <a:lnTo>
                  <a:pt x="479" y="310"/>
                </a:lnTo>
                <a:lnTo>
                  <a:pt x="479" y="310"/>
                </a:lnTo>
                <a:lnTo>
                  <a:pt x="468" y="301"/>
                </a:lnTo>
                <a:lnTo>
                  <a:pt x="458" y="293"/>
                </a:lnTo>
                <a:lnTo>
                  <a:pt x="449" y="285"/>
                </a:lnTo>
                <a:lnTo>
                  <a:pt x="449" y="285"/>
                </a:lnTo>
                <a:lnTo>
                  <a:pt x="441" y="275"/>
                </a:lnTo>
                <a:lnTo>
                  <a:pt x="433" y="263"/>
                </a:lnTo>
                <a:lnTo>
                  <a:pt x="424" y="250"/>
                </a:lnTo>
                <a:lnTo>
                  <a:pt x="424" y="250"/>
                </a:lnTo>
                <a:lnTo>
                  <a:pt x="404" y="236"/>
                </a:lnTo>
                <a:lnTo>
                  <a:pt x="389" y="226"/>
                </a:lnTo>
                <a:lnTo>
                  <a:pt x="385" y="222"/>
                </a:lnTo>
                <a:lnTo>
                  <a:pt x="384" y="220"/>
                </a:lnTo>
                <a:lnTo>
                  <a:pt x="384" y="220"/>
                </a:lnTo>
                <a:lnTo>
                  <a:pt x="385" y="212"/>
                </a:lnTo>
                <a:lnTo>
                  <a:pt x="384" y="199"/>
                </a:lnTo>
                <a:lnTo>
                  <a:pt x="384" y="180"/>
                </a:lnTo>
                <a:lnTo>
                  <a:pt x="384" y="180"/>
                </a:lnTo>
                <a:lnTo>
                  <a:pt x="390" y="171"/>
                </a:lnTo>
                <a:lnTo>
                  <a:pt x="404" y="155"/>
                </a:lnTo>
                <a:lnTo>
                  <a:pt x="404" y="155"/>
                </a:lnTo>
                <a:lnTo>
                  <a:pt x="408" y="151"/>
                </a:lnTo>
                <a:lnTo>
                  <a:pt x="410" y="149"/>
                </a:lnTo>
                <a:lnTo>
                  <a:pt x="416" y="144"/>
                </a:lnTo>
                <a:lnTo>
                  <a:pt x="419" y="141"/>
                </a:lnTo>
                <a:lnTo>
                  <a:pt x="421" y="139"/>
                </a:lnTo>
                <a:lnTo>
                  <a:pt x="423" y="135"/>
                </a:lnTo>
                <a:lnTo>
                  <a:pt x="424" y="130"/>
                </a:lnTo>
                <a:lnTo>
                  <a:pt x="424" y="130"/>
                </a:lnTo>
                <a:lnTo>
                  <a:pt x="428" y="114"/>
                </a:lnTo>
                <a:lnTo>
                  <a:pt x="433" y="90"/>
                </a:lnTo>
                <a:lnTo>
                  <a:pt x="434" y="77"/>
                </a:lnTo>
                <a:lnTo>
                  <a:pt x="435" y="64"/>
                </a:lnTo>
                <a:lnTo>
                  <a:pt x="433" y="51"/>
                </a:lnTo>
                <a:lnTo>
                  <a:pt x="431" y="45"/>
                </a:lnTo>
                <a:lnTo>
                  <a:pt x="429" y="40"/>
                </a:lnTo>
                <a:lnTo>
                  <a:pt x="429" y="40"/>
                </a:lnTo>
                <a:lnTo>
                  <a:pt x="425" y="35"/>
                </a:lnTo>
                <a:lnTo>
                  <a:pt x="420" y="30"/>
                </a:lnTo>
                <a:lnTo>
                  <a:pt x="415" y="26"/>
                </a:lnTo>
                <a:lnTo>
                  <a:pt x="408" y="21"/>
                </a:lnTo>
                <a:lnTo>
                  <a:pt x="393" y="15"/>
                </a:lnTo>
                <a:lnTo>
                  <a:pt x="377" y="9"/>
                </a:lnTo>
                <a:lnTo>
                  <a:pt x="360" y="5"/>
                </a:lnTo>
                <a:lnTo>
                  <a:pt x="347" y="3"/>
                </a:lnTo>
                <a:lnTo>
                  <a:pt x="334" y="0"/>
                </a:lnTo>
                <a:lnTo>
                  <a:pt x="334" y="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4"/>
          <p:cNvSpPr>
            <a:spLocks/>
          </p:cNvSpPr>
          <p:nvPr/>
        </p:nvSpPr>
        <p:spPr bwMode="auto">
          <a:xfrm>
            <a:off x="2751524" y="4637989"/>
            <a:ext cx="536291" cy="1750517"/>
          </a:xfrm>
          <a:custGeom>
            <a:avLst/>
            <a:gdLst>
              <a:gd name="T0" fmla="*/ 267 w 602"/>
              <a:gd name="T1" fmla="*/ 12 h 1965"/>
              <a:gd name="T2" fmla="*/ 243 w 602"/>
              <a:gd name="T3" fmla="*/ 91 h 1965"/>
              <a:gd name="T4" fmla="*/ 237 w 602"/>
              <a:gd name="T5" fmla="*/ 135 h 1965"/>
              <a:gd name="T6" fmla="*/ 240 w 602"/>
              <a:gd name="T7" fmla="*/ 192 h 1965"/>
              <a:gd name="T8" fmla="*/ 187 w 602"/>
              <a:gd name="T9" fmla="*/ 296 h 1965"/>
              <a:gd name="T10" fmla="*/ 116 w 602"/>
              <a:gd name="T11" fmla="*/ 331 h 1965"/>
              <a:gd name="T12" fmla="*/ 38 w 602"/>
              <a:gd name="T13" fmla="*/ 516 h 1965"/>
              <a:gd name="T14" fmla="*/ 33 w 602"/>
              <a:gd name="T15" fmla="*/ 660 h 1965"/>
              <a:gd name="T16" fmla="*/ 3 w 602"/>
              <a:gd name="T17" fmla="*/ 770 h 1965"/>
              <a:gd name="T18" fmla="*/ 13 w 602"/>
              <a:gd name="T19" fmla="*/ 940 h 1965"/>
              <a:gd name="T20" fmla="*/ 3 w 602"/>
              <a:gd name="T21" fmla="*/ 1000 h 1965"/>
              <a:gd name="T22" fmla="*/ 24 w 602"/>
              <a:gd name="T23" fmla="*/ 1031 h 1965"/>
              <a:gd name="T24" fmla="*/ 34 w 602"/>
              <a:gd name="T25" fmla="*/ 1006 h 1965"/>
              <a:gd name="T26" fmla="*/ 46 w 602"/>
              <a:gd name="T27" fmla="*/ 965 h 1965"/>
              <a:gd name="T28" fmla="*/ 57 w 602"/>
              <a:gd name="T29" fmla="*/ 1010 h 1965"/>
              <a:gd name="T30" fmla="*/ 80 w 602"/>
              <a:gd name="T31" fmla="*/ 989 h 1965"/>
              <a:gd name="T32" fmla="*/ 62 w 602"/>
              <a:gd name="T33" fmla="*/ 885 h 1965"/>
              <a:gd name="T34" fmla="*/ 75 w 602"/>
              <a:gd name="T35" fmla="*/ 859 h 1965"/>
              <a:gd name="T36" fmla="*/ 105 w 602"/>
              <a:gd name="T37" fmla="*/ 755 h 1965"/>
              <a:gd name="T38" fmla="*/ 107 w 602"/>
              <a:gd name="T39" fmla="*/ 875 h 1965"/>
              <a:gd name="T40" fmla="*/ 122 w 602"/>
              <a:gd name="T41" fmla="*/ 1239 h 1965"/>
              <a:gd name="T42" fmla="*/ 162 w 602"/>
              <a:gd name="T43" fmla="*/ 1688 h 1965"/>
              <a:gd name="T44" fmla="*/ 171 w 602"/>
              <a:gd name="T45" fmla="*/ 1843 h 1965"/>
              <a:gd name="T46" fmla="*/ 192 w 602"/>
              <a:gd name="T47" fmla="*/ 1849 h 1965"/>
              <a:gd name="T48" fmla="*/ 156 w 602"/>
              <a:gd name="T49" fmla="*/ 1894 h 1965"/>
              <a:gd name="T50" fmla="*/ 151 w 602"/>
              <a:gd name="T51" fmla="*/ 1924 h 1965"/>
              <a:gd name="T52" fmla="*/ 260 w 602"/>
              <a:gd name="T53" fmla="*/ 1929 h 1965"/>
              <a:gd name="T54" fmla="*/ 287 w 602"/>
              <a:gd name="T55" fmla="*/ 1855 h 1965"/>
              <a:gd name="T56" fmla="*/ 282 w 602"/>
              <a:gd name="T57" fmla="*/ 1824 h 1965"/>
              <a:gd name="T58" fmla="*/ 292 w 602"/>
              <a:gd name="T59" fmla="*/ 1410 h 1965"/>
              <a:gd name="T60" fmla="*/ 302 w 602"/>
              <a:gd name="T61" fmla="*/ 1235 h 1965"/>
              <a:gd name="T62" fmla="*/ 323 w 602"/>
              <a:gd name="T63" fmla="*/ 1333 h 1965"/>
              <a:gd name="T64" fmla="*/ 332 w 602"/>
              <a:gd name="T65" fmla="*/ 1708 h 1965"/>
              <a:gd name="T66" fmla="*/ 337 w 602"/>
              <a:gd name="T67" fmla="*/ 1889 h 1965"/>
              <a:gd name="T68" fmla="*/ 343 w 602"/>
              <a:gd name="T69" fmla="*/ 1953 h 1965"/>
              <a:gd name="T70" fmla="*/ 413 w 602"/>
              <a:gd name="T71" fmla="*/ 1961 h 1965"/>
              <a:gd name="T72" fmla="*/ 447 w 602"/>
              <a:gd name="T73" fmla="*/ 1919 h 1965"/>
              <a:gd name="T74" fmla="*/ 428 w 602"/>
              <a:gd name="T75" fmla="*/ 1881 h 1965"/>
              <a:gd name="T76" fmla="*/ 412 w 602"/>
              <a:gd name="T77" fmla="*/ 1839 h 1965"/>
              <a:gd name="T78" fmla="*/ 457 w 602"/>
              <a:gd name="T79" fmla="*/ 1797 h 1965"/>
              <a:gd name="T80" fmla="*/ 436 w 602"/>
              <a:gd name="T81" fmla="*/ 1732 h 1965"/>
              <a:gd name="T82" fmla="*/ 456 w 602"/>
              <a:gd name="T83" fmla="*/ 1194 h 1965"/>
              <a:gd name="T84" fmla="*/ 469 w 602"/>
              <a:gd name="T85" fmla="*/ 1024 h 1965"/>
              <a:gd name="T86" fmla="*/ 502 w 602"/>
              <a:gd name="T87" fmla="*/ 910 h 1965"/>
              <a:gd name="T88" fmla="*/ 520 w 602"/>
              <a:gd name="T89" fmla="*/ 1089 h 1965"/>
              <a:gd name="T90" fmla="*/ 542 w 602"/>
              <a:gd name="T91" fmla="*/ 1124 h 1965"/>
              <a:gd name="T92" fmla="*/ 567 w 602"/>
              <a:gd name="T93" fmla="*/ 1120 h 1965"/>
              <a:gd name="T94" fmla="*/ 592 w 602"/>
              <a:gd name="T95" fmla="*/ 1046 h 1965"/>
              <a:gd name="T96" fmla="*/ 602 w 602"/>
              <a:gd name="T97" fmla="*/ 700 h 1965"/>
              <a:gd name="T98" fmla="*/ 559 w 602"/>
              <a:gd name="T99" fmla="*/ 410 h 1965"/>
              <a:gd name="T100" fmla="*/ 504 w 602"/>
              <a:gd name="T101" fmla="*/ 315 h 1965"/>
              <a:gd name="T102" fmla="*/ 396 w 602"/>
              <a:gd name="T103" fmla="*/ 282 h 1965"/>
              <a:gd name="T104" fmla="*/ 398 w 602"/>
              <a:gd name="T105" fmla="*/ 225 h 1965"/>
              <a:gd name="T106" fmla="*/ 427 w 602"/>
              <a:gd name="T107" fmla="*/ 181 h 1965"/>
              <a:gd name="T108" fmla="*/ 417 w 602"/>
              <a:gd name="T109" fmla="*/ 141 h 1965"/>
              <a:gd name="T110" fmla="*/ 402 w 602"/>
              <a:gd name="T111" fmla="*/ 26 h 1965"/>
              <a:gd name="T112" fmla="*/ 351 w 602"/>
              <a:gd name="T113" fmla="*/ 0 h 19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02" h="1965">
                <a:moveTo>
                  <a:pt x="332" y="1"/>
                </a:moveTo>
                <a:lnTo>
                  <a:pt x="332" y="1"/>
                </a:lnTo>
                <a:lnTo>
                  <a:pt x="323" y="4"/>
                </a:lnTo>
                <a:lnTo>
                  <a:pt x="312" y="5"/>
                </a:lnTo>
                <a:lnTo>
                  <a:pt x="292" y="6"/>
                </a:lnTo>
                <a:lnTo>
                  <a:pt x="282" y="7"/>
                </a:lnTo>
                <a:lnTo>
                  <a:pt x="273" y="9"/>
                </a:lnTo>
                <a:lnTo>
                  <a:pt x="267" y="12"/>
                </a:lnTo>
                <a:lnTo>
                  <a:pt x="262" y="16"/>
                </a:lnTo>
                <a:lnTo>
                  <a:pt x="262" y="16"/>
                </a:lnTo>
                <a:lnTo>
                  <a:pt x="256" y="29"/>
                </a:lnTo>
                <a:lnTo>
                  <a:pt x="248" y="44"/>
                </a:lnTo>
                <a:lnTo>
                  <a:pt x="242" y="61"/>
                </a:lnTo>
                <a:lnTo>
                  <a:pt x="242" y="61"/>
                </a:lnTo>
                <a:lnTo>
                  <a:pt x="242" y="77"/>
                </a:lnTo>
                <a:lnTo>
                  <a:pt x="243" y="91"/>
                </a:lnTo>
                <a:lnTo>
                  <a:pt x="242" y="101"/>
                </a:lnTo>
                <a:lnTo>
                  <a:pt x="242" y="101"/>
                </a:lnTo>
                <a:lnTo>
                  <a:pt x="242" y="111"/>
                </a:lnTo>
                <a:lnTo>
                  <a:pt x="245" y="122"/>
                </a:lnTo>
                <a:lnTo>
                  <a:pt x="247" y="136"/>
                </a:lnTo>
                <a:lnTo>
                  <a:pt x="247" y="136"/>
                </a:lnTo>
                <a:lnTo>
                  <a:pt x="243" y="135"/>
                </a:lnTo>
                <a:lnTo>
                  <a:pt x="237" y="135"/>
                </a:lnTo>
                <a:lnTo>
                  <a:pt x="232" y="135"/>
                </a:lnTo>
                <a:lnTo>
                  <a:pt x="230" y="136"/>
                </a:lnTo>
                <a:lnTo>
                  <a:pt x="227" y="139"/>
                </a:lnTo>
                <a:lnTo>
                  <a:pt x="227" y="141"/>
                </a:lnTo>
                <a:lnTo>
                  <a:pt x="227" y="141"/>
                </a:lnTo>
                <a:lnTo>
                  <a:pt x="233" y="170"/>
                </a:lnTo>
                <a:lnTo>
                  <a:pt x="237" y="187"/>
                </a:lnTo>
                <a:lnTo>
                  <a:pt x="240" y="192"/>
                </a:lnTo>
                <a:lnTo>
                  <a:pt x="242" y="196"/>
                </a:lnTo>
                <a:lnTo>
                  <a:pt x="242" y="196"/>
                </a:lnTo>
                <a:lnTo>
                  <a:pt x="250" y="202"/>
                </a:lnTo>
                <a:lnTo>
                  <a:pt x="252" y="206"/>
                </a:lnTo>
                <a:lnTo>
                  <a:pt x="262" y="251"/>
                </a:lnTo>
                <a:lnTo>
                  <a:pt x="267" y="266"/>
                </a:lnTo>
                <a:lnTo>
                  <a:pt x="232" y="276"/>
                </a:lnTo>
                <a:lnTo>
                  <a:pt x="187" y="296"/>
                </a:lnTo>
                <a:lnTo>
                  <a:pt x="187" y="296"/>
                </a:lnTo>
                <a:lnTo>
                  <a:pt x="175" y="301"/>
                </a:lnTo>
                <a:lnTo>
                  <a:pt x="162" y="305"/>
                </a:lnTo>
                <a:lnTo>
                  <a:pt x="149" y="310"/>
                </a:lnTo>
                <a:lnTo>
                  <a:pt x="137" y="316"/>
                </a:lnTo>
                <a:lnTo>
                  <a:pt x="137" y="316"/>
                </a:lnTo>
                <a:lnTo>
                  <a:pt x="126" y="322"/>
                </a:lnTo>
                <a:lnTo>
                  <a:pt x="116" y="331"/>
                </a:lnTo>
                <a:lnTo>
                  <a:pt x="107" y="338"/>
                </a:lnTo>
                <a:lnTo>
                  <a:pt x="105" y="342"/>
                </a:lnTo>
                <a:lnTo>
                  <a:pt x="102" y="346"/>
                </a:lnTo>
                <a:lnTo>
                  <a:pt x="102" y="346"/>
                </a:lnTo>
                <a:lnTo>
                  <a:pt x="71" y="421"/>
                </a:lnTo>
                <a:lnTo>
                  <a:pt x="50" y="476"/>
                </a:lnTo>
                <a:lnTo>
                  <a:pt x="43" y="498"/>
                </a:lnTo>
                <a:lnTo>
                  <a:pt x="38" y="516"/>
                </a:lnTo>
                <a:lnTo>
                  <a:pt x="38" y="516"/>
                </a:lnTo>
                <a:lnTo>
                  <a:pt x="35" y="532"/>
                </a:lnTo>
                <a:lnTo>
                  <a:pt x="34" y="552"/>
                </a:lnTo>
                <a:lnTo>
                  <a:pt x="31" y="596"/>
                </a:lnTo>
                <a:lnTo>
                  <a:pt x="31" y="637"/>
                </a:lnTo>
                <a:lnTo>
                  <a:pt x="31" y="652"/>
                </a:lnTo>
                <a:lnTo>
                  <a:pt x="33" y="660"/>
                </a:lnTo>
                <a:lnTo>
                  <a:pt x="33" y="660"/>
                </a:lnTo>
                <a:lnTo>
                  <a:pt x="33" y="664"/>
                </a:lnTo>
                <a:lnTo>
                  <a:pt x="33" y="668"/>
                </a:lnTo>
                <a:lnTo>
                  <a:pt x="29" y="677"/>
                </a:lnTo>
                <a:lnTo>
                  <a:pt x="19" y="702"/>
                </a:lnTo>
                <a:lnTo>
                  <a:pt x="13" y="717"/>
                </a:lnTo>
                <a:lnTo>
                  <a:pt x="8" y="734"/>
                </a:lnTo>
                <a:lnTo>
                  <a:pt x="4" y="752"/>
                </a:lnTo>
                <a:lnTo>
                  <a:pt x="3" y="770"/>
                </a:lnTo>
                <a:lnTo>
                  <a:pt x="3" y="770"/>
                </a:lnTo>
                <a:lnTo>
                  <a:pt x="4" y="810"/>
                </a:lnTo>
                <a:lnTo>
                  <a:pt x="5" y="846"/>
                </a:lnTo>
                <a:lnTo>
                  <a:pt x="8" y="885"/>
                </a:lnTo>
                <a:lnTo>
                  <a:pt x="8" y="885"/>
                </a:lnTo>
                <a:lnTo>
                  <a:pt x="10" y="906"/>
                </a:lnTo>
                <a:lnTo>
                  <a:pt x="13" y="925"/>
                </a:lnTo>
                <a:lnTo>
                  <a:pt x="13" y="940"/>
                </a:lnTo>
                <a:lnTo>
                  <a:pt x="13" y="940"/>
                </a:lnTo>
                <a:lnTo>
                  <a:pt x="11" y="946"/>
                </a:lnTo>
                <a:lnTo>
                  <a:pt x="9" y="953"/>
                </a:lnTo>
                <a:lnTo>
                  <a:pt x="4" y="968"/>
                </a:lnTo>
                <a:lnTo>
                  <a:pt x="1" y="975"/>
                </a:lnTo>
                <a:lnTo>
                  <a:pt x="0" y="984"/>
                </a:lnTo>
                <a:lnTo>
                  <a:pt x="0" y="991"/>
                </a:lnTo>
                <a:lnTo>
                  <a:pt x="3" y="1000"/>
                </a:lnTo>
                <a:lnTo>
                  <a:pt x="3" y="1000"/>
                </a:lnTo>
                <a:lnTo>
                  <a:pt x="6" y="1008"/>
                </a:lnTo>
                <a:lnTo>
                  <a:pt x="9" y="1013"/>
                </a:lnTo>
                <a:lnTo>
                  <a:pt x="15" y="1021"/>
                </a:lnTo>
                <a:lnTo>
                  <a:pt x="20" y="1026"/>
                </a:lnTo>
                <a:lnTo>
                  <a:pt x="23" y="1030"/>
                </a:lnTo>
                <a:lnTo>
                  <a:pt x="23" y="1030"/>
                </a:lnTo>
                <a:lnTo>
                  <a:pt x="24" y="1031"/>
                </a:lnTo>
                <a:lnTo>
                  <a:pt x="25" y="1031"/>
                </a:lnTo>
                <a:lnTo>
                  <a:pt x="30" y="1029"/>
                </a:lnTo>
                <a:lnTo>
                  <a:pt x="35" y="1025"/>
                </a:lnTo>
                <a:lnTo>
                  <a:pt x="38" y="1020"/>
                </a:lnTo>
                <a:lnTo>
                  <a:pt x="38" y="1020"/>
                </a:lnTo>
                <a:lnTo>
                  <a:pt x="38" y="1018"/>
                </a:lnTo>
                <a:lnTo>
                  <a:pt x="36" y="1014"/>
                </a:lnTo>
                <a:lnTo>
                  <a:pt x="34" y="1006"/>
                </a:lnTo>
                <a:lnTo>
                  <a:pt x="31" y="1003"/>
                </a:lnTo>
                <a:lnTo>
                  <a:pt x="31" y="999"/>
                </a:lnTo>
                <a:lnTo>
                  <a:pt x="31" y="994"/>
                </a:lnTo>
                <a:lnTo>
                  <a:pt x="33" y="990"/>
                </a:lnTo>
                <a:lnTo>
                  <a:pt x="33" y="990"/>
                </a:lnTo>
                <a:lnTo>
                  <a:pt x="43" y="973"/>
                </a:lnTo>
                <a:lnTo>
                  <a:pt x="45" y="966"/>
                </a:lnTo>
                <a:lnTo>
                  <a:pt x="46" y="965"/>
                </a:lnTo>
                <a:lnTo>
                  <a:pt x="48" y="965"/>
                </a:lnTo>
                <a:lnTo>
                  <a:pt x="48" y="965"/>
                </a:lnTo>
                <a:lnTo>
                  <a:pt x="49" y="973"/>
                </a:lnTo>
                <a:lnTo>
                  <a:pt x="50" y="988"/>
                </a:lnTo>
                <a:lnTo>
                  <a:pt x="52" y="1001"/>
                </a:lnTo>
                <a:lnTo>
                  <a:pt x="55" y="1006"/>
                </a:lnTo>
                <a:lnTo>
                  <a:pt x="57" y="1010"/>
                </a:lnTo>
                <a:lnTo>
                  <a:pt x="57" y="1010"/>
                </a:lnTo>
                <a:lnTo>
                  <a:pt x="64" y="1013"/>
                </a:lnTo>
                <a:lnTo>
                  <a:pt x="69" y="1014"/>
                </a:lnTo>
                <a:lnTo>
                  <a:pt x="71" y="1014"/>
                </a:lnTo>
                <a:lnTo>
                  <a:pt x="74" y="1011"/>
                </a:lnTo>
                <a:lnTo>
                  <a:pt x="77" y="1005"/>
                </a:lnTo>
                <a:lnTo>
                  <a:pt x="77" y="1005"/>
                </a:lnTo>
                <a:lnTo>
                  <a:pt x="79" y="999"/>
                </a:lnTo>
                <a:lnTo>
                  <a:pt x="80" y="989"/>
                </a:lnTo>
                <a:lnTo>
                  <a:pt x="80" y="966"/>
                </a:lnTo>
                <a:lnTo>
                  <a:pt x="77" y="930"/>
                </a:lnTo>
                <a:lnTo>
                  <a:pt x="77" y="930"/>
                </a:lnTo>
                <a:lnTo>
                  <a:pt x="75" y="920"/>
                </a:lnTo>
                <a:lnTo>
                  <a:pt x="69" y="905"/>
                </a:lnTo>
                <a:lnTo>
                  <a:pt x="64" y="893"/>
                </a:lnTo>
                <a:lnTo>
                  <a:pt x="62" y="885"/>
                </a:lnTo>
                <a:lnTo>
                  <a:pt x="62" y="885"/>
                </a:lnTo>
                <a:lnTo>
                  <a:pt x="62" y="876"/>
                </a:lnTo>
                <a:lnTo>
                  <a:pt x="62" y="870"/>
                </a:lnTo>
                <a:lnTo>
                  <a:pt x="62" y="870"/>
                </a:lnTo>
                <a:lnTo>
                  <a:pt x="67" y="868"/>
                </a:lnTo>
                <a:lnTo>
                  <a:pt x="71" y="866"/>
                </a:lnTo>
                <a:lnTo>
                  <a:pt x="72" y="865"/>
                </a:lnTo>
                <a:lnTo>
                  <a:pt x="72" y="865"/>
                </a:lnTo>
                <a:lnTo>
                  <a:pt x="75" y="859"/>
                </a:lnTo>
                <a:lnTo>
                  <a:pt x="81" y="846"/>
                </a:lnTo>
                <a:lnTo>
                  <a:pt x="89" y="829"/>
                </a:lnTo>
                <a:lnTo>
                  <a:pt x="91" y="820"/>
                </a:lnTo>
                <a:lnTo>
                  <a:pt x="92" y="810"/>
                </a:lnTo>
                <a:lnTo>
                  <a:pt x="92" y="810"/>
                </a:lnTo>
                <a:lnTo>
                  <a:pt x="102" y="720"/>
                </a:lnTo>
                <a:lnTo>
                  <a:pt x="102" y="720"/>
                </a:lnTo>
                <a:lnTo>
                  <a:pt x="105" y="755"/>
                </a:lnTo>
                <a:lnTo>
                  <a:pt x="107" y="800"/>
                </a:lnTo>
                <a:lnTo>
                  <a:pt x="107" y="800"/>
                </a:lnTo>
                <a:lnTo>
                  <a:pt x="109" y="815"/>
                </a:lnTo>
                <a:lnTo>
                  <a:pt x="107" y="830"/>
                </a:lnTo>
                <a:lnTo>
                  <a:pt x="107" y="830"/>
                </a:lnTo>
                <a:lnTo>
                  <a:pt x="107" y="858"/>
                </a:lnTo>
                <a:lnTo>
                  <a:pt x="107" y="875"/>
                </a:lnTo>
                <a:lnTo>
                  <a:pt x="107" y="875"/>
                </a:lnTo>
                <a:lnTo>
                  <a:pt x="105" y="895"/>
                </a:lnTo>
                <a:lnTo>
                  <a:pt x="104" y="914"/>
                </a:lnTo>
                <a:lnTo>
                  <a:pt x="102" y="930"/>
                </a:lnTo>
                <a:lnTo>
                  <a:pt x="102" y="930"/>
                </a:lnTo>
                <a:lnTo>
                  <a:pt x="106" y="983"/>
                </a:lnTo>
                <a:lnTo>
                  <a:pt x="112" y="1084"/>
                </a:lnTo>
                <a:lnTo>
                  <a:pt x="120" y="1194"/>
                </a:lnTo>
                <a:lnTo>
                  <a:pt x="122" y="1239"/>
                </a:lnTo>
                <a:lnTo>
                  <a:pt x="122" y="1270"/>
                </a:lnTo>
                <a:lnTo>
                  <a:pt x="122" y="1270"/>
                </a:lnTo>
                <a:lnTo>
                  <a:pt x="124" y="1303"/>
                </a:lnTo>
                <a:lnTo>
                  <a:pt x="129" y="1356"/>
                </a:lnTo>
                <a:lnTo>
                  <a:pt x="144" y="1491"/>
                </a:lnTo>
                <a:lnTo>
                  <a:pt x="157" y="1622"/>
                </a:lnTo>
                <a:lnTo>
                  <a:pt x="161" y="1670"/>
                </a:lnTo>
                <a:lnTo>
                  <a:pt x="162" y="1688"/>
                </a:lnTo>
                <a:lnTo>
                  <a:pt x="162" y="1699"/>
                </a:lnTo>
                <a:lnTo>
                  <a:pt x="162" y="1699"/>
                </a:lnTo>
                <a:lnTo>
                  <a:pt x="161" y="1718"/>
                </a:lnTo>
                <a:lnTo>
                  <a:pt x="161" y="1740"/>
                </a:lnTo>
                <a:lnTo>
                  <a:pt x="164" y="1787"/>
                </a:lnTo>
                <a:lnTo>
                  <a:pt x="167" y="1827"/>
                </a:lnTo>
                <a:lnTo>
                  <a:pt x="170" y="1839"/>
                </a:lnTo>
                <a:lnTo>
                  <a:pt x="171" y="1843"/>
                </a:lnTo>
                <a:lnTo>
                  <a:pt x="172" y="1844"/>
                </a:lnTo>
                <a:lnTo>
                  <a:pt x="172" y="1844"/>
                </a:lnTo>
                <a:lnTo>
                  <a:pt x="179" y="1845"/>
                </a:lnTo>
                <a:lnTo>
                  <a:pt x="186" y="1847"/>
                </a:lnTo>
                <a:lnTo>
                  <a:pt x="191" y="1848"/>
                </a:lnTo>
                <a:lnTo>
                  <a:pt x="192" y="1848"/>
                </a:lnTo>
                <a:lnTo>
                  <a:pt x="192" y="1849"/>
                </a:lnTo>
                <a:lnTo>
                  <a:pt x="192" y="1849"/>
                </a:lnTo>
                <a:lnTo>
                  <a:pt x="190" y="1855"/>
                </a:lnTo>
                <a:lnTo>
                  <a:pt x="186" y="1867"/>
                </a:lnTo>
                <a:lnTo>
                  <a:pt x="184" y="1874"/>
                </a:lnTo>
                <a:lnTo>
                  <a:pt x="180" y="1880"/>
                </a:lnTo>
                <a:lnTo>
                  <a:pt x="175" y="1885"/>
                </a:lnTo>
                <a:lnTo>
                  <a:pt x="167" y="1889"/>
                </a:lnTo>
                <a:lnTo>
                  <a:pt x="167" y="1889"/>
                </a:lnTo>
                <a:lnTo>
                  <a:pt x="156" y="1894"/>
                </a:lnTo>
                <a:lnTo>
                  <a:pt x="154" y="1895"/>
                </a:lnTo>
                <a:lnTo>
                  <a:pt x="152" y="1896"/>
                </a:lnTo>
                <a:lnTo>
                  <a:pt x="152" y="1901"/>
                </a:lnTo>
                <a:lnTo>
                  <a:pt x="152" y="1909"/>
                </a:lnTo>
                <a:lnTo>
                  <a:pt x="152" y="1909"/>
                </a:lnTo>
                <a:lnTo>
                  <a:pt x="151" y="1918"/>
                </a:lnTo>
                <a:lnTo>
                  <a:pt x="151" y="1920"/>
                </a:lnTo>
                <a:lnTo>
                  <a:pt x="151" y="1924"/>
                </a:lnTo>
                <a:lnTo>
                  <a:pt x="154" y="1925"/>
                </a:lnTo>
                <a:lnTo>
                  <a:pt x="156" y="1926"/>
                </a:lnTo>
                <a:lnTo>
                  <a:pt x="167" y="1929"/>
                </a:lnTo>
                <a:lnTo>
                  <a:pt x="167" y="1929"/>
                </a:lnTo>
                <a:lnTo>
                  <a:pt x="192" y="1930"/>
                </a:lnTo>
                <a:lnTo>
                  <a:pt x="227" y="1930"/>
                </a:lnTo>
                <a:lnTo>
                  <a:pt x="245" y="1930"/>
                </a:lnTo>
                <a:lnTo>
                  <a:pt x="260" y="1929"/>
                </a:lnTo>
                <a:lnTo>
                  <a:pt x="271" y="1926"/>
                </a:lnTo>
                <a:lnTo>
                  <a:pt x="275" y="1925"/>
                </a:lnTo>
                <a:lnTo>
                  <a:pt x="277" y="1924"/>
                </a:lnTo>
                <a:lnTo>
                  <a:pt x="277" y="1924"/>
                </a:lnTo>
                <a:lnTo>
                  <a:pt x="280" y="1918"/>
                </a:lnTo>
                <a:lnTo>
                  <a:pt x="282" y="1908"/>
                </a:lnTo>
                <a:lnTo>
                  <a:pt x="285" y="1880"/>
                </a:lnTo>
                <a:lnTo>
                  <a:pt x="287" y="1855"/>
                </a:lnTo>
                <a:lnTo>
                  <a:pt x="287" y="1844"/>
                </a:lnTo>
                <a:lnTo>
                  <a:pt x="287" y="1844"/>
                </a:lnTo>
                <a:lnTo>
                  <a:pt x="286" y="1845"/>
                </a:lnTo>
                <a:lnTo>
                  <a:pt x="285" y="1845"/>
                </a:lnTo>
                <a:lnTo>
                  <a:pt x="283" y="1844"/>
                </a:lnTo>
                <a:lnTo>
                  <a:pt x="282" y="1843"/>
                </a:lnTo>
                <a:lnTo>
                  <a:pt x="282" y="1839"/>
                </a:lnTo>
                <a:lnTo>
                  <a:pt x="282" y="1824"/>
                </a:lnTo>
                <a:lnTo>
                  <a:pt x="282" y="1824"/>
                </a:lnTo>
                <a:lnTo>
                  <a:pt x="282" y="1802"/>
                </a:lnTo>
                <a:lnTo>
                  <a:pt x="282" y="1778"/>
                </a:lnTo>
                <a:lnTo>
                  <a:pt x="282" y="1739"/>
                </a:lnTo>
                <a:lnTo>
                  <a:pt x="282" y="1739"/>
                </a:lnTo>
                <a:lnTo>
                  <a:pt x="288" y="1569"/>
                </a:lnTo>
                <a:lnTo>
                  <a:pt x="291" y="1461"/>
                </a:lnTo>
                <a:lnTo>
                  <a:pt x="292" y="1410"/>
                </a:lnTo>
                <a:lnTo>
                  <a:pt x="292" y="1410"/>
                </a:lnTo>
                <a:lnTo>
                  <a:pt x="292" y="1380"/>
                </a:lnTo>
                <a:lnTo>
                  <a:pt x="296" y="1318"/>
                </a:lnTo>
                <a:lnTo>
                  <a:pt x="298" y="1260"/>
                </a:lnTo>
                <a:lnTo>
                  <a:pt x="301" y="1241"/>
                </a:lnTo>
                <a:lnTo>
                  <a:pt x="301" y="1236"/>
                </a:lnTo>
                <a:lnTo>
                  <a:pt x="302" y="1235"/>
                </a:lnTo>
                <a:lnTo>
                  <a:pt x="302" y="1235"/>
                </a:lnTo>
                <a:lnTo>
                  <a:pt x="305" y="1239"/>
                </a:lnTo>
                <a:lnTo>
                  <a:pt x="307" y="1244"/>
                </a:lnTo>
                <a:lnTo>
                  <a:pt x="311" y="1253"/>
                </a:lnTo>
                <a:lnTo>
                  <a:pt x="317" y="1275"/>
                </a:lnTo>
                <a:lnTo>
                  <a:pt x="317" y="1275"/>
                </a:lnTo>
                <a:lnTo>
                  <a:pt x="318" y="1283"/>
                </a:lnTo>
                <a:lnTo>
                  <a:pt x="321" y="1297"/>
                </a:lnTo>
                <a:lnTo>
                  <a:pt x="323" y="1333"/>
                </a:lnTo>
                <a:lnTo>
                  <a:pt x="325" y="1378"/>
                </a:lnTo>
                <a:lnTo>
                  <a:pt x="326" y="1430"/>
                </a:lnTo>
                <a:lnTo>
                  <a:pt x="327" y="1522"/>
                </a:lnTo>
                <a:lnTo>
                  <a:pt x="327" y="1574"/>
                </a:lnTo>
                <a:lnTo>
                  <a:pt x="327" y="1574"/>
                </a:lnTo>
                <a:lnTo>
                  <a:pt x="327" y="1592"/>
                </a:lnTo>
                <a:lnTo>
                  <a:pt x="328" y="1623"/>
                </a:lnTo>
                <a:lnTo>
                  <a:pt x="332" y="1708"/>
                </a:lnTo>
                <a:lnTo>
                  <a:pt x="337" y="1824"/>
                </a:lnTo>
                <a:lnTo>
                  <a:pt x="337" y="1824"/>
                </a:lnTo>
                <a:lnTo>
                  <a:pt x="337" y="1833"/>
                </a:lnTo>
                <a:lnTo>
                  <a:pt x="337" y="1849"/>
                </a:lnTo>
                <a:lnTo>
                  <a:pt x="337" y="1849"/>
                </a:lnTo>
                <a:lnTo>
                  <a:pt x="337" y="1870"/>
                </a:lnTo>
                <a:lnTo>
                  <a:pt x="337" y="1889"/>
                </a:lnTo>
                <a:lnTo>
                  <a:pt x="337" y="1889"/>
                </a:lnTo>
                <a:lnTo>
                  <a:pt x="333" y="1915"/>
                </a:lnTo>
                <a:lnTo>
                  <a:pt x="331" y="1931"/>
                </a:lnTo>
                <a:lnTo>
                  <a:pt x="331" y="1938"/>
                </a:lnTo>
                <a:lnTo>
                  <a:pt x="332" y="1944"/>
                </a:lnTo>
                <a:lnTo>
                  <a:pt x="332" y="1944"/>
                </a:lnTo>
                <a:lnTo>
                  <a:pt x="333" y="1946"/>
                </a:lnTo>
                <a:lnTo>
                  <a:pt x="336" y="1949"/>
                </a:lnTo>
                <a:lnTo>
                  <a:pt x="343" y="1953"/>
                </a:lnTo>
                <a:lnTo>
                  <a:pt x="353" y="1956"/>
                </a:lnTo>
                <a:lnTo>
                  <a:pt x="364" y="1960"/>
                </a:lnTo>
                <a:lnTo>
                  <a:pt x="377" y="1963"/>
                </a:lnTo>
                <a:lnTo>
                  <a:pt x="388" y="1964"/>
                </a:lnTo>
                <a:lnTo>
                  <a:pt x="399" y="1965"/>
                </a:lnTo>
                <a:lnTo>
                  <a:pt x="407" y="1964"/>
                </a:lnTo>
                <a:lnTo>
                  <a:pt x="407" y="1964"/>
                </a:lnTo>
                <a:lnTo>
                  <a:pt x="413" y="1961"/>
                </a:lnTo>
                <a:lnTo>
                  <a:pt x="421" y="1956"/>
                </a:lnTo>
                <a:lnTo>
                  <a:pt x="427" y="1951"/>
                </a:lnTo>
                <a:lnTo>
                  <a:pt x="433" y="1944"/>
                </a:lnTo>
                <a:lnTo>
                  <a:pt x="439" y="1936"/>
                </a:lnTo>
                <a:lnTo>
                  <a:pt x="443" y="1930"/>
                </a:lnTo>
                <a:lnTo>
                  <a:pt x="447" y="1924"/>
                </a:lnTo>
                <a:lnTo>
                  <a:pt x="447" y="1919"/>
                </a:lnTo>
                <a:lnTo>
                  <a:pt x="447" y="1919"/>
                </a:lnTo>
                <a:lnTo>
                  <a:pt x="446" y="1910"/>
                </a:lnTo>
                <a:lnTo>
                  <a:pt x="443" y="1899"/>
                </a:lnTo>
                <a:lnTo>
                  <a:pt x="442" y="1895"/>
                </a:lnTo>
                <a:lnTo>
                  <a:pt x="439" y="1890"/>
                </a:lnTo>
                <a:lnTo>
                  <a:pt x="436" y="1886"/>
                </a:lnTo>
                <a:lnTo>
                  <a:pt x="432" y="1884"/>
                </a:lnTo>
                <a:lnTo>
                  <a:pt x="432" y="1884"/>
                </a:lnTo>
                <a:lnTo>
                  <a:pt x="428" y="1881"/>
                </a:lnTo>
                <a:lnTo>
                  <a:pt x="423" y="1878"/>
                </a:lnTo>
                <a:lnTo>
                  <a:pt x="417" y="1867"/>
                </a:lnTo>
                <a:lnTo>
                  <a:pt x="413" y="1857"/>
                </a:lnTo>
                <a:lnTo>
                  <a:pt x="412" y="1852"/>
                </a:lnTo>
                <a:lnTo>
                  <a:pt x="412" y="1849"/>
                </a:lnTo>
                <a:lnTo>
                  <a:pt x="412" y="1849"/>
                </a:lnTo>
                <a:lnTo>
                  <a:pt x="413" y="1844"/>
                </a:lnTo>
                <a:lnTo>
                  <a:pt x="412" y="1839"/>
                </a:lnTo>
                <a:lnTo>
                  <a:pt x="412" y="1834"/>
                </a:lnTo>
                <a:lnTo>
                  <a:pt x="412" y="1834"/>
                </a:lnTo>
                <a:lnTo>
                  <a:pt x="419" y="1829"/>
                </a:lnTo>
                <a:lnTo>
                  <a:pt x="436" y="1818"/>
                </a:lnTo>
                <a:lnTo>
                  <a:pt x="444" y="1812"/>
                </a:lnTo>
                <a:lnTo>
                  <a:pt x="452" y="1805"/>
                </a:lnTo>
                <a:lnTo>
                  <a:pt x="456" y="1799"/>
                </a:lnTo>
                <a:lnTo>
                  <a:pt x="457" y="1797"/>
                </a:lnTo>
                <a:lnTo>
                  <a:pt x="457" y="1794"/>
                </a:lnTo>
                <a:lnTo>
                  <a:pt x="457" y="1794"/>
                </a:lnTo>
                <a:lnTo>
                  <a:pt x="453" y="1785"/>
                </a:lnTo>
                <a:lnTo>
                  <a:pt x="447" y="1775"/>
                </a:lnTo>
                <a:lnTo>
                  <a:pt x="441" y="1764"/>
                </a:lnTo>
                <a:lnTo>
                  <a:pt x="437" y="1754"/>
                </a:lnTo>
                <a:lnTo>
                  <a:pt x="437" y="1754"/>
                </a:lnTo>
                <a:lnTo>
                  <a:pt x="436" y="1732"/>
                </a:lnTo>
                <a:lnTo>
                  <a:pt x="437" y="1679"/>
                </a:lnTo>
                <a:lnTo>
                  <a:pt x="438" y="1527"/>
                </a:lnTo>
                <a:lnTo>
                  <a:pt x="443" y="1372"/>
                </a:lnTo>
                <a:lnTo>
                  <a:pt x="444" y="1317"/>
                </a:lnTo>
                <a:lnTo>
                  <a:pt x="447" y="1290"/>
                </a:lnTo>
                <a:lnTo>
                  <a:pt x="447" y="1290"/>
                </a:lnTo>
                <a:lnTo>
                  <a:pt x="451" y="1252"/>
                </a:lnTo>
                <a:lnTo>
                  <a:pt x="456" y="1194"/>
                </a:lnTo>
                <a:lnTo>
                  <a:pt x="462" y="1090"/>
                </a:lnTo>
                <a:lnTo>
                  <a:pt x="462" y="1090"/>
                </a:lnTo>
                <a:lnTo>
                  <a:pt x="463" y="1065"/>
                </a:lnTo>
                <a:lnTo>
                  <a:pt x="462" y="1044"/>
                </a:lnTo>
                <a:lnTo>
                  <a:pt x="462" y="1025"/>
                </a:lnTo>
                <a:lnTo>
                  <a:pt x="462" y="1025"/>
                </a:lnTo>
                <a:lnTo>
                  <a:pt x="464" y="1025"/>
                </a:lnTo>
                <a:lnTo>
                  <a:pt x="469" y="1024"/>
                </a:lnTo>
                <a:lnTo>
                  <a:pt x="473" y="1021"/>
                </a:lnTo>
                <a:lnTo>
                  <a:pt x="475" y="1018"/>
                </a:lnTo>
                <a:lnTo>
                  <a:pt x="479" y="1013"/>
                </a:lnTo>
                <a:lnTo>
                  <a:pt x="482" y="1005"/>
                </a:lnTo>
                <a:lnTo>
                  <a:pt x="482" y="1005"/>
                </a:lnTo>
                <a:lnTo>
                  <a:pt x="488" y="980"/>
                </a:lnTo>
                <a:lnTo>
                  <a:pt x="494" y="949"/>
                </a:lnTo>
                <a:lnTo>
                  <a:pt x="502" y="910"/>
                </a:lnTo>
                <a:lnTo>
                  <a:pt x="497" y="1015"/>
                </a:lnTo>
                <a:lnTo>
                  <a:pt x="497" y="1015"/>
                </a:lnTo>
                <a:lnTo>
                  <a:pt x="504" y="1046"/>
                </a:lnTo>
                <a:lnTo>
                  <a:pt x="510" y="1069"/>
                </a:lnTo>
                <a:lnTo>
                  <a:pt x="514" y="1079"/>
                </a:lnTo>
                <a:lnTo>
                  <a:pt x="517" y="1085"/>
                </a:lnTo>
                <a:lnTo>
                  <a:pt x="517" y="1085"/>
                </a:lnTo>
                <a:lnTo>
                  <a:pt x="520" y="1089"/>
                </a:lnTo>
                <a:lnTo>
                  <a:pt x="525" y="1092"/>
                </a:lnTo>
                <a:lnTo>
                  <a:pt x="530" y="1095"/>
                </a:lnTo>
                <a:lnTo>
                  <a:pt x="537" y="1096"/>
                </a:lnTo>
                <a:lnTo>
                  <a:pt x="547" y="1099"/>
                </a:lnTo>
                <a:lnTo>
                  <a:pt x="552" y="1100"/>
                </a:lnTo>
                <a:lnTo>
                  <a:pt x="552" y="1100"/>
                </a:lnTo>
                <a:lnTo>
                  <a:pt x="545" y="1114"/>
                </a:lnTo>
                <a:lnTo>
                  <a:pt x="542" y="1124"/>
                </a:lnTo>
                <a:lnTo>
                  <a:pt x="540" y="1127"/>
                </a:lnTo>
                <a:lnTo>
                  <a:pt x="542" y="1130"/>
                </a:lnTo>
                <a:lnTo>
                  <a:pt x="542" y="1130"/>
                </a:lnTo>
                <a:lnTo>
                  <a:pt x="544" y="1131"/>
                </a:lnTo>
                <a:lnTo>
                  <a:pt x="547" y="1130"/>
                </a:lnTo>
                <a:lnTo>
                  <a:pt x="553" y="1129"/>
                </a:lnTo>
                <a:lnTo>
                  <a:pt x="567" y="1120"/>
                </a:lnTo>
                <a:lnTo>
                  <a:pt x="567" y="1120"/>
                </a:lnTo>
                <a:lnTo>
                  <a:pt x="573" y="1116"/>
                </a:lnTo>
                <a:lnTo>
                  <a:pt x="579" y="1114"/>
                </a:lnTo>
                <a:lnTo>
                  <a:pt x="583" y="1109"/>
                </a:lnTo>
                <a:lnTo>
                  <a:pt x="587" y="1100"/>
                </a:lnTo>
                <a:lnTo>
                  <a:pt x="587" y="1100"/>
                </a:lnTo>
                <a:lnTo>
                  <a:pt x="589" y="1085"/>
                </a:lnTo>
                <a:lnTo>
                  <a:pt x="592" y="1065"/>
                </a:lnTo>
                <a:lnTo>
                  <a:pt x="592" y="1046"/>
                </a:lnTo>
                <a:lnTo>
                  <a:pt x="592" y="1035"/>
                </a:lnTo>
                <a:lnTo>
                  <a:pt x="582" y="985"/>
                </a:lnTo>
                <a:lnTo>
                  <a:pt x="592" y="935"/>
                </a:lnTo>
                <a:lnTo>
                  <a:pt x="592" y="935"/>
                </a:lnTo>
                <a:lnTo>
                  <a:pt x="597" y="829"/>
                </a:lnTo>
                <a:lnTo>
                  <a:pt x="600" y="750"/>
                </a:lnTo>
                <a:lnTo>
                  <a:pt x="602" y="719"/>
                </a:lnTo>
                <a:lnTo>
                  <a:pt x="602" y="700"/>
                </a:lnTo>
                <a:lnTo>
                  <a:pt x="602" y="700"/>
                </a:lnTo>
                <a:lnTo>
                  <a:pt x="598" y="659"/>
                </a:lnTo>
                <a:lnTo>
                  <a:pt x="590" y="596"/>
                </a:lnTo>
                <a:lnTo>
                  <a:pt x="577" y="496"/>
                </a:lnTo>
                <a:lnTo>
                  <a:pt x="577" y="496"/>
                </a:lnTo>
                <a:lnTo>
                  <a:pt x="573" y="471"/>
                </a:lnTo>
                <a:lnTo>
                  <a:pt x="567" y="441"/>
                </a:lnTo>
                <a:lnTo>
                  <a:pt x="559" y="410"/>
                </a:lnTo>
                <a:lnTo>
                  <a:pt x="552" y="386"/>
                </a:lnTo>
                <a:lnTo>
                  <a:pt x="552" y="386"/>
                </a:lnTo>
                <a:lnTo>
                  <a:pt x="542" y="365"/>
                </a:lnTo>
                <a:lnTo>
                  <a:pt x="534" y="352"/>
                </a:lnTo>
                <a:lnTo>
                  <a:pt x="528" y="341"/>
                </a:lnTo>
                <a:lnTo>
                  <a:pt x="519" y="330"/>
                </a:lnTo>
                <a:lnTo>
                  <a:pt x="512" y="321"/>
                </a:lnTo>
                <a:lnTo>
                  <a:pt x="504" y="315"/>
                </a:lnTo>
                <a:lnTo>
                  <a:pt x="500" y="312"/>
                </a:lnTo>
                <a:lnTo>
                  <a:pt x="497" y="311"/>
                </a:lnTo>
                <a:lnTo>
                  <a:pt x="497" y="311"/>
                </a:lnTo>
                <a:lnTo>
                  <a:pt x="459" y="302"/>
                </a:lnTo>
                <a:lnTo>
                  <a:pt x="437" y="296"/>
                </a:lnTo>
                <a:lnTo>
                  <a:pt x="397" y="286"/>
                </a:lnTo>
                <a:lnTo>
                  <a:pt x="397" y="286"/>
                </a:lnTo>
                <a:lnTo>
                  <a:pt x="396" y="282"/>
                </a:lnTo>
                <a:lnTo>
                  <a:pt x="392" y="276"/>
                </a:lnTo>
                <a:lnTo>
                  <a:pt x="392" y="276"/>
                </a:lnTo>
                <a:lnTo>
                  <a:pt x="391" y="272"/>
                </a:lnTo>
                <a:lnTo>
                  <a:pt x="389" y="267"/>
                </a:lnTo>
                <a:lnTo>
                  <a:pt x="388" y="251"/>
                </a:lnTo>
                <a:lnTo>
                  <a:pt x="387" y="231"/>
                </a:lnTo>
                <a:lnTo>
                  <a:pt x="387" y="231"/>
                </a:lnTo>
                <a:lnTo>
                  <a:pt x="398" y="225"/>
                </a:lnTo>
                <a:lnTo>
                  <a:pt x="406" y="218"/>
                </a:lnTo>
                <a:lnTo>
                  <a:pt x="409" y="215"/>
                </a:lnTo>
                <a:lnTo>
                  <a:pt x="412" y="211"/>
                </a:lnTo>
                <a:lnTo>
                  <a:pt x="412" y="211"/>
                </a:lnTo>
                <a:lnTo>
                  <a:pt x="416" y="205"/>
                </a:lnTo>
                <a:lnTo>
                  <a:pt x="421" y="199"/>
                </a:lnTo>
                <a:lnTo>
                  <a:pt x="424" y="191"/>
                </a:lnTo>
                <a:lnTo>
                  <a:pt x="427" y="181"/>
                </a:lnTo>
                <a:lnTo>
                  <a:pt x="427" y="181"/>
                </a:lnTo>
                <a:lnTo>
                  <a:pt x="432" y="152"/>
                </a:lnTo>
                <a:lnTo>
                  <a:pt x="433" y="140"/>
                </a:lnTo>
                <a:lnTo>
                  <a:pt x="433" y="137"/>
                </a:lnTo>
                <a:lnTo>
                  <a:pt x="433" y="136"/>
                </a:lnTo>
                <a:lnTo>
                  <a:pt x="432" y="136"/>
                </a:lnTo>
                <a:lnTo>
                  <a:pt x="417" y="141"/>
                </a:lnTo>
                <a:lnTo>
                  <a:pt x="417" y="141"/>
                </a:lnTo>
                <a:lnTo>
                  <a:pt x="414" y="102"/>
                </a:lnTo>
                <a:lnTo>
                  <a:pt x="412" y="76"/>
                </a:lnTo>
                <a:lnTo>
                  <a:pt x="412" y="61"/>
                </a:lnTo>
                <a:lnTo>
                  <a:pt x="412" y="61"/>
                </a:lnTo>
                <a:lnTo>
                  <a:pt x="412" y="55"/>
                </a:lnTo>
                <a:lnTo>
                  <a:pt x="411" y="45"/>
                </a:lnTo>
                <a:lnTo>
                  <a:pt x="406" y="32"/>
                </a:lnTo>
                <a:lnTo>
                  <a:pt x="402" y="26"/>
                </a:lnTo>
                <a:lnTo>
                  <a:pt x="397" y="21"/>
                </a:lnTo>
                <a:lnTo>
                  <a:pt x="397" y="21"/>
                </a:lnTo>
                <a:lnTo>
                  <a:pt x="391" y="16"/>
                </a:lnTo>
                <a:lnTo>
                  <a:pt x="384" y="11"/>
                </a:lnTo>
                <a:lnTo>
                  <a:pt x="377" y="7"/>
                </a:lnTo>
                <a:lnTo>
                  <a:pt x="368" y="4"/>
                </a:lnTo>
                <a:lnTo>
                  <a:pt x="359" y="1"/>
                </a:lnTo>
                <a:lnTo>
                  <a:pt x="351" y="0"/>
                </a:lnTo>
                <a:lnTo>
                  <a:pt x="341" y="0"/>
                </a:lnTo>
                <a:lnTo>
                  <a:pt x="332" y="1"/>
                </a:lnTo>
                <a:lnTo>
                  <a:pt x="332" y="1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5"/>
          <p:cNvSpPr>
            <a:spLocks noEditPoints="1"/>
          </p:cNvSpPr>
          <p:nvPr/>
        </p:nvSpPr>
        <p:spPr bwMode="auto">
          <a:xfrm>
            <a:off x="841983" y="4637988"/>
            <a:ext cx="606332" cy="1710591"/>
          </a:xfrm>
          <a:custGeom>
            <a:avLst/>
            <a:gdLst>
              <a:gd name="T0" fmla="*/ 532 w 990"/>
              <a:gd name="T1" fmla="*/ 20 h 2793"/>
              <a:gd name="T2" fmla="*/ 407 w 990"/>
              <a:gd name="T3" fmla="*/ 17 h 2793"/>
              <a:gd name="T4" fmla="*/ 347 w 990"/>
              <a:gd name="T5" fmla="*/ 65 h 2793"/>
              <a:gd name="T6" fmla="*/ 316 w 990"/>
              <a:gd name="T7" fmla="*/ 141 h 2793"/>
              <a:gd name="T8" fmla="*/ 321 w 990"/>
              <a:gd name="T9" fmla="*/ 234 h 2793"/>
              <a:gd name="T10" fmla="*/ 318 w 990"/>
              <a:gd name="T11" fmla="*/ 266 h 2793"/>
              <a:gd name="T12" fmla="*/ 367 w 990"/>
              <a:gd name="T13" fmla="*/ 334 h 2793"/>
              <a:gd name="T14" fmla="*/ 387 w 990"/>
              <a:gd name="T15" fmla="*/ 424 h 2793"/>
              <a:gd name="T16" fmla="*/ 258 w 990"/>
              <a:gd name="T17" fmla="*/ 464 h 2793"/>
              <a:gd name="T18" fmla="*/ 137 w 990"/>
              <a:gd name="T19" fmla="*/ 559 h 2793"/>
              <a:gd name="T20" fmla="*/ 53 w 990"/>
              <a:gd name="T21" fmla="*/ 603 h 2793"/>
              <a:gd name="T22" fmla="*/ 0 w 990"/>
              <a:gd name="T23" fmla="*/ 699 h 2793"/>
              <a:gd name="T24" fmla="*/ 9 w 990"/>
              <a:gd name="T25" fmla="*/ 910 h 2793"/>
              <a:gd name="T26" fmla="*/ 8 w 990"/>
              <a:gd name="T27" fmla="*/ 1033 h 2793"/>
              <a:gd name="T28" fmla="*/ 23 w 990"/>
              <a:gd name="T29" fmla="*/ 1368 h 2793"/>
              <a:gd name="T30" fmla="*/ 16 w 990"/>
              <a:gd name="T31" fmla="*/ 1529 h 2793"/>
              <a:gd name="T32" fmla="*/ 28 w 990"/>
              <a:gd name="T33" fmla="*/ 1650 h 2793"/>
              <a:gd name="T34" fmla="*/ 114 w 990"/>
              <a:gd name="T35" fmla="*/ 1704 h 2793"/>
              <a:gd name="T36" fmla="*/ 93 w 990"/>
              <a:gd name="T37" fmla="*/ 1613 h 2793"/>
              <a:gd name="T38" fmla="*/ 112 w 990"/>
              <a:gd name="T39" fmla="*/ 1653 h 2793"/>
              <a:gd name="T40" fmla="*/ 135 w 990"/>
              <a:gd name="T41" fmla="*/ 1620 h 2793"/>
              <a:gd name="T42" fmla="*/ 117 w 990"/>
              <a:gd name="T43" fmla="*/ 1463 h 2793"/>
              <a:gd name="T44" fmla="*/ 185 w 990"/>
              <a:gd name="T45" fmla="*/ 1862 h 2793"/>
              <a:gd name="T46" fmla="*/ 235 w 990"/>
              <a:gd name="T47" fmla="*/ 2206 h 2793"/>
              <a:gd name="T48" fmla="*/ 317 w 990"/>
              <a:gd name="T49" fmla="*/ 2681 h 2793"/>
              <a:gd name="T50" fmla="*/ 281 w 990"/>
              <a:gd name="T51" fmla="*/ 2769 h 2793"/>
              <a:gd name="T52" fmla="*/ 366 w 990"/>
              <a:gd name="T53" fmla="*/ 2789 h 2793"/>
              <a:gd name="T54" fmla="*/ 438 w 990"/>
              <a:gd name="T55" fmla="*/ 2729 h 2793"/>
              <a:gd name="T56" fmla="*/ 456 w 990"/>
              <a:gd name="T57" fmla="*/ 2660 h 2793"/>
              <a:gd name="T58" fmla="*/ 547 w 990"/>
              <a:gd name="T59" fmla="*/ 2659 h 2793"/>
              <a:gd name="T60" fmla="*/ 612 w 990"/>
              <a:gd name="T61" fmla="*/ 2631 h 2793"/>
              <a:gd name="T62" fmla="*/ 644 w 990"/>
              <a:gd name="T63" fmla="*/ 2432 h 2793"/>
              <a:gd name="T64" fmla="*/ 749 w 990"/>
              <a:gd name="T65" fmla="*/ 2122 h 2793"/>
              <a:gd name="T66" fmla="*/ 750 w 990"/>
              <a:gd name="T67" fmla="*/ 2038 h 2793"/>
              <a:gd name="T68" fmla="*/ 746 w 990"/>
              <a:gd name="T69" fmla="*/ 1608 h 2793"/>
              <a:gd name="T70" fmla="*/ 811 w 990"/>
              <a:gd name="T71" fmla="*/ 1388 h 2793"/>
              <a:gd name="T72" fmla="*/ 871 w 990"/>
              <a:gd name="T73" fmla="*/ 1353 h 2793"/>
              <a:gd name="T74" fmla="*/ 864 w 990"/>
              <a:gd name="T75" fmla="*/ 1524 h 2793"/>
              <a:gd name="T76" fmla="*/ 865 w 990"/>
              <a:gd name="T77" fmla="*/ 1613 h 2793"/>
              <a:gd name="T78" fmla="*/ 865 w 990"/>
              <a:gd name="T79" fmla="*/ 1628 h 2793"/>
              <a:gd name="T80" fmla="*/ 941 w 990"/>
              <a:gd name="T81" fmla="*/ 1603 h 2793"/>
              <a:gd name="T82" fmla="*/ 988 w 990"/>
              <a:gd name="T83" fmla="*/ 1468 h 2793"/>
              <a:gd name="T84" fmla="*/ 946 w 990"/>
              <a:gd name="T85" fmla="*/ 1363 h 2793"/>
              <a:gd name="T86" fmla="*/ 941 w 990"/>
              <a:gd name="T87" fmla="*/ 1083 h 2793"/>
              <a:gd name="T88" fmla="*/ 950 w 990"/>
              <a:gd name="T89" fmla="*/ 965 h 2793"/>
              <a:gd name="T90" fmla="*/ 901 w 990"/>
              <a:gd name="T91" fmla="*/ 744 h 2793"/>
              <a:gd name="T92" fmla="*/ 831 w 990"/>
              <a:gd name="T93" fmla="*/ 505 h 2793"/>
              <a:gd name="T94" fmla="*/ 547 w 990"/>
              <a:gd name="T95" fmla="*/ 444 h 2793"/>
              <a:gd name="T96" fmla="*/ 577 w 990"/>
              <a:gd name="T97" fmla="*/ 429 h 2793"/>
              <a:gd name="T98" fmla="*/ 617 w 990"/>
              <a:gd name="T99" fmla="*/ 239 h 2793"/>
              <a:gd name="T100" fmla="*/ 597 w 990"/>
              <a:gd name="T101" fmla="*/ 93 h 2793"/>
              <a:gd name="T102" fmla="*/ 507 w 990"/>
              <a:gd name="T103" fmla="*/ 1912 h 2793"/>
              <a:gd name="T104" fmla="*/ 526 w 990"/>
              <a:gd name="T105" fmla="*/ 2048 h 2793"/>
              <a:gd name="T106" fmla="*/ 492 w 990"/>
              <a:gd name="T107" fmla="*/ 2272 h 2793"/>
              <a:gd name="T108" fmla="*/ 507 w 990"/>
              <a:gd name="T109" fmla="*/ 2457 h 2793"/>
              <a:gd name="T110" fmla="*/ 462 w 990"/>
              <a:gd name="T111" fmla="*/ 2387 h 2793"/>
              <a:gd name="T112" fmla="*/ 422 w 990"/>
              <a:gd name="T113" fmla="*/ 1972 h 27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990" h="2793">
                <a:moveTo>
                  <a:pt x="592" y="75"/>
                </a:moveTo>
                <a:lnTo>
                  <a:pt x="592" y="75"/>
                </a:lnTo>
                <a:lnTo>
                  <a:pt x="588" y="68"/>
                </a:lnTo>
                <a:lnTo>
                  <a:pt x="583" y="61"/>
                </a:lnTo>
                <a:lnTo>
                  <a:pt x="577" y="52"/>
                </a:lnTo>
                <a:lnTo>
                  <a:pt x="568" y="43"/>
                </a:lnTo>
                <a:lnTo>
                  <a:pt x="558" y="33"/>
                </a:lnTo>
                <a:lnTo>
                  <a:pt x="545" y="26"/>
                </a:lnTo>
                <a:lnTo>
                  <a:pt x="532" y="20"/>
                </a:lnTo>
                <a:lnTo>
                  <a:pt x="532" y="20"/>
                </a:lnTo>
                <a:lnTo>
                  <a:pt x="504" y="10"/>
                </a:lnTo>
                <a:lnTo>
                  <a:pt x="481" y="2"/>
                </a:lnTo>
                <a:lnTo>
                  <a:pt x="471" y="1"/>
                </a:lnTo>
                <a:lnTo>
                  <a:pt x="461" y="0"/>
                </a:lnTo>
                <a:lnTo>
                  <a:pt x="451" y="1"/>
                </a:lnTo>
                <a:lnTo>
                  <a:pt x="442" y="5"/>
                </a:lnTo>
                <a:lnTo>
                  <a:pt x="442" y="5"/>
                </a:lnTo>
                <a:lnTo>
                  <a:pt x="433" y="8"/>
                </a:lnTo>
                <a:lnTo>
                  <a:pt x="424" y="12"/>
                </a:lnTo>
                <a:lnTo>
                  <a:pt x="407" y="17"/>
                </a:lnTo>
                <a:lnTo>
                  <a:pt x="392" y="22"/>
                </a:lnTo>
                <a:lnTo>
                  <a:pt x="386" y="26"/>
                </a:lnTo>
                <a:lnTo>
                  <a:pt x="382" y="30"/>
                </a:lnTo>
                <a:lnTo>
                  <a:pt x="382" y="30"/>
                </a:lnTo>
                <a:lnTo>
                  <a:pt x="378" y="35"/>
                </a:lnTo>
                <a:lnTo>
                  <a:pt x="373" y="38"/>
                </a:lnTo>
                <a:lnTo>
                  <a:pt x="361" y="47"/>
                </a:lnTo>
                <a:lnTo>
                  <a:pt x="351" y="57"/>
                </a:lnTo>
                <a:lnTo>
                  <a:pt x="348" y="61"/>
                </a:lnTo>
                <a:lnTo>
                  <a:pt x="347" y="65"/>
                </a:lnTo>
                <a:lnTo>
                  <a:pt x="347" y="65"/>
                </a:lnTo>
                <a:lnTo>
                  <a:pt x="347" y="68"/>
                </a:lnTo>
                <a:lnTo>
                  <a:pt x="345" y="73"/>
                </a:lnTo>
                <a:lnTo>
                  <a:pt x="337" y="82"/>
                </a:lnTo>
                <a:lnTo>
                  <a:pt x="328" y="93"/>
                </a:lnTo>
                <a:lnTo>
                  <a:pt x="325" y="100"/>
                </a:lnTo>
                <a:lnTo>
                  <a:pt x="322" y="105"/>
                </a:lnTo>
                <a:lnTo>
                  <a:pt x="322" y="105"/>
                </a:lnTo>
                <a:lnTo>
                  <a:pt x="318" y="121"/>
                </a:lnTo>
                <a:lnTo>
                  <a:pt x="316" y="141"/>
                </a:lnTo>
                <a:lnTo>
                  <a:pt x="313" y="162"/>
                </a:lnTo>
                <a:lnTo>
                  <a:pt x="312" y="174"/>
                </a:lnTo>
                <a:lnTo>
                  <a:pt x="312" y="174"/>
                </a:lnTo>
                <a:lnTo>
                  <a:pt x="312" y="181"/>
                </a:lnTo>
                <a:lnTo>
                  <a:pt x="311" y="186"/>
                </a:lnTo>
                <a:lnTo>
                  <a:pt x="311" y="193"/>
                </a:lnTo>
                <a:lnTo>
                  <a:pt x="312" y="204"/>
                </a:lnTo>
                <a:lnTo>
                  <a:pt x="312" y="204"/>
                </a:lnTo>
                <a:lnTo>
                  <a:pt x="316" y="219"/>
                </a:lnTo>
                <a:lnTo>
                  <a:pt x="321" y="234"/>
                </a:lnTo>
                <a:lnTo>
                  <a:pt x="327" y="249"/>
                </a:lnTo>
                <a:lnTo>
                  <a:pt x="327" y="249"/>
                </a:lnTo>
                <a:lnTo>
                  <a:pt x="326" y="249"/>
                </a:lnTo>
                <a:lnTo>
                  <a:pt x="322" y="251"/>
                </a:lnTo>
                <a:lnTo>
                  <a:pt x="321" y="251"/>
                </a:lnTo>
                <a:lnTo>
                  <a:pt x="318" y="253"/>
                </a:lnTo>
                <a:lnTo>
                  <a:pt x="317" y="256"/>
                </a:lnTo>
                <a:lnTo>
                  <a:pt x="317" y="259"/>
                </a:lnTo>
                <a:lnTo>
                  <a:pt x="317" y="259"/>
                </a:lnTo>
                <a:lnTo>
                  <a:pt x="318" y="266"/>
                </a:lnTo>
                <a:lnTo>
                  <a:pt x="321" y="273"/>
                </a:lnTo>
                <a:lnTo>
                  <a:pt x="331" y="292"/>
                </a:lnTo>
                <a:lnTo>
                  <a:pt x="342" y="311"/>
                </a:lnTo>
                <a:lnTo>
                  <a:pt x="348" y="317"/>
                </a:lnTo>
                <a:lnTo>
                  <a:pt x="352" y="319"/>
                </a:lnTo>
                <a:lnTo>
                  <a:pt x="352" y="319"/>
                </a:lnTo>
                <a:lnTo>
                  <a:pt x="358" y="322"/>
                </a:lnTo>
                <a:lnTo>
                  <a:pt x="363" y="327"/>
                </a:lnTo>
                <a:lnTo>
                  <a:pt x="366" y="330"/>
                </a:lnTo>
                <a:lnTo>
                  <a:pt x="367" y="334"/>
                </a:lnTo>
                <a:lnTo>
                  <a:pt x="367" y="334"/>
                </a:lnTo>
                <a:lnTo>
                  <a:pt x="371" y="344"/>
                </a:lnTo>
                <a:lnTo>
                  <a:pt x="380" y="362"/>
                </a:lnTo>
                <a:lnTo>
                  <a:pt x="388" y="380"/>
                </a:lnTo>
                <a:lnTo>
                  <a:pt x="391" y="388"/>
                </a:lnTo>
                <a:lnTo>
                  <a:pt x="392" y="394"/>
                </a:lnTo>
                <a:lnTo>
                  <a:pt x="392" y="394"/>
                </a:lnTo>
                <a:lnTo>
                  <a:pt x="391" y="404"/>
                </a:lnTo>
                <a:lnTo>
                  <a:pt x="390" y="413"/>
                </a:lnTo>
                <a:lnTo>
                  <a:pt x="387" y="424"/>
                </a:lnTo>
                <a:lnTo>
                  <a:pt x="387" y="424"/>
                </a:lnTo>
                <a:lnTo>
                  <a:pt x="368" y="427"/>
                </a:lnTo>
                <a:lnTo>
                  <a:pt x="326" y="435"/>
                </a:lnTo>
                <a:lnTo>
                  <a:pt x="303" y="439"/>
                </a:lnTo>
                <a:lnTo>
                  <a:pt x="283" y="444"/>
                </a:lnTo>
                <a:lnTo>
                  <a:pt x="268" y="449"/>
                </a:lnTo>
                <a:lnTo>
                  <a:pt x="265" y="452"/>
                </a:lnTo>
                <a:lnTo>
                  <a:pt x="262" y="454"/>
                </a:lnTo>
                <a:lnTo>
                  <a:pt x="262" y="454"/>
                </a:lnTo>
                <a:lnTo>
                  <a:pt x="258" y="464"/>
                </a:lnTo>
                <a:lnTo>
                  <a:pt x="255" y="470"/>
                </a:lnTo>
                <a:lnTo>
                  <a:pt x="251" y="477"/>
                </a:lnTo>
                <a:lnTo>
                  <a:pt x="244" y="484"/>
                </a:lnTo>
                <a:lnTo>
                  <a:pt x="236" y="493"/>
                </a:lnTo>
                <a:lnTo>
                  <a:pt x="225" y="500"/>
                </a:lnTo>
                <a:lnTo>
                  <a:pt x="212" y="509"/>
                </a:lnTo>
                <a:lnTo>
                  <a:pt x="212" y="509"/>
                </a:lnTo>
                <a:lnTo>
                  <a:pt x="162" y="540"/>
                </a:lnTo>
                <a:lnTo>
                  <a:pt x="145" y="553"/>
                </a:lnTo>
                <a:lnTo>
                  <a:pt x="137" y="559"/>
                </a:lnTo>
                <a:lnTo>
                  <a:pt x="132" y="564"/>
                </a:lnTo>
                <a:lnTo>
                  <a:pt x="132" y="564"/>
                </a:lnTo>
                <a:lnTo>
                  <a:pt x="126" y="569"/>
                </a:lnTo>
                <a:lnTo>
                  <a:pt x="119" y="574"/>
                </a:lnTo>
                <a:lnTo>
                  <a:pt x="101" y="583"/>
                </a:lnTo>
                <a:lnTo>
                  <a:pt x="83" y="589"/>
                </a:lnTo>
                <a:lnTo>
                  <a:pt x="73" y="594"/>
                </a:lnTo>
                <a:lnTo>
                  <a:pt x="73" y="594"/>
                </a:lnTo>
                <a:lnTo>
                  <a:pt x="61" y="599"/>
                </a:lnTo>
                <a:lnTo>
                  <a:pt x="53" y="603"/>
                </a:lnTo>
                <a:lnTo>
                  <a:pt x="44" y="608"/>
                </a:lnTo>
                <a:lnTo>
                  <a:pt x="33" y="615"/>
                </a:lnTo>
                <a:lnTo>
                  <a:pt x="23" y="624"/>
                </a:lnTo>
                <a:lnTo>
                  <a:pt x="14" y="635"/>
                </a:lnTo>
                <a:lnTo>
                  <a:pt x="11" y="641"/>
                </a:lnTo>
                <a:lnTo>
                  <a:pt x="8" y="649"/>
                </a:lnTo>
                <a:lnTo>
                  <a:pt x="8" y="649"/>
                </a:lnTo>
                <a:lnTo>
                  <a:pt x="5" y="658"/>
                </a:lnTo>
                <a:lnTo>
                  <a:pt x="3" y="669"/>
                </a:lnTo>
                <a:lnTo>
                  <a:pt x="0" y="699"/>
                </a:lnTo>
                <a:lnTo>
                  <a:pt x="0" y="733"/>
                </a:lnTo>
                <a:lnTo>
                  <a:pt x="0" y="770"/>
                </a:lnTo>
                <a:lnTo>
                  <a:pt x="1" y="806"/>
                </a:lnTo>
                <a:lnTo>
                  <a:pt x="4" y="839"/>
                </a:lnTo>
                <a:lnTo>
                  <a:pt x="5" y="864"/>
                </a:lnTo>
                <a:lnTo>
                  <a:pt x="8" y="879"/>
                </a:lnTo>
                <a:lnTo>
                  <a:pt x="8" y="879"/>
                </a:lnTo>
                <a:lnTo>
                  <a:pt x="9" y="887"/>
                </a:lnTo>
                <a:lnTo>
                  <a:pt x="10" y="895"/>
                </a:lnTo>
                <a:lnTo>
                  <a:pt x="9" y="910"/>
                </a:lnTo>
                <a:lnTo>
                  <a:pt x="8" y="926"/>
                </a:lnTo>
                <a:lnTo>
                  <a:pt x="8" y="944"/>
                </a:lnTo>
                <a:lnTo>
                  <a:pt x="8" y="944"/>
                </a:lnTo>
                <a:lnTo>
                  <a:pt x="8" y="954"/>
                </a:lnTo>
                <a:lnTo>
                  <a:pt x="8" y="965"/>
                </a:lnTo>
                <a:lnTo>
                  <a:pt x="5" y="988"/>
                </a:lnTo>
                <a:lnTo>
                  <a:pt x="4" y="1001"/>
                </a:lnTo>
                <a:lnTo>
                  <a:pt x="4" y="1012"/>
                </a:lnTo>
                <a:lnTo>
                  <a:pt x="5" y="1023"/>
                </a:lnTo>
                <a:lnTo>
                  <a:pt x="8" y="1033"/>
                </a:lnTo>
                <a:lnTo>
                  <a:pt x="8" y="1033"/>
                </a:lnTo>
                <a:lnTo>
                  <a:pt x="16" y="1061"/>
                </a:lnTo>
                <a:lnTo>
                  <a:pt x="18" y="1068"/>
                </a:lnTo>
                <a:lnTo>
                  <a:pt x="18" y="1073"/>
                </a:lnTo>
                <a:lnTo>
                  <a:pt x="18" y="1073"/>
                </a:lnTo>
                <a:lnTo>
                  <a:pt x="23" y="1207"/>
                </a:lnTo>
                <a:lnTo>
                  <a:pt x="24" y="1306"/>
                </a:lnTo>
                <a:lnTo>
                  <a:pt x="24" y="1344"/>
                </a:lnTo>
                <a:lnTo>
                  <a:pt x="23" y="1368"/>
                </a:lnTo>
                <a:lnTo>
                  <a:pt x="23" y="1368"/>
                </a:lnTo>
                <a:lnTo>
                  <a:pt x="21" y="1385"/>
                </a:lnTo>
                <a:lnTo>
                  <a:pt x="21" y="1407"/>
                </a:lnTo>
                <a:lnTo>
                  <a:pt x="23" y="1454"/>
                </a:lnTo>
                <a:lnTo>
                  <a:pt x="24" y="1494"/>
                </a:lnTo>
                <a:lnTo>
                  <a:pt x="24" y="1508"/>
                </a:lnTo>
                <a:lnTo>
                  <a:pt x="24" y="1512"/>
                </a:lnTo>
                <a:lnTo>
                  <a:pt x="23" y="1513"/>
                </a:lnTo>
                <a:lnTo>
                  <a:pt x="23" y="1513"/>
                </a:lnTo>
                <a:lnTo>
                  <a:pt x="20" y="1518"/>
                </a:lnTo>
                <a:lnTo>
                  <a:pt x="16" y="1529"/>
                </a:lnTo>
                <a:lnTo>
                  <a:pt x="14" y="1545"/>
                </a:lnTo>
                <a:lnTo>
                  <a:pt x="11" y="1565"/>
                </a:lnTo>
                <a:lnTo>
                  <a:pt x="9" y="1585"/>
                </a:lnTo>
                <a:lnTo>
                  <a:pt x="9" y="1605"/>
                </a:lnTo>
                <a:lnTo>
                  <a:pt x="10" y="1615"/>
                </a:lnTo>
                <a:lnTo>
                  <a:pt x="11" y="1624"/>
                </a:lnTo>
                <a:lnTo>
                  <a:pt x="14" y="1631"/>
                </a:lnTo>
                <a:lnTo>
                  <a:pt x="18" y="1638"/>
                </a:lnTo>
                <a:lnTo>
                  <a:pt x="18" y="1638"/>
                </a:lnTo>
                <a:lnTo>
                  <a:pt x="28" y="1650"/>
                </a:lnTo>
                <a:lnTo>
                  <a:pt x="40" y="1663"/>
                </a:lnTo>
                <a:lnTo>
                  <a:pt x="55" y="1676"/>
                </a:lnTo>
                <a:lnTo>
                  <a:pt x="71" y="1688"/>
                </a:lnTo>
                <a:lnTo>
                  <a:pt x="85" y="1698"/>
                </a:lnTo>
                <a:lnTo>
                  <a:pt x="99" y="1705"/>
                </a:lnTo>
                <a:lnTo>
                  <a:pt x="108" y="1709"/>
                </a:lnTo>
                <a:lnTo>
                  <a:pt x="111" y="1709"/>
                </a:lnTo>
                <a:lnTo>
                  <a:pt x="112" y="1708"/>
                </a:lnTo>
                <a:lnTo>
                  <a:pt x="112" y="1708"/>
                </a:lnTo>
                <a:lnTo>
                  <a:pt x="114" y="1704"/>
                </a:lnTo>
                <a:lnTo>
                  <a:pt x="111" y="1699"/>
                </a:lnTo>
                <a:lnTo>
                  <a:pt x="105" y="1685"/>
                </a:lnTo>
                <a:lnTo>
                  <a:pt x="98" y="1671"/>
                </a:lnTo>
                <a:lnTo>
                  <a:pt x="94" y="1664"/>
                </a:lnTo>
                <a:lnTo>
                  <a:pt x="93" y="1658"/>
                </a:lnTo>
                <a:lnTo>
                  <a:pt x="93" y="1658"/>
                </a:lnTo>
                <a:lnTo>
                  <a:pt x="91" y="1643"/>
                </a:lnTo>
                <a:lnTo>
                  <a:pt x="91" y="1626"/>
                </a:lnTo>
                <a:lnTo>
                  <a:pt x="91" y="1619"/>
                </a:lnTo>
                <a:lnTo>
                  <a:pt x="93" y="1613"/>
                </a:lnTo>
                <a:lnTo>
                  <a:pt x="94" y="1609"/>
                </a:lnTo>
                <a:lnTo>
                  <a:pt x="96" y="1608"/>
                </a:lnTo>
                <a:lnTo>
                  <a:pt x="98" y="1608"/>
                </a:lnTo>
                <a:lnTo>
                  <a:pt x="98" y="1608"/>
                </a:lnTo>
                <a:lnTo>
                  <a:pt x="99" y="1608"/>
                </a:lnTo>
                <a:lnTo>
                  <a:pt x="101" y="1610"/>
                </a:lnTo>
                <a:lnTo>
                  <a:pt x="104" y="1615"/>
                </a:lnTo>
                <a:lnTo>
                  <a:pt x="108" y="1634"/>
                </a:lnTo>
                <a:lnTo>
                  <a:pt x="110" y="1644"/>
                </a:lnTo>
                <a:lnTo>
                  <a:pt x="112" y="1653"/>
                </a:lnTo>
                <a:lnTo>
                  <a:pt x="117" y="1659"/>
                </a:lnTo>
                <a:lnTo>
                  <a:pt x="120" y="1661"/>
                </a:lnTo>
                <a:lnTo>
                  <a:pt x="122" y="1663"/>
                </a:lnTo>
                <a:lnTo>
                  <a:pt x="122" y="1663"/>
                </a:lnTo>
                <a:lnTo>
                  <a:pt x="125" y="1663"/>
                </a:lnTo>
                <a:lnTo>
                  <a:pt x="127" y="1660"/>
                </a:lnTo>
                <a:lnTo>
                  <a:pt x="130" y="1656"/>
                </a:lnTo>
                <a:lnTo>
                  <a:pt x="131" y="1651"/>
                </a:lnTo>
                <a:lnTo>
                  <a:pt x="134" y="1638"/>
                </a:lnTo>
                <a:lnTo>
                  <a:pt x="135" y="1620"/>
                </a:lnTo>
                <a:lnTo>
                  <a:pt x="136" y="1601"/>
                </a:lnTo>
                <a:lnTo>
                  <a:pt x="135" y="1584"/>
                </a:lnTo>
                <a:lnTo>
                  <a:pt x="134" y="1569"/>
                </a:lnTo>
                <a:lnTo>
                  <a:pt x="132" y="1558"/>
                </a:lnTo>
                <a:lnTo>
                  <a:pt x="132" y="1558"/>
                </a:lnTo>
                <a:lnTo>
                  <a:pt x="127" y="1540"/>
                </a:lnTo>
                <a:lnTo>
                  <a:pt x="124" y="1524"/>
                </a:lnTo>
                <a:lnTo>
                  <a:pt x="117" y="1508"/>
                </a:lnTo>
                <a:lnTo>
                  <a:pt x="117" y="1463"/>
                </a:lnTo>
                <a:lnTo>
                  <a:pt x="117" y="1463"/>
                </a:lnTo>
                <a:lnTo>
                  <a:pt x="134" y="1475"/>
                </a:lnTo>
                <a:lnTo>
                  <a:pt x="157" y="1493"/>
                </a:lnTo>
                <a:lnTo>
                  <a:pt x="157" y="1493"/>
                </a:lnTo>
                <a:lnTo>
                  <a:pt x="164" y="1495"/>
                </a:lnTo>
                <a:lnTo>
                  <a:pt x="169" y="1497"/>
                </a:lnTo>
                <a:lnTo>
                  <a:pt x="172" y="1498"/>
                </a:lnTo>
                <a:lnTo>
                  <a:pt x="172" y="1498"/>
                </a:lnTo>
                <a:lnTo>
                  <a:pt x="176" y="1674"/>
                </a:lnTo>
                <a:lnTo>
                  <a:pt x="181" y="1809"/>
                </a:lnTo>
                <a:lnTo>
                  <a:pt x="185" y="1862"/>
                </a:lnTo>
                <a:lnTo>
                  <a:pt x="187" y="1897"/>
                </a:lnTo>
                <a:lnTo>
                  <a:pt x="187" y="1897"/>
                </a:lnTo>
                <a:lnTo>
                  <a:pt x="197" y="1960"/>
                </a:lnTo>
                <a:lnTo>
                  <a:pt x="211" y="2037"/>
                </a:lnTo>
                <a:lnTo>
                  <a:pt x="222" y="2108"/>
                </a:lnTo>
                <a:lnTo>
                  <a:pt x="226" y="2135"/>
                </a:lnTo>
                <a:lnTo>
                  <a:pt x="227" y="2152"/>
                </a:lnTo>
                <a:lnTo>
                  <a:pt x="227" y="2152"/>
                </a:lnTo>
                <a:lnTo>
                  <a:pt x="230" y="2172"/>
                </a:lnTo>
                <a:lnTo>
                  <a:pt x="235" y="2206"/>
                </a:lnTo>
                <a:lnTo>
                  <a:pt x="253" y="2296"/>
                </a:lnTo>
                <a:lnTo>
                  <a:pt x="271" y="2393"/>
                </a:lnTo>
                <a:lnTo>
                  <a:pt x="278" y="2433"/>
                </a:lnTo>
                <a:lnTo>
                  <a:pt x="282" y="2462"/>
                </a:lnTo>
                <a:lnTo>
                  <a:pt x="282" y="2462"/>
                </a:lnTo>
                <a:lnTo>
                  <a:pt x="287" y="2517"/>
                </a:lnTo>
                <a:lnTo>
                  <a:pt x="295" y="2579"/>
                </a:lnTo>
                <a:lnTo>
                  <a:pt x="302" y="2651"/>
                </a:lnTo>
                <a:lnTo>
                  <a:pt x="317" y="2666"/>
                </a:lnTo>
                <a:lnTo>
                  <a:pt x="317" y="2681"/>
                </a:lnTo>
                <a:lnTo>
                  <a:pt x="317" y="2681"/>
                </a:lnTo>
                <a:lnTo>
                  <a:pt x="310" y="2691"/>
                </a:lnTo>
                <a:lnTo>
                  <a:pt x="293" y="2714"/>
                </a:lnTo>
                <a:lnTo>
                  <a:pt x="286" y="2728"/>
                </a:lnTo>
                <a:lnTo>
                  <a:pt x="280" y="2740"/>
                </a:lnTo>
                <a:lnTo>
                  <a:pt x="276" y="2753"/>
                </a:lnTo>
                <a:lnTo>
                  <a:pt x="276" y="2758"/>
                </a:lnTo>
                <a:lnTo>
                  <a:pt x="277" y="2761"/>
                </a:lnTo>
                <a:lnTo>
                  <a:pt x="277" y="2761"/>
                </a:lnTo>
                <a:lnTo>
                  <a:pt x="281" y="2769"/>
                </a:lnTo>
                <a:lnTo>
                  <a:pt x="287" y="2775"/>
                </a:lnTo>
                <a:lnTo>
                  <a:pt x="293" y="2781"/>
                </a:lnTo>
                <a:lnTo>
                  <a:pt x="302" y="2786"/>
                </a:lnTo>
                <a:lnTo>
                  <a:pt x="311" y="2790"/>
                </a:lnTo>
                <a:lnTo>
                  <a:pt x="321" y="2793"/>
                </a:lnTo>
                <a:lnTo>
                  <a:pt x="331" y="2793"/>
                </a:lnTo>
                <a:lnTo>
                  <a:pt x="342" y="2791"/>
                </a:lnTo>
                <a:lnTo>
                  <a:pt x="342" y="2791"/>
                </a:lnTo>
                <a:lnTo>
                  <a:pt x="353" y="2790"/>
                </a:lnTo>
                <a:lnTo>
                  <a:pt x="366" y="2789"/>
                </a:lnTo>
                <a:lnTo>
                  <a:pt x="390" y="2790"/>
                </a:lnTo>
                <a:lnTo>
                  <a:pt x="401" y="2789"/>
                </a:lnTo>
                <a:lnTo>
                  <a:pt x="409" y="2789"/>
                </a:lnTo>
                <a:lnTo>
                  <a:pt x="417" y="2786"/>
                </a:lnTo>
                <a:lnTo>
                  <a:pt x="419" y="2784"/>
                </a:lnTo>
                <a:lnTo>
                  <a:pt x="422" y="2781"/>
                </a:lnTo>
                <a:lnTo>
                  <a:pt x="422" y="2781"/>
                </a:lnTo>
                <a:lnTo>
                  <a:pt x="426" y="2773"/>
                </a:lnTo>
                <a:lnTo>
                  <a:pt x="429" y="2761"/>
                </a:lnTo>
                <a:lnTo>
                  <a:pt x="438" y="2729"/>
                </a:lnTo>
                <a:lnTo>
                  <a:pt x="443" y="2698"/>
                </a:lnTo>
                <a:lnTo>
                  <a:pt x="447" y="2676"/>
                </a:lnTo>
                <a:lnTo>
                  <a:pt x="447" y="2676"/>
                </a:lnTo>
                <a:lnTo>
                  <a:pt x="447" y="2669"/>
                </a:lnTo>
                <a:lnTo>
                  <a:pt x="447" y="2665"/>
                </a:lnTo>
                <a:lnTo>
                  <a:pt x="446" y="2663"/>
                </a:lnTo>
                <a:lnTo>
                  <a:pt x="446" y="2663"/>
                </a:lnTo>
                <a:lnTo>
                  <a:pt x="447" y="2661"/>
                </a:lnTo>
                <a:lnTo>
                  <a:pt x="447" y="2661"/>
                </a:lnTo>
                <a:lnTo>
                  <a:pt x="456" y="2660"/>
                </a:lnTo>
                <a:lnTo>
                  <a:pt x="471" y="2659"/>
                </a:lnTo>
                <a:lnTo>
                  <a:pt x="492" y="2656"/>
                </a:lnTo>
                <a:lnTo>
                  <a:pt x="492" y="2612"/>
                </a:lnTo>
                <a:lnTo>
                  <a:pt x="492" y="2612"/>
                </a:lnTo>
                <a:lnTo>
                  <a:pt x="498" y="2620"/>
                </a:lnTo>
                <a:lnTo>
                  <a:pt x="506" y="2629"/>
                </a:lnTo>
                <a:lnTo>
                  <a:pt x="516" y="2638"/>
                </a:lnTo>
                <a:lnTo>
                  <a:pt x="527" y="2648"/>
                </a:lnTo>
                <a:lnTo>
                  <a:pt x="539" y="2655"/>
                </a:lnTo>
                <a:lnTo>
                  <a:pt x="547" y="2659"/>
                </a:lnTo>
                <a:lnTo>
                  <a:pt x="553" y="2660"/>
                </a:lnTo>
                <a:lnTo>
                  <a:pt x="559" y="2661"/>
                </a:lnTo>
                <a:lnTo>
                  <a:pt x="567" y="2661"/>
                </a:lnTo>
                <a:lnTo>
                  <a:pt x="567" y="2661"/>
                </a:lnTo>
                <a:lnTo>
                  <a:pt x="579" y="2659"/>
                </a:lnTo>
                <a:lnTo>
                  <a:pt x="589" y="2656"/>
                </a:lnTo>
                <a:lnTo>
                  <a:pt x="597" y="2653"/>
                </a:lnTo>
                <a:lnTo>
                  <a:pt x="603" y="2648"/>
                </a:lnTo>
                <a:lnTo>
                  <a:pt x="608" y="2641"/>
                </a:lnTo>
                <a:lnTo>
                  <a:pt x="612" y="2631"/>
                </a:lnTo>
                <a:lnTo>
                  <a:pt x="614" y="2620"/>
                </a:lnTo>
                <a:lnTo>
                  <a:pt x="617" y="2607"/>
                </a:lnTo>
                <a:lnTo>
                  <a:pt x="617" y="2607"/>
                </a:lnTo>
                <a:lnTo>
                  <a:pt x="620" y="2569"/>
                </a:lnTo>
                <a:lnTo>
                  <a:pt x="625" y="2525"/>
                </a:lnTo>
                <a:lnTo>
                  <a:pt x="629" y="2483"/>
                </a:lnTo>
                <a:lnTo>
                  <a:pt x="633" y="2465"/>
                </a:lnTo>
                <a:lnTo>
                  <a:pt x="637" y="2452"/>
                </a:lnTo>
                <a:lnTo>
                  <a:pt x="637" y="2452"/>
                </a:lnTo>
                <a:lnTo>
                  <a:pt x="644" y="2432"/>
                </a:lnTo>
                <a:lnTo>
                  <a:pt x="649" y="2413"/>
                </a:lnTo>
                <a:lnTo>
                  <a:pt x="662" y="2367"/>
                </a:lnTo>
                <a:lnTo>
                  <a:pt x="662" y="2367"/>
                </a:lnTo>
                <a:lnTo>
                  <a:pt x="681" y="2303"/>
                </a:lnTo>
                <a:lnTo>
                  <a:pt x="696" y="2262"/>
                </a:lnTo>
                <a:lnTo>
                  <a:pt x="696" y="2262"/>
                </a:lnTo>
                <a:lnTo>
                  <a:pt x="708" y="2233"/>
                </a:lnTo>
                <a:lnTo>
                  <a:pt x="729" y="2178"/>
                </a:lnTo>
                <a:lnTo>
                  <a:pt x="739" y="2148"/>
                </a:lnTo>
                <a:lnTo>
                  <a:pt x="749" y="2122"/>
                </a:lnTo>
                <a:lnTo>
                  <a:pt x="754" y="2101"/>
                </a:lnTo>
                <a:lnTo>
                  <a:pt x="756" y="2092"/>
                </a:lnTo>
                <a:lnTo>
                  <a:pt x="756" y="2087"/>
                </a:lnTo>
                <a:lnTo>
                  <a:pt x="756" y="2087"/>
                </a:lnTo>
                <a:lnTo>
                  <a:pt x="755" y="2080"/>
                </a:lnTo>
                <a:lnTo>
                  <a:pt x="754" y="2075"/>
                </a:lnTo>
                <a:lnTo>
                  <a:pt x="751" y="2066"/>
                </a:lnTo>
                <a:lnTo>
                  <a:pt x="750" y="2060"/>
                </a:lnTo>
                <a:lnTo>
                  <a:pt x="750" y="2051"/>
                </a:lnTo>
                <a:lnTo>
                  <a:pt x="750" y="2038"/>
                </a:lnTo>
                <a:lnTo>
                  <a:pt x="751" y="2022"/>
                </a:lnTo>
                <a:lnTo>
                  <a:pt x="751" y="2022"/>
                </a:lnTo>
                <a:lnTo>
                  <a:pt x="758" y="1964"/>
                </a:lnTo>
                <a:lnTo>
                  <a:pt x="758" y="1944"/>
                </a:lnTo>
                <a:lnTo>
                  <a:pt x="756" y="1927"/>
                </a:lnTo>
                <a:lnTo>
                  <a:pt x="756" y="1927"/>
                </a:lnTo>
                <a:lnTo>
                  <a:pt x="755" y="1909"/>
                </a:lnTo>
                <a:lnTo>
                  <a:pt x="754" y="1870"/>
                </a:lnTo>
                <a:lnTo>
                  <a:pt x="750" y="1761"/>
                </a:lnTo>
                <a:lnTo>
                  <a:pt x="746" y="1608"/>
                </a:lnTo>
                <a:lnTo>
                  <a:pt x="746" y="1608"/>
                </a:lnTo>
                <a:lnTo>
                  <a:pt x="754" y="1579"/>
                </a:lnTo>
                <a:lnTo>
                  <a:pt x="761" y="1553"/>
                </a:lnTo>
                <a:lnTo>
                  <a:pt x="781" y="1498"/>
                </a:lnTo>
                <a:lnTo>
                  <a:pt x="781" y="1498"/>
                </a:lnTo>
                <a:lnTo>
                  <a:pt x="796" y="1448"/>
                </a:lnTo>
                <a:lnTo>
                  <a:pt x="807" y="1410"/>
                </a:lnTo>
                <a:lnTo>
                  <a:pt x="810" y="1397"/>
                </a:lnTo>
                <a:lnTo>
                  <a:pt x="811" y="1388"/>
                </a:lnTo>
                <a:lnTo>
                  <a:pt x="811" y="1388"/>
                </a:lnTo>
                <a:lnTo>
                  <a:pt x="810" y="1353"/>
                </a:lnTo>
                <a:lnTo>
                  <a:pt x="811" y="1288"/>
                </a:lnTo>
                <a:lnTo>
                  <a:pt x="811" y="1198"/>
                </a:lnTo>
                <a:lnTo>
                  <a:pt x="811" y="1158"/>
                </a:lnTo>
                <a:lnTo>
                  <a:pt x="826" y="1228"/>
                </a:lnTo>
                <a:lnTo>
                  <a:pt x="826" y="1228"/>
                </a:lnTo>
                <a:lnTo>
                  <a:pt x="849" y="1287"/>
                </a:lnTo>
                <a:lnTo>
                  <a:pt x="864" y="1329"/>
                </a:lnTo>
                <a:lnTo>
                  <a:pt x="871" y="1353"/>
                </a:lnTo>
                <a:lnTo>
                  <a:pt x="871" y="1353"/>
                </a:lnTo>
                <a:lnTo>
                  <a:pt x="872" y="1372"/>
                </a:lnTo>
                <a:lnTo>
                  <a:pt x="871" y="1404"/>
                </a:lnTo>
                <a:lnTo>
                  <a:pt x="871" y="1448"/>
                </a:lnTo>
                <a:lnTo>
                  <a:pt x="871" y="1448"/>
                </a:lnTo>
                <a:lnTo>
                  <a:pt x="870" y="1453"/>
                </a:lnTo>
                <a:lnTo>
                  <a:pt x="866" y="1478"/>
                </a:lnTo>
                <a:lnTo>
                  <a:pt x="866" y="1478"/>
                </a:lnTo>
                <a:lnTo>
                  <a:pt x="864" y="1495"/>
                </a:lnTo>
                <a:lnTo>
                  <a:pt x="864" y="1510"/>
                </a:lnTo>
                <a:lnTo>
                  <a:pt x="864" y="1524"/>
                </a:lnTo>
                <a:lnTo>
                  <a:pt x="866" y="1538"/>
                </a:lnTo>
                <a:lnTo>
                  <a:pt x="866" y="1538"/>
                </a:lnTo>
                <a:lnTo>
                  <a:pt x="869" y="1553"/>
                </a:lnTo>
                <a:lnTo>
                  <a:pt x="872" y="1565"/>
                </a:lnTo>
                <a:lnTo>
                  <a:pt x="876" y="1578"/>
                </a:lnTo>
                <a:lnTo>
                  <a:pt x="876" y="1578"/>
                </a:lnTo>
                <a:lnTo>
                  <a:pt x="869" y="1595"/>
                </a:lnTo>
                <a:lnTo>
                  <a:pt x="865" y="1608"/>
                </a:lnTo>
                <a:lnTo>
                  <a:pt x="865" y="1611"/>
                </a:lnTo>
                <a:lnTo>
                  <a:pt x="865" y="1613"/>
                </a:lnTo>
                <a:lnTo>
                  <a:pt x="866" y="1613"/>
                </a:lnTo>
                <a:lnTo>
                  <a:pt x="866" y="1613"/>
                </a:lnTo>
                <a:lnTo>
                  <a:pt x="870" y="1614"/>
                </a:lnTo>
                <a:lnTo>
                  <a:pt x="874" y="1615"/>
                </a:lnTo>
                <a:lnTo>
                  <a:pt x="876" y="1618"/>
                </a:lnTo>
                <a:lnTo>
                  <a:pt x="876" y="1618"/>
                </a:lnTo>
                <a:lnTo>
                  <a:pt x="874" y="1619"/>
                </a:lnTo>
                <a:lnTo>
                  <a:pt x="867" y="1623"/>
                </a:lnTo>
                <a:lnTo>
                  <a:pt x="865" y="1625"/>
                </a:lnTo>
                <a:lnTo>
                  <a:pt x="865" y="1628"/>
                </a:lnTo>
                <a:lnTo>
                  <a:pt x="866" y="1630"/>
                </a:lnTo>
                <a:lnTo>
                  <a:pt x="871" y="1633"/>
                </a:lnTo>
                <a:lnTo>
                  <a:pt x="871" y="1633"/>
                </a:lnTo>
                <a:lnTo>
                  <a:pt x="879" y="1634"/>
                </a:lnTo>
                <a:lnTo>
                  <a:pt x="886" y="1631"/>
                </a:lnTo>
                <a:lnTo>
                  <a:pt x="896" y="1629"/>
                </a:lnTo>
                <a:lnTo>
                  <a:pt x="905" y="1625"/>
                </a:lnTo>
                <a:lnTo>
                  <a:pt x="925" y="1614"/>
                </a:lnTo>
                <a:lnTo>
                  <a:pt x="941" y="1603"/>
                </a:lnTo>
                <a:lnTo>
                  <a:pt x="941" y="1603"/>
                </a:lnTo>
                <a:lnTo>
                  <a:pt x="947" y="1598"/>
                </a:lnTo>
                <a:lnTo>
                  <a:pt x="952" y="1593"/>
                </a:lnTo>
                <a:lnTo>
                  <a:pt x="956" y="1588"/>
                </a:lnTo>
                <a:lnTo>
                  <a:pt x="958" y="1583"/>
                </a:lnTo>
                <a:lnTo>
                  <a:pt x="963" y="1569"/>
                </a:lnTo>
                <a:lnTo>
                  <a:pt x="971" y="1548"/>
                </a:lnTo>
                <a:lnTo>
                  <a:pt x="971" y="1548"/>
                </a:lnTo>
                <a:lnTo>
                  <a:pt x="980" y="1518"/>
                </a:lnTo>
                <a:lnTo>
                  <a:pt x="986" y="1484"/>
                </a:lnTo>
                <a:lnTo>
                  <a:pt x="988" y="1468"/>
                </a:lnTo>
                <a:lnTo>
                  <a:pt x="990" y="1454"/>
                </a:lnTo>
                <a:lnTo>
                  <a:pt x="988" y="1444"/>
                </a:lnTo>
                <a:lnTo>
                  <a:pt x="987" y="1440"/>
                </a:lnTo>
                <a:lnTo>
                  <a:pt x="986" y="1438"/>
                </a:lnTo>
                <a:lnTo>
                  <a:pt x="986" y="1438"/>
                </a:lnTo>
                <a:lnTo>
                  <a:pt x="976" y="1425"/>
                </a:lnTo>
                <a:lnTo>
                  <a:pt x="965" y="1404"/>
                </a:lnTo>
                <a:lnTo>
                  <a:pt x="953" y="1383"/>
                </a:lnTo>
                <a:lnTo>
                  <a:pt x="948" y="1372"/>
                </a:lnTo>
                <a:lnTo>
                  <a:pt x="946" y="1363"/>
                </a:lnTo>
                <a:lnTo>
                  <a:pt x="946" y="1363"/>
                </a:lnTo>
                <a:lnTo>
                  <a:pt x="945" y="1348"/>
                </a:lnTo>
                <a:lnTo>
                  <a:pt x="942" y="1323"/>
                </a:lnTo>
                <a:lnTo>
                  <a:pt x="940" y="1256"/>
                </a:lnTo>
                <a:lnTo>
                  <a:pt x="937" y="1184"/>
                </a:lnTo>
                <a:lnTo>
                  <a:pt x="936" y="1138"/>
                </a:lnTo>
                <a:lnTo>
                  <a:pt x="936" y="1138"/>
                </a:lnTo>
                <a:lnTo>
                  <a:pt x="936" y="1121"/>
                </a:lnTo>
                <a:lnTo>
                  <a:pt x="937" y="1111"/>
                </a:lnTo>
                <a:lnTo>
                  <a:pt x="941" y="1083"/>
                </a:lnTo>
                <a:lnTo>
                  <a:pt x="941" y="1083"/>
                </a:lnTo>
                <a:lnTo>
                  <a:pt x="942" y="1071"/>
                </a:lnTo>
                <a:lnTo>
                  <a:pt x="944" y="1056"/>
                </a:lnTo>
                <a:lnTo>
                  <a:pt x="944" y="1028"/>
                </a:lnTo>
                <a:lnTo>
                  <a:pt x="944" y="1005"/>
                </a:lnTo>
                <a:lnTo>
                  <a:pt x="945" y="995"/>
                </a:lnTo>
                <a:lnTo>
                  <a:pt x="946" y="988"/>
                </a:lnTo>
                <a:lnTo>
                  <a:pt x="946" y="988"/>
                </a:lnTo>
                <a:lnTo>
                  <a:pt x="948" y="980"/>
                </a:lnTo>
                <a:lnTo>
                  <a:pt x="950" y="965"/>
                </a:lnTo>
                <a:lnTo>
                  <a:pt x="952" y="924"/>
                </a:lnTo>
                <a:lnTo>
                  <a:pt x="953" y="882"/>
                </a:lnTo>
                <a:lnTo>
                  <a:pt x="953" y="867"/>
                </a:lnTo>
                <a:lnTo>
                  <a:pt x="951" y="859"/>
                </a:lnTo>
                <a:lnTo>
                  <a:pt x="951" y="859"/>
                </a:lnTo>
                <a:lnTo>
                  <a:pt x="925" y="796"/>
                </a:lnTo>
                <a:lnTo>
                  <a:pt x="910" y="760"/>
                </a:lnTo>
                <a:lnTo>
                  <a:pt x="904" y="749"/>
                </a:lnTo>
                <a:lnTo>
                  <a:pt x="901" y="744"/>
                </a:lnTo>
                <a:lnTo>
                  <a:pt x="901" y="744"/>
                </a:lnTo>
                <a:lnTo>
                  <a:pt x="899" y="738"/>
                </a:lnTo>
                <a:lnTo>
                  <a:pt x="896" y="721"/>
                </a:lnTo>
                <a:lnTo>
                  <a:pt x="886" y="671"/>
                </a:lnTo>
                <a:lnTo>
                  <a:pt x="877" y="619"/>
                </a:lnTo>
                <a:lnTo>
                  <a:pt x="871" y="589"/>
                </a:lnTo>
                <a:lnTo>
                  <a:pt x="871" y="589"/>
                </a:lnTo>
                <a:lnTo>
                  <a:pt x="864" y="570"/>
                </a:lnTo>
                <a:lnTo>
                  <a:pt x="851" y="541"/>
                </a:lnTo>
                <a:lnTo>
                  <a:pt x="836" y="515"/>
                </a:lnTo>
                <a:lnTo>
                  <a:pt x="831" y="505"/>
                </a:lnTo>
                <a:lnTo>
                  <a:pt x="826" y="499"/>
                </a:lnTo>
                <a:lnTo>
                  <a:pt x="826" y="499"/>
                </a:lnTo>
                <a:lnTo>
                  <a:pt x="824" y="498"/>
                </a:lnTo>
                <a:lnTo>
                  <a:pt x="819" y="495"/>
                </a:lnTo>
                <a:lnTo>
                  <a:pt x="807" y="492"/>
                </a:lnTo>
                <a:lnTo>
                  <a:pt x="775" y="485"/>
                </a:lnTo>
                <a:lnTo>
                  <a:pt x="745" y="480"/>
                </a:lnTo>
                <a:lnTo>
                  <a:pt x="731" y="479"/>
                </a:lnTo>
                <a:lnTo>
                  <a:pt x="652" y="459"/>
                </a:lnTo>
                <a:lnTo>
                  <a:pt x="547" y="444"/>
                </a:lnTo>
                <a:lnTo>
                  <a:pt x="547" y="429"/>
                </a:lnTo>
                <a:lnTo>
                  <a:pt x="547" y="429"/>
                </a:lnTo>
                <a:lnTo>
                  <a:pt x="548" y="430"/>
                </a:lnTo>
                <a:lnTo>
                  <a:pt x="549" y="432"/>
                </a:lnTo>
                <a:lnTo>
                  <a:pt x="552" y="433"/>
                </a:lnTo>
                <a:lnTo>
                  <a:pt x="555" y="434"/>
                </a:lnTo>
                <a:lnTo>
                  <a:pt x="560" y="434"/>
                </a:lnTo>
                <a:lnTo>
                  <a:pt x="568" y="433"/>
                </a:lnTo>
                <a:lnTo>
                  <a:pt x="577" y="429"/>
                </a:lnTo>
                <a:lnTo>
                  <a:pt x="577" y="429"/>
                </a:lnTo>
                <a:lnTo>
                  <a:pt x="582" y="427"/>
                </a:lnTo>
                <a:lnTo>
                  <a:pt x="585" y="422"/>
                </a:lnTo>
                <a:lnTo>
                  <a:pt x="590" y="415"/>
                </a:lnTo>
                <a:lnTo>
                  <a:pt x="594" y="408"/>
                </a:lnTo>
                <a:lnTo>
                  <a:pt x="600" y="392"/>
                </a:lnTo>
                <a:lnTo>
                  <a:pt x="607" y="374"/>
                </a:lnTo>
                <a:lnTo>
                  <a:pt x="610" y="355"/>
                </a:lnTo>
                <a:lnTo>
                  <a:pt x="614" y="339"/>
                </a:lnTo>
                <a:lnTo>
                  <a:pt x="617" y="319"/>
                </a:lnTo>
                <a:lnTo>
                  <a:pt x="617" y="239"/>
                </a:lnTo>
                <a:lnTo>
                  <a:pt x="617" y="239"/>
                </a:lnTo>
                <a:lnTo>
                  <a:pt x="607" y="164"/>
                </a:lnTo>
                <a:lnTo>
                  <a:pt x="607" y="164"/>
                </a:lnTo>
                <a:lnTo>
                  <a:pt x="603" y="137"/>
                </a:lnTo>
                <a:lnTo>
                  <a:pt x="602" y="122"/>
                </a:lnTo>
                <a:lnTo>
                  <a:pt x="602" y="115"/>
                </a:lnTo>
                <a:lnTo>
                  <a:pt x="602" y="115"/>
                </a:lnTo>
                <a:lnTo>
                  <a:pt x="602" y="112"/>
                </a:lnTo>
                <a:lnTo>
                  <a:pt x="600" y="107"/>
                </a:lnTo>
                <a:lnTo>
                  <a:pt x="597" y="93"/>
                </a:lnTo>
                <a:lnTo>
                  <a:pt x="592" y="75"/>
                </a:lnTo>
                <a:lnTo>
                  <a:pt x="592" y="75"/>
                </a:lnTo>
                <a:close/>
                <a:moveTo>
                  <a:pt x="447" y="1733"/>
                </a:moveTo>
                <a:lnTo>
                  <a:pt x="462" y="1748"/>
                </a:lnTo>
                <a:lnTo>
                  <a:pt x="462" y="1748"/>
                </a:lnTo>
                <a:lnTo>
                  <a:pt x="483" y="1815"/>
                </a:lnTo>
                <a:lnTo>
                  <a:pt x="498" y="1870"/>
                </a:lnTo>
                <a:lnTo>
                  <a:pt x="503" y="1894"/>
                </a:lnTo>
                <a:lnTo>
                  <a:pt x="507" y="1912"/>
                </a:lnTo>
                <a:lnTo>
                  <a:pt x="507" y="1912"/>
                </a:lnTo>
                <a:lnTo>
                  <a:pt x="509" y="1936"/>
                </a:lnTo>
                <a:lnTo>
                  <a:pt x="509" y="1952"/>
                </a:lnTo>
                <a:lnTo>
                  <a:pt x="508" y="1964"/>
                </a:lnTo>
                <a:lnTo>
                  <a:pt x="507" y="1977"/>
                </a:lnTo>
                <a:lnTo>
                  <a:pt x="507" y="1977"/>
                </a:lnTo>
                <a:lnTo>
                  <a:pt x="508" y="1986"/>
                </a:lnTo>
                <a:lnTo>
                  <a:pt x="511" y="1996"/>
                </a:lnTo>
                <a:lnTo>
                  <a:pt x="517" y="2017"/>
                </a:lnTo>
                <a:lnTo>
                  <a:pt x="524" y="2038"/>
                </a:lnTo>
                <a:lnTo>
                  <a:pt x="526" y="2048"/>
                </a:lnTo>
                <a:lnTo>
                  <a:pt x="527" y="2057"/>
                </a:lnTo>
                <a:lnTo>
                  <a:pt x="527" y="2057"/>
                </a:lnTo>
                <a:lnTo>
                  <a:pt x="526" y="2093"/>
                </a:lnTo>
                <a:lnTo>
                  <a:pt x="522" y="2150"/>
                </a:lnTo>
                <a:lnTo>
                  <a:pt x="517" y="2227"/>
                </a:lnTo>
                <a:lnTo>
                  <a:pt x="517" y="2227"/>
                </a:lnTo>
                <a:lnTo>
                  <a:pt x="506" y="2246"/>
                </a:lnTo>
                <a:lnTo>
                  <a:pt x="497" y="2259"/>
                </a:lnTo>
                <a:lnTo>
                  <a:pt x="492" y="2272"/>
                </a:lnTo>
                <a:lnTo>
                  <a:pt x="492" y="2272"/>
                </a:lnTo>
                <a:lnTo>
                  <a:pt x="489" y="2284"/>
                </a:lnTo>
                <a:lnTo>
                  <a:pt x="489" y="2304"/>
                </a:lnTo>
                <a:lnTo>
                  <a:pt x="489" y="2329"/>
                </a:lnTo>
                <a:lnTo>
                  <a:pt x="492" y="2357"/>
                </a:lnTo>
                <a:lnTo>
                  <a:pt x="492" y="2357"/>
                </a:lnTo>
                <a:lnTo>
                  <a:pt x="496" y="2383"/>
                </a:lnTo>
                <a:lnTo>
                  <a:pt x="499" y="2408"/>
                </a:lnTo>
                <a:lnTo>
                  <a:pt x="507" y="2452"/>
                </a:lnTo>
                <a:lnTo>
                  <a:pt x="507" y="2452"/>
                </a:lnTo>
                <a:lnTo>
                  <a:pt x="507" y="2457"/>
                </a:lnTo>
                <a:lnTo>
                  <a:pt x="507" y="2460"/>
                </a:lnTo>
                <a:lnTo>
                  <a:pt x="503" y="2470"/>
                </a:lnTo>
                <a:lnTo>
                  <a:pt x="499" y="2478"/>
                </a:lnTo>
                <a:lnTo>
                  <a:pt x="493" y="2485"/>
                </a:lnTo>
                <a:lnTo>
                  <a:pt x="482" y="2498"/>
                </a:lnTo>
                <a:lnTo>
                  <a:pt x="477" y="2502"/>
                </a:lnTo>
                <a:lnTo>
                  <a:pt x="477" y="2502"/>
                </a:lnTo>
                <a:lnTo>
                  <a:pt x="469" y="2452"/>
                </a:lnTo>
                <a:lnTo>
                  <a:pt x="464" y="2413"/>
                </a:lnTo>
                <a:lnTo>
                  <a:pt x="462" y="2387"/>
                </a:lnTo>
                <a:lnTo>
                  <a:pt x="462" y="2387"/>
                </a:lnTo>
                <a:lnTo>
                  <a:pt x="459" y="2319"/>
                </a:lnTo>
                <a:lnTo>
                  <a:pt x="458" y="2281"/>
                </a:lnTo>
                <a:lnTo>
                  <a:pt x="457" y="2262"/>
                </a:lnTo>
                <a:lnTo>
                  <a:pt x="457" y="2262"/>
                </a:lnTo>
                <a:lnTo>
                  <a:pt x="452" y="2222"/>
                </a:lnTo>
                <a:lnTo>
                  <a:pt x="442" y="2136"/>
                </a:lnTo>
                <a:lnTo>
                  <a:pt x="431" y="2040"/>
                </a:lnTo>
                <a:lnTo>
                  <a:pt x="422" y="1972"/>
                </a:lnTo>
                <a:lnTo>
                  <a:pt x="422" y="1972"/>
                </a:lnTo>
                <a:lnTo>
                  <a:pt x="421" y="1961"/>
                </a:lnTo>
                <a:lnTo>
                  <a:pt x="421" y="1946"/>
                </a:lnTo>
                <a:lnTo>
                  <a:pt x="422" y="1911"/>
                </a:lnTo>
                <a:lnTo>
                  <a:pt x="426" y="1872"/>
                </a:lnTo>
                <a:lnTo>
                  <a:pt x="431" y="1831"/>
                </a:lnTo>
                <a:lnTo>
                  <a:pt x="442" y="1763"/>
                </a:lnTo>
                <a:lnTo>
                  <a:pt x="447" y="1733"/>
                </a:lnTo>
                <a:lnTo>
                  <a:pt x="447" y="1733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5"/>
          <p:cNvSpPr>
            <a:spLocks/>
          </p:cNvSpPr>
          <p:nvPr/>
        </p:nvSpPr>
        <p:spPr bwMode="auto">
          <a:xfrm>
            <a:off x="2734307" y="688506"/>
            <a:ext cx="750238" cy="1778985"/>
          </a:xfrm>
          <a:custGeom>
            <a:avLst/>
            <a:gdLst>
              <a:gd name="T0" fmla="*/ 335 w 862"/>
              <a:gd name="T1" fmla="*/ 197 h 2046"/>
              <a:gd name="T2" fmla="*/ 308 w 862"/>
              <a:gd name="T3" fmla="*/ 164 h 2046"/>
              <a:gd name="T4" fmla="*/ 324 w 862"/>
              <a:gd name="T5" fmla="*/ 61 h 2046"/>
              <a:gd name="T6" fmla="*/ 369 w 862"/>
              <a:gd name="T7" fmla="*/ 0 h 2046"/>
              <a:gd name="T8" fmla="*/ 503 w 862"/>
              <a:gd name="T9" fmla="*/ 4 h 2046"/>
              <a:gd name="T10" fmla="*/ 522 w 862"/>
              <a:gd name="T11" fmla="*/ 50 h 2046"/>
              <a:gd name="T12" fmla="*/ 549 w 862"/>
              <a:gd name="T13" fmla="*/ 85 h 2046"/>
              <a:gd name="T14" fmla="*/ 559 w 862"/>
              <a:gd name="T15" fmla="*/ 156 h 2046"/>
              <a:gd name="T16" fmla="*/ 543 w 862"/>
              <a:gd name="T17" fmla="*/ 216 h 2046"/>
              <a:gd name="T18" fmla="*/ 524 w 862"/>
              <a:gd name="T19" fmla="*/ 237 h 2046"/>
              <a:gd name="T20" fmla="*/ 496 w 862"/>
              <a:gd name="T21" fmla="*/ 274 h 2046"/>
              <a:gd name="T22" fmla="*/ 483 w 862"/>
              <a:gd name="T23" fmla="*/ 290 h 2046"/>
              <a:gd name="T24" fmla="*/ 633 w 862"/>
              <a:gd name="T25" fmla="*/ 402 h 2046"/>
              <a:gd name="T26" fmla="*/ 692 w 862"/>
              <a:gd name="T27" fmla="*/ 568 h 2046"/>
              <a:gd name="T28" fmla="*/ 795 w 862"/>
              <a:gd name="T29" fmla="*/ 959 h 2046"/>
              <a:gd name="T30" fmla="*/ 845 w 862"/>
              <a:gd name="T31" fmla="*/ 1071 h 2046"/>
              <a:gd name="T32" fmla="*/ 850 w 862"/>
              <a:gd name="T33" fmla="*/ 1136 h 2046"/>
              <a:gd name="T34" fmla="*/ 752 w 862"/>
              <a:gd name="T35" fmla="*/ 1120 h 2046"/>
              <a:gd name="T36" fmla="*/ 722 w 862"/>
              <a:gd name="T37" fmla="*/ 1096 h 2046"/>
              <a:gd name="T38" fmla="*/ 662 w 862"/>
              <a:gd name="T39" fmla="*/ 984 h 2046"/>
              <a:gd name="T40" fmla="*/ 686 w 862"/>
              <a:gd name="T41" fmla="*/ 1112 h 2046"/>
              <a:gd name="T42" fmla="*/ 627 w 862"/>
              <a:gd name="T43" fmla="*/ 1127 h 2046"/>
              <a:gd name="T44" fmla="*/ 569 w 862"/>
              <a:gd name="T45" fmla="*/ 1483 h 2046"/>
              <a:gd name="T46" fmla="*/ 577 w 862"/>
              <a:gd name="T47" fmla="*/ 1532 h 2046"/>
              <a:gd name="T48" fmla="*/ 582 w 862"/>
              <a:gd name="T49" fmla="*/ 1610 h 2046"/>
              <a:gd name="T50" fmla="*/ 657 w 862"/>
              <a:gd name="T51" fmla="*/ 1902 h 2046"/>
              <a:gd name="T52" fmla="*/ 687 w 862"/>
              <a:gd name="T53" fmla="*/ 1910 h 2046"/>
              <a:gd name="T54" fmla="*/ 692 w 862"/>
              <a:gd name="T55" fmla="*/ 1958 h 2046"/>
              <a:gd name="T56" fmla="*/ 608 w 862"/>
              <a:gd name="T57" fmla="*/ 1993 h 2046"/>
              <a:gd name="T58" fmla="*/ 527 w 862"/>
              <a:gd name="T59" fmla="*/ 1988 h 2046"/>
              <a:gd name="T60" fmla="*/ 524 w 862"/>
              <a:gd name="T61" fmla="*/ 1951 h 2046"/>
              <a:gd name="T62" fmla="*/ 511 w 862"/>
              <a:gd name="T63" fmla="*/ 1905 h 2046"/>
              <a:gd name="T64" fmla="*/ 492 w 862"/>
              <a:gd name="T65" fmla="*/ 1788 h 2046"/>
              <a:gd name="T66" fmla="*/ 439 w 862"/>
              <a:gd name="T67" fmla="*/ 1714 h 2046"/>
              <a:gd name="T68" fmla="*/ 349 w 862"/>
              <a:gd name="T69" fmla="*/ 1838 h 2046"/>
              <a:gd name="T70" fmla="*/ 327 w 862"/>
              <a:gd name="T71" fmla="*/ 1919 h 2046"/>
              <a:gd name="T72" fmla="*/ 352 w 862"/>
              <a:gd name="T73" fmla="*/ 2016 h 2046"/>
              <a:gd name="T74" fmla="*/ 335 w 862"/>
              <a:gd name="T75" fmla="*/ 2046 h 2046"/>
              <a:gd name="T76" fmla="*/ 242 w 862"/>
              <a:gd name="T77" fmla="*/ 2004 h 2046"/>
              <a:gd name="T78" fmla="*/ 221 w 862"/>
              <a:gd name="T79" fmla="*/ 1870 h 2046"/>
              <a:gd name="T80" fmla="*/ 189 w 862"/>
              <a:gd name="T81" fmla="*/ 1800 h 2046"/>
              <a:gd name="T82" fmla="*/ 226 w 862"/>
              <a:gd name="T83" fmla="*/ 1756 h 2046"/>
              <a:gd name="T84" fmla="*/ 284 w 862"/>
              <a:gd name="T85" fmla="*/ 1690 h 2046"/>
              <a:gd name="T86" fmla="*/ 356 w 862"/>
              <a:gd name="T87" fmla="*/ 1564 h 2046"/>
              <a:gd name="T88" fmla="*/ 381 w 862"/>
              <a:gd name="T89" fmla="*/ 1468 h 2046"/>
              <a:gd name="T90" fmla="*/ 324 w 862"/>
              <a:gd name="T91" fmla="*/ 1371 h 2046"/>
              <a:gd name="T92" fmla="*/ 292 w 862"/>
              <a:gd name="T93" fmla="*/ 1247 h 2046"/>
              <a:gd name="T94" fmla="*/ 144 w 862"/>
              <a:gd name="T95" fmla="*/ 1139 h 2046"/>
              <a:gd name="T96" fmla="*/ 114 w 862"/>
              <a:gd name="T97" fmla="*/ 1047 h 2046"/>
              <a:gd name="T98" fmla="*/ 102 w 862"/>
              <a:gd name="T99" fmla="*/ 1071 h 2046"/>
              <a:gd name="T100" fmla="*/ 88 w 862"/>
              <a:gd name="T101" fmla="*/ 1134 h 2046"/>
              <a:gd name="T102" fmla="*/ 93 w 862"/>
              <a:gd name="T103" fmla="*/ 1171 h 2046"/>
              <a:gd name="T104" fmla="*/ 75 w 862"/>
              <a:gd name="T105" fmla="*/ 1193 h 2046"/>
              <a:gd name="T106" fmla="*/ 25 w 862"/>
              <a:gd name="T107" fmla="*/ 1172 h 2046"/>
              <a:gd name="T108" fmla="*/ 11 w 862"/>
              <a:gd name="T109" fmla="*/ 1081 h 2046"/>
              <a:gd name="T110" fmla="*/ 11 w 862"/>
              <a:gd name="T111" fmla="*/ 1019 h 2046"/>
              <a:gd name="T112" fmla="*/ 104 w 862"/>
              <a:gd name="T113" fmla="*/ 716 h 2046"/>
              <a:gd name="T114" fmla="*/ 123 w 862"/>
              <a:gd name="T115" fmla="*/ 589 h 2046"/>
              <a:gd name="T116" fmla="*/ 133 w 862"/>
              <a:gd name="T117" fmla="*/ 508 h 2046"/>
              <a:gd name="T118" fmla="*/ 151 w 862"/>
              <a:gd name="T119" fmla="*/ 413 h 2046"/>
              <a:gd name="T120" fmla="*/ 225 w 862"/>
              <a:gd name="T121" fmla="*/ 370 h 2046"/>
              <a:gd name="T122" fmla="*/ 345 w 862"/>
              <a:gd name="T123" fmla="*/ 290 h 20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62" h="2046">
                <a:moveTo>
                  <a:pt x="365" y="247"/>
                </a:moveTo>
                <a:lnTo>
                  <a:pt x="365" y="247"/>
                </a:lnTo>
                <a:lnTo>
                  <a:pt x="354" y="233"/>
                </a:lnTo>
                <a:lnTo>
                  <a:pt x="346" y="222"/>
                </a:lnTo>
                <a:lnTo>
                  <a:pt x="341" y="216"/>
                </a:lnTo>
                <a:lnTo>
                  <a:pt x="341" y="216"/>
                </a:lnTo>
                <a:lnTo>
                  <a:pt x="337" y="205"/>
                </a:lnTo>
                <a:lnTo>
                  <a:pt x="335" y="197"/>
                </a:lnTo>
                <a:lnTo>
                  <a:pt x="335" y="197"/>
                </a:lnTo>
                <a:lnTo>
                  <a:pt x="331" y="197"/>
                </a:lnTo>
                <a:lnTo>
                  <a:pt x="325" y="197"/>
                </a:lnTo>
                <a:lnTo>
                  <a:pt x="319" y="195"/>
                </a:lnTo>
                <a:lnTo>
                  <a:pt x="315" y="194"/>
                </a:lnTo>
                <a:lnTo>
                  <a:pt x="313" y="191"/>
                </a:lnTo>
                <a:lnTo>
                  <a:pt x="313" y="191"/>
                </a:lnTo>
                <a:lnTo>
                  <a:pt x="311" y="186"/>
                </a:lnTo>
                <a:lnTo>
                  <a:pt x="310" y="180"/>
                </a:lnTo>
                <a:lnTo>
                  <a:pt x="308" y="164"/>
                </a:lnTo>
                <a:lnTo>
                  <a:pt x="308" y="148"/>
                </a:lnTo>
                <a:lnTo>
                  <a:pt x="308" y="143"/>
                </a:lnTo>
                <a:lnTo>
                  <a:pt x="310" y="142"/>
                </a:lnTo>
                <a:lnTo>
                  <a:pt x="310" y="142"/>
                </a:lnTo>
                <a:lnTo>
                  <a:pt x="314" y="140"/>
                </a:lnTo>
                <a:lnTo>
                  <a:pt x="315" y="137"/>
                </a:lnTo>
                <a:lnTo>
                  <a:pt x="316" y="135"/>
                </a:lnTo>
                <a:lnTo>
                  <a:pt x="316" y="135"/>
                </a:lnTo>
                <a:lnTo>
                  <a:pt x="324" y="61"/>
                </a:lnTo>
                <a:lnTo>
                  <a:pt x="324" y="61"/>
                </a:lnTo>
                <a:lnTo>
                  <a:pt x="326" y="54"/>
                </a:lnTo>
                <a:lnTo>
                  <a:pt x="333" y="45"/>
                </a:lnTo>
                <a:lnTo>
                  <a:pt x="345" y="29"/>
                </a:lnTo>
                <a:lnTo>
                  <a:pt x="345" y="29"/>
                </a:lnTo>
                <a:lnTo>
                  <a:pt x="356" y="14"/>
                </a:lnTo>
                <a:lnTo>
                  <a:pt x="363" y="5"/>
                </a:lnTo>
                <a:lnTo>
                  <a:pt x="367" y="3"/>
                </a:lnTo>
                <a:lnTo>
                  <a:pt x="369" y="0"/>
                </a:lnTo>
                <a:lnTo>
                  <a:pt x="369" y="0"/>
                </a:lnTo>
                <a:lnTo>
                  <a:pt x="388" y="0"/>
                </a:lnTo>
                <a:lnTo>
                  <a:pt x="421" y="0"/>
                </a:lnTo>
                <a:lnTo>
                  <a:pt x="468" y="0"/>
                </a:lnTo>
                <a:lnTo>
                  <a:pt x="468" y="0"/>
                </a:lnTo>
                <a:lnTo>
                  <a:pt x="485" y="1"/>
                </a:lnTo>
                <a:lnTo>
                  <a:pt x="496" y="1"/>
                </a:lnTo>
                <a:lnTo>
                  <a:pt x="501" y="3"/>
                </a:lnTo>
                <a:lnTo>
                  <a:pt x="503" y="4"/>
                </a:lnTo>
                <a:lnTo>
                  <a:pt x="503" y="4"/>
                </a:lnTo>
                <a:lnTo>
                  <a:pt x="512" y="15"/>
                </a:lnTo>
                <a:lnTo>
                  <a:pt x="516" y="22"/>
                </a:lnTo>
                <a:lnTo>
                  <a:pt x="517" y="26"/>
                </a:lnTo>
                <a:lnTo>
                  <a:pt x="517" y="29"/>
                </a:lnTo>
                <a:lnTo>
                  <a:pt x="517" y="29"/>
                </a:lnTo>
                <a:lnTo>
                  <a:pt x="517" y="36"/>
                </a:lnTo>
                <a:lnTo>
                  <a:pt x="519" y="43"/>
                </a:lnTo>
                <a:lnTo>
                  <a:pt x="522" y="50"/>
                </a:lnTo>
                <a:lnTo>
                  <a:pt x="524" y="53"/>
                </a:lnTo>
                <a:lnTo>
                  <a:pt x="524" y="53"/>
                </a:lnTo>
                <a:lnTo>
                  <a:pt x="529" y="57"/>
                </a:lnTo>
                <a:lnTo>
                  <a:pt x="537" y="62"/>
                </a:lnTo>
                <a:lnTo>
                  <a:pt x="540" y="67"/>
                </a:lnTo>
                <a:lnTo>
                  <a:pt x="544" y="72"/>
                </a:lnTo>
                <a:lnTo>
                  <a:pt x="547" y="78"/>
                </a:lnTo>
                <a:lnTo>
                  <a:pt x="549" y="85"/>
                </a:lnTo>
                <a:lnTo>
                  <a:pt x="549" y="85"/>
                </a:lnTo>
                <a:lnTo>
                  <a:pt x="550" y="103"/>
                </a:lnTo>
                <a:lnTo>
                  <a:pt x="550" y="120"/>
                </a:lnTo>
                <a:lnTo>
                  <a:pt x="549" y="138"/>
                </a:lnTo>
                <a:lnTo>
                  <a:pt x="549" y="152"/>
                </a:lnTo>
                <a:lnTo>
                  <a:pt x="549" y="152"/>
                </a:lnTo>
                <a:lnTo>
                  <a:pt x="550" y="152"/>
                </a:lnTo>
                <a:lnTo>
                  <a:pt x="555" y="153"/>
                </a:lnTo>
                <a:lnTo>
                  <a:pt x="556" y="153"/>
                </a:lnTo>
                <a:lnTo>
                  <a:pt x="559" y="156"/>
                </a:lnTo>
                <a:lnTo>
                  <a:pt x="559" y="158"/>
                </a:lnTo>
                <a:lnTo>
                  <a:pt x="559" y="163"/>
                </a:lnTo>
                <a:lnTo>
                  <a:pt x="559" y="163"/>
                </a:lnTo>
                <a:lnTo>
                  <a:pt x="555" y="184"/>
                </a:lnTo>
                <a:lnTo>
                  <a:pt x="553" y="194"/>
                </a:lnTo>
                <a:lnTo>
                  <a:pt x="549" y="201"/>
                </a:lnTo>
                <a:lnTo>
                  <a:pt x="549" y="201"/>
                </a:lnTo>
                <a:lnTo>
                  <a:pt x="545" y="209"/>
                </a:lnTo>
                <a:lnTo>
                  <a:pt x="543" y="216"/>
                </a:lnTo>
                <a:lnTo>
                  <a:pt x="538" y="229"/>
                </a:lnTo>
                <a:lnTo>
                  <a:pt x="538" y="229"/>
                </a:lnTo>
                <a:lnTo>
                  <a:pt x="535" y="236"/>
                </a:lnTo>
                <a:lnTo>
                  <a:pt x="533" y="237"/>
                </a:lnTo>
                <a:lnTo>
                  <a:pt x="532" y="237"/>
                </a:lnTo>
                <a:lnTo>
                  <a:pt x="532" y="237"/>
                </a:lnTo>
                <a:lnTo>
                  <a:pt x="526" y="236"/>
                </a:lnTo>
                <a:lnTo>
                  <a:pt x="524" y="237"/>
                </a:lnTo>
                <a:lnTo>
                  <a:pt x="524" y="237"/>
                </a:lnTo>
                <a:lnTo>
                  <a:pt x="526" y="239"/>
                </a:lnTo>
                <a:lnTo>
                  <a:pt x="527" y="245"/>
                </a:lnTo>
                <a:lnTo>
                  <a:pt x="527" y="249"/>
                </a:lnTo>
                <a:lnTo>
                  <a:pt x="524" y="253"/>
                </a:lnTo>
                <a:lnTo>
                  <a:pt x="522" y="258"/>
                </a:lnTo>
                <a:lnTo>
                  <a:pt x="517" y="262"/>
                </a:lnTo>
                <a:lnTo>
                  <a:pt x="517" y="262"/>
                </a:lnTo>
                <a:lnTo>
                  <a:pt x="501" y="271"/>
                </a:lnTo>
                <a:lnTo>
                  <a:pt x="496" y="274"/>
                </a:lnTo>
                <a:lnTo>
                  <a:pt x="492" y="275"/>
                </a:lnTo>
                <a:lnTo>
                  <a:pt x="492" y="275"/>
                </a:lnTo>
                <a:lnTo>
                  <a:pt x="489" y="276"/>
                </a:lnTo>
                <a:lnTo>
                  <a:pt x="486" y="279"/>
                </a:lnTo>
                <a:lnTo>
                  <a:pt x="484" y="280"/>
                </a:lnTo>
                <a:lnTo>
                  <a:pt x="483" y="282"/>
                </a:lnTo>
                <a:lnTo>
                  <a:pt x="483" y="282"/>
                </a:lnTo>
                <a:lnTo>
                  <a:pt x="481" y="286"/>
                </a:lnTo>
                <a:lnTo>
                  <a:pt x="483" y="290"/>
                </a:lnTo>
                <a:lnTo>
                  <a:pt x="507" y="317"/>
                </a:lnTo>
                <a:lnTo>
                  <a:pt x="503" y="328"/>
                </a:lnTo>
                <a:lnTo>
                  <a:pt x="503" y="328"/>
                </a:lnTo>
                <a:lnTo>
                  <a:pt x="532" y="348"/>
                </a:lnTo>
                <a:lnTo>
                  <a:pt x="574" y="374"/>
                </a:lnTo>
                <a:lnTo>
                  <a:pt x="574" y="374"/>
                </a:lnTo>
                <a:lnTo>
                  <a:pt x="590" y="382"/>
                </a:lnTo>
                <a:lnTo>
                  <a:pt x="609" y="392"/>
                </a:lnTo>
                <a:lnTo>
                  <a:pt x="633" y="402"/>
                </a:lnTo>
                <a:lnTo>
                  <a:pt x="633" y="402"/>
                </a:lnTo>
                <a:lnTo>
                  <a:pt x="654" y="464"/>
                </a:lnTo>
                <a:lnTo>
                  <a:pt x="670" y="508"/>
                </a:lnTo>
                <a:lnTo>
                  <a:pt x="675" y="524"/>
                </a:lnTo>
                <a:lnTo>
                  <a:pt x="678" y="533"/>
                </a:lnTo>
                <a:lnTo>
                  <a:pt x="678" y="533"/>
                </a:lnTo>
                <a:lnTo>
                  <a:pt x="682" y="538"/>
                </a:lnTo>
                <a:lnTo>
                  <a:pt x="685" y="546"/>
                </a:lnTo>
                <a:lnTo>
                  <a:pt x="692" y="568"/>
                </a:lnTo>
                <a:lnTo>
                  <a:pt x="697" y="594"/>
                </a:lnTo>
                <a:lnTo>
                  <a:pt x="701" y="613"/>
                </a:lnTo>
                <a:lnTo>
                  <a:pt x="701" y="613"/>
                </a:lnTo>
                <a:lnTo>
                  <a:pt x="701" y="645"/>
                </a:lnTo>
                <a:lnTo>
                  <a:pt x="701" y="662"/>
                </a:lnTo>
                <a:lnTo>
                  <a:pt x="777" y="905"/>
                </a:lnTo>
                <a:lnTo>
                  <a:pt x="777" y="905"/>
                </a:lnTo>
                <a:lnTo>
                  <a:pt x="788" y="937"/>
                </a:lnTo>
                <a:lnTo>
                  <a:pt x="795" y="959"/>
                </a:lnTo>
                <a:lnTo>
                  <a:pt x="799" y="973"/>
                </a:lnTo>
                <a:lnTo>
                  <a:pt x="799" y="973"/>
                </a:lnTo>
                <a:lnTo>
                  <a:pt x="799" y="989"/>
                </a:lnTo>
                <a:lnTo>
                  <a:pt x="799" y="1001"/>
                </a:lnTo>
                <a:lnTo>
                  <a:pt x="830" y="1047"/>
                </a:lnTo>
                <a:lnTo>
                  <a:pt x="826" y="1056"/>
                </a:lnTo>
                <a:lnTo>
                  <a:pt x="826" y="1056"/>
                </a:lnTo>
                <a:lnTo>
                  <a:pt x="832" y="1061"/>
                </a:lnTo>
                <a:lnTo>
                  <a:pt x="845" y="1071"/>
                </a:lnTo>
                <a:lnTo>
                  <a:pt x="851" y="1079"/>
                </a:lnTo>
                <a:lnTo>
                  <a:pt x="857" y="1085"/>
                </a:lnTo>
                <a:lnTo>
                  <a:pt x="861" y="1092"/>
                </a:lnTo>
                <a:lnTo>
                  <a:pt x="862" y="1096"/>
                </a:lnTo>
                <a:lnTo>
                  <a:pt x="862" y="1100"/>
                </a:lnTo>
                <a:lnTo>
                  <a:pt x="862" y="1100"/>
                </a:lnTo>
                <a:lnTo>
                  <a:pt x="861" y="1107"/>
                </a:lnTo>
                <a:lnTo>
                  <a:pt x="858" y="1116"/>
                </a:lnTo>
                <a:lnTo>
                  <a:pt x="850" y="1136"/>
                </a:lnTo>
                <a:lnTo>
                  <a:pt x="837" y="1162"/>
                </a:lnTo>
                <a:lnTo>
                  <a:pt x="792" y="1170"/>
                </a:lnTo>
                <a:lnTo>
                  <a:pt x="763" y="1145"/>
                </a:lnTo>
                <a:lnTo>
                  <a:pt x="763" y="1145"/>
                </a:lnTo>
                <a:lnTo>
                  <a:pt x="758" y="1140"/>
                </a:lnTo>
                <a:lnTo>
                  <a:pt x="755" y="1136"/>
                </a:lnTo>
                <a:lnTo>
                  <a:pt x="752" y="1134"/>
                </a:lnTo>
                <a:lnTo>
                  <a:pt x="752" y="1134"/>
                </a:lnTo>
                <a:lnTo>
                  <a:pt x="752" y="1120"/>
                </a:lnTo>
                <a:lnTo>
                  <a:pt x="752" y="1109"/>
                </a:lnTo>
                <a:lnTo>
                  <a:pt x="746" y="1088"/>
                </a:lnTo>
                <a:lnTo>
                  <a:pt x="735" y="1075"/>
                </a:lnTo>
                <a:lnTo>
                  <a:pt x="735" y="1075"/>
                </a:lnTo>
                <a:lnTo>
                  <a:pt x="730" y="1085"/>
                </a:lnTo>
                <a:lnTo>
                  <a:pt x="725" y="1092"/>
                </a:lnTo>
                <a:lnTo>
                  <a:pt x="723" y="1095"/>
                </a:lnTo>
                <a:lnTo>
                  <a:pt x="722" y="1096"/>
                </a:lnTo>
                <a:lnTo>
                  <a:pt x="722" y="1096"/>
                </a:lnTo>
                <a:lnTo>
                  <a:pt x="714" y="1095"/>
                </a:lnTo>
                <a:lnTo>
                  <a:pt x="712" y="1093"/>
                </a:lnTo>
                <a:lnTo>
                  <a:pt x="710" y="1092"/>
                </a:lnTo>
                <a:lnTo>
                  <a:pt x="710" y="1092"/>
                </a:lnTo>
                <a:lnTo>
                  <a:pt x="704" y="1074"/>
                </a:lnTo>
                <a:lnTo>
                  <a:pt x="688" y="1037"/>
                </a:lnTo>
                <a:lnTo>
                  <a:pt x="672" y="1000"/>
                </a:lnTo>
                <a:lnTo>
                  <a:pt x="665" y="987"/>
                </a:lnTo>
                <a:lnTo>
                  <a:pt x="662" y="984"/>
                </a:lnTo>
                <a:lnTo>
                  <a:pt x="661" y="982"/>
                </a:lnTo>
                <a:lnTo>
                  <a:pt x="661" y="982"/>
                </a:lnTo>
                <a:lnTo>
                  <a:pt x="661" y="985"/>
                </a:lnTo>
                <a:lnTo>
                  <a:pt x="661" y="989"/>
                </a:lnTo>
                <a:lnTo>
                  <a:pt x="664" y="1005"/>
                </a:lnTo>
                <a:lnTo>
                  <a:pt x="675" y="1053"/>
                </a:lnTo>
                <a:lnTo>
                  <a:pt x="681" y="1079"/>
                </a:lnTo>
                <a:lnTo>
                  <a:pt x="685" y="1102"/>
                </a:lnTo>
                <a:lnTo>
                  <a:pt x="686" y="1112"/>
                </a:lnTo>
                <a:lnTo>
                  <a:pt x="686" y="1119"/>
                </a:lnTo>
                <a:lnTo>
                  <a:pt x="685" y="1124"/>
                </a:lnTo>
                <a:lnTo>
                  <a:pt x="682" y="1127"/>
                </a:lnTo>
                <a:lnTo>
                  <a:pt x="682" y="1127"/>
                </a:lnTo>
                <a:lnTo>
                  <a:pt x="676" y="1129"/>
                </a:lnTo>
                <a:lnTo>
                  <a:pt x="667" y="1130"/>
                </a:lnTo>
                <a:lnTo>
                  <a:pt x="649" y="1130"/>
                </a:lnTo>
                <a:lnTo>
                  <a:pt x="633" y="1128"/>
                </a:lnTo>
                <a:lnTo>
                  <a:pt x="627" y="1127"/>
                </a:lnTo>
                <a:lnTo>
                  <a:pt x="627" y="1127"/>
                </a:lnTo>
                <a:lnTo>
                  <a:pt x="604" y="1294"/>
                </a:lnTo>
                <a:lnTo>
                  <a:pt x="587" y="1411"/>
                </a:lnTo>
                <a:lnTo>
                  <a:pt x="581" y="1451"/>
                </a:lnTo>
                <a:lnTo>
                  <a:pt x="579" y="1463"/>
                </a:lnTo>
                <a:lnTo>
                  <a:pt x="577" y="1468"/>
                </a:lnTo>
                <a:lnTo>
                  <a:pt x="577" y="1468"/>
                </a:lnTo>
                <a:lnTo>
                  <a:pt x="572" y="1477"/>
                </a:lnTo>
                <a:lnTo>
                  <a:pt x="569" y="1483"/>
                </a:lnTo>
                <a:lnTo>
                  <a:pt x="568" y="1491"/>
                </a:lnTo>
                <a:lnTo>
                  <a:pt x="566" y="1500"/>
                </a:lnTo>
                <a:lnTo>
                  <a:pt x="566" y="1500"/>
                </a:lnTo>
                <a:lnTo>
                  <a:pt x="568" y="1507"/>
                </a:lnTo>
                <a:lnTo>
                  <a:pt x="570" y="1510"/>
                </a:lnTo>
                <a:lnTo>
                  <a:pt x="572" y="1517"/>
                </a:lnTo>
                <a:lnTo>
                  <a:pt x="575" y="1522"/>
                </a:lnTo>
                <a:lnTo>
                  <a:pt x="577" y="1532"/>
                </a:lnTo>
                <a:lnTo>
                  <a:pt x="577" y="1532"/>
                </a:lnTo>
                <a:lnTo>
                  <a:pt x="579" y="1542"/>
                </a:lnTo>
                <a:lnTo>
                  <a:pt x="579" y="1549"/>
                </a:lnTo>
                <a:lnTo>
                  <a:pt x="577" y="1562"/>
                </a:lnTo>
                <a:lnTo>
                  <a:pt x="575" y="1572"/>
                </a:lnTo>
                <a:lnTo>
                  <a:pt x="574" y="1581"/>
                </a:lnTo>
                <a:lnTo>
                  <a:pt x="574" y="1581"/>
                </a:lnTo>
                <a:lnTo>
                  <a:pt x="574" y="1585"/>
                </a:lnTo>
                <a:lnTo>
                  <a:pt x="576" y="1591"/>
                </a:lnTo>
                <a:lnTo>
                  <a:pt x="582" y="1610"/>
                </a:lnTo>
                <a:lnTo>
                  <a:pt x="604" y="1660"/>
                </a:lnTo>
                <a:lnTo>
                  <a:pt x="627" y="1711"/>
                </a:lnTo>
                <a:lnTo>
                  <a:pt x="635" y="1730"/>
                </a:lnTo>
                <a:lnTo>
                  <a:pt x="640" y="1743"/>
                </a:lnTo>
                <a:lnTo>
                  <a:pt x="640" y="1743"/>
                </a:lnTo>
                <a:lnTo>
                  <a:pt x="643" y="1756"/>
                </a:lnTo>
                <a:lnTo>
                  <a:pt x="645" y="1777"/>
                </a:lnTo>
                <a:lnTo>
                  <a:pt x="651" y="1830"/>
                </a:lnTo>
                <a:lnTo>
                  <a:pt x="657" y="1902"/>
                </a:lnTo>
                <a:lnTo>
                  <a:pt x="657" y="1919"/>
                </a:lnTo>
                <a:lnTo>
                  <a:pt x="657" y="1919"/>
                </a:lnTo>
                <a:lnTo>
                  <a:pt x="660" y="1918"/>
                </a:lnTo>
                <a:lnTo>
                  <a:pt x="665" y="1913"/>
                </a:lnTo>
                <a:lnTo>
                  <a:pt x="673" y="1909"/>
                </a:lnTo>
                <a:lnTo>
                  <a:pt x="677" y="1908"/>
                </a:lnTo>
                <a:lnTo>
                  <a:pt x="682" y="1909"/>
                </a:lnTo>
                <a:lnTo>
                  <a:pt x="682" y="1909"/>
                </a:lnTo>
                <a:lnTo>
                  <a:pt x="687" y="1910"/>
                </a:lnTo>
                <a:lnTo>
                  <a:pt x="691" y="1914"/>
                </a:lnTo>
                <a:lnTo>
                  <a:pt x="694" y="1918"/>
                </a:lnTo>
                <a:lnTo>
                  <a:pt x="696" y="1924"/>
                </a:lnTo>
                <a:lnTo>
                  <a:pt x="698" y="1930"/>
                </a:lnTo>
                <a:lnTo>
                  <a:pt x="698" y="1936"/>
                </a:lnTo>
                <a:lnTo>
                  <a:pt x="698" y="1942"/>
                </a:lnTo>
                <a:lnTo>
                  <a:pt x="697" y="1947"/>
                </a:lnTo>
                <a:lnTo>
                  <a:pt x="697" y="1947"/>
                </a:lnTo>
                <a:lnTo>
                  <a:pt x="692" y="1958"/>
                </a:lnTo>
                <a:lnTo>
                  <a:pt x="683" y="1968"/>
                </a:lnTo>
                <a:lnTo>
                  <a:pt x="678" y="1973"/>
                </a:lnTo>
                <a:lnTo>
                  <a:pt x="673" y="1977"/>
                </a:lnTo>
                <a:lnTo>
                  <a:pt x="667" y="1981"/>
                </a:lnTo>
                <a:lnTo>
                  <a:pt x="661" y="1982"/>
                </a:lnTo>
                <a:lnTo>
                  <a:pt x="661" y="1982"/>
                </a:lnTo>
                <a:lnTo>
                  <a:pt x="637" y="1989"/>
                </a:lnTo>
                <a:lnTo>
                  <a:pt x="623" y="1992"/>
                </a:lnTo>
                <a:lnTo>
                  <a:pt x="608" y="1993"/>
                </a:lnTo>
                <a:lnTo>
                  <a:pt x="608" y="1993"/>
                </a:lnTo>
                <a:lnTo>
                  <a:pt x="590" y="1995"/>
                </a:lnTo>
                <a:lnTo>
                  <a:pt x="566" y="1999"/>
                </a:lnTo>
                <a:lnTo>
                  <a:pt x="545" y="2002"/>
                </a:lnTo>
                <a:lnTo>
                  <a:pt x="539" y="2002"/>
                </a:lnTo>
                <a:lnTo>
                  <a:pt x="534" y="2000"/>
                </a:lnTo>
                <a:lnTo>
                  <a:pt x="534" y="2000"/>
                </a:lnTo>
                <a:lnTo>
                  <a:pt x="531" y="1994"/>
                </a:lnTo>
                <a:lnTo>
                  <a:pt x="527" y="1988"/>
                </a:lnTo>
                <a:lnTo>
                  <a:pt x="526" y="1981"/>
                </a:lnTo>
                <a:lnTo>
                  <a:pt x="524" y="1976"/>
                </a:lnTo>
                <a:lnTo>
                  <a:pt x="524" y="1976"/>
                </a:lnTo>
                <a:lnTo>
                  <a:pt x="526" y="1971"/>
                </a:lnTo>
                <a:lnTo>
                  <a:pt x="528" y="1967"/>
                </a:lnTo>
                <a:lnTo>
                  <a:pt x="532" y="1961"/>
                </a:lnTo>
                <a:lnTo>
                  <a:pt x="532" y="1961"/>
                </a:lnTo>
                <a:lnTo>
                  <a:pt x="531" y="1960"/>
                </a:lnTo>
                <a:lnTo>
                  <a:pt x="524" y="1951"/>
                </a:lnTo>
                <a:lnTo>
                  <a:pt x="524" y="1951"/>
                </a:lnTo>
                <a:lnTo>
                  <a:pt x="519" y="1946"/>
                </a:lnTo>
                <a:lnTo>
                  <a:pt x="515" y="1942"/>
                </a:lnTo>
                <a:lnTo>
                  <a:pt x="512" y="1939"/>
                </a:lnTo>
                <a:lnTo>
                  <a:pt x="511" y="1935"/>
                </a:lnTo>
                <a:lnTo>
                  <a:pt x="511" y="1930"/>
                </a:lnTo>
                <a:lnTo>
                  <a:pt x="510" y="1923"/>
                </a:lnTo>
                <a:lnTo>
                  <a:pt x="510" y="1923"/>
                </a:lnTo>
                <a:lnTo>
                  <a:pt x="511" y="1905"/>
                </a:lnTo>
                <a:lnTo>
                  <a:pt x="513" y="1889"/>
                </a:lnTo>
                <a:lnTo>
                  <a:pt x="515" y="1873"/>
                </a:lnTo>
                <a:lnTo>
                  <a:pt x="515" y="1866"/>
                </a:lnTo>
                <a:lnTo>
                  <a:pt x="513" y="1860"/>
                </a:lnTo>
                <a:lnTo>
                  <a:pt x="513" y="1860"/>
                </a:lnTo>
                <a:lnTo>
                  <a:pt x="510" y="1843"/>
                </a:lnTo>
                <a:lnTo>
                  <a:pt x="503" y="1822"/>
                </a:lnTo>
                <a:lnTo>
                  <a:pt x="497" y="1802"/>
                </a:lnTo>
                <a:lnTo>
                  <a:pt x="492" y="1788"/>
                </a:lnTo>
                <a:lnTo>
                  <a:pt x="492" y="1788"/>
                </a:lnTo>
                <a:lnTo>
                  <a:pt x="479" y="1764"/>
                </a:lnTo>
                <a:lnTo>
                  <a:pt x="468" y="1743"/>
                </a:lnTo>
                <a:lnTo>
                  <a:pt x="468" y="1743"/>
                </a:lnTo>
                <a:lnTo>
                  <a:pt x="463" y="1737"/>
                </a:lnTo>
                <a:lnTo>
                  <a:pt x="453" y="1727"/>
                </a:lnTo>
                <a:lnTo>
                  <a:pt x="444" y="1718"/>
                </a:lnTo>
                <a:lnTo>
                  <a:pt x="441" y="1716"/>
                </a:lnTo>
                <a:lnTo>
                  <a:pt x="439" y="1714"/>
                </a:lnTo>
                <a:lnTo>
                  <a:pt x="439" y="1714"/>
                </a:lnTo>
                <a:lnTo>
                  <a:pt x="427" y="1735"/>
                </a:lnTo>
                <a:lnTo>
                  <a:pt x="398" y="1776"/>
                </a:lnTo>
                <a:lnTo>
                  <a:pt x="367" y="1817"/>
                </a:lnTo>
                <a:lnTo>
                  <a:pt x="357" y="1829"/>
                </a:lnTo>
                <a:lnTo>
                  <a:pt x="352" y="1835"/>
                </a:lnTo>
                <a:lnTo>
                  <a:pt x="352" y="1835"/>
                </a:lnTo>
                <a:lnTo>
                  <a:pt x="351" y="1835"/>
                </a:lnTo>
                <a:lnTo>
                  <a:pt x="349" y="1838"/>
                </a:lnTo>
                <a:lnTo>
                  <a:pt x="346" y="1848"/>
                </a:lnTo>
                <a:lnTo>
                  <a:pt x="342" y="1859"/>
                </a:lnTo>
                <a:lnTo>
                  <a:pt x="337" y="1870"/>
                </a:lnTo>
                <a:lnTo>
                  <a:pt x="337" y="1870"/>
                </a:lnTo>
                <a:lnTo>
                  <a:pt x="333" y="1883"/>
                </a:lnTo>
                <a:lnTo>
                  <a:pt x="330" y="1898"/>
                </a:lnTo>
                <a:lnTo>
                  <a:pt x="327" y="1912"/>
                </a:lnTo>
                <a:lnTo>
                  <a:pt x="327" y="1919"/>
                </a:lnTo>
                <a:lnTo>
                  <a:pt x="327" y="1919"/>
                </a:lnTo>
                <a:lnTo>
                  <a:pt x="327" y="1935"/>
                </a:lnTo>
                <a:lnTo>
                  <a:pt x="327" y="1951"/>
                </a:lnTo>
                <a:lnTo>
                  <a:pt x="327" y="1951"/>
                </a:lnTo>
                <a:lnTo>
                  <a:pt x="335" y="1975"/>
                </a:lnTo>
                <a:lnTo>
                  <a:pt x="341" y="1991"/>
                </a:lnTo>
                <a:lnTo>
                  <a:pt x="345" y="2000"/>
                </a:lnTo>
                <a:lnTo>
                  <a:pt x="345" y="2000"/>
                </a:lnTo>
                <a:lnTo>
                  <a:pt x="349" y="2009"/>
                </a:lnTo>
                <a:lnTo>
                  <a:pt x="352" y="2016"/>
                </a:lnTo>
                <a:lnTo>
                  <a:pt x="354" y="2024"/>
                </a:lnTo>
                <a:lnTo>
                  <a:pt x="354" y="2032"/>
                </a:lnTo>
                <a:lnTo>
                  <a:pt x="354" y="2039"/>
                </a:lnTo>
                <a:lnTo>
                  <a:pt x="353" y="2041"/>
                </a:lnTo>
                <a:lnTo>
                  <a:pt x="351" y="2044"/>
                </a:lnTo>
                <a:lnTo>
                  <a:pt x="348" y="2045"/>
                </a:lnTo>
                <a:lnTo>
                  <a:pt x="345" y="2046"/>
                </a:lnTo>
                <a:lnTo>
                  <a:pt x="345" y="2046"/>
                </a:lnTo>
                <a:lnTo>
                  <a:pt x="335" y="2046"/>
                </a:lnTo>
                <a:lnTo>
                  <a:pt x="322" y="2044"/>
                </a:lnTo>
                <a:lnTo>
                  <a:pt x="308" y="2040"/>
                </a:lnTo>
                <a:lnTo>
                  <a:pt x="292" y="2035"/>
                </a:lnTo>
                <a:lnTo>
                  <a:pt x="276" y="2029"/>
                </a:lnTo>
                <a:lnTo>
                  <a:pt x="262" y="2021"/>
                </a:lnTo>
                <a:lnTo>
                  <a:pt x="251" y="2013"/>
                </a:lnTo>
                <a:lnTo>
                  <a:pt x="246" y="2008"/>
                </a:lnTo>
                <a:lnTo>
                  <a:pt x="242" y="2004"/>
                </a:lnTo>
                <a:lnTo>
                  <a:pt x="242" y="2004"/>
                </a:lnTo>
                <a:lnTo>
                  <a:pt x="237" y="1994"/>
                </a:lnTo>
                <a:lnTo>
                  <a:pt x="232" y="1983"/>
                </a:lnTo>
                <a:lnTo>
                  <a:pt x="226" y="1961"/>
                </a:lnTo>
                <a:lnTo>
                  <a:pt x="223" y="1941"/>
                </a:lnTo>
                <a:lnTo>
                  <a:pt x="221" y="1930"/>
                </a:lnTo>
                <a:lnTo>
                  <a:pt x="221" y="1930"/>
                </a:lnTo>
                <a:lnTo>
                  <a:pt x="221" y="1897"/>
                </a:lnTo>
                <a:lnTo>
                  <a:pt x="221" y="1870"/>
                </a:lnTo>
                <a:lnTo>
                  <a:pt x="221" y="1870"/>
                </a:lnTo>
                <a:lnTo>
                  <a:pt x="215" y="1862"/>
                </a:lnTo>
                <a:lnTo>
                  <a:pt x="210" y="1855"/>
                </a:lnTo>
                <a:lnTo>
                  <a:pt x="203" y="1845"/>
                </a:lnTo>
                <a:lnTo>
                  <a:pt x="197" y="1834"/>
                </a:lnTo>
                <a:lnTo>
                  <a:pt x="192" y="1823"/>
                </a:lnTo>
                <a:lnTo>
                  <a:pt x="189" y="1811"/>
                </a:lnTo>
                <a:lnTo>
                  <a:pt x="189" y="1804"/>
                </a:lnTo>
                <a:lnTo>
                  <a:pt x="189" y="1800"/>
                </a:lnTo>
                <a:lnTo>
                  <a:pt x="189" y="1800"/>
                </a:lnTo>
                <a:lnTo>
                  <a:pt x="193" y="1790"/>
                </a:lnTo>
                <a:lnTo>
                  <a:pt x="198" y="1781"/>
                </a:lnTo>
                <a:lnTo>
                  <a:pt x="203" y="1774"/>
                </a:lnTo>
                <a:lnTo>
                  <a:pt x="209" y="1767"/>
                </a:lnTo>
                <a:lnTo>
                  <a:pt x="214" y="1764"/>
                </a:lnTo>
                <a:lnTo>
                  <a:pt x="219" y="1760"/>
                </a:lnTo>
                <a:lnTo>
                  <a:pt x="225" y="1758"/>
                </a:lnTo>
                <a:lnTo>
                  <a:pt x="225" y="1758"/>
                </a:lnTo>
                <a:lnTo>
                  <a:pt x="226" y="1756"/>
                </a:lnTo>
                <a:lnTo>
                  <a:pt x="228" y="1755"/>
                </a:lnTo>
                <a:lnTo>
                  <a:pt x="231" y="1751"/>
                </a:lnTo>
                <a:lnTo>
                  <a:pt x="234" y="1747"/>
                </a:lnTo>
                <a:lnTo>
                  <a:pt x="239" y="1743"/>
                </a:lnTo>
                <a:lnTo>
                  <a:pt x="239" y="1743"/>
                </a:lnTo>
                <a:lnTo>
                  <a:pt x="260" y="1732"/>
                </a:lnTo>
                <a:lnTo>
                  <a:pt x="274" y="1722"/>
                </a:lnTo>
                <a:lnTo>
                  <a:pt x="274" y="1722"/>
                </a:lnTo>
                <a:lnTo>
                  <a:pt x="284" y="1690"/>
                </a:lnTo>
                <a:lnTo>
                  <a:pt x="303" y="1638"/>
                </a:lnTo>
                <a:lnTo>
                  <a:pt x="303" y="1638"/>
                </a:lnTo>
                <a:lnTo>
                  <a:pt x="308" y="1627"/>
                </a:lnTo>
                <a:lnTo>
                  <a:pt x="315" y="1616"/>
                </a:lnTo>
                <a:lnTo>
                  <a:pt x="331" y="1596"/>
                </a:lnTo>
                <a:lnTo>
                  <a:pt x="347" y="1578"/>
                </a:lnTo>
                <a:lnTo>
                  <a:pt x="352" y="1570"/>
                </a:lnTo>
                <a:lnTo>
                  <a:pt x="356" y="1564"/>
                </a:lnTo>
                <a:lnTo>
                  <a:pt x="356" y="1564"/>
                </a:lnTo>
                <a:lnTo>
                  <a:pt x="358" y="1557"/>
                </a:lnTo>
                <a:lnTo>
                  <a:pt x="362" y="1548"/>
                </a:lnTo>
                <a:lnTo>
                  <a:pt x="373" y="1527"/>
                </a:lnTo>
                <a:lnTo>
                  <a:pt x="383" y="1505"/>
                </a:lnTo>
                <a:lnTo>
                  <a:pt x="385" y="1494"/>
                </a:lnTo>
                <a:lnTo>
                  <a:pt x="386" y="1486"/>
                </a:lnTo>
                <a:lnTo>
                  <a:pt x="386" y="1486"/>
                </a:lnTo>
                <a:lnTo>
                  <a:pt x="385" y="1478"/>
                </a:lnTo>
                <a:lnTo>
                  <a:pt x="381" y="1468"/>
                </a:lnTo>
                <a:lnTo>
                  <a:pt x="374" y="1457"/>
                </a:lnTo>
                <a:lnTo>
                  <a:pt x="368" y="1446"/>
                </a:lnTo>
                <a:lnTo>
                  <a:pt x="354" y="1427"/>
                </a:lnTo>
                <a:lnTo>
                  <a:pt x="348" y="1419"/>
                </a:lnTo>
                <a:lnTo>
                  <a:pt x="348" y="1419"/>
                </a:lnTo>
                <a:lnTo>
                  <a:pt x="345" y="1414"/>
                </a:lnTo>
                <a:lnTo>
                  <a:pt x="337" y="1401"/>
                </a:lnTo>
                <a:lnTo>
                  <a:pt x="327" y="1382"/>
                </a:lnTo>
                <a:lnTo>
                  <a:pt x="324" y="1371"/>
                </a:lnTo>
                <a:lnTo>
                  <a:pt x="320" y="1360"/>
                </a:lnTo>
                <a:lnTo>
                  <a:pt x="320" y="1360"/>
                </a:lnTo>
                <a:lnTo>
                  <a:pt x="306" y="1305"/>
                </a:lnTo>
                <a:lnTo>
                  <a:pt x="300" y="1283"/>
                </a:lnTo>
                <a:lnTo>
                  <a:pt x="299" y="1276"/>
                </a:lnTo>
                <a:lnTo>
                  <a:pt x="299" y="1272"/>
                </a:lnTo>
                <a:lnTo>
                  <a:pt x="299" y="1272"/>
                </a:lnTo>
                <a:lnTo>
                  <a:pt x="298" y="1265"/>
                </a:lnTo>
                <a:lnTo>
                  <a:pt x="292" y="1247"/>
                </a:lnTo>
                <a:lnTo>
                  <a:pt x="276" y="1201"/>
                </a:lnTo>
                <a:lnTo>
                  <a:pt x="250" y="1134"/>
                </a:lnTo>
                <a:lnTo>
                  <a:pt x="250" y="1134"/>
                </a:lnTo>
                <a:lnTo>
                  <a:pt x="208" y="1139"/>
                </a:lnTo>
                <a:lnTo>
                  <a:pt x="176" y="1141"/>
                </a:lnTo>
                <a:lnTo>
                  <a:pt x="163" y="1141"/>
                </a:lnTo>
                <a:lnTo>
                  <a:pt x="155" y="1141"/>
                </a:lnTo>
                <a:lnTo>
                  <a:pt x="155" y="1141"/>
                </a:lnTo>
                <a:lnTo>
                  <a:pt x="144" y="1139"/>
                </a:lnTo>
                <a:lnTo>
                  <a:pt x="135" y="1135"/>
                </a:lnTo>
                <a:lnTo>
                  <a:pt x="129" y="1132"/>
                </a:lnTo>
                <a:lnTo>
                  <a:pt x="126" y="1129"/>
                </a:lnTo>
                <a:lnTo>
                  <a:pt x="126" y="1127"/>
                </a:lnTo>
                <a:lnTo>
                  <a:pt x="126" y="1127"/>
                </a:lnTo>
                <a:lnTo>
                  <a:pt x="134" y="1043"/>
                </a:lnTo>
                <a:lnTo>
                  <a:pt x="113" y="1043"/>
                </a:lnTo>
                <a:lnTo>
                  <a:pt x="113" y="1043"/>
                </a:lnTo>
                <a:lnTo>
                  <a:pt x="114" y="1047"/>
                </a:lnTo>
                <a:lnTo>
                  <a:pt x="117" y="1054"/>
                </a:lnTo>
                <a:lnTo>
                  <a:pt x="117" y="1059"/>
                </a:lnTo>
                <a:lnTo>
                  <a:pt x="117" y="1063"/>
                </a:lnTo>
                <a:lnTo>
                  <a:pt x="115" y="1066"/>
                </a:lnTo>
                <a:lnTo>
                  <a:pt x="113" y="1067"/>
                </a:lnTo>
                <a:lnTo>
                  <a:pt x="113" y="1067"/>
                </a:lnTo>
                <a:lnTo>
                  <a:pt x="103" y="1070"/>
                </a:lnTo>
                <a:lnTo>
                  <a:pt x="102" y="1071"/>
                </a:lnTo>
                <a:lnTo>
                  <a:pt x="102" y="1071"/>
                </a:lnTo>
                <a:lnTo>
                  <a:pt x="93" y="1081"/>
                </a:lnTo>
                <a:lnTo>
                  <a:pt x="87" y="1091"/>
                </a:lnTo>
                <a:lnTo>
                  <a:pt x="85" y="1095"/>
                </a:lnTo>
                <a:lnTo>
                  <a:pt x="85" y="1100"/>
                </a:lnTo>
                <a:lnTo>
                  <a:pt x="85" y="1100"/>
                </a:lnTo>
                <a:lnTo>
                  <a:pt x="85" y="1117"/>
                </a:lnTo>
                <a:lnTo>
                  <a:pt x="86" y="1127"/>
                </a:lnTo>
                <a:lnTo>
                  <a:pt x="88" y="1134"/>
                </a:lnTo>
                <a:lnTo>
                  <a:pt x="88" y="1134"/>
                </a:lnTo>
                <a:lnTo>
                  <a:pt x="97" y="1150"/>
                </a:lnTo>
                <a:lnTo>
                  <a:pt x="101" y="1160"/>
                </a:lnTo>
                <a:lnTo>
                  <a:pt x="102" y="1165"/>
                </a:lnTo>
                <a:lnTo>
                  <a:pt x="102" y="1170"/>
                </a:lnTo>
                <a:lnTo>
                  <a:pt x="102" y="1170"/>
                </a:lnTo>
                <a:lnTo>
                  <a:pt x="102" y="1171"/>
                </a:lnTo>
                <a:lnTo>
                  <a:pt x="101" y="1172"/>
                </a:lnTo>
                <a:lnTo>
                  <a:pt x="98" y="1172"/>
                </a:lnTo>
                <a:lnTo>
                  <a:pt x="93" y="1171"/>
                </a:lnTo>
                <a:lnTo>
                  <a:pt x="90" y="1167"/>
                </a:lnTo>
                <a:lnTo>
                  <a:pt x="81" y="1160"/>
                </a:lnTo>
                <a:lnTo>
                  <a:pt x="77" y="1155"/>
                </a:lnTo>
                <a:lnTo>
                  <a:pt x="77" y="1155"/>
                </a:lnTo>
                <a:lnTo>
                  <a:pt x="78" y="1171"/>
                </a:lnTo>
                <a:lnTo>
                  <a:pt x="78" y="1183"/>
                </a:lnTo>
                <a:lnTo>
                  <a:pt x="77" y="1191"/>
                </a:lnTo>
                <a:lnTo>
                  <a:pt x="77" y="1191"/>
                </a:lnTo>
                <a:lnTo>
                  <a:pt x="75" y="1193"/>
                </a:lnTo>
                <a:lnTo>
                  <a:pt x="72" y="1196"/>
                </a:lnTo>
                <a:lnTo>
                  <a:pt x="67" y="1196"/>
                </a:lnTo>
                <a:lnTo>
                  <a:pt x="60" y="1194"/>
                </a:lnTo>
                <a:lnTo>
                  <a:pt x="60" y="1194"/>
                </a:lnTo>
                <a:lnTo>
                  <a:pt x="50" y="1191"/>
                </a:lnTo>
                <a:lnTo>
                  <a:pt x="40" y="1186"/>
                </a:lnTo>
                <a:lnTo>
                  <a:pt x="35" y="1182"/>
                </a:lnTo>
                <a:lnTo>
                  <a:pt x="30" y="1177"/>
                </a:lnTo>
                <a:lnTo>
                  <a:pt x="25" y="1172"/>
                </a:lnTo>
                <a:lnTo>
                  <a:pt x="21" y="1166"/>
                </a:lnTo>
                <a:lnTo>
                  <a:pt x="21" y="1166"/>
                </a:lnTo>
                <a:lnTo>
                  <a:pt x="18" y="1157"/>
                </a:lnTo>
                <a:lnTo>
                  <a:pt x="14" y="1145"/>
                </a:lnTo>
                <a:lnTo>
                  <a:pt x="13" y="1132"/>
                </a:lnTo>
                <a:lnTo>
                  <a:pt x="12" y="1117"/>
                </a:lnTo>
                <a:lnTo>
                  <a:pt x="11" y="1092"/>
                </a:lnTo>
                <a:lnTo>
                  <a:pt x="11" y="1081"/>
                </a:lnTo>
                <a:lnTo>
                  <a:pt x="11" y="1081"/>
                </a:lnTo>
                <a:lnTo>
                  <a:pt x="9" y="1082"/>
                </a:lnTo>
                <a:lnTo>
                  <a:pt x="7" y="1082"/>
                </a:lnTo>
                <a:lnTo>
                  <a:pt x="3" y="1082"/>
                </a:lnTo>
                <a:lnTo>
                  <a:pt x="1" y="1080"/>
                </a:lnTo>
                <a:lnTo>
                  <a:pt x="0" y="1077"/>
                </a:lnTo>
                <a:lnTo>
                  <a:pt x="0" y="1077"/>
                </a:lnTo>
                <a:lnTo>
                  <a:pt x="0" y="1071"/>
                </a:lnTo>
                <a:lnTo>
                  <a:pt x="2" y="1058"/>
                </a:lnTo>
                <a:lnTo>
                  <a:pt x="11" y="1019"/>
                </a:lnTo>
                <a:lnTo>
                  <a:pt x="19" y="979"/>
                </a:lnTo>
                <a:lnTo>
                  <a:pt x="24" y="954"/>
                </a:lnTo>
                <a:lnTo>
                  <a:pt x="24" y="954"/>
                </a:lnTo>
                <a:lnTo>
                  <a:pt x="29" y="941"/>
                </a:lnTo>
                <a:lnTo>
                  <a:pt x="38" y="912"/>
                </a:lnTo>
                <a:lnTo>
                  <a:pt x="66" y="833"/>
                </a:lnTo>
                <a:lnTo>
                  <a:pt x="93" y="754"/>
                </a:lnTo>
                <a:lnTo>
                  <a:pt x="102" y="726"/>
                </a:lnTo>
                <a:lnTo>
                  <a:pt x="104" y="716"/>
                </a:lnTo>
                <a:lnTo>
                  <a:pt x="106" y="711"/>
                </a:lnTo>
                <a:lnTo>
                  <a:pt x="106" y="711"/>
                </a:lnTo>
                <a:lnTo>
                  <a:pt x="102" y="684"/>
                </a:lnTo>
                <a:lnTo>
                  <a:pt x="102" y="668"/>
                </a:lnTo>
                <a:lnTo>
                  <a:pt x="102" y="656"/>
                </a:lnTo>
                <a:lnTo>
                  <a:pt x="102" y="656"/>
                </a:lnTo>
                <a:lnTo>
                  <a:pt x="108" y="636"/>
                </a:lnTo>
                <a:lnTo>
                  <a:pt x="118" y="607"/>
                </a:lnTo>
                <a:lnTo>
                  <a:pt x="123" y="589"/>
                </a:lnTo>
                <a:lnTo>
                  <a:pt x="125" y="575"/>
                </a:lnTo>
                <a:lnTo>
                  <a:pt x="128" y="561"/>
                </a:lnTo>
                <a:lnTo>
                  <a:pt x="128" y="555"/>
                </a:lnTo>
                <a:lnTo>
                  <a:pt x="126" y="550"/>
                </a:lnTo>
                <a:lnTo>
                  <a:pt x="126" y="550"/>
                </a:lnTo>
                <a:lnTo>
                  <a:pt x="125" y="540"/>
                </a:lnTo>
                <a:lnTo>
                  <a:pt x="126" y="530"/>
                </a:lnTo>
                <a:lnTo>
                  <a:pt x="129" y="519"/>
                </a:lnTo>
                <a:lnTo>
                  <a:pt x="133" y="508"/>
                </a:lnTo>
                <a:lnTo>
                  <a:pt x="140" y="488"/>
                </a:lnTo>
                <a:lnTo>
                  <a:pt x="142" y="481"/>
                </a:lnTo>
                <a:lnTo>
                  <a:pt x="144" y="476"/>
                </a:lnTo>
                <a:lnTo>
                  <a:pt x="144" y="476"/>
                </a:lnTo>
                <a:lnTo>
                  <a:pt x="149" y="448"/>
                </a:lnTo>
                <a:lnTo>
                  <a:pt x="151" y="430"/>
                </a:lnTo>
                <a:lnTo>
                  <a:pt x="151" y="416"/>
                </a:lnTo>
                <a:lnTo>
                  <a:pt x="151" y="416"/>
                </a:lnTo>
                <a:lnTo>
                  <a:pt x="151" y="413"/>
                </a:lnTo>
                <a:lnTo>
                  <a:pt x="154" y="409"/>
                </a:lnTo>
                <a:lnTo>
                  <a:pt x="159" y="402"/>
                </a:lnTo>
                <a:lnTo>
                  <a:pt x="167" y="395"/>
                </a:lnTo>
                <a:lnTo>
                  <a:pt x="177" y="388"/>
                </a:lnTo>
                <a:lnTo>
                  <a:pt x="189" y="381"/>
                </a:lnTo>
                <a:lnTo>
                  <a:pt x="202" y="376"/>
                </a:lnTo>
                <a:lnTo>
                  <a:pt x="214" y="372"/>
                </a:lnTo>
                <a:lnTo>
                  <a:pt x="225" y="370"/>
                </a:lnTo>
                <a:lnTo>
                  <a:pt x="225" y="370"/>
                </a:lnTo>
                <a:lnTo>
                  <a:pt x="231" y="370"/>
                </a:lnTo>
                <a:lnTo>
                  <a:pt x="237" y="367"/>
                </a:lnTo>
                <a:lnTo>
                  <a:pt x="252" y="361"/>
                </a:lnTo>
                <a:lnTo>
                  <a:pt x="268" y="354"/>
                </a:lnTo>
                <a:lnTo>
                  <a:pt x="284" y="345"/>
                </a:lnTo>
                <a:lnTo>
                  <a:pt x="313" y="328"/>
                </a:lnTo>
                <a:lnTo>
                  <a:pt x="324" y="321"/>
                </a:lnTo>
                <a:lnTo>
                  <a:pt x="327" y="292"/>
                </a:lnTo>
                <a:lnTo>
                  <a:pt x="345" y="290"/>
                </a:lnTo>
                <a:lnTo>
                  <a:pt x="348" y="262"/>
                </a:lnTo>
                <a:lnTo>
                  <a:pt x="373" y="258"/>
                </a:lnTo>
                <a:lnTo>
                  <a:pt x="365" y="247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619885" y="743504"/>
            <a:ext cx="719343" cy="1717864"/>
          </a:xfrm>
          <a:custGeom>
            <a:avLst/>
            <a:gdLst>
              <a:gd name="T0" fmla="*/ 266 w 705"/>
              <a:gd name="T1" fmla="*/ 55 h 1686"/>
              <a:gd name="T2" fmla="*/ 260 w 705"/>
              <a:gd name="T3" fmla="*/ 89 h 1686"/>
              <a:gd name="T4" fmla="*/ 255 w 705"/>
              <a:gd name="T5" fmla="*/ 129 h 1686"/>
              <a:gd name="T6" fmla="*/ 251 w 705"/>
              <a:gd name="T7" fmla="*/ 196 h 1686"/>
              <a:gd name="T8" fmla="*/ 281 w 705"/>
              <a:gd name="T9" fmla="*/ 253 h 1686"/>
              <a:gd name="T10" fmla="*/ 212 w 705"/>
              <a:gd name="T11" fmla="*/ 282 h 1686"/>
              <a:gd name="T12" fmla="*/ 142 w 705"/>
              <a:gd name="T13" fmla="*/ 383 h 1686"/>
              <a:gd name="T14" fmla="*/ 64 w 705"/>
              <a:gd name="T15" fmla="*/ 591 h 1686"/>
              <a:gd name="T16" fmla="*/ 39 w 705"/>
              <a:gd name="T17" fmla="*/ 693 h 1686"/>
              <a:gd name="T18" fmla="*/ 16 w 705"/>
              <a:gd name="T19" fmla="*/ 827 h 1686"/>
              <a:gd name="T20" fmla="*/ 0 w 705"/>
              <a:gd name="T21" fmla="*/ 928 h 1686"/>
              <a:gd name="T22" fmla="*/ 25 w 705"/>
              <a:gd name="T23" fmla="*/ 967 h 1686"/>
              <a:gd name="T24" fmla="*/ 48 w 705"/>
              <a:gd name="T25" fmla="*/ 978 h 1686"/>
              <a:gd name="T26" fmla="*/ 54 w 705"/>
              <a:gd name="T27" fmla="*/ 972 h 1686"/>
              <a:gd name="T28" fmla="*/ 69 w 705"/>
              <a:gd name="T29" fmla="*/ 918 h 1686"/>
              <a:gd name="T30" fmla="*/ 89 w 705"/>
              <a:gd name="T31" fmla="*/ 869 h 1686"/>
              <a:gd name="T32" fmla="*/ 96 w 705"/>
              <a:gd name="T33" fmla="*/ 812 h 1686"/>
              <a:gd name="T34" fmla="*/ 163 w 705"/>
              <a:gd name="T35" fmla="*/ 622 h 1686"/>
              <a:gd name="T36" fmla="*/ 182 w 705"/>
              <a:gd name="T37" fmla="*/ 670 h 1686"/>
              <a:gd name="T38" fmla="*/ 193 w 705"/>
              <a:gd name="T39" fmla="*/ 817 h 1686"/>
              <a:gd name="T40" fmla="*/ 207 w 705"/>
              <a:gd name="T41" fmla="*/ 874 h 1686"/>
              <a:gd name="T42" fmla="*/ 235 w 705"/>
              <a:gd name="T43" fmla="*/ 1141 h 1686"/>
              <a:gd name="T44" fmla="*/ 254 w 705"/>
              <a:gd name="T45" fmla="*/ 1193 h 1686"/>
              <a:gd name="T46" fmla="*/ 270 w 705"/>
              <a:gd name="T47" fmla="*/ 1225 h 1686"/>
              <a:gd name="T48" fmla="*/ 261 w 705"/>
              <a:gd name="T49" fmla="*/ 1505 h 1686"/>
              <a:gd name="T50" fmla="*/ 244 w 705"/>
              <a:gd name="T51" fmla="*/ 1556 h 1686"/>
              <a:gd name="T52" fmla="*/ 230 w 705"/>
              <a:gd name="T53" fmla="*/ 1593 h 1686"/>
              <a:gd name="T54" fmla="*/ 203 w 705"/>
              <a:gd name="T55" fmla="*/ 1623 h 1686"/>
              <a:gd name="T56" fmla="*/ 204 w 705"/>
              <a:gd name="T57" fmla="*/ 1660 h 1686"/>
              <a:gd name="T58" fmla="*/ 278 w 705"/>
              <a:gd name="T59" fmla="*/ 1685 h 1686"/>
              <a:gd name="T60" fmla="*/ 333 w 705"/>
              <a:gd name="T61" fmla="*/ 1660 h 1686"/>
              <a:gd name="T62" fmla="*/ 352 w 705"/>
              <a:gd name="T63" fmla="*/ 1641 h 1686"/>
              <a:gd name="T64" fmla="*/ 430 w 705"/>
              <a:gd name="T65" fmla="*/ 1632 h 1686"/>
              <a:gd name="T66" fmla="*/ 511 w 705"/>
              <a:gd name="T67" fmla="*/ 1591 h 1686"/>
              <a:gd name="T68" fmla="*/ 511 w 705"/>
              <a:gd name="T69" fmla="*/ 1544 h 1686"/>
              <a:gd name="T70" fmla="*/ 443 w 705"/>
              <a:gd name="T71" fmla="*/ 1248 h 1686"/>
              <a:gd name="T72" fmla="*/ 539 w 705"/>
              <a:gd name="T73" fmla="*/ 882 h 1686"/>
              <a:gd name="T74" fmla="*/ 553 w 705"/>
              <a:gd name="T75" fmla="*/ 858 h 1686"/>
              <a:gd name="T76" fmla="*/ 581 w 705"/>
              <a:gd name="T77" fmla="*/ 686 h 1686"/>
              <a:gd name="T78" fmla="*/ 606 w 705"/>
              <a:gd name="T79" fmla="*/ 918 h 1686"/>
              <a:gd name="T80" fmla="*/ 611 w 705"/>
              <a:gd name="T81" fmla="*/ 987 h 1686"/>
              <a:gd name="T82" fmla="*/ 631 w 705"/>
              <a:gd name="T83" fmla="*/ 972 h 1686"/>
              <a:gd name="T84" fmla="*/ 641 w 705"/>
              <a:gd name="T85" fmla="*/ 987 h 1686"/>
              <a:gd name="T86" fmla="*/ 634 w 705"/>
              <a:gd name="T87" fmla="*/ 1031 h 1686"/>
              <a:gd name="T88" fmla="*/ 660 w 705"/>
              <a:gd name="T89" fmla="*/ 1007 h 1686"/>
              <a:gd name="T90" fmla="*/ 692 w 705"/>
              <a:gd name="T91" fmla="*/ 987 h 1686"/>
              <a:gd name="T92" fmla="*/ 695 w 705"/>
              <a:gd name="T93" fmla="*/ 884 h 1686"/>
              <a:gd name="T94" fmla="*/ 705 w 705"/>
              <a:gd name="T95" fmla="*/ 861 h 1686"/>
              <a:gd name="T96" fmla="*/ 692 w 705"/>
              <a:gd name="T97" fmla="*/ 754 h 1686"/>
              <a:gd name="T98" fmla="*/ 677 w 705"/>
              <a:gd name="T99" fmla="*/ 481 h 1686"/>
              <a:gd name="T100" fmla="*/ 645 w 705"/>
              <a:gd name="T101" fmla="*/ 445 h 1686"/>
              <a:gd name="T102" fmla="*/ 599 w 705"/>
              <a:gd name="T103" fmla="*/ 335 h 1686"/>
              <a:gd name="T104" fmla="*/ 552 w 705"/>
              <a:gd name="T105" fmla="*/ 272 h 1686"/>
              <a:gd name="T106" fmla="*/ 503 w 705"/>
              <a:gd name="T107" fmla="*/ 238 h 1686"/>
              <a:gd name="T108" fmla="*/ 467 w 705"/>
              <a:gd name="T109" fmla="*/ 128 h 1686"/>
              <a:gd name="T110" fmla="*/ 451 w 705"/>
              <a:gd name="T111" fmla="*/ 49 h 1686"/>
              <a:gd name="T112" fmla="*/ 419 w 705"/>
              <a:gd name="T113" fmla="*/ 16 h 1686"/>
              <a:gd name="T114" fmla="*/ 385 w 705"/>
              <a:gd name="T115" fmla="*/ 2 h 1686"/>
              <a:gd name="T116" fmla="*/ 321 w 705"/>
              <a:gd name="T117" fmla="*/ 5 h 16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705" h="1686">
                <a:moveTo>
                  <a:pt x="296" y="21"/>
                </a:moveTo>
                <a:lnTo>
                  <a:pt x="296" y="21"/>
                </a:lnTo>
                <a:lnTo>
                  <a:pt x="278" y="37"/>
                </a:lnTo>
                <a:lnTo>
                  <a:pt x="268" y="48"/>
                </a:lnTo>
                <a:lnTo>
                  <a:pt x="266" y="53"/>
                </a:lnTo>
                <a:lnTo>
                  <a:pt x="265" y="54"/>
                </a:lnTo>
                <a:lnTo>
                  <a:pt x="266" y="55"/>
                </a:lnTo>
                <a:lnTo>
                  <a:pt x="266" y="55"/>
                </a:lnTo>
                <a:lnTo>
                  <a:pt x="273" y="60"/>
                </a:lnTo>
                <a:lnTo>
                  <a:pt x="276" y="63"/>
                </a:lnTo>
                <a:lnTo>
                  <a:pt x="276" y="65"/>
                </a:lnTo>
                <a:lnTo>
                  <a:pt x="276" y="65"/>
                </a:lnTo>
                <a:lnTo>
                  <a:pt x="266" y="78"/>
                </a:lnTo>
                <a:lnTo>
                  <a:pt x="260" y="89"/>
                </a:lnTo>
                <a:lnTo>
                  <a:pt x="257" y="94"/>
                </a:lnTo>
                <a:lnTo>
                  <a:pt x="256" y="100"/>
                </a:lnTo>
                <a:lnTo>
                  <a:pt x="256" y="100"/>
                </a:lnTo>
                <a:lnTo>
                  <a:pt x="256" y="117"/>
                </a:lnTo>
                <a:lnTo>
                  <a:pt x="256" y="124"/>
                </a:lnTo>
                <a:lnTo>
                  <a:pt x="256" y="124"/>
                </a:lnTo>
                <a:lnTo>
                  <a:pt x="255" y="129"/>
                </a:lnTo>
                <a:lnTo>
                  <a:pt x="251" y="144"/>
                </a:lnTo>
                <a:lnTo>
                  <a:pt x="251" y="144"/>
                </a:lnTo>
                <a:lnTo>
                  <a:pt x="250" y="153"/>
                </a:lnTo>
                <a:lnTo>
                  <a:pt x="250" y="159"/>
                </a:lnTo>
                <a:lnTo>
                  <a:pt x="251" y="169"/>
                </a:lnTo>
                <a:lnTo>
                  <a:pt x="251" y="169"/>
                </a:lnTo>
                <a:lnTo>
                  <a:pt x="251" y="196"/>
                </a:lnTo>
                <a:lnTo>
                  <a:pt x="251" y="213"/>
                </a:lnTo>
                <a:lnTo>
                  <a:pt x="251" y="223"/>
                </a:lnTo>
                <a:lnTo>
                  <a:pt x="251" y="223"/>
                </a:lnTo>
                <a:lnTo>
                  <a:pt x="252" y="225"/>
                </a:lnTo>
                <a:lnTo>
                  <a:pt x="256" y="230"/>
                </a:lnTo>
                <a:lnTo>
                  <a:pt x="266" y="240"/>
                </a:lnTo>
                <a:lnTo>
                  <a:pt x="281" y="253"/>
                </a:lnTo>
                <a:lnTo>
                  <a:pt x="281" y="267"/>
                </a:lnTo>
                <a:lnTo>
                  <a:pt x="246" y="277"/>
                </a:lnTo>
                <a:lnTo>
                  <a:pt x="246" y="277"/>
                </a:lnTo>
                <a:lnTo>
                  <a:pt x="232" y="278"/>
                </a:lnTo>
                <a:lnTo>
                  <a:pt x="219" y="280"/>
                </a:lnTo>
                <a:lnTo>
                  <a:pt x="212" y="282"/>
                </a:lnTo>
                <a:lnTo>
                  <a:pt x="212" y="282"/>
                </a:lnTo>
                <a:lnTo>
                  <a:pt x="207" y="286"/>
                </a:lnTo>
                <a:lnTo>
                  <a:pt x="199" y="294"/>
                </a:lnTo>
                <a:lnTo>
                  <a:pt x="190" y="308"/>
                </a:lnTo>
                <a:lnTo>
                  <a:pt x="177" y="323"/>
                </a:lnTo>
                <a:lnTo>
                  <a:pt x="165" y="341"/>
                </a:lnTo>
                <a:lnTo>
                  <a:pt x="153" y="362"/>
                </a:lnTo>
                <a:lnTo>
                  <a:pt x="142" y="383"/>
                </a:lnTo>
                <a:lnTo>
                  <a:pt x="133" y="405"/>
                </a:lnTo>
                <a:lnTo>
                  <a:pt x="133" y="405"/>
                </a:lnTo>
                <a:lnTo>
                  <a:pt x="100" y="499"/>
                </a:lnTo>
                <a:lnTo>
                  <a:pt x="85" y="541"/>
                </a:lnTo>
                <a:lnTo>
                  <a:pt x="74" y="568"/>
                </a:lnTo>
                <a:lnTo>
                  <a:pt x="74" y="568"/>
                </a:lnTo>
                <a:lnTo>
                  <a:pt x="64" y="591"/>
                </a:lnTo>
                <a:lnTo>
                  <a:pt x="54" y="617"/>
                </a:lnTo>
                <a:lnTo>
                  <a:pt x="47" y="641"/>
                </a:lnTo>
                <a:lnTo>
                  <a:pt x="44" y="648"/>
                </a:lnTo>
                <a:lnTo>
                  <a:pt x="44" y="652"/>
                </a:lnTo>
                <a:lnTo>
                  <a:pt x="44" y="652"/>
                </a:lnTo>
                <a:lnTo>
                  <a:pt x="43" y="665"/>
                </a:lnTo>
                <a:lnTo>
                  <a:pt x="39" y="693"/>
                </a:lnTo>
                <a:lnTo>
                  <a:pt x="34" y="731"/>
                </a:lnTo>
                <a:lnTo>
                  <a:pt x="34" y="731"/>
                </a:lnTo>
                <a:lnTo>
                  <a:pt x="28" y="771"/>
                </a:lnTo>
                <a:lnTo>
                  <a:pt x="23" y="801"/>
                </a:lnTo>
                <a:lnTo>
                  <a:pt x="20" y="815"/>
                </a:lnTo>
                <a:lnTo>
                  <a:pt x="20" y="815"/>
                </a:lnTo>
                <a:lnTo>
                  <a:pt x="16" y="827"/>
                </a:lnTo>
                <a:lnTo>
                  <a:pt x="9" y="850"/>
                </a:lnTo>
                <a:lnTo>
                  <a:pt x="0" y="884"/>
                </a:lnTo>
                <a:lnTo>
                  <a:pt x="0" y="884"/>
                </a:lnTo>
                <a:lnTo>
                  <a:pt x="1" y="904"/>
                </a:lnTo>
                <a:lnTo>
                  <a:pt x="1" y="921"/>
                </a:lnTo>
                <a:lnTo>
                  <a:pt x="1" y="925"/>
                </a:lnTo>
                <a:lnTo>
                  <a:pt x="0" y="928"/>
                </a:lnTo>
                <a:lnTo>
                  <a:pt x="0" y="928"/>
                </a:lnTo>
                <a:lnTo>
                  <a:pt x="0" y="929"/>
                </a:lnTo>
                <a:lnTo>
                  <a:pt x="1" y="933"/>
                </a:lnTo>
                <a:lnTo>
                  <a:pt x="9" y="943"/>
                </a:lnTo>
                <a:lnTo>
                  <a:pt x="17" y="955"/>
                </a:lnTo>
                <a:lnTo>
                  <a:pt x="25" y="967"/>
                </a:lnTo>
                <a:lnTo>
                  <a:pt x="25" y="967"/>
                </a:lnTo>
                <a:lnTo>
                  <a:pt x="28" y="972"/>
                </a:lnTo>
                <a:lnTo>
                  <a:pt x="32" y="976"/>
                </a:lnTo>
                <a:lnTo>
                  <a:pt x="36" y="978"/>
                </a:lnTo>
                <a:lnTo>
                  <a:pt x="39" y="980"/>
                </a:lnTo>
                <a:lnTo>
                  <a:pt x="43" y="980"/>
                </a:lnTo>
                <a:lnTo>
                  <a:pt x="45" y="980"/>
                </a:lnTo>
                <a:lnTo>
                  <a:pt x="48" y="978"/>
                </a:lnTo>
                <a:lnTo>
                  <a:pt x="49" y="977"/>
                </a:lnTo>
                <a:lnTo>
                  <a:pt x="49" y="977"/>
                </a:lnTo>
                <a:lnTo>
                  <a:pt x="49" y="976"/>
                </a:lnTo>
                <a:lnTo>
                  <a:pt x="48" y="976"/>
                </a:lnTo>
                <a:lnTo>
                  <a:pt x="48" y="977"/>
                </a:lnTo>
                <a:lnTo>
                  <a:pt x="48" y="977"/>
                </a:lnTo>
                <a:lnTo>
                  <a:pt x="54" y="972"/>
                </a:lnTo>
                <a:lnTo>
                  <a:pt x="54" y="972"/>
                </a:lnTo>
                <a:lnTo>
                  <a:pt x="58" y="967"/>
                </a:lnTo>
                <a:lnTo>
                  <a:pt x="61" y="961"/>
                </a:lnTo>
                <a:lnTo>
                  <a:pt x="64" y="953"/>
                </a:lnTo>
                <a:lnTo>
                  <a:pt x="66" y="944"/>
                </a:lnTo>
                <a:lnTo>
                  <a:pt x="69" y="928"/>
                </a:lnTo>
                <a:lnTo>
                  <a:pt x="69" y="918"/>
                </a:lnTo>
                <a:lnTo>
                  <a:pt x="69" y="918"/>
                </a:lnTo>
                <a:lnTo>
                  <a:pt x="69" y="914"/>
                </a:lnTo>
                <a:lnTo>
                  <a:pt x="71" y="909"/>
                </a:lnTo>
                <a:lnTo>
                  <a:pt x="78" y="898"/>
                </a:lnTo>
                <a:lnTo>
                  <a:pt x="84" y="884"/>
                </a:lnTo>
                <a:lnTo>
                  <a:pt x="86" y="876"/>
                </a:lnTo>
                <a:lnTo>
                  <a:pt x="89" y="869"/>
                </a:lnTo>
                <a:lnTo>
                  <a:pt x="89" y="869"/>
                </a:lnTo>
                <a:lnTo>
                  <a:pt x="94" y="844"/>
                </a:lnTo>
                <a:lnTo>
                  <a:pt x="95" y="835"/>
                </a:lnTo>
                <a:lnTo>
                  <a:pt x="94" y="829"/>
                </a:lnTo>
                <a:lnTo>
                  <a:pt x="94" y="829"/>
                </a:lnTo>
                <a:lnTo>
                  <a:pt x="94" y="823"/>
                </a:lnTo>
                <a:lnTo>
                  <a:pt x="96" y="812"/>
                </a:lnTo>
                <a:lnTo>
                  <a:pt x="102" y="780"/>
                </a:lnTo>
                <a:lnTo>
                  <a:pt x="113" y="736"/>
                </a:lnTo>
                <a:lnTo>
                  <a:pt x="113" y="736"/>
                </a:lnTo>
                <a:lnTo>
                  <a:pt x="137" y="684"/>
                </a:lnTo>
                <a:lnTo>
                  <a:pt x="154" y="646"/>
                </a:lnTo>
                <a:lnTo>
                  <a:pt x="160" y="631"/>
                </a:lnTo>
                <a:lnTo>
                  <a:pt x="163" y="622"/>
                </a:lnTo>
                <a:lnTo>
                  <a:pt x="163" y="622"/>
                </a:lnTo>
                <a:lnTo>
                  <a:pt x="164" y="617"/>
                </a:lnTo>
                <a:lnTo>
                  <a:pt x="166" y="611"/>
                </a:lnTo>
                <a:lnTo>
                  <a:pt x="174" y="600"/>
                </a:lnTo>
                <a:lnTo>
                  <a:pt x="182" y="588"/>
                </a:lnTo>
                <a:lnTo>
                  <a:pt x="182" y="588"/>
                </a:lnTo>
                <a:lnTo>
                  <a:pt x="182" y="670"/>
                </a:lnTo>
                <a:lnTo>
                  <a:pt x="183" y="732"/>
                </a:lnTo>
                <a:lnTo>
                  <a:pt x="185" y="755"/>
                </a:lnTo>
                <a:lnTo>
                  <a:pt x="187" y="770"/>
                </a:lnTo>
                <a:lnTo>
                  <a:pt x="187" y="770"/>
                </a:lnTo>
                <a:lnTo>
                  <a:pt x="190" y="780"/>
                </a:lnTo>
                <a:lnTo>
                  <a:pt x="191" y="791"/>
                </a:lnTo>
                <a:lnTo>
                  <a:pt x="193" y="817"/>
                </a:lnTo>
                <a:lnTo>
                  <a:pt x="195" y="838"/>
                </a:lnTo>
                <a:lnTo>
                  <a:pt x="196" y="845"/>
                </a:lnTo>
                <a:lnTo>
                  <a:pt x="197" y="849"/>
                </a:lnTo>
                <a:lnTo>
                  <a:pt x="197" y="849"/>
                </a:lnTo>
                <a:lnTo>
                  <a:pt x="201" y="854"/>
                </a:lnTo>
                <a:lnTo>
                  <a:pt x="203" y="863"/>
                </a:lnTo>
                <a:lnTo>
                  <a:pt x="207" y="874"/>
                </a:lnTo>
                <a:lnTo>
                  <a:pt x="207" y="874"/>
                </a:lnTo>
                <a:lnTo>
                  <a:pt x="223" y="1006"/>
                </a:lnTo>
                <a:lnTo>
                  <a:pt x="234" y="1097"/>
                </a:lnTo>
                <a:lnTo>
                  <a:pt x="236" y="1128"/>
                </a:lnTo>
                <a:lnTo>
                  <a:pt x="236" y="1140"/>
                </a:lnTo>
                <a:lnTo>
                  <a:pt x="236" y="1140"/>
                </a:lnTo>
                <a:lnTo>
                  <a:pt x="235" y="1141"/>
                </a:lnTo>
                <a:lnTo>
                  <a:pt x="235" y="1144"/>
                </a:lnTo>
                <a:lnTo>
                  <a:pt x="235" y="1150"/>
                </a:lnTo>
                <a:lnTo>
                  <a:pt x="241" y="1169"/>
                </a:lnTo>
                <a:lnTo>
                  <a:pt x="241" y="1169"/>
                </a:lnTo>
                <a:lnTo>
                  <a:pt x="244" y="1176"/>
                </a:lnTo>
                <a:lnTo>
                  <a:pt x="246" y="1182"/>
                </a:lnTo>
                <a:lnTo>
                  <a:pt x="254" y="1193"/>
                </a:lnTo>
                <a:lnTo>
                  <a:pt x="260" y="1203"/>
                </a:lnTo>
                <a:lnTo>
                  <a:pt x="261" y="1206"/>
                </a:lnTo>
                <a:lnTo>
                  <a:pt x="261" y="1209"/>
                </a:lnTo>
                <a:lnTo>
                  <a:pt x="261" y="1209"/>
                </a:lnTo>
                <a:lnTo>
                  <a:pt x="261" y="1211"/>
                </a:lnTo>
                <a:lnTo>
                  <a:pt x="264" y="1215"/>
                </a:lnTo>
                <a:lnTo>
                  <a:pt x="270" y="1225"/>
                </a:lnTo>
                <a:lnTo>
                  <a:pt x="281" y="1238"/>
                </a:lnTo>
                <a:lnTo>
                  <a:pt x="281" y="1327"/>
                </a:lnTo>
                <a:lnTo>
                  <a:pt x="281" y="1327"/>
                </a:lnTo>
                <a:lnTo>
                  <a:pt x="271" y="1413"/>
                </a:lnTo>
                <a:lnTo>
                  <a:pt x="264" y="1475"/>
                </a:lnTo>
                <a:lnTo>
                  <a:pt x="261" y="1505"/>
                </a:lnTo>
                <a:lnTo>
                  <a:pt x="261" y="1505"/>
                </a:lnTo>
                <a:lnTo>
                  <a:pt x="260" y="1515"/>
                </a:lnTo>
                <a:lnTo>
                  <a:pt x="256" y="1531"/>
                </a:lnTo>
                <a:lnTo>
                  <a:pt x="251" y="1545"/>
                </a:lnTo>
                <a:lnTo>
                  <a:pt x="249" y="1551"/>
                </a:lnTo>
                <a:lnTo>
                  <a:pt x="246" y="1554"/>
                </a:lnTo>
                <a:lnTo>
                  <a:pt x="246" y="1554"/>
                </a:lnTo>
                <a:lnTo>
                  <a:pt x="244" y="1556"/>
                </a:lnTo>
                <a:lnTo>
                  <a:pt x="243" y="1560"/>
                </a:lnTo>
                <a:lnTo>
                  <a:pt x="238" y="1571"/>
                </a:lnTo>
                <a:lnTo>
                  <a:pt x="234" y="1582"/>
                </a:lnTo>
                <a:lnTo>
                  <a:pt x="232" y="1588"/>
                </a:lnTo>
                <a:lnTo>
                  <a:pt x="232" y="1588"/>
                </a:lnTo>
                <a:lnTo>
                  <a:pt x="230" y="1590"/>
                </a:lnTo>
                <a:lnTo>
                  <a:pt x="230" y="1593"/>
                </a:lnTo>
                <a:lnTo>
                  <a:pt x="230" y="1601"/>
                </a:lnTo>
                <a:lnTo>
                  <a:pt x="232" y="1613"/>
                </a:lnTo>
                <a:lnTo>
                  <a:pt x="232" y="1613"/>
                </a:lnTo>
                <a:lnTo>
                  <a:pt x="227" y="1614"/>
                </a:lnTo>
                <a:lnTo>
                  <a:pt x="215" y="1617"/>
                </a:lnTo>
                <a:lnTo>
                  <a:pt x="209" y="1619"/>
                </a:lnTo>
                <a:lnTo>
                  <a:pt x="203" y="1623"/>
                </a:lnTo>
                <a:lnTo>
                  <a:pt x="199" y="1628"/>
                </a:lnTo>
                <a:lnTo>
                  <a:pt x="197" y="1633"/>
                </a:lnTo>
                <a:lnTo>
                  <a:pt x="197" y="1633"/>
                </a:lnTo>
                <a:lnTo>
                  <a:pt x="197" y="1639"/>
                </a:lnTo>
                <a:lnTo>
                  <a:pt x="198" y="1646"/>
                </a:lnTo>
                <a:lnTo>
                  <a:pt x="201" y="1653"/>
                </a:lnTo>
                <a:lnTo>
                  <a:pt x="204" y="1660"/>
                </a:lnTo>
                <a:lnTo>
                  <a:pt x="209" y="1666"/>
                </a:lnTo>
                <a:lnTo>
                  <a:pt x="214" y="1671"/>
                </a:lnTo>
                <a:lnTo>
                  <a:pt x="220" y="1675"/>
                </a:lnTo>
                <a:lnTo>
                  <a:pt x="227" y="1677"/>
                </a:lnTo>
                <a:lnTo>
                  <a:pt x="227" y="1677"/>
                </a:lnTo>
                <a:lnTo>
                  <a:pt x="248" y="1681"/>
                </a:lnTo>
                <a:lnTo>
                  <a:pt x="278" y="1685"/>
                </a:lnTo>
                <a:lnTo>
                  <a:pt x="293" y="1686"/>
                </a:lnTo>
                <a:lnTo>
                  <a:pt x="307" y="1686"/>
                </a:lnTo>
                <a:lnTo>
                  <a:pt x="315" y="1685"/>
                </a:lnTo>
                <a:lnTo>
                  <a:pt x="319" y="1683"/>
                </a:lnTo>
                <a:lnTo>
                  <a:pt x="320" y="1682"/>
                </a:lnTo>
                <a:lnTo>
                  <a:pt x="320" y="1682"/>
                </a:lnTo>
                <a:lnTo>
                  <a:pt x="333" y="1660"/>
                </a:lnTo>
                <a:lnTo>
                  <a:pt x="337" y="1649"/>
                </a:lnTo>
                <a:lnTo>
                  <a:pt x="340" y="1645"/>
                </a:lnTo>
                <a:lnTo>
                  <a:pt x="340" y="1643"/>
                </a:lnTo>
                <a:lnTo>
                  <a:pt x="340" y="1643"/>
                </a:lnTo>
                <a:lnTo>
                  <a:pt x="340" y="1641"/>
                </a:lnTo>
                <a:lnTo>
                  <a:pt x="342" y="1641"/>
                </a:lnTo>
                <a:lnTo>
                  <a:pt x="352" y="1641"/>
                </a:lnTo>
                <a:lnTo>
                  <a:pt x="368" y="1643"/>
                </a:lnTo>
                <a:lnTo>
                  <a:pt x="389" y="1643"/>
                </a:lnTo>
                <a:lnTo>
                  <a:pt x="389" y="1643"/>
                </a:lnTo>
                <a:lnTo>
                  <a:pt x="408" y="1641"/>
                </a:lnTo>
                <a:lnTo>
                  <a:pt x="414" y="1639"/>
                </a:lnTo>
                <a:lnTo>
                  <a:pt x="419" y="1638"/>
                </a:lnTo>
                <a:lnTo>
                  <a:pt x="430" y="1632"/>
                </a:lnTo>
                <a:lnTo>
                  <a:pt x="448" y="1623"/>
                </a:lnTo>
                <a:lnTo>
                  <a:pt x="448" y="1623"/>
                </a:lnTo>
                <a:lnTo>
                  <a:pt x="472" y="1614"/>
                </a:lnTo>
                <a:lnTo>
                  <a:pt x="491" y="1606"/>
                </a:lnTo>
                <a:lnTo>
                  <a:pt x="500" y="1601"/>
                </a:lnTo>
                <a:lnTo>
                  <a:pt x="506" y="1596"/>
                </a:lnTo>
                <a:lnTo>
                  <a:pt x="511" y="1591"/>
                </a:lnTo>
                <a:lnTo>
                  <a:pt x="512" y="1584"/>
                </a:lnTo>
                <a:lnTo>
                  <a:pt x="512" y="1584"/>
                </a:lnTo>
                <a:lnTo>
                  <a:pt x="514" y="1560"/>
                </a:lnTo>
                <a:lnTo>
                  <a:pt x="514" y="1554"/>
                </a:lnTo>
                <a:lnTo>
                  <a:pt x="512" y="1549"/>
                </a:lnTo>
                <a:lnTo>
                  <a:pt x="512" y="1549"/>
                </a:lnTo>
                <a:lnTo>
                  <a:pt x="511" y="1544"/>
                </a:lnTo>
                <a:lnTo>
                  <a:pt x="511" y="1537"/>
                </a:lnTo>
                <a:lnTo>
                  <a:pt x="512" y="1524"/>
                </a:lnTo>
                <a:lnTo>
                  <a:pt x="512" y="1524"/>
                </a:lnTo>
                <a:lnTo>
                  <a:pt x="510" y="1511"/>
                </a:lnTo>
                <a:lnTo>
                  <a:pt x="503" y="1479"/>
                </a:lnTo>
                <a:lnTo>
                  <a:pt x="478" y="1384"/>
                </a:lnTo>
                <a:lnTo>
                  <a:pt x="443" y="1248"/>
                </a:lnTo>
                <a:lnTo>
                  <a:pt x="498" y="997"/>
                </a:lnTo>
                <a:lnTo>
                  <a:pt x="498" y="997"/>
                </a:lnTo>
                <a:lnTo>
                  <a:pt x="516" y="941"/>
                </a:lnTo>
                <a:lnTo>
                  <a:pt x="530" y="902"/>
                </a:lnTo>
                <a:lnTo>
                  <a:pt x="537" y="884"/>
                </a:lnTo>
                <a:lnTo>
                  <a:pt x="537" y="884"/>
                </a:lnTo>
                <a:lnTo>
                  <a:pt x="539" y="882"/>
                </a:lnTo>
                <a:lnTo>
                  <a:pt x="544" y="881"/>
                </a:lnTo>
                <a:lnTo>
                  <a:pt x="546" y="880"/>
                </a:lnTo>
                <a:lnTo>
                  <a:pt x="548" y="877"/>
                </a:lnTo>
                <a:lnTo>
                  <a:pt x="551" y="874"/>
                </a:lnTo>
                <a:lnTo>
                  <a:pt x="552" y="869"/>
                </a:lnTo>
                <a:lnTo>
                  <a:pt x="552" y="869"/>
                </a:lnTo>
                <a:lnTo>
                  <a:pt x="553" y="858"/>
                </a:lnTo>
                <a:lnTo>
                  <a:pt x="553" y="849"/>
                </a:lnTo>
                <a:lnTo>
                  <a:pt x="554" y="838"/>
                </a:lnTo>
                <a:lnTo>
                  <a:pt x="557" y="824"/>
                </a:lnTo>
                <a:lnTo>
                  <a:pt x="557" y="824"/>
                </a:lnTo>
                <a:lnTo>
                  <a:pt x="563" y="794"/>
                </a:lnTo>
                <a:lnTo>
                  <a:pt x="572" y="747"/>
                </a:lnTo>
                <a:lnTo>
                  <a:pt x="581" y="686"/>
                </a:lnTo>
                <a:lnTo>
                  <a:pt x="626" y="869"/>
                </a:lnTo>
                <a:lnTo>
                  <a:pt x="626" y="869"/>
                </a:lnTo>
                <a:lnTo>
                  <a:pt x="617" y="886"/>
                </a:lnTo>
                <a:lnTo>
                  <a:pt x="610" y="902"/>
                </a:lnTo>
                <a:lnTo>
                  <a:pt x="607" y="909"/>
                </a:lnTo>
                <a:lnTo>
                  <a:pt x="606" y="918"/>
                </a:lnTo>
                <a:lnTo>
                  <a:pt x="606" y="918"/>
                </a:lnTo>
                <a:lnTo>
                  <a:pt x="605" y="938"/>
                </a:lnTo>
                <a:lnTo>
                  <a:pt x="604" y="960"/>
                </a:lnTo>
                <a:lnTo>
                  <a:pt x="604" y="970"/>
                </a:lnTo>
                <a:lnTo>
                  <a:pt x="605" y="978"/>
                </a:lnTo>
                <a:lnTo>
                  <a:pt x="607" y="985"/>
                </a:lnTo>
                <a:lnTo>
                  <a:pt x="608" y="986"/>
                </a:lnTo>
                <a:lnTo>
                  <a:pt x="611" y="987"/>
                </a:lnTo>
                <a:lnTo>
                  <a:pt x="611" y="987"/>
                </a:lnTo>
                <a:lnTo>
                  <a:pt x="618" y="988"/>
                </a:lnTo>
                <a:lnTo>
                  <a:pt x="621" y="987"/>
                </a:lnTo>
                <a:lnTo>
                  <a:pt x="623" y="986"/>
                </a:lnTo>
                <a:lnTo>
                  <a:pt x="627" y="981"/>
                </a:lnTo>
                <a:lnTo>
                  <a:pt x="631" y="972"/>
                </a:lnTo>
                <a:lnTo>
                  <a:pt x="631" y="972"/>
                </a:lnTo>
                <a:lnTo>
                  <a:pt x="634" y="962"/>
                </a:lnTo>
                <a:lnTo>
                  <a:pt x="638" y="956"/>
                </a:lnTo>
                <a:lnTo>
                  <a:pt x="641" y="953"/>
                </a:lnTo>
                <a:lnTo>
                  <a:pt x="641" y="953"/>
                </a:lnTo>
                <a:lnTo>
                  <a:pt x="642" y="966"/>
                </a:lnTo>
                <a:lnTo>
                  <a:pt x="642" y="978"/>
                </a:lnTo>
                <a:lnTo>
                  <a:pt x="641" y="987"/>
                </a:lnTo>
                <a:lnTo>
                  <a:pt x="641" y="987"/>
                </a:lnTo>
                <a:lnTo>
                  <a:pt x="637" y="998"/>
                </a:lnTo>
                <a:lnTo>
                  <a:pt x="633" y="1013"/>
                </a:lnTo>
                <a:lnTo>
                  <a:pt x="632" y="1020"/>
                </a:lnTo>
                <a:lnTo>
                  <a:pt x="632" y="1026"/>
                </a:lnTo>
                <a:lnTo>
                  <a:pt x="633" y="1030"/>
                </a:lnTo>
                <a:lnTo>
                  <a:pt x="634" y="1031"/>
                </a:lnTo>
                <a:lnTo>
                  <a:pt x="636" y="1031"/>
                </a:lnTo>
                <a:lnTo>
                  <a:pt x="636" y="1031"/>
                </a:lnTo>
                <a:lnTo>
                  <a:pt x="639" y="1030"/>
                </a:lnTo>
                <a:lnTo>
                  <a:pt x="644" y="1026"/>
                </a:lnTo>
                <a:lnTo>
                  <a:pt x="652" y="1018"/>
                </a:lnTo>
                <a:lnTo>
                  <a:pt x="660" y="1007"/>
                </a:lnTo>
                <a:lnTo>
                  <a:pt x="660" y="1007"/>
                </a:lnTo>
                <a:lnTo>
                  <a:pt x="666" y="999"/>
                </a:lnTo>
                <a:lnTo>
                  <a:pt x="671" y="994"/>
                </a:lnTo>
                <a:lnTo>
                  <a:pt x="675" y="992"/>
                </a:lnTo>
                <a:lnTo>
                  <a:pt x="675" y="992"/>
                </a:lnTo>
                <a:lnTo>
                  <a:pt x="680" y="992"/>
                </a:lnTo>
                <a:lnTo>
                  <a:pt x="687" y="990"/>
                </a:lnTo>
                <a:lnTo>
                  <a:pt x="692" y="987"/>
                </a:lnTo>
                <a:lnTo>
                  <a:pt x="696" y="983"/>
                </a:lnTo>
                <a:lnTo>
                  <a:pt x="698" y="978"/>
                </a:lnTo>
                <a:lnTo>
                  <a:pt x="700" y="972"/>
                </a:lnTo>
                <a:lnTo>
                  <a:pt x="700" y="972"/>
                </a:lnTo>
                <a:lnTo>
                  <a:pt x="700" y="951"/>
                </a:lnTo>
                <a:lnTo>
                  <a:pt x="697" y="923"/>
                </a:lnTo>
                <a:lnTo>
                  <a:pt x="695" y="884"/>
                </a:lnTo>
                <a:lnTo>
                  <a:pt x="695" y="884"/>
                </a:lnTo>
                <a:lnTo>
                  <a:pt x="695" y="881"/>
                </a:lnTo>
                <a:lnTo>
                  <a:pt x="697" y="880"/>
                </a:lnTo>
                <a:lnTo>
                  <a:pt x="701" y="875"/>
                </a:lnTo>
                <a:lnTo>
                  <a:pt x="702" y="872"/>
                </a:lnTo>
                <a:lnTo>
                  <a:pt x="705" y="868"/>
                </a:lnTo>
                <a:lnTo>
                  <a:pt x="705" y="861"/>
                </a:lnTo>
                <a:lnTo>
                  <a:pt x="705" y="854"/>
                </a:lnTo>
                <a:lnTo>
                  <a:pt x="705" y="854"/>
                </a:lnTo>
                <a:lnTo>
                  <a:pt x="702" y="837"/>
                </a:lnTo>
                <a:lnTo>
                  <a:pt x="700" y="822"/>
                </a:lnTo>
                <a:lnTo>
                  <a:pt x="695" y="805"/>
                </a:lnTo>
                <a:lnTo>
                  <a:pt x="695" y="805"/>
                </a:lnTo>
                <a:lnTo>
                  <a:pt x="692" y="754"/>
                </a:lnTo>
                <a:lnTo>
                  <a:pt x="690" y="647"/>
                </a:lnTo>
                <a:lnTo>
                  <a:pt x="685" y="538"/>
                </a:lnTo>
                <a:lnTo>
                  <a:pt x="682" y="502"/>
                </a:lnTo>
                <a:lnTo>
                  <a:pt x="681" y="489"/>
                </a:lnTo>
                <a:lnTo>
                  <a:pt x="680" y="484"/>
                </a:lnTo>
                <a:lnTo>
                  <a:pt x="680" y="484"/>
                </a:lnTo>
                <a:lnTo>
                  <a:pt x="677" y="481"/>
                </a:lnTo>
                <a:lnTo>
                  <a:pt x="674" y="478"/>
                </a:lnTo>
                <a:lnTo>
                  <a:pt x="665" y="472"/>
                </a:lnTo>
                <a:lnTo>
                  <a:pt x="660" y="467"/>
                </a:lnTo>
                <a:lnTo>
                  <a:pt x="655" y="462"/>
                </a:lnTo>
                <a:lnTo>
                  <a:pt x="650" y="455"/>
                </a:lnTo>
                <a:lnTo>
                  <a:pt x="645" y="445"/>
                </a:lnTo>
                <a:lnTo>
                  <a:pt x="645" y="445"/>
                </a:lnTo>
                <a:lnTo>
                  <a:pt x="637" y="420"/>
                </a:lnTo>
                <a:lnTo>
                  <a:pt x="627" y="394"/>
                </a:lnTo>
                <a:lnTo>
                  <a:pt x="618" y="370"/>
                </a:lnTo>
                <a:lnTo>
                  <a:pt x="611" y="351"/>
                </a:lnTo>
                <a:lnTo>
                  <a:pt x="611" y="351"/>
                </a:lnTo>
                <a:lnTo>
                  <a:pt x="606" y="344"/>
                </a:lnTo>
                <a:lnTo>
                  <a:pt x="599" y="335"/>
                </a:lnTo>
                <a:lnTo>
                  <a:pt x="583" y="317"/>
                </a:lnTo>
                <a:lnTo>
                  <a:pt x="562" y="297"/>
                </a:lnTo>
                <a:lnTo>
                  <a:pt x="562" y="297"/>
                </a:lnTo>
                <a:lnTo>
                  <a:pt x="560" y="290"/>
                </a:lnTo>
                <a:lnTo>
                  <a:pt x="557" y="282"/>
                </a:lnTo>
                <a:lnTo>
                  <a:pt x="552" y="272"/>
                </a:lnTo>
                <a:lnTo>
                  <a:pt x="552" y="272"/>
                </a:lnTo>
                <a:lnTo>
                  <a:pt x="548" y="267"/>
                </a:lnTo>
                <a:lnTo>
                  <a:pt x="544" y="264"/>
                </a:lnTo>
                <a:lnTo>
                  <a:pt x="536" y="259"/>
                </a:lnTo>
                <a:lnTo>
                  <a:pt x="527" y="254"/>
                </a:lnTo>
                <a:lnTo>
                  <a:pt x="517" y="248"/>
                </a:lnTo>
                <a:lnTo>
                  <a:pt x="517" y="248"/>
                </a:lnTo>
                <a:lnTo>
                  <a:pt x="503" y="238"/>
                </a:lnTo>
                <a:lnTo>
                  <a:pt x="483" y="227"/>
                </a:lnTo>
                <a:lnTo>
                  <a:pt x="458" y="213"/>
                </a:lnTo>
                <a:lnTo>
                  <a:pt x="443" y="213"/>
                </a:lnTo>
                <a:lnTo>
                  <a:pt x="438" y="198"/>
                </a:lnTo>
                <a:lnTo>
                  <a:pt x="463" y="164"/>
                </a:lnTo>
                <a:lnTo>
                  <a:pt x="463" y="164"/>
                </a:lnTo>
                <a:lnTo>
                  <a:pt x="467" y="128"/>
                </a:lnTo>
                <a:lnTo>
                  <a:pt x="468" y="103"/>
                </a:lnTo>
                <a:lnTo>
                  <a:pt x="468" y="94"/>
                </a:lnTo>
                <a:lnTo>
                  <a:pt x="468" y="90"/>
                </a:lnTo>
                <a:lnTo>
                  <a:pt x="468" y="90"/>
                </a:lnTo>
                <a:lnTo>
                  <a:pt x="459" y="69"/>
                </a:lnTo>
                <a:lnTo>
                  <a:pt x="453" y="54"/>
                </a:lnTo>
                <a:lnTo>
                  <a:pt x="451" y="49"/>
                </a:lnTo>
                <a:lnTo>
                  <a:pt x="448" y="46"/>
                </a:lnTo>
                <a:lnTo>
                  <a:pt x="448" y="46"/>
                </a:lnTo>
                <a:lnTo>
                  <a:pt x="436" y="31"/>
                </a:lnTo>
                <a:lnTo>
                  <a:pt x="427" y="22"/>
                </a:lnTo>
                <a:lnTo>
                  <a:pt x="422" y="18"/>
                </a:lnTo>
                <a:lnTo>
                  <a:pt x="419" y="16"/>
                </a:lnTo>
                <a:lnTo>
                  <a:pt x="419" y="16"/>
                </a:lnTo>
                <a:lnTo>
                  <a:pt x="411" y="11"/>
                </a:lnTo>
                <a:lnTo>
                  <a:pt x="404" y="6"/>
                </a:lnTo>
                <a:lnTo>
                  <a:pt x="398" y="2"/>
                </a:lnTo>
                <a:lnTo>
                  <a:pt x="395" y="1"/>
                </a:lnTo>
                <a:lnTo>
                  <a:pt x="394" y="1"/>
                </a:lnTo>
                <a:lnTo>
                  <a:pt x="394" y="1"/>
                </a:lnTo>
                <a:lnTo>
                  <a:pt x="385" y="2"/>
                </a:lnTo>
                <a:lnTo>
                  <a:pt x="369" y="1"/>
                </a:lnTo>
                <a:lnTo>
                  <a:pt x="369" y="1"/>
                </a:lnTo>
                <a:lnTo>
                  <a:pt x="347" y="0"/>
                </a:lnTo>
                <a:lnTo>
                  <a:pt x="337" y="0"/>
                </a:lnTo>
                <a:lnTo>
                  <a:pt x="330" y="1"/>
                </a:lnTo>
                <a:lnTo>
                  <a:pt x="330" y="1"/>
                </a:lnTo>
                <a:lnTo>
                  <a:pt x="321" y="5"/>
                </a:lnTo>
                <a:lnTo>
                  <a:pt x="309" y="12"/>
                </a:lnTo>
                <a:lnTo>
                  <a:pt x="296" y="21"/>
                </a:lnTo>
                <a:lnTo>
                  <a:pt x="296" y="21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15"/>
          <p:cNvSpPr>
            <a:spLocks/>
          </p:cNvSpPr>
          <p:nvPr/>
        </p:nvSpPr>
        <p:spPr bwMode="auto">
          <a:xfrm>
            <a:off x="995078" y="716856"/>
            <a:ext cx="724380" cy="1744512"/>
          </a:xfrm>
          <a:custGeom>
            <a:avLst/>
            <a:gdLst>
              <a:gd name="T0" fmla="*/ 175 w 676"/>
              <a:gd name="T1" fmla="*/ 125 h 1628"/>
              <a:gd name="T2" fmla="*/ 175 w 676"/>
              <a:gd name="T3" fmla="*/ 156 h 1628"/>
              <a:gd name="T4" fmla="*/ 182 w 676"/>
              <a:gd name="T5" fmla="*/ 185 h 1628"/>
              <a:gd name="T6" fmla="*/ 134 w 676"/>
              <a:gd name="T7" fmla="*/ 294 h 1628"/>
              <a:gd name="T8" fmla="*/ 85 w 676"/>
              <a:gd name="T9" fmla="*/ 366 h 1628"/>
              <a:gd name="T10" fmla="*/ 15 w 676"/>
              <a:gd name="T11" fmla="*/ 587 h 1628"/>
              <a:gd name="T12" fmla="*/ 9 w 676"/>
              <a:gd name="T13" fmla="*/ 750 h 1628"/>
              <a:gd name="T14" fmla="*/ 5 w 676"/>
              <a:gd name="T15" fmla="*/ 868 h 1628"/>
              <a:gd name="T16" fmla="*/ 28 w 676"/>
              <a:gd name="T17" fmla="*/ 960 h 1628"/>
              <a:gd name="T18" fmla="*/ 49 w 676"/>
              <a:gd name="T19" fmla="*/ 932 h 1628"/>
              <a:gd name="T20" fmla="*/ 67 w 676"/>
              <a:gd name="T21" fmla="*/ 922 h 1628"/>
              <a:gd name="T22" fmla="*/ 75 w 676"/>
              <a:gd name="T23" fmla="*/ 837 h 1628"/>
              <a:gd name="T24" fmla="*/ 59 w 676"/>
              <a:gd name="T25" fmla="*/ 794 h 1628"/>
              <a:gd name="T26" fmla="*/ 128 w 676"/>
              <a:gd name="T27" fmla="*/ 715 h 1628"/>
              <a:gd name="T28" fmla="*/ 155 w 676"/>
              <a:gd name="T29" fmla="*/ 827 h 1628"/>
              <a:gd name="T30" fmla="*/ 202 w 676"/>
              <a:gd name="T31" fmla="*/ 1080 h 1628"/>
              <a:gd name="T32" fmla="*/ 232 w 676"/>
              <a:gd name="T33" fmla="*/ 1172 h 1628"/>
              <a:gd name="T34" fmla="*/ 233 w 676"/>
              <a:gd name="T35" fmla="*/ 1231 h 1628"/>
              <a:gd name="T36" fmla="*/ 182 w 676"/>
              <a:gd name="T37" fmla="*/ 1463 h 1628"/>
              <a:gd name="T38" fmla="*/ 172 w 676"/>
              <a:gd name="T39" fmla="*/ 1524 h 1628"/>
              <a:gd name="T40" fmla="*/ 121 w 676"/>
              <a:gd name="T41" fmla="*/ 1567 h 1628"/>
              <a:gd name="T42" fmla="*/ 111 w 676"/>
              <a:gd name="T43" fmla="*/ 1595 h 1628"/>
              <a:gd name="T44" fmla="*/ 143 w 676"/>
              <a:gd name="T45" fmla="*/ 1622 h 1628"/>
              <a:gd name="T46" fmla="*/ 248 w 676"/>
              <a:gd name="T47" fmla="*/ 1621 h 1628"/>
              <a:gd name="T48" fmla="*/ 269 w 676"/>
              <a:gd name="T49" fmla="*/ 1583 h 1628"/>
              <a:gd name="T50" fmla="*/ 290 w 676"/>
              <a:gd name="T51" fmla="*/ 1567 h 1628"/>
              <a:gd name="T52" fmla="*/ 391 w 676"/>
              <a:gd name="T53" fmla="*/ 1394 h 1628"/>
              <a:gd name="T54" fmla="*/ 429 w 676"/>
              <a:gd name="T55" fmla="*/ 1489 h 1628"/>
              <a:gd name="T56" fmla="*/ 419 w 676"/>
              <a:gd name="T57" fmla="*/ 1535 h 1628"/>
              <a:gd name="T58" fmla="*/ 384 w 676"/>
              <a:gd name="T59" fmla="*/ 1578 h 1628"/>
              <a:gd name="T60" fmla="*/ 389 w 676"/>
              <a:gd name="T61" fmla="*/ 1597 h 1628"/>
              <a:gd name="T62" fmla="*/ 478 w 676"/>
              <a:gd name="T63" fmla="*/ 1602 h 1628"/>
              <a:gd name="T64" fmla="*/ 522 w 676"/>
              <a:gd name="T65" fmla="*/ 1543 h 1628"/>
              <a:gd name="T66" fmla="*/ 542 w 676"/>
              <a:gd name="T67" fmla="*/ 1479 h 1628"/>
              <a:gd name="T68" fmla="*/ 542 w 676"/>
              <a:gd name="T69" fmla="*/ 1450 h 1628"/>
              <a:gd name="T70" fmla="*/ 457 w 676"/>
              <a:gd name="T71" fmla="*/ 1273 h 1628"/>
              <a:gd name="T72" fmla="*/ 399 w 676"/>
              <a:gd name="T73" fmla="*/ 1130 h 1628"/>
              <a:gd name="T74" fmla="*/ 468 w 676"/>
              <a:gd name="T75" fmla="*/ 888 h 1628"/>
              <a:gd name="T76" fmla="*/ 483 w 676"/>
              <a:gd name="T77" fmla="*/ 853 h 1628"/>
              <a:gd name="T78" fmla="*/ 500 w 676"/>
              <a:gd name="T79" fmla="*/ 772 h 1628"/>
              <a:gd name="T80" fmla="*/ 508 w 676"/>
              <a:gd name="T81" fmla="*/ 543 h 1628"/>
              <a:gd name="T82" fmla="*/ 572 w 676"/>
              <a:gd name="T83" fmla="*/ 676 h 1628"/>
              <a:gd name="T84" fmla="*/ 591 w 676"/>
              <a:gd name="T85" fmla="*/ 827 h 1628"/>
              <a:gd name="T86" fmla="*/ 590 w 676"/>
              <a:gd name="T87" fmla="*/ 896 h 1628"/>
              <a:gd name="T88" fmla="*/ 609 w 676"/>
              <a:gd name="T89" fmla="*/ 867 h 1628"/>
              <a:gd name="T90" fmla="*/ 621 w 676"/>
              <a:gd name="T91" fmla="*/ 907 h 1628"/>
              <a:gd name="T92" fmla="*/ 621 w 676"/>
              <a:gd name="T93" fmla="*/ 947 h 1628"/>
              <a:gd name="T94" fmla="*/ 644 w 676"/>
              <a:gd name="T95" fmla="*/ 928 h 1628"/>
              <a:gd name="T96" fmla="*/ 675 w 676"/>
              <a:gd name="T97" fmla="*/ 888 h 1628"/>
              <a:gd name="T98" fmla="*/ 660 w 676"/>
              <a:gd name="T99" fmla="*/ 804 h 1628"/>
              <a:gd name="T100" fmla="*/ 662 w 676"/>
              <a:gd name="T101" fmla="*/ 722 h 1628"/>
              <a:gd name="T102" fmla="*/ 567 w 676"/>
              <a:gd name="T103" fmla="*/ 365 h 1628"/>
              <a:gd name="T104" fmla="*/ 494 w 676"/>
              <a:gd name="T105" fmla="*/ 266 h 1628"/>
              <a:gd name="T106" fmla="*/ 423 w 676"/>
              <a:gd name="T107" fmla="*/ 237 h 1628"/>
              <a:gd name="T108" fmla="*/ 360 w 676"/>
              <a:gd name="T109" fmla="*/ 188 h 1628"/>
              <a:gd name="T110" fmla="*/ 376 w 676"/>
              <a:gd name="T111" fmla="*/ 173 h 1628"/>
              <a:gd name="T112" fmla="*/ 379 w 676"/>
              <a:gd name="T113" fmla="*/ 143 h 1628"/>
              <a:gd name="T114" fmla="*/ 371 w 676"/>
              <a:gd name="T115" fmla="*/ 79 h 1628"/>
              <a:gd name="T116" fmla="*/ 335 w 676"/>
              <a:gd name="T117" fmla="*/ 20 h 1628"/>
              <a:gd name="T118" fmla="*/ 283 w 676"/>
              <a:gd name="T119" fmla="*/ 0 h 16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76" h="1628">
                <a:moveTo>
                  <a:pt x="232" y="5"/>
                </a:moveTo>
                <a:lnTo>
                  <a:pt x="197" y="25"/>
                </a:lnTo>
                <a:lnTo>
                  <a:pt x="187" y="40"/>
                </a:lnTo>
                <a:lnTo>
                  <a:pt x="177" y="64"/>
                </a:lnTo>
                <a:lnTo>
                  <a:pt x="177" y="124"/>
                </a:lnTo>
                <a:lnTo>
                  <a:pt x="177" y="124"/>
                </a:lnTo>
                <a:lnTo>
                  <a:pt x="176" y="124"/>
                </a:lnTo>
                <a:lnTo>
                  <a:pt x="175" y="125"/>
                </a:lnTo>
                <a:lnTo>
                  <a:pt x="169" y="132"/>
                </a:lnTo>
                <a:lnTo>
                  <a:pt x="164" y="141"/>
                </a:lnTo>
                <a:lnTo>
                  <a:pt x="163" y="144"/>
                </a:lnTo>
                <a:lnTo>
                  <a:pt x="163" y="148"/>
                </a:lnTo>
                <a:lnTo>
                  <a:pt x="163" y="148"/>
                </a:lnTo>
                <a:lnTo>
                  <a:pt x="165" y="151"/>
                </a:lnTo>
                <a:lnTo>
                  <a:pt x="168" y="153"/>
                </a:lnTo>
                <a:lnTo>
                  <a:pt x="175" y="156"/>
                </a:lnTo>
                <a:lnTo>
                  <a:pt x="180" y="157"/>
                </a:lnTo>
                <a:lnTo>
                  <a:pt x="182" y="157"/>
                </a:lnTo>
                <a:lnTo>
                  <a:pt x="182" y="158"/>
                </a:lnTo>
                <a:lnTo>
                  <a:pt x="182" y="158"/>
                </a:lnTo>
                <a:lnTo>
                  <a:pt x="181" y="168"/>
                </a:lnTo>
                <a:lnTo>
                  <a:pt x="182" y="178"/>
                </a:lnTo>
                <a:lnTo>
                  <a:pt x="182" y="178"/>
                </a:lnTo>
                <a:lnTo>
                  <a:pt x="182" y="185"/>
                </a:lnTo>
                <a:lnTo>
                  <a:pt x="180" y="199"/>
                </a:lnTo>
                <a:lnTo>
                  <a:pt x="177" y="217"/>
                </a:lnTo>
                <a:lnTo>
                  <a:pt x="207" y="247"/>
                </a:lnTo>
                <a:lnTo>
                  <a:pt x="172" y="281"/>
                </a:lnTo>
                <a:lnTo>
                  <a:pt x="172" y="281"/>
                </a:lnTo>
                <a:lnTo>
                  <a:pt x="164" y="284"/>
                </a:lnTo>
                <a:lnTo>
                  <a:pt x="145" y="290"/>
                </a:lnTo>
                <a:lnTo>
                  <a:pt x="134" y="294"/>
                </a:lnTo>
                <a:lnTo>
                  <a:pt x="123" y="299"/>
                </a:lnTo>
                <a:lnTo>
                  <a:pt x="115" y="305"/>
                </a:lnTo>
                <a:lnTo>
                  <a:pt x="108" y="311"/>
                </a:lnTo>
                <a:lnTo>
                  <a:pt x="108" y="311"/>
                </a:lnTo>
                <a:lnTo>
                  <a:pt x="103" y="318"/>
                </a:lnTo>
                <a:lnTo>
                  <a:pt x="100" y="327"/>
                </a:lnTo>
                <a:lnTo>
                  <a:pt x="92" y="347"/>
                </a:lnTo>
                <a:lnTo>
                  <a:pt x="85" y="366"/>
                </a:lnTo>
                <a:lnTo>
                  <a:pt x="83" y="374"/>
                </a:lnTo>
                <a:lnTo>
                  <a:pt x="79" y="380"/>
                </a:lnTo>
                <a:lnTo>
                  <a:pt x="79" y="380"/>
                </a:lnTo>
                <a:lnTo>
                  <a:pt x="74" y="392"/>
                </a:lnTo>
                <a:lnTo>
                  <a:pt x="65" y="417"/>
                </a:lnTo>
                <a:lnTo>
                  <a:pt x="43" y="488"/>
                </a:lnTo>
                <a:lnTo>
                  <a:pt x="15" y="587"/>
                </a:lnTo>
                <a:lnTo>
                  <a:pt x="15" y="587"/>
                </a:lnTo>
                <a:lnTo>
                  <a:pt x="9" y="616"/>
                </a:lnTo>
                <a:lnTo>
                  <a:pt x="4" y="639"/>
                </a:lnTo>
                <a:lnTo>
                  <a:pt x="0" y="651"/>
                </a:lnTo>
                <a:lnTo>
                  <a:pt x="0" y="651"/>
                </a:lnTo>
                <a:lnTo>
                  <a:pt x="0" y="657"/>
                </a:lnTo>
                <a:lnTo>
                  <a:pt x="0" y="671"/>
                </a:lnTo>
                <a:lnTo>
                  <a:pt x="4" y="710"/>
                </a:lnTo>
                <a:lnTo>
                  <a:pt x="9" y="750"/>
                </a:lnTo>
                <a:lnTo>
                  <a:pt x="10" y="769"/>
                </a:lnTo>
                <a:lnTo>
                  <a:pt x="10" y="769"/>
                </a:lnTo>
                <a:lnTo>
                  <a:pt x="9" y="787"/>
                </a:lnTo>
                <a:lnTo>
                  <a:pt x="9" y="820"/>
                </a:lnTo>
                <a:lnTo>
                  <a:pt x="7" y="852"/>
                </a:lnTo>
                <a:lnTo>
                  <a:pt x="6" y="863"/>
                </a:lnTo>
                <a:lnTo>
                  <a:pt x="5" y="868"/>
                </a:lnTo>
                <a:lnTo>
                  <a:pt x="5" y="868"/>
                </a:lnTo>
                <a:lnTo>
                  <a:pt x="4" y="872"/>
                </a:lnTo>
                <a:lnTo>
                  <a:pt x="4" y="881"/>
                </a:lnTo>
                <a:lnTo>
                  <a:pt x="6" y="907"/>
                </a:lnTo>
                <a:lnTo>
                  <a:pt x="9" y="933"/>
                </a:lnTo>
                <a:lnTo>
                  <a:pt x="10" y="947"/>
                </a:lnTo>
                <a:lnTo>
                  <a:pt x="10" y="947"/>
                </a:lnTo>
                <a:lnTo>
                  <a:pt x="16" y="952"/>
                </a:lnTo>
                <a:lnTo>
                  <a:pt x="28" y="960"/>
                </a:lnTo>
                <a:lnTo>
                  <a:pt x="42" y="968"/>
                </a:lnTo>
                <a:lnTo>
                  <a:pt x="49" y="971"/>
                </a:lnTo>
                <a:lnTo>
                  <a:pt x="49" y="971"/>
                </a:lnTo>
                <a:lnTo>
                  <a:pt x="51" y="970"/>
                </a:lnTo>
                <a:lnTo>
                  <a:pt x="51" y="965"/>
                </a:lnTo>
                <a:lnTo>
                  <a:pt x="51" y="952"/>
                </a:lnTo>
                <a:lnTo>
                  <a:pt x="49" y="932"/>
                </a:lnTo>
                <a:lnTo>
                  <a:pt x="49" y="932"/>
                </a:lnTo>
                <a:lnTo>
                  <a:pt x="49" y="933"/>
                </a:lnTo>
                <a:lnTo>
                  <a:pt x="51" y="933"/>
                </a:lnTo>
                <a:lnTo>
                  <a:pt x="53" y="934"/>
                </a:lnTo>
                <a:lnTo>
                  <a:pt x="59" y="932"/>
                </a:lnTo>
                <a:lnTo>
                  <a:pt x="59" y="932"/>
                </a:lnTo>
                <a:lnTo>
                  <a:pt x="63" y="929"/>
                </a:lnTo>
                <a:lnTo>
                  <a:pt x="64" y="926"/>
                </a:lnTo>
                <a:lnTo>
                  <a:pt x="67" y="922"/>
                </a:lnTo>
                <a:lnTo>
                  <a:pt x="68" y="916"/>
                </a:lnTo>
                <a:lnTo>
                  <a:pt x="68" y="904"/>
                </a:lnTo>
                <a:lnTo>
                  <a:pt x="69" y="888"/>
                </a:lnTo>
                <a:lnTo>
                  <a:pt x="69" y="888"/>
                </a:lnTo>
                <a:lnTo>
                  <a:pt x="70" y="872"/>
                </a:lnTo>
                <a:lnTo>
                  <a:pt x="74" y="856"/>
                </a:lnTo>
                <a:lnTo>
                  <a:pt x="75" y="843"/>
                </a:lnTo>
                <a:lnTo>
                  <a:pt x="75" y="837"/>
                </a:lnTo>
                <a:lnTo>
                  <a:pt x="74" y="833"/>
                </a:lnTo>
                <a:lnTo>
                  <a:pt x="74" y="833"/>
                </a:lnTo>
                <a:lnTo>
                  <a:pt x="70" y="825"/>
                </a:lnTo>
                <a:lnTo>
                  <a:pt x="64" y="814"/>
                </a:lnTo>
                <a:lnTo>
                  <a:pt x="60" y="804"/>
                </a:lnTo>
                <a:lnTo>
                  <a:pt x="59" y="799"/>
                </a:lnTo>
                <a:lnTo>
                  <a:pt x="59" y="794"/>
                </a:lnTo>
                <a:lnTo>
                  <a:pt x="59" y="794"/>
                </a:lnTo>
                <a:lnTo>
                  <a:pt x="79" y="720"/>
                </a:lnTo>
                <a:lnTo>
                  <a:pt x="133" y="567"/>
                </a:lnTo>
                <a:lnTo>
                  <a:pt x="133" y="567"/>
                </a:lnTo>
                <a:lnTo>
                  <a:pt x="132" y="635"/>
                </a:lnTo>
                <a:lnTo>
                  <a:pt x="131" y="685"/>
                </a:lnTo>
                <a:lnTo>
                  <a:pt x="129" y="704"/>
                </a:lnTo>
                <a:lnTo>
                  <a:pt x="128" y="715"/>
                </a:lnTo>
                <a:lnTo>
                  <a:pt x="128" y="715"/>
                </a:lnTo>
                <a:lnTo>
                  <a:pt x="127" y="724"/>
                </a:lnTo>
                <a:lnTo>
                  <a:pt x="127" y="735"/>
                </a:lnTo>
                <a:lnTo>
                  <a:pt x="129" y="763"/>
                </a:lnTo>
                <a:lnTo>
                  <a:pt x="133" y="804"/>
                </a:lnTo>
                <a:lnTo>
                  <a:pt x="133" y="804"/>
                </a:lnTo>
                <a:lnTo>
                  <a:pt x="136" y="807"/>
                </a:lnTo>
                <a:lnTo>
                  <a:pt x="140" y="812"/>
                </a:lnTo>
                <a:lnTo>
                  <a:pt x="155" y="827"/>
                </a:lnTo>
                <a:lnTo>
                  <a:pt x="177" y="848"/>
                </a:lnTo>
                <a:lnTo>
                  <a:pt x="192" y="991"/>
                </a:lnTo>
                <a:lnTo>
                  <a:pt x="192" y="991"/>
                </a:lnTo>
                <a:lnTo>
                  <a:pt x="195" y="1018"/>
                </a:lnTo>
                <a:lnTo>
                  <a:pt x="196" y="1045"/>
                </a:lnTo>
                <a:lnTo>
                  <a:pt x="198" y="1066"/>
                </a:lnTo>
                <a:lnTo>
                  <a:pt x="200" y="1075"/>
                </a:lnTo>
                <a:lnTo>
                  <a:pt x="202" y="1080"/>
                </a:lnTo>
                <a:lnTo>
                  <a:pt x="202" y="1080"/>
                </a:lnTo>
                <a:lnTo>
                  <a:pt x="206" y="1086"/>
                </a:lnTo>
                <a:lnTo>
                  <a:pt x="209" y="1097"/>
                </a:lnTo>
                <a:lnTo>
                  <a:pt x="219" y="1124"/>
                </a:lnTo>
                <a:lnTo>
                  <a:pt x="228" y="1153"/>
                </a:lnTo>
                <a:lnTo>
                  <a:pt x="232" y="1169"/>
                </a:lnTo>
                <a:lnTo>
                  <a:pt x="232" y="1169"/>
                </a:lnTo>
                <a:lnTo>
                  <a:pt x="232" y="1172"/>
                </a:lnTo>
                <a:lnTo>
                  <a:pt x="234" y="1176"/>
                </a:lnTo>
                <a:lnTo>
                  <a:pt x="238" y="1187"/>
                </a:lnTo>
                <a:lnTo>
                  <a:pt x="239" y="1193"/>
                </a:lnTo>
                <a:lnTo>
                  <a:pt x="239" y="1201"/>
                </a:lnTo>
                <a:lnTo>
                  <a:pt x="239" y="1209"/>
                </a:lnTo>
                <a:lnTo>
                  <a:pt x="237" y="1218"/>
                </a:lnTo>
                <a:lnTo>
                  <a:pt x="237" y="1218"/>
                </a:lnTo>
                <a:lnTo>
                  <a:pt x="233" y="1231"/>
                </a:lnTo>
                <a:lnTo>
                  <a:pt x="229" y="1251"/>
                </a:lnTo>
                <a:lnTo>
                  <a:pt x="222" y="1300"/>
                </a:lnTo>
                <a:lnTo>
                  <a:pt x="212" y="1376"/>
                </a:lnTo>
                <a:lnTo>
                  <a:pt x="212" y="1376"/>
                </a:lnTo>
                <a:lnTo>
                  <a:pt x="209" y="1384"/>
                </a:lnTo>
                <a:lnTo>
                  <a:pt x="206" y="1398"/>
                </a:lnTo>
                <a:lnTo>
                  <a:pt x="193" y="1431"/>
                </a:lnTo>
                <a:lnTo>
                  <a:pt x="182" y="1463"/>
                </a:lnTo>
                <a:lnTo>
                  <a:pt x="179" y="1473"/>
                </a:lnTo>
                <a:lnTo>
                  <a:pt x="177" y="1479"/>
                </a:lnTo>
                <a:lnTo>
                  <a:pt x="177" y="1479"/>
                </a:lnTo>
                <a:lnTo>
                  <a:pt x="179" y="1487"/>
                </a:lnTo>
                <a:lnTo>
                  <a:pt x="177" y="1499"/>
                </a:lnTo>
                <a:lnTo>
                  <a:pt x="176" y="1512"/>
                </a:lnTo>
                <a:lnTo>
                  <a:pt x="175" y="1519"/>
                </a:lnTo>
                <a:lnTo>
                  <a:pt x="172" y="1524"/>
                </a:lnTo>
                <a:lnTo>
                  <a:pt x="172" y="1524"/>
                </a:lnTo>
                <a:lnTo>
                  <a:pt x="165" y="1535"/>
                </a:lnTo>
                <a:lnTo>
                  <a:pt x="153" y="1547"/>
                </a:lnTo>
                <a:lnTo>
                  <a:pt x="138" y="1563"/>
                </a:lnTo>
                <a:lnTo>
                  <a:pt x="138" y="1563"/>
                </a:lnTo>
                <a:lnTo>
                  <a:pt x="133" y="1564"/>
                </a:lnTo>
                <a:lnTo>
                  <a:pt x="127" y="1565"/>
                </a:lnTo>
                <a:lnTo>
                  <a:pt x="121" y="1567"/>
                </a:lnTo>
                <a:lnTo>
                  <a:pt x="115" y="1570"/>
                </a:lnTo>
                <a:lnTo>
                  <a:pt x="111" y="1574"/>
                </a:lnTo>
                <a:lnTo>
                  <a:pt x="108" y="1576"/>
                </a:lnTo>
                <a:lnTo>
                  <a:pt x="108" y="1580"/>
                </a:lnTo>
                <a:lnTo>
                  <a:pt x="107" y="1584"/>
                </a:lnTo>
                <a:lnTo>
                  <a:pt x="108" y="1588"/>
                </a:lnTo>
                <a:lnTo>
                  <a:pt x="108" y="1588"/>
                </a:lnTo>
                <a:lnTo>
                  <a:pt x="111" y="1595"/>
                </a:lnTo>
                <a:lnTo>
                  <a:pt x="115" y="1602"/>
                </a:lnTo>
                <a:lnTo>
                  <a:pt x="117" y="1607"/>
                </a:lnTo>
                <a:lnTo>
                  <a:pt x="122" y="1612"/>
                </a:lnTo>
                <a:lnTo>
                  <a:pt x="126" y="1616"/>
                </a:lnTo>
                <a:lnTo>
                  <a:pt x="131" y="1618"/>
                </a:lnTo>
                <a:lnTo>
                  <a:pt x="137" y="1621"/>
                </a:lnTo>
                <a:lnTo>
                  <a:pt x="143" y="1622"/>
                </a:lnTo>
                <a:lnTo>
                  <a:pt x="143" y="1622"/>
                </a:lnTo>
                <a:lnTo>
                  <a:pt x="161" y="1625"/>
                </a:lnTo>
                <a:lnTo>
                  <a:pt x="185" y="1627"/>
                </a:lnTo>
                <a:lnTo>
                  <a:pt x="208" y="1628"/>
                </a:lnTo>
                <a:lnTo>
                  <a:pt x="219" y="1628"/>
                </a:lnTo>
                <a:lnTo>
                  <a:pt x="227" y="1627"/>
                </a:lnTo>
                <a:lnTo>
                  <a:pt x="227" y="1627"/>
                </a:lnTo>
                <a:lnTo>
                  <a:pt x="238" y="1625"/>
                </a:lnTo>
                <a:lnTo>
                  <a:pt x="248" y="1621"/>
                </a:lnTo>
                <a:lnTo>
                  <a:pt x="251" y="1620"/>
                </a:lnTo>
                <a:lnTo>
                  <a:pt x="255" y="1616"/>
                </a:lnTo>
                <a:lnTo>
                  <a:pt x="257" y="1612"/>
                </a:lnTo>
                <a:lnTo>
                  <a:pt x="261" y="1607"/>
                </a:lnTo>
                <a:lnTo>
                  <a:pt x="261" y="1607"/>
                </a:lnTo>
                <a:lnTo>
                  <a:pt x="264" y="1601"/>
                </a:lnTo>
                <a:lnTo>
                  <a:pt x="266" y="1595"/>
                </a:lnTo>
                <a:lnTo>
                  <a:pt x="269" y="1583"/>
                </a:lnTo>
                <a:lnTo>
                  <a:pt x="271" y="1568"/>
                </a:lnTo>
                <a:lnTo>
                  <a:pt x="271" y="1568"/>
                </a:lnTo>
                <a:lnTo>
                  <a:pt x="272" y="1568"/>
                </a:lnTo>
                <a:lnTo>
                  <a:pt x="275" y="1568"/>
                </a:lnTo>
                <a:lnTo>
                  <a:pt x="281" y="1569"/>
                </a:lnTo>
                <a:lnTo>
                  <a:pt x="285" y="1569"/>
                </a:lnTo>
                <a:lnTo>
                  <a:pt x="287" y="1569"/>
                </a:lnTo>
                <a:lnTo>
                  <a:pt x="290" y="1567"/>
                </a:lnTo>
                <a:lnTo>
                  <a:pt x="291" y="1563"/>
                </a:lnTo>
                <a:lnTo>
                  <a:pt x="291" y="1563"/>
                </a:lnTo>
                <a:lnTo>
                  <a:pt x="294" y="1551"/>
                </a:lnTo>
                <a:lnTo>
                  <a:pt x="303" y="1525"/>
                </a:lnTo>
                <a:lnTo>
                  <a:pt x="328" y="1452"/>
                </a:lnTo>
                <a:lnTo>
                  <a:pt x="365" y="1351"/>
                </a:lnTo>
                <a:lnTo>
                  <a:pt x="365" y="1351"/>
                </a:lnTo>
                <a:lnTo>
                  <a:pt x="391" y="1394"/>
                </a:lnTo>
                <a:lnTo>
                  <a:pt x="409" y="1425"/>
                </a:lnTo>
                <a:lnTo>
                  <a:pt x="419" y="1445"/>
                </a:lnTo>
                <a:lnTo>
                  <a:pt x="419" y="1445"/>
                </a:lnTo>
                <a:lnTo>
                  <a:pt x="426" y="1471"/>
                </a:lnTo>
                <a:lnTo>
                  <a:pt x="429" y="1484"/>
                </a:lnTo>
                <a:lnTo>
                  <a:pt x="429" y="1488"/>
                </a:lnTo>
                <a:lnTo>
                  <a:pt x="429" y="1489"/>
                </a:lnTo>
                <a:lnTo>
                  <a:pt x="429" y="1489"/>
                </a:lnTo>
                <a:lnTo>
                  <a:pt x="427" y="1490"/>
                </a:lnTo>
                <a:lnTo>
                  <a:pt x="426" y="1494"/>
                </a:lnTo>
                <a:lnTo>
                  <a:pt x="423" y="1504"/>
                </a:lnTo>
                <a:lnTo>
                  <a:pt x="421" y="1514"/>
                </a:lnTo>
                <a:lnTo>
                  <a:pt x="423" y="1517"/>
                </a:lnTo>
                <a:lnTo>
                  <a:pt x="424" y="1519"/>
                </a:lnTo>
                <a:lnTo>
                  <a:pt x="424" y="1519"/>
                </a:lnTo>
                <a:lnTo>
                  <a:pt x="419" y="1535"/>
                </a:lnTo>
                <a:lnTo>
                  <a:pt x="414" y="1553"/>
                </a:lnTo>
                <a:lnTo>
                  <a:pt x="414" y="1553"/>
                </a:lnTo>
                <a:lnTo>
                  <a:pt x="413" y="1554"/>
                </a:lnTo>
                <a:lnTo>
                  <a:pt x="409" y="1557"/>
                </a:lnTo>
                <a:lnTo>
                  <a:pt x="398" y="1563"/>
                </a:lnTo>
                <a:lnTo>
                  <a:pt x="392" y="1568"/>
                </a:lnTo>
                <a:lnTo>
                  <a:pt x="387" y="1572"/>
                </a:lnTo>
                <a:lnTo>
                  <a:pt x="384" y="1578"/>
                </a:lnTo>
                <a:lnTo>
                  <a:pt x="384" y="1580"/>
                </a:lnTo>
                <a:lnTo>
                  <a:pt x="384" y="1583"/>
                </a:lnTo>
                <a:lnTo>
                  <a:pt x="384" y="1583"/>
                </a:lnTo>
                <a:lnTo>
                  <a:pt x="388" y="1594"/>
                </a:lnTo>
                <a:lnTo>
                  <a:pt x="388" y="1597"/>
                </a:lnTo>
                <a:lnTo>
                  <a:pt x="388" y="1597"/>
                </a:lnTo>
                <a:lnTo>
                  <a:pt x="389" y="1597"/>
                </a:lnTo>
                <a:lnTo>
                  <a:pt x="389" y="1597"/>
                </a:lnTo>
                <a:lnTo>
                  <a:pt x="403" y="1600"/>
                </a:lnTo>
                <a:lnTo>
                  <a:pt x="430" y="1604"/>
                </a:lnTo>
                <a:lnTo>
                  <a:pt x="445" y="1605"/>
                </a:lnTo>
                <a:lnTo>
                  <a:pt x="458" y="1605"/>
                </a:lnTo>
                <a:lnTo>
                  <a:pt x="471" y="1605"/>
                </a:lnTo>
                <a:lnTo>
                  <a:pt x="474" y="1604"/>
                </a:lnTo>
                <a:lnTo>
                  <a:pt x="478" y="1602"/>
                </a:lnTo>
                <a:lnTo>
                  <a:pt x="478" y="1602"/>
                </a:lnTo>
                <a:lnTo>
                  <a:pt x="487" y="1596"/>
                </a:lnTo>
                <a:lnTo>
                  <a:pt x="492" y="1589"/>
                </a:lnTo>
                <a:lnTo>
                  <a:pt x="496" y="1579"/>
                </a:lnTo>
                <a:lnTo>
                  <a:pt x="503" y="1568"/>
                </a:lnTo>
                <a:lnTo>
                  <a:pt x="503" y="1568"/>
                </a:lnTo>
                <a:lnTo>
                  <a:pt x="513" y="1552"/>
                </a:lnTo>
                <a:lnTo>
                  <a:pt x="516" y="1548"/>
                </a:lnTo>
                <a:lnTo>
                  <a:pt x="522" y="1543"/>
                </a:lnTo>
                <a:lnTo>
                  <a:pt x="522" y="1543"/>
                </a:lnTo>
                <a:lnTo>
                  <a:pt x="531" y="1536"/>
                </a:lnTo>
                <a:lnTo>
                  <a:pt x="540" y="1527"/>
                </a:lnTo>
                <a:lnTo>
                  <a:pt x="546" y="1517"/>
                </a:lnTo>
                <a:lnTo>
                  <a:pt x="547" y="1512"/>
                </a:lnTo>
                <a:lnTo>
                  <a:pt x="547" y="1509"/>
                </a:lnTo>
                <a:lnTo>
                  <a:pt x="547" y="1509"/>
                </a:lnTo>
                <a:lnTo>
                  <a:pt x="542" y="1479"/>
                </a:lnTo>
                <a:lnTo>
                  <a:pt x="542" y="1479"/>
                </a:lnTo>
                <a:lnTo>
                  <a:pt x="547" y="1474"/>
                </a:lnTo>
                <a:lnTo>
                  <a:pt x="551" y="1469"/>
                </a:lnTo>
                <a:lnTo>
                  <a:pt x="552" y="1464"/>
                </a:lnTo>
                <a:lnTo>
                  <a:pt x="552" y="1464"/>
                </a:lnTo>
                <a:lnTo>
                  <a:pt x="551" y="1462"/>
                </a:lnTo>
                <a:lnTo>
                  <a:pt x="549" y="1458"/>
                </a:lnTo>
                <a:lnTo>
                  <a:pt x="542" y="1450"/>
                </a:lnTo>
                <a:lnTo>
                  <a:pt x="533" y="1438"/>
                </a:lnTo>
                <a:lnTo>
                  <a:pt x="530" y="1431"/>
                </a:lnTo>
                <a:lnTo>
                  <a:pt x="527" y="1425"/>
                </a:lnTo>
                <a:lnTo>
                  <a:pt x="527" y="1425"/>
                </a:lnTo>
                <a:lnTo>
                  <a:pt x="514" y="1394"/>
                </a:lnTo>
                <a:lnTo>
                  <a:pt x="489" y="1344"/>
                </a:lnTo>
                <a:lnTo>
                  <a:pt x="466" y="1292"/>
                </a:lnTo>
                <a:lnTo>
                  <a:pt x="457" y="1273"/>
                </a:lnTo>
                <a:lnTo>
                  <a:pt x="453" y="1262"/>
                </a:lnTo>
                <a:lnTo>
                  <a:pt x="453" y="1262"/>
                </a:lnTo>
                <a:lnTo>
                  <a:pt x="450" y="1252"/>
                </a:lnTo>
                <a:lnTo>
                  <a:pt x="444" y="1238"/>
                </a:lnTo>
                <a:lnTo>
                  <a:pt x="423" y="1202"/>
                </a:lnTo>
                <a:lnTo>
                  <a:pt x="394" y="1154"/>
                </a:lnTo>
                <a:lnTo>
                  <a:pt x="394" y="1154"/>
                </a:lnTo>
                <a:lnTo>
                  <a:pt x="399" y="1130"/>
                </a:lnTo>
                <a:lnTo>
                  <a:pt x="411" y="1076"/>
                </a:lnTo>
                <a:lnTo>
                  <a:pt x="427" y="1015"/>
                </a:lnTo>
                <a:lnTo>
                  <a:pt x="436" y="987"/>
                </a:lnTo>
                <a:lnTo>
                  <a:pt x="444" y="966"/>
                </a:lnTo>
                <a:lnTo>
                  <a:pt x="444" y="966"/>
                </a:lnTo>
                <a:lnTo>
                  <a:pt x="451" y="948"/>
                </a:lnTo>
                <a:lnTo>
                  <a:pt x="457" y="928"/>
                </a:lnTo>
                <a:lnTo>
                  <a:pt x="468" y="888"/>
                </a:lnTo>
                <a:lnTo>
                  <a:pt x="476" y="857"/>
                </a:lnTo>
                <a:lnTo>
                  <a:pt x="477" y="848"/>
                </a:lnTo>
                <a:lnTo>
                  <a:pt x="478" y="847"/>
                </a:lnTo>
                <a:lnTo>
                  <a:pt x="478" y="848"/>
                </a:lnTo>
                <a:lnTo>
                  <a:pt x="478" y="848"/>
                </a:lnTo>
                <a:lnTo>
                  <a:pt x="479" y="851"/>
                </a:lnTo>
                <a:lnTo>
                  <a:pt x="480" y="853"/>
                </a:lnTo>
                <a:lnTo>
                  <a:pt x="483" y="853"/>
                </a:lnTo>
                <a:lnTo>
                  <a:pt x="487" y="851"/>
                </a:lnTo>
                <a:lnTo>
                  <a:pt x="489" y="847"/>
                </a:lnTo>
                <a:lnTo>
                  <a:pt x="493" y="841"/>
                </a:lnTo>
                <a:lnTo>
                  <a:pt x="495" y="831"/>
                </a:lnTo>
                <a:lnTo>
                  <a:pt x="498" y="819"/>
                </a:lnTo>
                <a:lnTo>
                  <a:pt x="498" y="819"/>
                </a:lnTo>
                <a:lnTo>
                  <a:pt x="499" y="799"/>
                </a:lnTo>
                <a:lnTo>
                  <a:pt x="500" y="772"/>
                </a:lnTo>
                <a:lnTo>
                  <a:pt x="501" y="704"/>
                </a:lnTo>
                <a:lnTo>
                  <a:pt x="503" y="642"/>
                </a:lnTo>
                <a:lnTo>
                  <a:pt x="503" y="612"/>
                </a:lnTo>
                <a:lnTo>
                  <a:pt x="503" y="612"/>
                </a:lnTo>
                <a:lnTo>
                  <a:pt x="505" y="573"/>
                </a:lnTo>
                <a:lnTo>
                  <a:pt x="506" y="551"/>
                </a:lnTo>
                <a:lnTo>
                  <a:pt x="506" y="545"/>
                </a:lnTo>
                <a:lnTo>
                  <a:pt x="508" y="543"/>
                </a:lnTo>
                <a:lnTo>
                  <a:pt x="508" y="543"/>
                </a:lnTo>
                <a:lnTo>
                  <a:pt x="517" y="560"/>
                </a:lnTo>
                <a:lnTo>
                  <a:pt x="538" y="597"/>
                </a:lnTo>
                <a:lnTo>
                  <a:pt x="548" y="619"/>
                </a:lnTo>
                <a:lnTo>
                  <a:pt x="559" y="640"/>
                </a:lnTo>
                <a:lnTo>
                  <a:pt x="567" y="660"/>
                </a:lnTo>
                <a:lnTo>
                  <a:pt x="572" y="676"/>
                </a:lnTo>
                <a:lnTo>
                  <a:pt x="572" y="676"/>
                </a:lnTo>
                <a:lnTo>
                  <a:pt x="579" y="709"/>
                </a:lnTo>
                <a:lnTo>
                  <a:pt x="589" y="747"/>
                </a:lnTo>
                <a:lnTo>
                  <a:pt x="601" y="794"/>
                </a:lnTo>
                <a:lnTo>
                  <a:pt x="601" y="794"/>
                </a:lnTo>
                <a:lnTo>
                  <a:pt x="600" y="800"/>
                </a:lnTo>
                <a:lnTo>
                  <a:pt x="596" y="810"/>
                </a:lnTo>
                <a:lnTo>
                  <a:pt x="593" y="821"/>
                </a:lnTo>
                <a:lnTo>
                  <a:pt x="591" y="827"/>
                </a:lnTo>
                <a:lnTo>
                  <a:pt x="591" y="833"/>
                </a:lnTo>
                <a:lnTo>
                  <a:pt x="591" y="833"/>
                </a:lnTo>
                <a:lnTo>
                  <a:pt x="590" y="849"/>
                </a:lnTo>
                <a:lnTo>
                  <a:pt x="588" y="869"/>
                </a:lnTo>
                <a:lnTo>
                  <a:pt x="588" y="879"/>
                </a:lnTo>
                <a:lnTo>
                  <a:pt x="588" y="888"/>
                </a:lnTo>
                <a:lnTo>
                  <a:pt x="589" y="894"/>
                </a:lnTo>
                <a:lnTo>
                  <a:pt x="590" y="896"/>
                </a:lnTo>
                <a:lnTo>
                  <a:pt x="591" y="897"/>
                </a:lnTo>
                <a:lnTo>
                  <a:pt x="591" y="897"/>
                </a:lnTo>
                <a:lnTo>
                  <a:pt x="593" y="897"/>
                </a:lnTo>
                <a:lnTo>
                  <a:pt x="595" y="897"/>
                </a:lnTo>
                <a:lnTo>
                  <a:pt x="598" y="894"/>
                </a:lnTo>
                <a:lnTo>
                  <a:pt x="602" y="881"/>
                </a:lnTo>
                <a:lnTo>
                  <a:pt x="607" y="870"/>
                </a:lnTo>
                <a:lnTo>
                  <a:pt x="609" y="867"/>
                </a:lnTo>
                <a:lnTo>
                  <a:pt x="610" y="867"/>
                </a:lnTo>
                <a:lnTo>
                  <a:pt x="611" y="868"/>
                </a:lnTo>
                <a:lnTo>
                  <a:pt x="611" y="868"/>
                </a:lnTo>
                <a:lnTo>
                  <a:pt x="615" y="875"/>
                </a:lnTo>
                <a:lnTo>
                  <a:pt x="618" y="886"/>
                </a:lnTo>
                <a:lnTo>
                  <a:pt x="620" y="897"/>
                </a:lnTo>
                <a:lnTo>
                  <a:pt x="621" y="907"/>
                </a:lnTo>
                <a:lnTo>
                  <a:pt x="621" y="907"/>
                </a:lnTo>
                <a:lnTo>
                  <a:pt x="620" y="918"/>
                </a:lnTo>
                <a:lnTo>
                  <a:pt x="616" y="932"/>
                </a:lnTo>
                <a:lnTo>
                  <a:pt x="616" y="939"/>
                </a:lnTo>
                <a:lnTo>
                  <a:pt x="616" y="944"/>
                </a:lnTo>
                <a:lnTo>
                  <a:pt x="617" y="947"/>
                </a:lnTo>
                <a:lnTo>
                  <a:pt x="618" y="947"/>
                </a:lnTo>
                <a:lnTo>
                  <a:pt x="621" y="947"/>
                </a:lnTo>
                <a:lnTo>
                  <a:pt x="621" y="947"/>
                </a:lnTo>
                <a:lnTo>
                  <a:pt x="626" y="944"/>
                </a:lnTo>
                <a:lnTo>
                  <a:pt x="630" y="942"/>
                </a:lnTo>
                <a:lnTo>
                  <a:pt x="636" y="936"/>
                </a:lnTo>
                <a:lnTo>
                  <a:pt x="639" y="929"/>
                </a:lnTo>
                <a:lnTo>
                  <a:pt x="641" y="927"/>
                </a:lnTo>
                <a:lnTo>
                  <a:pt x="641" y="927"/>
                </a:lnTo>
                <a:lnTo>
                  <a:pt x="642" y="927"/>
                </a:lnTo>
                <a:lnTo>
                  <a:pt x="644" y="928"/>
                </a:lnTo>
                <a:lnTo>
                  <a:pt x="649" y="927"/>
                </a:lnTo>
                <a:lnTo>
                  <a:pt x="655" y="922"/>
                </a:lnTo>
                <a:lnTo>
                  <a:pt x="655" y="922"/>
                </a:lnTo>
                <a:lnTo>
                  <a:pt x="662" y="917"/>
                </a:lnTo>
                <a:lnTo>
                  <a:pt x="668" y="913"/>
                </a:lnTo>
                <a:lnTo>
                  <a:pt x="669" y="910"/>
                </a:lnTo>
                <a:lnTo>
                  <a:pt x="671" y="905"/>
                </a:lnTo>
                <a:lnTo>
                  <a:pt x="675" y="888"/>
                </a:lnTo>
                <a:lnTo>
                  <a:pt x="675" y="888"/>
                </a:lnTo>
                <a:lnTo>
                  <a:pt x="676" y="875"/>
                </a:lnTo>
                <a:lnTo>
                  <a:pt x="675" y="860"/>
                </a:lnTo>
                <a:lnTo>
                  <a:pt x="673" y="847"/>
                </a:lnTo>
                <a:lnTo>
                  <a:pt x="670" y="833"/>
                </a:lnTo>
                <a:lnTo>
                  <a:pt x="663" y="812"/>
                </a:lnTo>
                <a:lnTo>
                  <a:pt x="660" y="804"/>
                </a:lnTo>
                <a:lnTo>
                  <a:pt x="660" y="804"/>
                </a:lnTo>
                <a:lnTo>
                  <a:pt x="667" y="791"/>
                </a:lnTo>
                <a:lnTo>
                  <a:pt x="670" y="783"/>
                </a:lnTo>
                <a:lnTo>
                  <a:pt x="670" y="780"/>
                </a:lnTo>
                <a:lnTo>
                  <a:pt x="670" y="779"/>
                </a:lnTo>
                <a:lnTo>
                  <a:pt x="670" y="779"/>
                </a:lnTo>
                <a:lnTo>
                  <a:pt x="669" y="774"/>
                </a:lnTo>
                <a:lnTo>
                  <a:pt x="667" y="762"/>
                </a:lnTo>
                <a:lnTo>
                  <a:pt x="662" y="722"/>
                </a:lnTo>
                <a:lnTo>
                  <a:pt x="655" y="666"/>
                </a:lnTo>
                <a:lnTo>
                  <a:pt x="655" y="666"/>
                </a:lnTo>
                <a:lnTo>
                  <a:pt x="632" y="566"/>
                </a:lnTo>
                <a:lnTo>
                  <a:pt x="616" y="494"/>
                </a:lnTo>
                <a:lnTo>
                  <a:pt x="606" y="459"/>
                </a:lnTo>
                <a:lnTo>
                  <a:pt x="606" y="459"/>
                </a:lnTo>
                <a:lnTo>
                  <a:pt x="588" y="413"/>
                </a:lnTo>
                <a:lnTo>
                  <a:pt x="567" y="365"/>
                </a:lnTo>
                <a:lnTo>
                  <a:pt x="567" y="365"/>
                </a:lnTo>
                <a:lnTo>
                  <a:pt x="559" y="353"/>
                </a:lnTo>
                <a:lnTo>
                  <a:pt x="549" y="338"/>
                </a:lnTo>
                <a:lnTo>
                  <a:pt x="537" y="321"/>
                </a:lnTo>
                <a:lnTo>
                  <a:pt x="488" y="281"/>
                </a:lnTo>
                <a:lnTo>
                  <a:pt x="488" y="281"/>
                </a:lnTo>
                <a:lnTo>
                  <a:pt x="493" y="273"/>
                </a:lnTo>
                <a:lnTo>
                  <a:pt x="494" y="266"/>
                </a:lnTo>
                <a:lnTo>
                  <a:pt x="494" y="264"/>
                </a:lnTo>
                <a:lnTo>
                  <a:pt x="493" y="262"/>
                </a:lnTo>
                <a:lnTo>
                  <a:pt x="493" y="262"/>
                </a:lnTo>
                <a:lnTo>
                  <a:pt x="483" y="258"/>
                </a:lnTo>
                <a:lnTo>
                  <a:pt x="468" y="253"/>
                </a:lnTo>
                <a:lnTo>
                  <a:pt x="444" y="247"/>
                </a:lnTo>
                <a:lnTo>
                  <a:pt x="444" y="247"/>
                </a:lnTo>
                <a:lnTo>
                  <a:pt x="423" y="237"/>
                </a:lnTo>
                <a:lnTo>
                  <a:pt x="404" y="227"/>
                </a:lnTo>
                <a:lnTo>
                  <a:pt x="404" y="227"/>
                </a:lnTo>
                <a:lnTo>
                  <a:pt x="392" y="226"/>
                </a:lnTo>
                <a:lnTo>
                  <a:pt x="384" y="223"/>
                </a:lnTo>
                <a:lnTo>
                  <a:pt x="379" y="222"/>
                </a:lnTo>
                <a:lnTo>
                  <a:pt x="379" y="222"/>
                </a:lnTo>
                <a:lnTo>
                  <a:pt x="360" y="188"/>
                </a:lnTo>
                <a:lnTo>
                  <a:pt x="360" y="188"/>
                </a:lnTo>
                <a:lnTo>
                  <a:pt x="363" y="189"/>
                </a:lnTo>
                <a:lnTo>
                  <a:pt x="372" y="190"/>
                </a:lnTo>
                <a:lnTo>
                  <a:pt x="377" y="190"/>
                </a:lnTo>
                <a:lnTo>
                  <a:pt x="379" y="189"/>
                </a:lnTo>
                <a:lnTo>
                  <a:pt x="381" y="186"/>
                </a:lnTo>
                <a:lnTo>
                  <a:pt x="379" y="183"/>
                </a:lnTo>
                <a:lnTo>
                  <a:pt x="379" y="183"/>
                </a:lnTo>
                <a:lnTo>
                  <a:pt x="376" y="173"/>
                </a:lnTo>
                <a:lnTo>
                  <a:pt x="373" y="165"/>
                </a:lnTo>
                <a:lnTo>
                  <a:pt x="373" y="160"/>
                </a:lnTo>
                <a:lnTo>
                  <a:pt x="373" y="158"/>
                </a:lnTo>
                <a:lnTo>
                  <a:pt x="375" y="158"/>
                </a:lnTo>
                <a:lnTo>
                  <a:pt x="375" y="158"/>
                </a:lnTo>
                <a:lnTo>
                  <a:pt x="376" y="158"/>
                </a:lnTo>
                <a:lnTo>
                  <a:pt x="377" y="156"/>
                </a:lnTo>
                <a:lnTo>
                  <a:pt x="379" y="143"/>
                </a:lnTo>
                <a:lnTo>
                  <a:pt x="379" y="143"/>
                </a:lnTo>
                <a:lnTo>
                  <a:pt x="382" y="132"/>
                </a:lnTo>
                <a:lnTo>
                  <a:pt x="383" y="121"/>
                </a:lnTo>
                <a:lnTo>
                  <a:pt x="382" y="110"/>
                </a:lnTo>
                <a:lnTo>
                  <a:pt x="379" y="99"/>
                </a:lnTo>
                <a:lnTo>
                  <a:pt x="379" y="99"/>
                </a:lnTo>
                <a:lnTo>
                  <a:pt x="376" y="88"/>
                </a:lnTo>
                <a:lnTo>
                  <a:pt x="371" y="79"/>
                </a:lnTo>
                <a:lnTo>
                  <a:pt x="360" y="59"/>
                </a:lnTo>
                <a:lnTo>
                  <a:pt x="360" y="59"/>
                </a:lnTo>
                <a:lnTo>
                  <a:pt x="354" y="47"/>
                </a:lnTo>
                <a:lnTo>
                  <a:pt x="347" y="35"/>
                </a:lnTo>
                <a:lnTo>
                  <a:pt x="341" y="25"/>
                </a:lnTo>
                <a:lnTo>
                  <a:pt x="339" y="21"/>
                </a:lnTo>
                <a:lnTo>
                  <a:pt x="335" y="20"/>
                </a:lnTo>
                <a:lnTo>
                  <a:pt x="335" y="20"/>
                </a:lnTo>
                <a:lnTo>
                  <a:pt x="331" y="19"/>
                </a:lnTo>
                <a:lnTo>
                  <a:pt x="328" y="16"/>
                </a:lnTo>
                <a:lnTo>
                  <a:pt x="319" y="10"/>
                </a:lnTo>
                <a:lnTo>
                  <a:pt x="310" y="3"/>
                </a:lnTo>
                <a:lnTo>
                  <a:pt x="306" y="0"/>
                </a:lnTo>
                <a:lnTo>
                  <a:pt x="306" y="0"/>
                </a:lnTo>
                <a:lnTo>
                  <a:pt x="292" y="0"/>
                </a:lnTo>
                <a:lnTo>
                  <a:pt x="283" y="0"/>
                </a:lnTo>
                <a:lnTo>
                  <a:pt x="276" y="0"/>
                </a:lnTo>
                <a:lnTo>
                  <a:pt x="276" y="0"/>
                </a:lnTo>
                <a:lnTo>
                  <a:pt x="269" y="0"/>
                </a:lnTo>
                <a:lnTo>
                  <a:pt x="261" y="0"/>
                </a:lnTo>
                <a:lnTo>
                  <a:pt x="251" y="0"/>
                </a:lnTo>
                <a:lnTo>
                  <a:pt x="232" y="5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3"/>
          <p:cNvSpPr>
            <a:spLocks noEditPoints="1"/>
          </p:cNvSpPr>
          <p:nvPr/>
        </p:nvSpPr>
        <p:spPr bwMode="auto">
          <a:xfrm>
            <a:off x="6468509" y="745936"/>
            <a:ext cx="727075" cy="1709738"/>
          </a:xfrm>
          <a:custGeom>
            <a:avLst/>
            <a:gdLst>
              <a:gd name="T0" fmla="*/ 251 w 458"/>
              <a:gd name="T1" fmla="*/ 968 h 1077"/>
              <a:gd name="T2" fmla="*/ 279 w 458"/>
              <a:gd name="T3" fmla="*/ 1012 h 1077"/>
              <a:gd name="T4" fmla="*/ 305 w 458"/>
              <a:gd name="T5" fmla="*/ 1009 h 1077"/>
              <a:gd name="T6" fmla="*/ 314 w 458"/>
              <a:gd name="T7" fmla="*/ 940 h 1077"/>
              <a:gd name="T8" fmla="*/ 323 w 458"/>
              <a:gd name="T9" fmla="*/ 886 h 1077"/>
              <a:gd name="T10" fmla="*/ 336 w 458"/>
              <a:gd name="T11" fmla="*/ 815 h 1077"/>
              <a:gd name="T12" fmla="*/ 370 w 458"/>
              <a:gd name="T13" fmla="*/ 743 h 1077"/>
              <a:gd name="T14" fmla="*/ 407 w 458"/>
              <a:gd name="T15" fmla="*/ 749 h 1077"/>
              <a:gd name="T16" fmla="*/ 436 w 458"/>
              <a:gd name="T17" fmla="*/ 696 h 1077"/>
              <a:gd name="T18" fmla="*/ 457 w 458"/>
              <a:gd name="T19" fmla="*/ 551 h 1077"/>
              <a:gd name="T20" fmla="*/ 434 w 458"/>
              <a:gd name="T21" fmla="*/ 528 h 1077"/>
              <a:gd name="T22" fmla="*/ 421 w 458"/>
              <a:gd name="T23" fmla="*/ 486 h 1077"/>
              <a:gd name="T24" fmla="*/ 431 w 458"/>
              <a:gd name="T25" fmla="*/ 433 h 1077"/>
              <a:gd name="T26" fmla="*/ 438 w 458"/>
              <a:gd name="T27" fmla="*/ 404 h 1077"/>
              <a:gd name="T28" fmla="*/ 429 w 458"/>
              <a:gd name="T29" fmla="*/ 354 h 1077"/>
              <a:gd name="T30" fmla="*/ 420 w 458"/>
              <a:gd name="T31" fmla="*/ 308 h 1077"/>
              <a:gd name="T32" fmla="*/ 384 w 458"/>
              <a:gd name="T33" fmla="*/ 219 h 1077"/>
              <a:gd name="T34" fmla="*/ 363 w 458"/>
              <a:gd name="T35" fmla="*/ 158 h 1077"/>
              <a:gd name="T36" fmla="*/ 328 w 458"/>
              <a:gd name="T37" fmla="*/ 144 h 1077"/>
              <a:gd name="T38" fmla="*/ 309 w 458"/>
              <a:gd name="T39" fmla="*/ 119 h 1077"/>
              <a:gd name="T40" fmla="*/ 285 w 458"/>
              <a:gd name="T41" fmla="*/ 68 h 1077"/>
              <a:gd name="T42" fmla="*/ 258 w 458"/>
              <a:gd name="T43" fmla="*/ 5 h 1077"/>
              <a:gd name="T44" fmla="*/ 232 w 458"/>
              <a:gd name="T45" fmla="*/ 1 h 1077"/>
              <a:gd name="T46" fmla="*/ 205 w 458"/>
              <a:gd name="T47" fmla="*/ 10 h 1077"/>
              <a:gd name="T48" fmla="*/ 183 w 458"/>
              <a:gd name="T49" fmla="*/ 42 h 1077"/>
              <a:gd name="T50" fmla="*/ 178 w 458"/>
              <a:gd name="T51" fmla="*/ 73 h 1077"/>
              <a:gd name="T52" fmla="*/ 189 w 458"/>
              <a:gd name="T53" fmla="*/ 108 h 1077"/>
              <a:gd name="T54" fmla="*/ 173 w 458"/>
              <a:gd name="T55" fmla="*/ 118 h 1077"/>
              <a:gd name="T56" fmla="*/ 173 w 458"/>
              <a:gd name="T57" fmla="*/ 156 h 1077"/>
              <a:gd name="T58" fmla="*/ 134 w 458"/>
              <a:gd name="T59" fmla="*/ 183 h 1077"/>
              <a:gd name="T60" fmla="*/ 68 w 458"/>
              <a:gd name="T61" fmla="*/ 301 h 1077"/>
              <a:gd name="T62" fmla="*/ 0 w 458"/>
              <a:gd name="T63" fmla="*/ 569 h 1077"/>
              <a:gd name="T64" fmla="*/ 6 w 458"/>
              <a:gd name="T65" fmla="*/ 592 h 1077"/>
              <a:gd name="T66" fmla="*/ 36 w 458"/>
              <a:gd name="T67" fmla="*/ 640 h 1077"/>
              <a:gd name="T68" fmla="*/ 32 w 458"/>
              <a:gd name="T69" fmla="*/ 627 h 1077"/>
              <a:gd name="T70" fmla="*/ 40 w 458"/>
              <a:gd name="T71" fmla="*/ 611 h 1077"/>
              <a:gd name="T72" fmla="*/ 44 w 458"/>
              <a:gd name="T73" fmla="*/ 627 h 1077"/>
              <a:gd name="T74" fmla="*/ 50 w 458"/>
              <a:gd name="T75" fmla="*/ 576 h 1077"/>
              <a:gd name="T76" fmla="*/ 61 w 458"/>
              <a:gd name="T77" fmla="*/ 520 h 1077"/>
              <a:gd name="T78" fmla="*/ 120 w 458"/>
              <a:gd name="T79" fmla="*/ 476 h 1077"/>
              <a:gd name="T80" fmla="*/ 121 w 458"/>
              <a:gd name="T81" fmla="*/ 567 h 1077"/>
              <a:gd name="T82" fmla="*/ 134 w 458"/>
              <a:gd name="T83" fmla="*/ 597 h 1077"/>
              <a:gd name="T84" fmla="*/ 157 w 458"/>
              <a:gd name="T85" fmla="*/ 703 h 1077"/>
              <a:gd name="T86" fmla="*/ 169 w 458"/>
              <a:gd name="T87" fmla="*/ 903 h 1077"/>
              <a:gd name="T88" fmla="*/ 180 w 458"/>
              <a:gd name="T89" fmla="*/ 980 h 1077"/>
              <a:gd name="T90" fmla="*/ 186 w 458"/>
              <a:gd name="T91" fmla="*/ 997 h 1077"/>
              <a:gd name="T92" fmla="*/ 167 w 458"/>
              <a:gd name="T93" fmla="*/ 1058 h 1077"/>
              <a:gd name="T94" fmla="*/ 203 w 458"/>
              <a:gd name="T95" fmla="*/ 1077 h 1077"/>
              <a:gd name="T96" fmla="*/ 237 w 458"/>
              <a:gd name="T97" fmla="*/ 1065 h 1077"/>
              <a:gd name="T98" fmla="*/ 251 w 458"/>
              <a:gd name="T99" fmla="*/ 1045 h 1077"/>
              <a:gd name="T100" fmla="*/ 250 w 458"/>
              <a:gd name="T101" fmla="*/ 1018 h 1077"/>
              <a:gd name="T102" fmla="*/ 260 w 458"/>
              <a:gd name="T103" fmla="*/ 733 h 1077"/>
              <a:gd name="T104" fmla="*/ 261 w 458"/>
              <a:gd name="T105" fmla="*/ 815 h 1077"/>
              <a:gd name="T106" fmla="*/ 250 w 458"/>
              <a:gd name="T107" fmla="*/ 847 h 1077"/>
              <a:gd name="T108" fmla="*/ 247 w 458"/>
              <a:gd name="T109" fmla="*/ 687 h 1077"/>
              <a:gd name="T110" fmla="*/ 373 w 458"/>
              <a:gd name="T111" fmla="*/ 359 h 1077"/>
              <a:gd name="T112" fmla="*/ 383 w 458"/>
              <a:gd name="T113" fmla="*/ 444 h 1077"/>
              <a:gd name="T114" fmla="*/ 368 w 458"/>
              <a:gd name="T115" fmla="*/ 457 h 1077"/>
              <a:gd name="T116" fmla="*/ 361 w 458"/>
              <a:gd name="T117" fmla="*/ 433 h 1077"/>
              <a:gd name="T118" fmla="*/ 354 w 458"/>
              <a:gd name="T119" fmla="*/ 313 h 10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458" h="1077">
                <a:moveTo>
                  <a:pt x="251" y="1011"/>
                </a:moveTo>
                <a:lnTo>
                  <a:pt x="251" y="1011"/>
                </a:lnTo>
                <a:lnTo>
                  <a:pt x="251" y="989"/>
                </a:lnTo>
                <a:lnTo>
                  <a:pt x="251" y="968"/>
                </a:lnTo>
                <a:lnTo>
                  <a:pt x="251" y="966"/>
                </a:lnTo>
                <a:lnTo>
                  <a:pt x="251" y="968"/>
                </a:lnTo>
                <a:lnTo>
                  <a:pt x="251" y="968"/>
                </a:lnTo>
                <a:lnTo>
                  <a:pt x="251" y="968"/>
                </a:lnTo>
                <a:lnTo>
                  <a:pt x="255" y="976"/>
                </a:lnTo>
                <a:lnTo>
                  <a:pt x="258" y="984"/>
                </a:lnTo>
                <a:lnTo>
                  <a:pt x="262" y="993"/>
                </a:lnTo>
                <a:lnTo>
                  <a:pt x="269" y="1002"/>
                </a:lnTo>
                <a:lnTo>
                  <a:pt x="275" y="1008"/>
                </a:lnTo>
                <a:lnTo>
                  <a:pt x="279" y="1012"/>
                </a:lnTo>
                <a:lnTo>
                  <a:pt x="284" y="1013"/>
                </a:lnTo>
                <a:lnTo>
                  <a:pt x="288" y="1016"/>
                </a:lnTo>
                <a:lnTo>
                  <a:pt x="293" y="1016"/>
                </a:lnTo>
                <a:lnTo>
                  <a:pt x="293" y="1016"/>
                </a:lnTo>
                <a:lnTo>
                  <a:pt x="298" y="1015"/>
                </a:lnTo>
                <a:lnTo>
                  <a:pt x="302" y="1013"/>
                </a:lnTo>
                <a:lnTo>
                  <a:pt x="305" y="1009"/>
                </a:lnTo>
                <a:lnTo>
                  <a:pt x="308" y="1006"/>
                </a:lnTo>
                <a:lnTo>
                  <a:pt x="313" y="995"/>
                </a:lnTo>
                <a:lnTo>
                  <a:pt x="314" y="983"/>
                </a:lnTo>
                <a:lnTo>
                  <a:pt x="316" y="969"/>
                </a:lnTo>
                <a:lnTo>
                  <a:pt x="316" y="957"/>
                </a:lnTo>
                <a:lnTo>
                  <a:pt x="314" y="940"/>
                </a:lnTo>
                <a:lnTo>
                  <a:pt x="314" y="940"/>
                </a:lnTo>
                <a:lnTo>
                  <a:pt x="312" y="901"/>
                </a:lnTo>
                <a:lnTo>
                  <a:pt x="312" y="901"/>
                </a:lnTo>
                <a:lnTo>
                  <a:pt x="316" y="898"/>
                </a:lnTo>
                <a:lnTo>
                  <a:pt x="319" y="895"/>
                </a:lnTo>
                <a:lnTo>
                  <a:pt x="322" y="891"/>
                </a:lnTo>
                <a:lnTo>
                  <a:pt x="322" y="891"/>
                </a:lnTo>
                <a:lnTo>
                  <a:pt x="323" y="886"/>
                </a:lnTo>
                <a:lnTo>
                  <a:pt x="325" y="877"/>
                </a:lnTo>
                <a:lnTo>
                  <a:pt x="325" y="867"/>
                </a:lnTo>
                <a:lnTo>
                  <a:pt x="327" y="857"/>
                </a:lnTo>
                <a:lnTo>
                  <a:pt x="327" y="857"/>
                </a:lnTo>
                <a:lnTo>
                  <a:pt x="332" y="834"/>
                </a:lnTo>
                <a:lnTo>
                  <a:pt x="336" y="815"/>
                </a:lnTo>
                <a:lnTo>
                  <a:pt x="336" y="815"/>
                </a:lnTo>
                <a:lnTo>
                  <a:pt x="342" y="799"/>
                </a:lnTo>
                <a:lnTo>
                  <a:pt x="346" y="783"/>
                </a:lnTo>
                <a:lnTo>
                  <a:pt x="346" y="783"/>
                </a:lnTo>
                <a:lnTo>
                  <a:pt x="356" y="727"/>
                </a:lnTo>
                <a:lnTo>
                  <a:pt x="356" y="727"/>
                </a:lnTo>
                <a:lnTo>
                  <a:pt x="360" y="733"/>
                </a:lnTo>
                <a:lnTo>
                  <a:pt x="370" y="743"/>
                </a:lnTo>
                <a:lnTo>
                  <a:pt x="377" y="748"/>
                </a:lnTo>
                <a:lnTo>
                  <a:pt x="384" y="752"/>
                </a:lnTo>
                <a:lnTo>
                  <a:pt x="392" y="753"/>
                </a:lnTo>
                <a:lnTo>
                  <a:pt x="396" y="753"/>
                </a:lnTo>
                <a:lnTo>
                  <a:pt x="400" y="752"/>
                </a:lnTo>
                <a:lnTo>
                  <a:pt x="400" y="752"/>
                </a:lnTo>
                <a:lnTo>
                  <a:pt x="407" y="749"/>
                </a:lnTo>
                <a:lnTo>
                  <a:pt x="414" y="743"/>
                </a:lnTo>
                <a:lnTo>
                  <a:pt x="420" y="736"/>
                </a:lnTo>
                <a:lnTo>
                  <a:pt x="425" y="729"/>
                </a:lnTo>
                <a:lnTo>
                  <a:pt x="430" y="720"/>
                </a:lnTo>
                <a:lnTo>
                  <a:pt x="433" y="711"/>
                </a:lnTo>
                <a:lnTo>
                  <a:pt x="435" y="703"/>
                </a:lnTo>
                <a:lnTo>
                  <a:pt x="436" y="696"/>
                </a:lnTo>
                <a:lnTo>
                  <a:pt x="436" y="696"/>
                </a:lnTo>
                <a:lnTo>
                  <a:pt x="441" y="666"/>
                </a:lnTo>
                <a:lnTo>
                  <a:pt x="450" y="619"/>
                </a:lnTo>
                <a:lnTo>
                  <a:pt x="454" y="595"/>
                </a:lnTo>
                <a:lnTo>
                  <a:pt x="457" y="574"/>
                </a:lnTo>
                <a:lnTo>
                  <a:pt x="458" y="556"/>
                </a:lnTo>
                <a:lnTo>
                  <a:pt x="457" y="551"/>
                </a:lnTo>
                <a:lnTo>
                  <a:pt x="455" y="547"/>
                </a:lnTo>
                <a:lnTo>
                  <a:pt x="455" y="547"/>
                </a:lnTo>
                <a:lnTo>
                  <a:pt x="449" y="539"/>
                </a:lnTo>
                <a:lnTo>
                  <a:pt x="443" y="536"/>
                </a:lnTo>
                <a:lnTo>
                  <a:pt x="439" y="532"/>
                </a:lnTo>
                <a:lnTo>
                  <a:pt x="434" y="528"/>
                </a:lnTo>
                <a:lnTo>
                  <a:pt x="434" y="528"/>
                </a:lnTo>
                <a:lnTo>
                  <a:pt x="420" y="512"/>
                </a:lnTo>
                <a:lnTo>
                  <a:pt x="410" y="501"/>
                </a:lnTo>
                <a:lnTo>
                  <a:pt x="412" y="491"/>
                </a:lnTo>
                <a:lnTo>
                  <a:pt x="412" y="491"/>
                </a:lnTo>
                <a:lnTo>
                  <a:pt x="416" y="491"/>
                </a:lnTo>
                <a:lnTo>
                  <a:pt x="419" y="490"/>
                </a:lnTo>
                <a:lnTo>
                  <a:pt x="421" y="486"/>
                </a:lnTo>
                <a:lnTo>
                  <a:pt x="421" y="486"/>
                </a:lnTo>
                <a:lnTo>
                  <a:pt x="424" y="480"/>
                </a:lnTo>
                <a:lnTo>
                  <a:pt x="424" y="473"/>
                </a:lnTo>
                <a:lnTo>
                  <a:pt x="424" y="465"/>
                </a:lnTo>
                <a:lnTo>
                  <a:pt x="429" y="465"/>
                </a:lnTo>
                <a:lnTo>
                  <a:pt x="431" y="433"/>
                </a:lnTo>
                <a:lnTo>
                  <a:pt x="431" y="433"/>
                </a:lnTo>
                <a:lnTo>
                  <a:pt x="433" y="431"/>
                </a:lnTo>
                <a:lnTo>
                  <a:pt x="435" y="429"/>
                </a:lnTo>
                <a:lnTo>
                  <a:pt x="438" y="424"/>
                </a:lnTo>
                <a:lnTo>
                  <a:pt x="439" y="420"/>
                </a:lnTo>
                <a:lnTo>
                  <a:pt x="439" y="415"/>
                </a:lnTo>
                <a:lnTo>
                  <a:pt x="439" y="415"/>
                </a:lnTo>
                <a:lnTo>
                  <a:pt x="438" y="404"/>
                </a:lnTo>
                <a:lnTo>
                  <a:pt x="434" y="391"/>
                </a:lnTo>
                <a:lnTo>
                  <a:pt x="429" y="377"/>
                </a:lnTo>
                <a:lnTo>
                  <a:pt x="429" y="377"/>
                </a:lnTo>
                <a:lnTo>
                  <a:pt x="429" y="373"/>
                </a:lnTo>
                <a:lnTo>
                  <a:pt x="429" y="368"/>
                </a:lnTo>
                <a:lnTo>
                  <a:pt x="429" y="360"/>
                </a:lnTo>
                <a:lnTo>
                  <a:pt x="429" y="354"/>
                </a:lnTo>
                <a:lnTo>
                  <a:pt x="429" y="354"/>
                </a:lnTo>
                <a:lnTo>
                  <a:pt x="424" y="320"/>
                </a:lnTo>
                <a:lnTo>
                  <a:pt x="424" y="320"/>
                </a:lnTo>
                <a:lnTo>
                  <a:pt x="422" y="316"/>
                </a:lnTo>
                <a:lnTo>
                  <a:pt x="421" y="312"/>
                </a:lnTo>
                <a:lnTo>
                  <a:pt x="420" y="311"/>
                </a:lnTo>
                <a:lnTo>
                  <a:pt x="420" y="308"/>
                </a:lnTo>
                <a:lnTo>
                  <a:pt x="420" y="291"/>
                </a:lnTo>
                <a:lnTo>
                  <a:pt x="420" y="291"/>
                </a:lnTo>
                <a:lnTo>
                  <a:pt x="402" y="260"/>
                </a:lnTo>
                <a:lnTo>
                  <a:pt x="391" y="238"/>
                </a:lnTo>
                <a:lnTo>
                  <a:pt x="386" y="227"/>
                </a:lnTo>
                <a:lnTo>
                  <a:pt x="386" y="227"/>
                </a:lnTo>
                <a:lnTo>
                  <a:pt x="384" y="219"/>
                </a:lnTo>
                <a:lnTo>
                  <a:pt x="383" y="203"/>
                </a:lnTo>
                <a:lnTo>
                  <a:pt x="382" y="194"/>
                </a:lnTo>
                <a:lnTo>
                  <a:pt x="379" y="185"/>
                </a:lnTo>
                <a:lnTo>
                  <a:pt x="375" y="176"/>
                </a:lnTo>
                <a:lnTo>
                  <a:pt x="370" y="169"/>
                </a:lnTo>
                <a:lnTo>
                  <a:pt x="370" y="169"/>
                </a:lnTo>
                <a:lnTo>
                  <a:pt x="363" y="158"/>
                </a:lnTo>
                <a:lnTo>
                  <a:pt x="358" y="151"/>
                </a:lnTo>
                <a:lnTo>
                  <a:pt x="355" y="148"/>
                </a:lnTo>
                <a:lnTo>
                  <a:pt x="353" y="146"/>
                </a:lnTo>
                <a:lnTo>
                  <a:pt x="349" y="144"/>
                </a:lnTo>
                <a:lnTo>
                  <a:pt x="344" y="144"/>
                </a:lnTo>
                <a:lnTo>
                  <a:pt x="344" y="144"/>
                </a:lnTo>
                <a:lnTo>
                  <a:pt x="328" y="144"/>
                </a:lnTo>
                <a:lnTo>
                  <a:pt x="325" y="144"/>
                </a:lnTo>
                <a:lnTo>
                  <a:pt x="325" y="144"/>
                </a:lnTo>
                <a:lnTo>
                  <a:pt x="325" y="143"/>
                </a:lnTo>
                <a:lnTo>
                  <a:pt x="319" y="132"/>
                </a:lnTo>
                <a:lnTo>
                  <a:pt x="319" y="132"/>
                </a:lnTo>
                <a:lnTo>
                  <a:pt x="314" y="124"/>
                </a:lnTo>
                <a:lnTo>
                  <a:pt x="309" y="119"/>
                </a:lnTo>
                <a:lnTo>
                  <a:pt x="303" y="115"/>
                </a:lnTo>
                <a:lnTo>
                  <a:pt x="283" y="113"/>
                </a:lnTo>
                <a:lnTo>
                  <a:pt x="283" y="113"/>
                </a:lnTo>
                <a:lnTo>
                  <a:pt x="285" y="95"/>
                </a:lnTo>
                <a:lnTo>
                  <a:pt x="286" y="80"/>
                </a:lnTo>
                <a:lnTo>
                  <a:pt x="285" y="68"/>
                </a:lnTo>
                <a:lnTo>
                  <a:pt x="285" y="68"/>
                </a:lnTo>
                <a:lnTo>
                  <a:pt x="284" y="48"/>
                </a:lnTo>
                <a:lnTo>
                  <a:pt x="280" y="34"/>
                </a:lnTo>
                <a:lnTo>
                  <a:pt x="278" y="26"/>
                </a:lnTo>
                <a:lnTo>
                  <a:pt x="274" y="20"/>
                </a:lnTo>
                <a:lnTo>
                  <a:pt x="274" y="20"/>
                </a:lnTo>
                <a:lnTo>
                  <a:pt x="265" y="10"/>
                </a:lnTo>
                <a:lnTo>
                  <a:pt x="258" y="5"/>
                </a:lnTo>
                <a:lnTo>
                  <a:pt x="252" y="2"/>
                </a:lnTo>
                <a:lnTo>
                  <a:pt x="247" y="1"/>
                </a:lnTo>
                <a:lnTo>
                  <a:pt x="247" y="1"/>
                </a:lnTo>
                <a:lnTo>
                  <a:pt x="241" y="0"/>
                </a:lnTo>
                <a:lnTo>
                  <a:pt x="237" y="0"/>
                </a:lnTo>
                <a:lnTo>
                  <a:pt x="232" y="1"/>
                </a:lnTo>
                <a:lnTo>
                  <a:pt x="232" y="1"/>
                </a:lnTo>
                <a:lnTo>
                  <a:pt x="229" y="3"/>
                </a:lnTo>
                <a:lnTo>
                  <a:pt x="225" y="5"/>
                </a:lnTo>
                <a:lnTo>
                  <a:pt x="220" y="5"/>
                </a:lnTo>
                <a:lnTo>
                  <a:pt x="220" y="5"/>
                </a:lnTo>
                <a:lnTo>
                  <a:pt x="214" y="6"/>
                </a:lnTo>
                <a:lnTo>
                  <a:pt x="209" y="7"/>
                </a:lnTo>
                <a:lnTo>
                  <a:pt x="205" y="10"/>
                </a:lnTo>
                <a:lnTo>
                  <a:pt x="200" y="20"/>
                </a:lnTo>
                <a:lnTo>
                  <a:pt x="189" y="22"/>
                </a:lnTo>
                <a:lnTo>
                  <a:pt x="189" y="22"/>
                </a:lnTo>
                <a:lnTo>
                  <a:pt x="189" y="25"/>
                </a:lnTo>
                <a:lnTo>
                  <a:pt x="189" y="30"/>
                </a:lnTo>
                <a:lnTo>
                  <a:pt x="189" y="30"/>
                </a:lnTo>
                <a:lnTo>
                  <a:pt x="183" y="42"/>
                </a:lnTo>
                <a:lnTo>
                  <a:pt x="186" y="52"/>
                </a:lnTo>
                <a:lnTo>
                  <a:pt x="183" y="59"/>
                </a:lnTo>
                <a:lnTo>
                  <a:pt x="183" y="71"/>
                </a:lnTo>
                <a:lnTo>
                  <a:pt x="183" y="71"/>
                </a:lnTo>
                <a:lnTo>
                  <a:pt x="181" y="72"/>
                </a:lnTo>
                <a:lnTo>
                  <a:pt x="178" y="73"/>
                </a:lnTo>
                <a:lnTo>
                  <a:pt x="178" y="73"/>
                </a:lnTo>
                <a:lnTo>
                  <a:pt x="177" y="76"/>
                </a:lnTo>
                <a:lnTo>
                  <a:pt x="176" y="80"/>
                </a:lnTo>
                <a:lnTo>
                  <a:pt x="176" y="83"/>
                </a:lnTo>
                <a:lnTo>
                  <a:pt x="178" y="89"/>
                </a:lnTo>
                <a:lnTo>
                  <a:pt x="178" y="89"/>
                </a:lnTo>
                <a:lnTo>
                  <a:pt x="185" y="100"/>
                </a:lnTo>
                <a:lnTo>
                  <a:pt x="189" y="108"/>
                </a:lnTo>
                <a:lnTo>
                  <a:pt x="189" y="108"/>
                </a:lnTo>
                <a:lnTo>
                  <a:pt x="186" y="108"/>
                </a:lnTo>
                <a:lnTo>
                  <a:pt x="181" y="109"/>
                </a:lnTo>
                <a:lnTo>
                  <a:pt x="178" y="109"/>
                </a:lnTo>
                <a:lnTo>
                  <a:pt x="176" y="111"/>
                </a:lnTo>
                <a:lnTo>
                  <a:pt x="175" y="114"/>
                </a:lnTo>
                <a:lnTo>
                  <a:pt x="173" y="118"/>
                </a:lnTo>
                <a:lnTo>
                  <a:pt x="173" y="118"/>
                </a:lnTo>
                <a:lnTo>
                  <a:pt x="173" y="128"/>
                </a:lnTo>
                <a:lnTo>
                  <a:pt x="175" y="138"/>
                </a:lnTo>
                <a:lnTo>
                  <a:pt x="176" y="147"/>
                </a:lnTo>
                <a:lnTo>
                  <a:pt x="176" y="152"/>
                </a:lnTo>
                <a:lnTo>
                  <a:pt x="176" y="152"/>
                </a:lnTo>
                <a:lnTo>
                  <a:pt x="173" y="156"/>
                </a:lnTo>
                <a:lnTo>
                  <a:pt x="168" y="160"/>
                </a:lnTo>
                <a:lnTo>
                  <a:pt x="168" y="160"/>
                </a:lnTo>
                <a:lnTo>
                  <a:pt x="166" y="162"/>
                </a:lnTo>
                <a:lnTo>
                  <a:pt x="163" y="167"/>
                </a:lnTo>
                <a:lnTo>
                  <a:pt x="159" y="174"/>
                </a:lnTo>
                <a:lnTo>
                  <a:pt x="159" y="174"/>
                </a:lnTo>
                <a:lnTo>
                  <a:pt x="134" y="183"/>
                </a:lnTo>
                <a:lnTo>
                  <a:pt x="115" y="191"/>
                </a:lnTo>
                <a:lnTo>
                  <a:pt x="107" y="197"/>
                </a:lnTo>
                <a:lnTo>
                  <a:pt x="103" y="200"/>
                </a:lnTo>
                <a:lnTo>
                  <a:pt x="103" y="200"/>
                </a:lnTo>
                <a:lnTo>
                  <a:pt x="98" y="212"/>
                </a:lnTo>
                <a:lnTo>
                  <a:pt x="89" y="235"/>
                </a:lnTo>
                <a:lnTo>
                  <a:pt x="68" y="301"/>
                </a:lnTo>
                <a:lnTo>
                  <a:pt x="40" y="393"/>
                </a:lnTo>
                <a:lnTo>
                  <a:pt x="40" y="393"/>
                </a:lnTo>
                <a:lnTo>
                  <a:pt x="27" y="447"/>
                </a:lnTo>
                <a:lnTo>
                  <a:pt x="11" y="518"/>
                </a:lnTo>
                <a:lnTo>
                  <a:pt x="11" y="518"/>
                </a:lnTo>
                <a:lnTo>
                  <a:pt x="3" y="555"/>
                </a:lnTo>
                <a:lnTo>
                  <a:pt x="0" y="569"/>
                </a:lnTo>
                <a:lnTo>
                  <a:pt x="0" y="574"/>
                </a:lnTo>
                <a:lnTo>
                  <a:pt x="0" y="574"/>
                </a:lnTo>
                <a:lnTo>
                  <a:pt x="2" y="575"/>
                </a:lnTo>
                <a:lnTo>
                  <a:pt x="4" y="578"/>
                </a:lnTo>
                <a:lnTo>
                  <a:pt x="6" y="581"/>
                </a:lnTo>
                <a:lnTo>
                  <a:pt x="6" y="581"/>
                </a:lnTo>
                <a:lnTo>
                  <a:pt x="6" y="592"/>
                </a:lnTo>
                <a:lnTo>
                  <a:pt x="6" y="600"/>
                </a:lnTo>
                <a:lnTo>
                  <a:pt x="8" y="611"/>
                </a:lnTo>
                <a:lnTo>
                  <a:pt x="8" y="611"/>
                </a:lnTo>
                <a:lnTo>
                  <a:pt x="11" y="616"/>
                </a:lnTo>
                <a:lnTo>
                  <a:pt x="14" y="621"/>
                </a:lnTo>
                <a:lnTo>
                  <a:pt x="26" y="632"/>
                </a:lnTo>
                <a:lnTo>
                  <a:pt x="36" y="640"/>
                </a:lnTo>
                <a:lnTo>
                  <a:pt x="40" y="642"/>
                </a:lnTo>
                <a:lnTo>
                  <a:pt x="42" y="642"/>
                </a:lnTo>
                <a:lnTo>
                  <a:pt x="42" y="642"/>
                </a:lnTo>
                <a:lnTo>
                  <a:pt x="42" y="641"/>
                </a:lnTo>
                <a:lnTo>
                  <a:pt x="42" y="639"/>
                </a:lnTo>
                <a:lnTo>
                  <a:pt x="39" y="633"/>
                </a:lnTo>
                <a:lnTo>
                  <a:pt x="32" y="627"/>
                </a:lnTo>
                <a:lnTo>
                  <a:pt x="32" y="627"/>
                </a:lnTo>
                <a:lnTo>
                  <a:pt x="32" y="616"/>
                </a:lnTo>
                <a:lnTo>
                  <a:pt x="32" y="603"/>
                </a:lnTo>
                <a:lnTo>
                  <a:pt x="32" y="603"/>
                </a:lnTo>
                <a:lnTo>
                  <a:pt x="34" y="604"/>
                </a:lnTo>
                <a:lnTo>
                  <a:pt x="36" y="607"/>
                </a:lnTo>
                <a:lnTo>
                  <a:pt x="40" y="611"/>
                </a:lnTo>
                <a:lnTo>
                  <a:pt x="40" y="611"/>
                </a:lnTo>
                <a:lnTo>
                  <a:pt x="39" y="618"/>
                </a:lnTo>
                <a:lnTo>
                  <a:pt x="40" y="625"/>
                </a:lnTo>
                <a:lnTo>
                  <a:pt x="41" y="627"/>
                </a:lnTo>
                <a:lnTo>
                  <a:pt x="42" y="627"/>
                </a:lnTo>
                <a:lnTo>
                  <a:pt x="42" y="627"/>
                </a:lnTo>
                <a:lnTo>
                  <a:pt x="44" y="627"/>
                </a:lnTo>
                <a:lnTo>
                  <a:pt x="46" y="625"/>
                </a:lnTo>
                <a:lnTo>
                  <a:pt x="49" y="617"/>
                </a:lnTo>
                <a:lnTo>
                  <a:pt x="51" y="609"/>
                </a:lnTo>
                <a:lnTo>
                  <a:pt x="51" y="603"/>
                </a:lnTo>
                <a:lnTo>
                  <a:pt x="51" y="603"/>
                </a:lnTo>
                <a:lnTo>
                  <a:pt x="45" y="576"/>
                </a:lnTo>
                <a:lnTo>
                  <a:pt x="50" y="576"/>
                </a:lnTo>
                <a:lnTo>
                  <a:pt x="50" y="576"/>
                </a:lnTo>
                <a:lnTo>
                  <a:pt x="49" y="560"/>
                </a:lnTo>
                <a:lnTo>
                  <a:pt x="50" y="547"/>
                </a:lnTo>
                <a:lnTo>
                  <a:pt x="50" y="542"/>
                </a:lnTo>
                <a:lnTo>
                  <a:pt x="51" y="537"/>
                </a:lnTo>
                <a:lnTo>
                  <a:pt x="51" y="537"/>
                </a:lnTo>
                <a:lnTo>
                  <a:pt x="61" y="520"/>
                </a:lnTo>
                <a:lnTo>
                  <a:pt x="69" y="510"/>
                </a:lnTo>
                <a:lnTo>
                  <a:pt x="128" y="381"/>
                </a:lnTo>
                <a:lnTo>
                  <a:pt x="128" y="381"/>
                </a:lnTo>
                <a:lnTo>
                  <a:pt x="124" y="420"/>
                </a:lnTo>
                <a:lnTo>
                  <a:pt x="121" y="452"/>
                </a:lnTo>
                <a:lnTo>
                  <a:pt x="120" y="476"/>
                </a:lnTo>
                <a:lnTo>
                  <a:pt x="120" y="476"/>
                </a:lnTo>
                <a:lnTo>
                  <a:pt x="121" y="492"/>
                </a:lnTo>
                <a:lnTo>
                  <a:pt x="122" y="506"/>
                </a:lnTo>
                <a:lnTo>
                  <a:pt x="125" y="523"/>
                </a:lnTo>
                <a:lnTo>
                  <a:pt x="125" y="523"/>
                </a:lnTo>
                <a:lnTo>
                  <a:pt x="122" y="547"/>
                </a:lnTo>
                <a:lnTo>
                  <a:pt x="121" y="562"/>
                </a:lnTo>
                <a:lnTo>
                  <a:pt x="121" y="567"/>
                </a:lnTo>
                <a:lnTo>
                  <a:pt x="122" y="569"/>
                </a:lnTo>
                <a:lnTo>
                  <a:pt x="122" y="569"/>
                </a:lnTo>
                <a:lnTo>
                  <a:pt x="130" y="570"/>
                </a:lnTo>
                <a:lnTo>
                  <a:pt x="135" y="571"/>
                </a:lnTo>
                <a:lnTo>
                  <a:pt x="135" y="571"/>
                </a:lnTo>
                <a:lnTo>
                  <a:pt x="134" y="579"/>
                </a:lnTo>
                <a:lnTo>
                  <a:pt x="134" y="597"/>
                </a:lnTo>
                <a:lnTo>
                  <a:pt x="136" y="619"/>
                </a:lnTo>
                <a:lnTo>
                  <a:pt x="139" y="631"/>
                </a:lnTo>
                <a:lnTo>
                  <a:pt x="142" y="642"/>
                </a:lnTo>
                <a:lnTo>
                  <a:pt x="142" y="642"/>
                </a:lnTo>
                <a:lnTo>
                  <a:pt x="145" y="655"/>
                </a:lnTo>
                <a:lnTo>
                  <a:pt x="149" y="669"/>
                </a:lnTo>
                <a:lnTo>
                  <a:pt x="157" y="703"/>
                </a:lnTo>
                <a:lnTo>
                  <a:pt x="163" y="735"/>
                </a:lnTo>
                <a:lnTo>
                  <a:pt x="166" y="754"/>
                </a:lnTo>
                <a:lnTo>
                  <a:pt x="166" y="754"/>
                </a:lnTo>
                <a:lnTo>
                  <a:pt x="167" y="783"/>
                </a:lnTo>
                <a:lnTo>
                  <a:pt x="168" y="833"/>
                </a:lnTo>
                <a:lnTo>
                  <a:pt x="168" y="884"/>
                </a:lnTo>
                <a:lnTo>
                  <a:pt x="169" y="903"/>
                </a:lnTo>
                <a:lnTo>
                  <a:pt x="171" y="915"/>
                </a:lnTo>
                <a:lnTo>
                  <a:pt x="171" y="915"/>
                </a:lnTo>
                <a:lnTo>
                  <a:pt x="176" y="946"/>
                </a:lnTo>
                <a:lnTo>
                  <a:pt x="178" y="959"/>
                </a:lnTo>
                <a:lnTo>
                  <a:pt x="178" y="969"/>
                </a:lnTo>
                <a:lnTo>
                  <a:pt x="178" y="969"/>
                </a:lnTo>
                <a:lnTo>
                  <a:pt x="180" y="980"/>
                </a:lnTo>
                <a:lnTo>
                  <a:pt x="181" y="984"/>
                </a:lnTo>
                <a:lnTo>
                  <a:pt x="181" y="984"/>
                </a:lnTo>
                <a:lnTo>
                  <a:pt x="183" y="985"/>
                </a:lnTo>
                <a:lnTo>
                  <a:pt x="186" y="985"/>
                </a:lnTo>
                <a:lnTo>
                  <a:pt x="191" y="987"/>
                </a:lnTo>
                <a:lnTo>
                  <a:pt x="186" y="997"/>
                </a:lnTo>
                <a:lnTo>
                  <a:pt x="186" y="997"/>
                </a:lnTo>
                <a:lnTo>
                  <a:pt x="186" y="1012"/>
                </a:lnTo>
                <a:lnTo>
                  <a:pt x="186" y="1023"/>
                </a:lnTo>
                <a:lnTo>
                  <a:pt x="186" y="1030"/>
                </a:lnTo>
                <a:lnTo>
                  <a:pt x="186" y="1030"/>
                </a:lnTo>
                <a:lnTo>
                  <a:pt x="175" y="1044"/>
                </a:lnTo>
                <a:lnTo>
                  <a:pt x="168" y="1054"/>
                </a:lnTo>
                <a:lnTo>
                  <a:pt x="167" y="1058"/>
                </a:lnTo>
                <a:lnTo>
                  <a:pt x="166" y="1062"/>
                </a:lnTo>
                <a:lnTo>
                  <a:pt x="166" y="1062"/>
                </a:lnTo>
                <a:lnTo>
                  <a:pt x="168" y="1068"/>
                </a:lnTo>
                <a:lnTo>
                  <a:pt x="172" y="1072"/>
                </a:lnTo>
                <a:lnTo>
                  <a:pt x="176" y="1074"/>
                </a:lnTo>
                <a:lnTo>
                  <a:pt x="176" y="1074"/>
                </a:lnTo>
                <a:lnTo>
                  <a:pt x="203" y="1077"/>
                </a:lnTo>
                <a:lnTo>
                  <a:pt x="222" y="1077"/>
                </a:lnTo>
                <a:lnTo>
                  <a:pt x="229" y="1075"/>
                </a:lnTo>
                <a:lnTo>
                  <a:pt x="234" y="1074"/>
                </a:lnTo>
                <a:lnTo>
                  <a:pt x="234" y="1074"/>
                </a:lnTo>
                <a:lnTo>
                  <a:pt x="237" y="1072"/>
                </a:lnTo>
                <a:lnTo>
                  <a:pt x="237" y="1069"/>
                </a:lnTo>
                <a:lnTo>
                  <a:pt x="237" y="1065"/>
                </a:lnTo>
                <a:lnTo>
                  <a:pt x="236" y="1060"/>
                </a:lnTo>
                <a:lnTo>
                  <a:pt x="236" y="1059"/>
                </a:lnTo>
                <a:lnTo>
                  <a:pt x="237" y="1058"/>
                </a:lnTo>
                <a:lnTo>
                  <a:pt x="237" y="1058"/>
                </a:lnTo>
                <a:lnTo>
                  <a:pt x="246" y="1053"/>
                </a:lnTo>
                <a:lnTo>
                  <a:pt x="250" y="1049"/>
                </a:lnTo>
                <a:lnTo>
                  <a:pt x="251" y="1045"/>
                </a:lnTo>
                <a:lnTo>
                  <a:pt x="251" y="1045"/>
                </a:lnTo>
                <a:lnTo>
                  <a:pt x="251" y="1040"/>
                </a:lnTo>
                <a:lnTo>
                  <a:pt x="250" y="1035"/>
                </a:lnTo>
                <a:lnTo>
                  <a:pt x="247" y="1028"/>
                </a:lnTo>
                <a:lnTo>
                  <a:pt x="247" y="1026"/>
                </a:lnTo>
                <a:lnTo>
                  <a:pt x="247" y="1026"/>
                </a:lnTo>
                <a:lnTo>
                  <a:pt x="250" y="1018"/>
                </a:lnTo>
                <a:lnTo>
                  <a:pt x="251" y="1015"/>
                </a:lnTo>
                <a:lnTo>
                  <a:pt x="251" y="1011"/>
                </a:lnTo>
                <a:lnTo>
                  <a:pt x="251" y="1011"/>
                </a:lnTo>
                <a:close/>
                <a:moveTo>
                  <a:pt x="247" y="687"/>
                </a:moveTo>
                <a:lnTo>
                  <a:pt x="253" y="713"/>
                </a:lnTo>
                <a:lnTo>
                  <a:pt x="253" y="713"/>
                </a:lnTo>
                <a:lnTo>
                  <a:pt x="260" y="733"/>
                </a:lnTo>
                <a:lnTo>
                  <a:pt x="264" y="748"/>
                </a:lnTo>
                <a:lnTo>
                  <a:pt x="266" y="759"/>
                </a:lnTo>
                <a:lnTo>
                  <a:pt x="266" y="759"/>
                </a:lnTo>
                <a:lnTo>
                  <a:pt x="266" y="769"/>
                </a:lnTo>
                <a:lnTo>
                  <a:pt x="265" y="781"/>
                </a:lnTo>
                <a:lnTo>
                  <a:pt x="262" y="796"/>
                </a:lnTo>
                <a:lnTo>
                  <a:pt x="261" y="815"/>
                </a:lnTo>
                <a:lnTo>
                  <a:pt x="261" y="815"/>
                </a:lnTo>
                <a:lnTo>
                  <a:pt x="258" y="839"/>
                </a:lnTo>
                <a:lnTo>
                  <a:pt x="256" y="863"/>
                </a:lnTo>
                <a:lnTo>
                  <a:pt x="251" y="891"/>
                </a:lnTo>
                <a:lnTo>
                  <a:pt x="251" y="891"/>
                </a:lnTo>
                <a:lnTo>
                  <a:pt x="250" y="874"/>
                </a:lnTo>
                <a:lnTo>
                  <a:pt x="250" y="847"/>
                </a:lnTo>
                <a:lnTo>
                  <a:pt x="250" y="847"/>
                </a:lnTo>
                <a:lnTo>
                  <a:pt x="248" y="837"/>
                </a:lnTo>
                <a:lnTo>
                  <a:pt x="244" y="825"/>
                </a:lnTo>
                <a:lnTo>
                  <a:pt x="242" y="814"/>
                </a:lnTo>
                <a:lnTo>
                  <a:pt x="242" y="806"/>
                </a:lnTo>
                <a:lnTo>
                  <a:pt x="242" y="806"/>
                </a:lnTo>
                <a:lnTo>
                  <a:pt x="247" y="687"/>
                </a:lnTo>
                <a:lnTo>
                  <a:pt x="247" y="687"/>
                </a:lnTo>
                <a:close/>
                <a:moveTo>
                  <a:pt x="354" y="313"/>
                </a:moveTo>
                <a:lnTo>
                  <a:pt x="354" y="313"/>
                </a:lnTo>
                <a:lnTo>
                  <a:pt x="361" y="329"/>
                </a:lnTo>
                <a:lnTo>
                  <a:pt x="368" y="344"/>
                </a:lnTo>
                <a:lnTo>
                  <a:pt x="373" y="359"/>
                </a:lnTo>
                <a:lnTo>
                  <a:pt x="373" y="359"/>
                </a:lnTo>
                <a:lnTo>
                  <a:pt x="379" y="383"/>
                </a:lnTo>
                <a:lnTo>
                  <a:pt x="382" y="393"/>
                </a:lnTo>
                <a:lnTo>
                  <a:pt x="383" y="406"/>
                </a:lnTo>
                <a:lnTo>
                  <a:pt x="383" y="406"/>
                </a:lnTo>
                <a:lnTo>
                  <a:pt x="383" y="431"/>
                </a:lnTo>
                <a:lnTo>
                  <a:pt x="383" y="444"/>
                </a:lnTo>
                <a:lnTo>
                  <a:pt x="383" y="444"/>
                </a:lnTo>
                <a:lnTo>
                  <a:pt x="382" y="447"/>
                </a:lnTo>
                <a:lnTo>
                  <a:pt x="380" y="448"/>
                </a:lnTo>
                <a:lnTo>
                  <a:pt x="378" y="449"/>
                </a:lnTo>
                <a:lnTo>
                  <a:pt x="378" y="449"/>
                </a:lnTo>
                <a:lnTo>
                  <a:pt x="372" y="453"/>
                </a:lnTo>
                <a:lnTo>
                  <a:pt x="368" y="457"/>
                </a:lnTo>
                <a:lnTo>
                  <a:pt x="368" y="457"/>
                </a:lnTo>
                <a:lnTo>
                  <a:pt x="368" y="454"/>
                </a:lnTo>
                <a:lnTo>
                  <a:pt x="368" y="449"/>
                </a:lnTo>
                <a:lnTo>
                  <a:pt x="368" y="449"/>
                </a:lnTo>
                <a:lnTo>
                  <a:pt x="368" y="447"/>
                </a:lnTo>
                <a:lnTo>
                  <a:pt x="365" y="442"/>
                </a:lnTo>
                <a:lnTo>
                  <a:pt x="363" y="437"/>
                </a:lnTo>
                <a:lnTo>
                  <a:pt x="361" y="433"/>
                </a:lnTo>
                <a:lnTo>
                  <a:pt x="361" y="433"/>
                </a:lnTo>
                <a:lnTo>
                  <a:pt x="360" y="423"/>
                </a:lnTo>
                <a:lnTo>
                  <a:pt x="359" y="406"/>
                </a:lnTo>
                <a:lnTo>
                  <a:pt x="359" y="406"/>
                </a:lnTo>
                <a:lnTo>
                  <a:pt x="356" y="354"/>
                </a:lnTo>
                <a:lnTo>
                  <a:pt x="354" y="313"/>
                </a:lnTo>
                <a:lnTo>
                  <a:pt x="354" y="313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2"/>
          <p:cNvSpPr>
            <a:spLocks/>
          </p:cNvSpPr>
          <p:nvPr/>
        </p:nvSpPr>
        <p:spPr bwMode="auto">
          <a:xfrm>
            <a:off x="8456558" y="758888"/>
            <a:ext cx="530317" cy="1716070"/>
          </a:xfrm>
          <a:custGeom>
            <a:avLst/>
            <a:gdLst>
              <a:gd name="T0" fmla="*/ 242 w 462"/>
              <a:gd name="T1" fmla="*/ 137 h 1495"/>
              <a:gd name="T2" fmla="*/ 236 w 462"/>
              <a:gd name="T3" fmla="*/ 175 h 1495"/>
              <a:gd name="T4" fmla="*/ 222 w 462"/>
              <a:gd name="T5" fmla="*/ 207 h 1495"/>
              <a:gd name="T6" fmla="*/ 330 w 462"/>
              <a:gd name="T7" fmla="*/ 230 h 1495"/>
              <a:gd name="T8" fmla="*/ 412 w 462"/>
              <a:gd name="T9" fmla="*/ 342 h 1495"/>
              <a:gd name="T10" fmla="*/ 460 w 462"/>
              <a:gd name="T11" fmla="*/ 611 h 1495"/>
              <a:gd name="T12" fmla="*/ 451 w 462"/>
              <a:gd name="T13" fmla="*/ 732 h 1495"/>
              <a:gd name="T14" fmla="*/ 445 w 462"/>
              <a:gd name="T15" fmla="*/ 813 h 1495"/>
              <a:gd name="T16" fmla="*/ 402 w 462"/>
              <a:gd name="T17" fmla="*/ 850 h 1495"/>
              <a:gd name="T18" fmla="*/ 374 w 462"/>
              <a:gd name="T19" fmla="*/ 855 h 1495"/>
              <a:gd name="T20" fmla="*/ 365 w 462"/>
              <a:gd name="T21" fmla="*/ 1330 h 1495"/>
              <a:gd name="T22" fmla="*/ 342 w 462"/>
              <a:gd name="T23" fmla="*/ 1386 h 1495"/>
              <a:gd name="T24" fmla="*/ 348 w 462"/>
              <a:gd name="T25" fmla="*/ 1408 h 1495"/>
              <a:gd name="T26" fmla="*/ 350 w 462"/>
              <a:gd name="T27" fmla="*/ 1447 h 1495"/>
              <a:gd name="T28" fmla="*/ 357 w 462"/>
              <a:gd name="T29" fmla="*/ 1481 h 1495"/>
              <a:gd name="T30" fmla="*/ 318 w 462"/>
              <a:gd name="T31" fmla="*/ 1492 h 1495"/>
              <a:gd name="T32" fmla="*/ 287 w 462"/>
              <a:gd name="T33" fmla="*/ 1458 h 1495"/>
              <a:gd name="T34" fmla="*/ 267 w 462"/>
              <a:gd name="T35" fmla="*/ 1410 h 1495"/>
              <a:gd name="T36" fmla="*/ 269 w 462"/>
              <a:gd name="T37" fmla="*/ 1366 h 1495"/>
              <a:gd name="T38" fmla="*/ 272 w 462"/>
              <a:gd name="T39" fmla="*/ 1215 h 1495"/>
              <a:gd name="T40" fmla="*/ 249 w 462"/>
              <a:gd name="T41" fmla="*/ 957 h 1495"/>
              <a:gd name="T42" fmla="*/ 237 w 462"/>
              <a:gd name="T43" fmla="*/ 949 h 1495"/>
              <a:gd name="T44" fmla="*/ 194 w 462"/>
              <a:gd name="T45" fmla="*/ 1085 h 1495"/>
              <a:gd name="T46" fmla="*/ 219 w 462"/>
              <a:gd name="T47" fmla="*/ 1212 h 1495"/>
              <a:gd name="T48" fmla="*/ 245 w 462"/>
              <a:gd name="T49" fmla="*/ 1323 h 1495"/>
              <a:gd name="T50" fmla="*/ 240 w 462"/>
              <a:gd name="T51" fmla="*/ 1380 h 1495"/>
              <a:gd name="T52" fmla="*/ 231 w 462"/>
              <a:gd name="T53" fmla="*/ 1469 h 1495"/>
              <a:gd name="T54" fmla="*/ 185 w 462"/>
              <a:gd name="T55" fmla="*/ 1478 h 1495"/>
              <a:gd name="T56" fmla="*/ 176 w 462"/>
              <a:gd name="T57" fmla="*/ 1377 h 1495"/>
              <a:gd name="T58" fmla="*/ 172 w 462"/>
              <a:gd name="T59" fmla="*/ 1354 h 1495"/>
              <a:gd name="T60" fmla="*/ 167 w 462"/>
              <a:gd name="T61" fmla="*/ 1321 h 1495"/>
              <a:gd name="T62" fmla="*/ 130 w 462"/>
              <a:gd name="T63" fmla="*/ 1220 h 1495"/>
              <a:gd name="T64" fmla="*/ 95 w 462"/>
              <a:gd name="T65" fmla="*/ 1112 h 1495"/>
              <a:gd name="T66" fmla="*/ 74 w 462"/>
              <a:gd name="T67" fmla="*/ 794 h 1495"/>
              <a:gd name="T68" fmla="*/ 47 w 462"/>
              <a:gd name="T69" fmla="*/ 856 h 1495"/>
              <a:gd name="T70" fmla="*/ 71 w 462"/>
              <a:gd name="T71" fmla="*/ 874 h 1495"/>
              <a:gd name="T72" fmla="*/ 56 w 462"/>
              <a:gd name="T73" fmla="*/ 891 h 1495"/>
              <a:gd name="T74" fmla="*/ 24 w 462"/>
              <a:gd name="T75" fmla="*/ 883 h 1495"/>
              <a:gd name="T76" fmla="*/ 1 w 462"/>
              <a:gd name="T77" fmla="*/ 809 h 1495"/>
              <a:gd name="T78" fmla="*/ 6 w 462"/>
              <a:gd name="T79" fmla="*/ 698 h 1495"/>
              <a:gd name="T80" fmla="*/ 7 w 462"/>
              <a:gd name="T81" fmla="*/ 595 h 1495"/>
              <a:gd name="T82" fmla="*/ 10 w 462"/>
              <a:gd name="T83" fmla="*/ 527 h 1495"/>
              <a:gd name="T84" fmla="*/ 10 w 462"/>
              <a:gd name="T85" fmla="*/ 423 h 1495"/>
              <a:gd name="T86" fmla="*/ 19 w 462"/>
              <a:gd name="T87" fmla="*/ 293 h 1495"/>
              <a:gd name="T88" fmla="*/ 83 w 462"/>
              <a:gd name="T89" fmla="*/ 263 h 1495"/>
              <a:gd name="T90" fmla="*/ 122 w 462"/>
              <a:gd name="T91" fmla="*/ 182 h 1495"/>
              <a:gd name="T92" fmla="*/ 97 w 462"/>
              <a:gd name="T93" fmla="*/ 170 h 1495"/>
              <a:gd name="T94" fmla="*/ 88 w 462"/>
              <a:gd name="T95" fmla="*/ 143 h 1495"/>
              <a:gd name="T96" fmla="*/ 68 w 462"/>
              <a:gd name="T97" fmla="*/ 83 h 1495"/>
              <a:gd name="T98" fmla="*/ 95 w 462"/>
              <a:gd name="T99" fmla="*/ 34 h 1495"/>
              <a:gd name="T100" fmla="*/ 125 w 462"/>
              <a:gd name="T101" fmla="*/ 23 h 1495"/>
              <a:gd name="T102" fmla="*/ 164 w 462"/>
              <a:gd name="T103" fmla="*/ 1 h 1495"/>
              <a:gd name="T104" fmla="*/ 187 w 462"/>
              <a:gd name="T105" fmla="*/ 12 h 1495"/>
              <a:gd name="T106" fmla="*/ 218 w 462"/>
              <a:gd name="T107" fmla="*/ 19 h 1495"/>
              <a:gd name="T108" fmla="*/ 246 w 462"/>
              <a:gd name="T109" fmla="*/ 40 h 1495"/>
              <a:gd name="T110" fmla="*/ 258 w 462"/>
              <a:gd name="T111" fmla="*/ 85 h 14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462" h="1495">
                <a:moveTo>
                  <a:pt x="249" y="110"/>
                </a:moveTo>
                <a:lnTo>
                  <a:pt x="249" y="110"/>
                </a:lnTo>
                <a:lnTo>
                  <a:pt x="245" y="124"/>
                </a:lnTo>
                <a:lnTo>
                  <a:pt x="242" y="134"/>
                </a:lnTo>
                <a:lnTo>
                  <a:pt x="240" y="137"/>
                </a:lnTo>
                <a:lnTo>
                  <a:pt x="240" y="137"/>
                </a:lnTo>
                <a:lnTo>
                  <a:pt x="240" y="137"/>
                </a:lnTo>
                <a:lnTo>
                  <a:pt x="242" y="137"/>
                </a:lnTo>
                <a:lnTo>
                  <a:pt x="243" y="142"/>
                </a:lnTo>
                <a:lnTo>
                  <a:pt x="245" y="152"/>
                </a:lnTo>
                <a:lnTo>
                  <a:pt x="245" y="152"/>
                </a:lnTo>
                <a:lnTo>
                  <a:pt x="245" y="158"/>
                </a:lnTo>
                <a:lnTo>
                  <a:pt x="243" y="163"/>
                </a:lnTo>
                <a:lnTo>
                  <a:pt x="240" y="170"/>
                </a:lnTo>
                <a:lnTo>
                  <a:pt x="237" y="173"/>
                </a:lnTo>
                <a:lnTo>
                  <a:pt x="236" y="175"/>
                </a:lnTo>
                <a:lnTo>
                  <a:pt x="236" y="175"/>
                </a:lnTo>
                <a:lnTo>
                  <a:pt x="236" y="185"/>
                </a:lnTo>
                <a:lnTo>
                  <a:pt x="234" y="192"/>
                </a:lnTo>
                <a:lnTo>
                  <a:pt x="233" y="195"/>
                </a:lnTo>
                <a:lnTo>
                  <a:pt x="231" y="198"/>
                </a:lnTo>
                <a:lnTo>
                  <a:pt x="231" y="198"/>
                </a:lnTo>
                <a:lnTo>
                  <a:pt x="224" y="204"/>
                </a:lnTo>
                <a:lnTo>
                  <a:pt x="222" y="207"/>
                </a:lnTo>
                <a:lnTo>
                  <a:pt x="222" y="207"/>
                </a:lnTo>
                <a:lnTo>
                  <a:pt x="245" y="215"/>
                </a:lnTo>
                <a:lnTo>
                  <a:pt x="261" y="219"/>
                </a:lnTo>
                <a:lnTo>
                  <a:pt x="267" y="221"/>
                </a:lnTo>
                <a:lnTo>
                  <a:pt x="267" y="221"/>
                </a:lnTo>
                <a:lnTo>
                  <a:pt x="278" y="221"/>
                </a:lnTo>
                <a:lnTo>
                  <a:pt x="303" y="225"/>
                </a:lnTo>
                <a:lnTo>
                  <a:pt x="330" y="230"/>
                </a:lnTo>
                <a:lnTo>
                  <a:pt x="341" y="233"/>
                </a:lnTo>
                <a:lnTo>
                  <a:pt x="347" y="234"/>
                </a:lnTo>
                <a:lnTo>
                  <a:pt x="347" y="234"/>
                </a:lnTo>
                <a:lnTo>
                  <a:pt x="369" y="251"/>
                </a:lnTo>
                <a:lnTo>
                  <a:pt x="383" y="261"/>
                </a:lnTo>
                <a:lnTo>
                  <a:pt x="387" y="267"/>
                </a:lnTo>
                <a:lnTo>
                  <a:pt x="387" y="267"/>
                </a:lnTo>
                <a:lnTo>
                  <a:pt x="412" y="342"/>
                </a:lnTo>
                <a:lnTo>
                  <a:pt x="430" y="402"/>
                </a:lnTo>
                <a:lnTo>
                  <a:pt x="438" y="430"/>
                </a:lnTo>
                <a:lnTo>
                  <a:pt x="442" y="453"/>
                </a:lnTo>
                <a:lnTo>
                  <a:pt x="442" y="453"/>
                </a:lnTo>
                <a:lnTo>
                  <a:pt x="447" y="474"/>
                </a:lnTo>
                <a:lnTo>
                  <a:pt x="451" y="501"/>
                </a:lnTo>
                <a:lnTo>
                  <a:pt x="457" y="559"/>
                </a:lnTo>
                <a:lnTo>
                  <a:pt x="460" y="611"/>
                </a:lnTo>
                <a:lnTo>
                  <a:pt x="462" y="641"/>
                </a:lnTo>
                <a:lnTo>
                  <a:pt x="462" y="641"/>
                </a:lnTo>
                <a:lnTo>
                  <a:pt x="460" y="684"/>
                </a:lnTo>
                <a:lnTo>
                  <a:pt x="459" y="705"/>
                </a:lnTo>
                <a:lnTo>
                  <a:pt x="457" y="716"/>
                </a:lnTo>
                <a:lnTo>
                  <a:pt x="457" y="716"/>
                </a:lnTo>
                <a:lnTo>
                  <a:pt x="453" y="726"/>
                </a:lnTo>
                <a:lnTo>
                  <a:pt x="451" y="732"/>
                </a:lnTo>
                <a:lnTo>
                  <a:pt x="450" y="734"/>
                </a:lnTo>
                <a:lnTo>
                  <a:pt x="448" y="734"/>
                </a:lnTo>
                <a:lnTo>
                  <a:pt x="442" y="734"/>
                </a:lnTo>
                <a:lnTo>
                  <a:pt x="442" y="780"/>
                </a:lnTo>
                <a:lnTo>
                  <a:pt x="438" y="780"/>
                </a:lnTo>
                <a:lnTo>
                  <a:pt x="438" y="780"/>
                </a:lnTo>
                <a:lnTo>
                  <a:pt x="442" y="798"/>
                </a:lnTo>
                <a:lnTo>
                  <a:pt x="445" y="813"/>
                </a:lnTo>
                <a:lnTo>
                  <a:pt x="444" y="821"/>
                </a:lnTo>
                <a:lnTo>
                  <a:pt x="442" y="826"/>
                </a:lnTo>
                <a:lnTo>
                  <a:pt x="442" y="826"/>
                </a:lnTo>
                <a:lnTo>
                  <a:pt x="441" y="832"/>
                </a:lnTo>
                <a:lnTo>
                  <a:pt x="436" y="837"/>
                </a:lnTo>
                <a:lnTo>
                  <a:pt x="429" y="843"/>
                </a:lnTo>
                <a:lnTo>
                  <a:pt x="420" y="850"/>
                </a:lnTo>
                <a:lnTo>
                  <a:pt x="402" y="850"/>
                </a:lnTo>
                <a:lnTo>
                  <a:pt x="402" y="850"/>
                </a:lnTo>
                <a:lnTo>
                  <a:pt x="400" y="855"/>
                </a:lnTo>
                <a:lnTo>
                  <a:pt x="398" y="858"/>
                </a:lnTo>
                <a:lnTo>
                  <a:pt x="393" y="859"/>
                </a:lnTo>
                <a:lnTo>
                  <a:pt x="393" y="859"/>
                </a:lnTo>
                <a:lnTo>
                  <a:pt x="386" y="858"/>
                </a:lnTo>
                <a:lnTo>
                  <a:pt x="380" y="856"/>
                </a:lnTo>
                <a:lnTo>
                  <a:pt x="374" y="855"/>
                </a:lnTo>
                <a:lnTo>
                  <a:pt x="374" y="855"/>
                </a:lnTo>
                <a:lnTo>
                  <a:pt x="374" y="879"/>
                </a:lnTo>
                <a:lnTo>
                  <a:pt x="369" y="934"/>
                </a:lnTo>
                <a:lnTo>
                  <a:pt x="365" y="1012"/>
                </a:lnTo>
                <a:lnTo>
                  <a:pt x="365" y="1012"/>
                </a:lnTo>
                <a:lnTo>
                  <a:pt x="365" y="1169"/>
                </a:lnTo>
                <a:lnTo>
                  <a:pt x="365" y="1330"/>
                </a:lnTo>
                <a:lnTo>
                  <a:pt x="365" y="1330"/>
                </a:lnTo>
                <a:lnTo>
                  <a:pt x="365" y="1338"/>
                </a:lnTo>
                <a:lnTo>
                  <a:pt x="362" y="1348"/>
                </a:lnTo>
                <a:lnTo>
                  <a:pt x="359" y="1357"/>
                </a:lnTo>
                <a:lnTo>
                  <a:pt x="356" y="1363"/>
                </a:lnTo>
                <a:lnTo>
                  <a:pt x="356" y="1363"/>
                </a:lnTo>
                <a:lnTo>
                  <a:pt x="342" y="1377"/>
                </a:lnTo>
                <a:lnTo>
                  <a:pt x="342" y="1386"/>
                </a:lnTo>
                <a:lnTo>
                  <a:pt x="342" y="1386"/>
                </a:lnTo>
                <a:lnTo>
                  <a:pt x="344" y="1386"/>
                </a:lnTo>
                <a:lnTo>
                  <a:pt x="348" y="1387"/>
                </a:lnTo>
                <a:lnTo>
                  <a:pt x="350" y="1390"/>
                </a:lnTo>
                <a:lnTo>
                  <a:pt x="351" y="1392"/>
                </a:lnTo>
                <a:lnTo>
                  <a:pt x="351" y="1395"/>
                </a:lnTo>
                <a:lnTo>
                  <a:pt x="351" y="1401"/>
                </a:lnTo>
                <a:lnTo>
                  <a:pt x="351" y="1401"/>
                </a:lnTo>
                <a:lnTo>
                  <a:pt x="348" y="1408"/>
                </a:lnTo>
                <a:lnTo>
                  <a:pt x="345" y="1413"/>
                </a:lnTo>
                <a:lnTo>
                  <a:pt x="342" y="1414"/>
                </a:lnTo>
                <a:lnTo>
                  <a:pt x="342" y="1414"/>
                </a:lnTo>
                <a:lnTo>
                  <a:pt x="341" y="1425"/>
                </a:lnTo>
                <a:lnTo>
                  <a:pt x="342" y="1437"/>
                </a:lnTo>
                <a:lnTo>
                  <a:pt x="342" y="1437"/>
                </a:lnTo>
                <a:lnTo>
                  <a:pt x="345" y="1441"/>
                </a:lnTo>
                <a:lnTo>
                  <a:pt x="350" y="1447"/>
                </a:lnTo>
                <a:lnTo>
                  <a:pt x="354" y="1453"/>
                </a:lnTo>
                <a:lnTo>
                  <a:pt x="356" y="1456"/>
                </a:lnTo>
                <a:lnTo>
                  <a:pt x="356" y="1461"/>
                </a:lnTo>
                <a:lnTo>
                  <a:pt x="356" y="1461"/>
                </a:lnTo>
                <a:lnTo>
                  <a:pt x="356" y="1468"/>
                </a:lnTo>
                <a:lnTo>
                  <a:pt x="357" y="1475"/>
                </a:lnTo>
                <a:lnTo>
                  <a:pt x="357" y="1478"/>
                </a:lnTo>
                <a:lnTo>
                  <a:pt x="357" y="1481"/>
                </a:lnTo>
                <a:lnTo>
                  <a:pt x="354" y="1484"/>
                </a:lnTo>
                <a:lnTo>
                  <a:pt x="351" y="1487"/>
                </a:lnTo>
                <a:lnTo>
                  <a:pt x="351" y="1487"/>
                </a:lnTo>
                <a:lnTo>
                  <a:pt x="342" y="1492"/>
                </a:lnTo>
                <a:lnTo>
                  <a:pt x="333" y="1495"/>
                </a:lnTo>
                <a:lnTo>
                  <a:pt x="327" y="1495"/>
                </a:lnTo>
                <a:lnTo>
                  <a:pt x="323" y="1493"/>
                </a:lnTo>
                <a:lnTo>
                  <a:pt x="318" y="1492"/>
                </a:lnTo>
                <a:lnTo>
                  <a:pt x="314" y="1487"/>
                </a:lnTo>
                <a:lnTo>
                  <a:pt x="314" y="1487"/>
                </a:lnTo>
                <a:lnTo>
                  <a:pt x="306" y="1478"/>
                </a:lnTo>
                <a:lnTo>
                  <a:pt x="299" y="1469"/>
                </a:lnTo>
                <a:lnTo>
                  <a:pt x="294" y="1463"/>
                </a:lnTo>
                <a:lnTo>
                  <a:pt x="291" y="1461"/>
                </a:lnTo>
                <a:lnTo>
                  <a:pt x="291" y="1461"/>
                </a:lnTo>
                <a:lnTo>
                  <a:pt x="287" y="1458"/>
                </a:lnTo>
                <a:lnTo>
                  <a:pt x="282" y="1453"/>
                </a:lnTo>
                <a:lnTo>
                  <a:pt x="278" y="1446"/>
                </a:lnTo>
                <a:lnTo>
                  <a:pt x="272" y="1414"/>
                </a:lnTo>
                <a:lnTo>
                  <a:pt x="272" y="1414"/>
                </a:lnTo>
                <a:lnTo>
                  <a:pt x="272" y="1416"/>
                </a:lnTo>
                <a:lnTo>
                  <a:pt x="270" y="1414"/>
                </a:lnTo>
                <a:lnTo>
                  <a:pt x="267" y="1410"/>
                </a:lnTo>
                <a:lnTo>
                  <a:pt x="267" y="1410"/>
                </a:lnTo>
                <a:lnTo>
                  <a:pt x="266" y="1402"/>
                </a:lnTo>
                <a:lnTo>
                  <a:pt x="264" y="1395"/>
                </a:lnTo>
                <a:lnTo>
                  <a:pt x="266" y="1389"/>
                </a:lnTo>
                <a:lnTo>
                  <a:pt x="267" y="1381"/>
                </a:lnTo>
                <a:lnTo>
                  <a:pt x="267" y="1381"/>
                </a:lnTo>
                <a:lnTo>
                  <a:pt x="270" y="1375"/>
                </a:lnTo>
                <a:lnTo>
                  <a:pt x="270" y="1371"/>
                </a:lnTo>
                <a:lnTo>
                  <a:pt x="269" y="1366"/>
                </a:lnTo>
                <a:lnTo>
                  <a:pt x="267" y="1363"/>
                </a:lnTo>
                <a:lnTo>
                  <a:pt x="267" y="1363"/>
                </a:lnTo>
                <a:lnTo>
                  <a:pt x="266" y="1356"/>
                </a:lnTo>
                <a:lnTo>
                  <a:pt x="263" y="1350"/>
                </a:lnTo>
                <a:lnTo>
                  <a:pt x="263" y="1350"/>
                </a:lnTo>
                <a:lnTo>
                  <a:pt x="264" y="1326"/>
                </a:lnTo>
                <a:lnTo>
                  <a:pt x="267" y="1281"/>
                </a:lnTo>
                <a:lnTo>
                  <a:pt x="272" y="1215"/>
                </a:lnTo>
                <a:lnTo>
                  <a:pt x="272" y="1215"/>
                </a:lnTo>
                <a:lnTo>
                  <a:pt x="270" y="1166"/>
                </a:lnTo>
                <a:lnTo>
                  <a:pt x="267" y="1118"/>
                </a:lnTo>
                <a:lnTo>
                  <a:pt x="267" y="1118"/>
                </a:lnTo>
                <a:lnTo>
                  <a:pt x="263" y="1093"/>
                </a:lnTo>
                <a:lnTo>
                  <a:pt x="258" y="1058"/>
                </a:lnTo>
                <a:lnTo>
                  <a:pt x="258" y="1058"/>
                </a:lnTo>
                <a:lnTo>
                  <a:pt x="249" y="957"/>
                </a:lnTo>
                <a:lnTo>
                  <a:pt x="249" y="957"/>
                </a:lnTo>
                <a:lnTo>
                  <a:pt x="246" y="943"/>
                </a:lnTo>
                <a:lnTo>
                  <a:pt x="243" y="936"/>
                </a:lnTo>
                <a:lnTo>
                  <a:pt x="242" y="933"/>
                </a:lnTo>
                <a:lnTo>
                  <a:pt x="240" y="933"/>
                </a:lnTo>
                <a:lnTo>
                  <a:pt x="240" y="933"/>
                </a:lnTo>
                <a:lnTo>
                  <a:pt x="239" y="937"/>
                </a:lnTo>
                <a:lnTo>
                  <a:pt x="237" y="949"/>
                </a:lnTo>
                <a:lnTo>
                  <a:pt x="234" y="982"/>
                </a:lnTo>
                <a:lnTo>
                  <a:pt x="230" y="1018"/>
                </a:lnTo>
                <a:lnTo>
                  <a:pt x="225" y="1033"/>
                </a:lnTo>
                <a:lnTo>
                  <a:pt x="222" y="1043"/>
                </a:lnTo>
                <a:lnTo>
                  <a:pt x="222" y="1043"/>
                </a:lnTo>
                <a:lnTo>
                  <a:pt x="203" y="1073"/>
                </a:lnTo>
                <a:lnTo>
                  <a:pt x="197" y="1084"/>
                </a:lnTo>
                <a:lnTo>
                  <a:pt x="194" y="1085"/>
                </a:lnTo>
                <a:lnTo>
                  <a:pt x="194" y="1085"/>
                </a:lnTo>
                <a:lnTo>
                  <a:pt x="196" y="1129"/>
                </a:lnTo>
                <a:lnTo>
                  <a:pt x="197" y="1158"/>
                </a:lnTo>
                <a:lnTo>
                  <a:pt x="199" y="1173"/>
                </a:lnTo>
                <a:lnTo>
                  <a:pt x="199" y="1173"/>
                </a:lnTo>
                <a:lnTo>
                  <a:pt x="205" y="1181"/>
                </a:lnTo>
                <a:lnTo>
                  <a:pt x="215" y="1200"/>
                </a:lnTo>
                <a:lnTo>
                  <a:pt x="219" y="1212"/>
                </a:lnTo>
                <a:lnTo>
                  <a:pt x="225" y="1226"/>
                </a:lnTo>
                <a:lnTo>
                  <a:pt x="228" y="1239"/>
                </a:lnTo>
                <a:lnTo>
                  <a:pt x="231" y="1253"/>
                </a:lnTo>
                <a:lnTo>
                  <a:pt x="231" y="1253"/>
                </a:lnTo>
                <a:lnTo>
                  <a:pt x="234" y="1278"/>
                </a:lnTo>
                <a:lnTo>
                  <a:pt x="240" y="1301"/>
                </a:lnTo>
                <a:lnTo>
                  <a:pt x="243" y="1318"/>
                </a:lnTo>
                <a:lnTo>
                  <a:pt x="245" y="1323"/>
                </a:lnTo>
                <a:lnTo>
                  <a:pt x="245" y="1326"/>
                </a:lnTo>
                <a:lnTo>
                  <a:pt x="245" y="1326"/>
                </a:lnTo>
                <a:lnTo>
                  <a:pt x="239" y="1341"/>
                </a:lnTo>
                <a:lnTo>
                  <a:pt x="236" y="1354"/>
                </a:lnTo>
                <a:lnTo>
                  <a:pt x="236" y="1354"/>
                </a:lnTo>
                <a:lnTo>
                  <a:pt x="237" y="1357"/>
                </a:lnTo>
                <a:lnTo>
                  <a:pt x="239" y="1366"/>
                </a:lnTo>
                <a:lnTo>
                  <a:pt x="240" y="1380"/>
                </a:lnTo>
                <a:lnTo>
                  <a:pt x="240" y="1401"/>
                </a:lnTo>
                <a:lnTo>
                  <a:pt x="240" y="1401"/>
                </a:lnTo>
                <a:lnTo>
                  <a:pt x="239" y="1422"/>
                </a:lnTo>
                <a:lnTo>
                  <a:pt x="240" y="1440"/>
                </a:lnTo>
                <a:lnTo>
                  <a:pt x="239" y="1447"/>
                </a:lnTo>
                <a:lnTo>
                  <a:pt x="237" y="1456"/>
                </a:lnTo>
                <a:lnTo>
                  <a:pt x="236" y="1462"/>
                </a:lnTo>
                <a:lnTo>
                  <a:pt x="231" y="1469"/>
                </a:lnTo>
                <a:lnTo>
                  <a:pt x="231" y="1469"/>
                </a:lnTo>
                <a:lnTo>
                  <a:pt x="221" y="1481"/>
                </a:lnTo>
                <a:lnTo>
                  <a:pt x="216" y="1486"/>
                </a:lnTo>
                <a:lnTo>
                  <a:pt x="211" y="1490"/>
                </a:lnTo>
                <a:lnTo>
                  <a:pt x="206" y="1492"/>
                </a:lnTo>
                <a:lnTo>
                  <a:pt x="200" y="1490"/>
                </a:lnTo>
                <a:lnTo>
                  <a:pt x="193" y="1486"/>
                </a:lnTo>
                <a:lnTo>
                  <a:pt x="185" y="1478"/>
                </a:lnTo>
                <a:lnTo>
                  <a:pt x="185" y="1478"/>
                </a:lnTo>
                <a:lnTo>
                  <a:pt x="181" y="1474"/>
                </a:lnTo>
                <a:lnTo>
                  <a:pt x="178" y="1466"/>
                </a:lnTo>
                <a:lnTo>
                  <a:pt x="175" y="1452"/>
                </a:lnTo>
                <a:lnTo>
                  <a:pt x="172" y="1435"/>
                </a:lnTo>
                <a:lnTo>
                  <a:pt x="172" y="1419"/>
                </a:lnTo>
                <a:lnTo>
                  <a:pt x="175" y="1389"/>
                </a:lnTo>
                <a:lnTo>
                  <a:pt x="176" y="1377"/>
                </a:lnTo>
                <a:lnTo>
                  <a:pt x="176" y="1377"/>
                </a:lnTo>
                <a:lnTo>
                  <a:pt x="179" y="1368"/>
                </a:lnTo>
                <a:lnTo>
                  <a:pt x="181" y="1362"/>
                </a:lnTo>
                <a:lnTo>
                  <a:pt x="181" y="1359"/>
                </a:lnTo>
                <a:lnTo>
                  <a:pt x="181" y="1359"/>
                </a:lnTo>
                <a:lnTo>
                  <a:pt x="175" y="1357"/>
                </a:lnTo>
                <a:lnTo>
                  <a:pt x="172" y="1356"/>
                </a:lnTo>
                <a:lnTo>
                  <a:pt x="172" y="1354"/>
                </a:lnTo>
                <a:lnTo>
                  <a:pt x="172" y="1354"/>
                </a:lnTo>
                <a:lnTo>
                  <a:pt x="172" y="1351"/>
                </a:lnTo>
                <a:lnTo>
                  <a:pt x="172" y="1348"/>
                </a:lnTo>
                <a:lnTo>
                  <a:pt x="172" y="1339"/>
                </a:lnTo>
                <a:lnTo>
                  <a:pt x="172" y="1339"/>
                </a:lnTo>
                <a:lnTo>
                  <a:pt x="170" y="1329"/>
                </a:lnTo>
                <a:lnTo>
                  <a:pt x="169" y="1324"/>
                </a:lnTo>
                <a:lnTo>
                  <a:pt x="167" y="1321"/>
                </a:lnTo>
                <a:lnTo>
                  <a:pt x="167" y="1321"/>
                </a:lnTo>
                <a:lnTo>
                  <a:pt x="157" y="1314"/>
                </a:lnTo>
                <a:lnTo>
                  <a:pt x="152" y="1308"/>
                </a:lnTo>
                <a:lnTo>
                  <a:pt x="148" y="1303"/>
                </a:lnTo>
                <a:lnTo>
                  <a:pt x="148" y="1303"/>
                </a:lnTo>
                <a:lnTo>
                  <a:pt x="143" y="1287"/>
                </a:lnTo>
                <a:lnTo>
                  <a:pt x="137" y="1259"/>
                </a:lnTo>
                <a:lnTo>
                  <a:pt x="130" y="1220"/>
                </a:lnTo>
                <a:lnTo>
                  <a:pt x="130" y="1220"/>
                </a:lnTo>
                <a:lnTo>
                  <a:pt x="127" y="1217"/>
                </a:lnTo>
                <a:lnTo>
                  <a:pt x="119" y="1208"/>
                </a:lnTo>
                <a:lnTo>
                  <a:pt x="112" y="1194"/>
                </a:lnTo>
                <a:lnTo>
                  <a:pt x="109" y="1187"/>
                </a:lnTo>
                <a:lnTo>
                  <a:pt x="106" y="1178"/>
                </a:lnTo>
                <a:lnTo>
                  <a:pt x="106" y="1178"/>
                </a:lnTo>
                <a:lnTo>
                  <a:pt x="95" y="1112"/>
                </a:lnTo>
                <a:lnTo>
                  <a:pt x="88" y="1063"/>
                </a:lnTo>
                <a:lnTo>
                  <a:pt x="79" y="915"/>
                </a:lnTo>
                <a:lnTo>
                  <a:pt x="88" y="804"/>
                </a:lnTo>
                <a:lnTo>
                  <a:pt x="83" y="780"/>
                </a:lnTo>
                <a:lnTo>
                  <a:pt x="83" y="780"/>
                </a:lnTo>
                <a:lnTo>
                  <a:pt x="80" y="786"/>
                </a:lnTo>
                <a:lnTo>
                  <a:pt x="74" y="794"/>
                </a:lnTo>
                <a:lnTo>
                  <a:pt x="74" y="794"/>
                </a:lnTo>
                <a:lnTo>
                  <a:pt x="61" y="813"/>
                </a:lnTo>
                <a:lnTo>
                  <a:pt x="50" y="818"/>
                </a:lnTo>
                <a:lnTo>
                  <a:pt x="50" y="818"/>
                </a:lnTo>
                <a:lnTo>
                  <a:pt x="49" y="829"/>
                </a:lnTo>
                <a:lnTo>
                  <a:pt x="47" y="838"/>
                </a:lnTo>
                <a:lnTo>
                  <a:pt x="46" y="846"/>
                </a:lnTo>
                <a:lnTo>
                  <a:pt x="46" y="846"/>
                </a:lnTo>
                <a:lnTo>
                  <a:pt x="47" y="856"/>
                </a:lnTo>
                <a:lnTo>
                  <a:pt x="50" y="864"/>
                </a:lnTo>
                <a:lnTo>
                  <a:pt x="50" y="864"/>
                </a:lnTo>
                <a:lnTo>
                  <a:pt x="56" y="865"/>
                </a:lnTo>
                <a:lnTo>
                  <a:pt x="64" y="868"/>
                </a:lnTo>
                <a:lnTo>
                  <a:pt x="71" y="871"/>
                </a:lnTo>
                <a:lnTo>
                  <a:pt x="74" y="873"/>
                </a:lnTo>
                <a:lnTo>
                  <a:pt x="74" y="873"/>
                </a:lnTo>
                <a:lnTo>
                  <a:pt x="71" y="874"/>
                </a:lnTo>
                <a:lnTo>
                  <a:pt x="65" y="879"/>
                </a:lnTo>
                <a:lnTo>
                  <a:pt x="56" y="882"/>
                </a:lnTo>
                <a:lnTo>
                  <a:pt x="56" y="882"/>
                </a:lnTo>
                <a:lnTo>
                  <a:pt x="59" y="886"/>
                </a:lnTo>
                <a:lnTo>
                  <a:pt x="61" y="888"/>
                </a:lnTo>
                <a:lnTo>
                  <a:pt x="59" y="889"/>
                </a:lnTo>
                <a:lnTo>
                  <a:pt x="59" y="891"/>
                </a:lnTo>
                <a:lnTo>
                  <a:pt x="56" y="891"/>
                </a:lnTo>
                <a:lnTo>
                  <a:pt x="56" y="891"/>
                </a:lnTo>
                <a:lnTo>
                  <a:pt x="49" y="892"/>
                </a:lnTo>
                <a:lnTo>
                  <a:pt x="44" y="894"/>
                </a:lnTo>
                <a:lnTo>
                  <a:pt x="40" y="894"/>
                </a:lnTo>
                <a:lnTo>
                  <a:pt x="33" y="891"/>
                </a:lnTo>
                <a:lnTo>
                  <a:pt x="33" y="891"/>
                </a:lnTo>
                <a:lnTo>
                  <a:pt x="28" y="888"/>
                </a:lnTo>
                <a:lnTo>
                  <a:pt x="24" y="883"/>
                </a:lnTo>
                <a:lnTo>
                  <a:pt x="15" y="873"/>
                </a:lnTo>
                <a:lnTo>
                  <a:pt x="6" y="859"/>
                </a:lnTo>
                <a:lnTo>
                  <a:pt x="10" y="813"/>
                </a:lnTo>
                <a:lnTo>
                  <a:pt x="10" y="813"/>
                </a:lnTo>
                <a:lnTo>
                  <a:pt x="6" y="812"/>
                </a:lnTo>
                <a:lnTo>
                  <a:pt x="1" y="810"/>
                </a:lnTo>
                <a:lnTo>
                  <a:pt x="1" y="809"/>
                </a:lnTo>
                <a:lnTo>
                  <a:pt x="1" y="809"/>
                </a:lnTo>
                <a:lnTo>
                  <a:pt x="0" y="789"/>
                </a:lnTo>
                <a:lnTo>
                  <a:pt x="0" y="777"/>
                </a:lnTo>
                <a:lnTo>
                  <a:pt x="1" y="771"/>
                </a:lnTo>
                <a:lnTo>
                  <a:pt x="1" y="771"/>
                </a:lnTo>
                <a:lnTo>
                  <a:pt x="3" y="761"/>
                </a:lnTo>
                <a:lnTo>
                  <a:pt x="4" y="737"/>
                </a:lnTo>
                <a:lnTo>
                  <a:pt x="6" y="713"/>
                </a:lnTo>
                <a:lnTo>
                  <a:pt x="6" y="698"/>
                </a:lnTo>
                <a:lnTo>
                  <a:pt x="6" y="698"/>
                </a:lnTo>
                <a:lnTo>
                  <a:pt x="6" y="690"/>
                </a:lnTo>
                <a:lnTo>
                  <a:pt x="7" y="684"/>
                </a:lnTo>
                <a:lnTo>
                  <a:pt x="9" y="678"/>
                </a:lnTo>
                <a:lnTo>
                  <a:pt x="10" y="669"/>
                </a:lnTo>
                <a:lnTo>
                  <a:pt x="10" y="669"/>
                </a:lnTo>
                <a:lnTo>
                  <a:pt x="9" y="622"/>
                </a:lnTo>
                <a:lnTo>
                  <a:pt x="7" y="595"/>
                </a:lnTo>
                <a:lnTo>
                  <a:pt x="6" y="581"/>
                </a:lnTo>
                <a:lnTo>
                  <a:pt x="6" y="581"/>
                </a:lnTo>
                <a:lnTo>
                  <a:pt x="4" y="578"/>
                </a:lnTo>
                <a:lnTo>
                  <a:pt x="3" y="572"/>
                </a:lnTo>
                <a:lnTo>
                  <a:pt x="6" y="554"/>
                </a:lnTo>
                <a:lnTo>
                  <a:pt x="6" y="554"/>
                </a:lnTo>
                <a:lnTo>
                  <a:pt x="10" y="535"/>
                </a:lnTo>
                <a:lnTo>
                  <a:pt x="10" y="527"/>
                </a:lnTo>
                <a:lnTo>
                  <a:pt x="10" y="517"/>
                </a:lnTo>
                <a:lnTo>
                  <a:pt x="10" y="517"/>
                </a:lnTo>
                <a:lnTo>
                  <a:pt x="7" y="509"/>
                </a:lnTo>
                <a:lnTo>
                  <a:pt x="7" y="505"/>
                </a:lnTo>
                <a:lnTo>
                  <a:pt x="10" y="484"/>
                </a:lnTo>
                <a:lnTo>
                  <a:pt x="10" y="484"/>
                </a:lnTo>
                <a:lnTo>
                  <a:pt x="10" y="459"/>
                </a:lnTo>
                <a:lnTo>
                  <a:pt x="10" y="423"/>
                </a:lnTo>
                <a:lnTo>
                  <a:pt x="10" y="373"/>
                </a:lnTo>
                <a:lnTo>
                  <a:pt x="10" y="373"/>
                </a:lnTo>
                <a:lnTo>
                  <a:pt x="7" y="342"/>
                </a:lnTo>
                <a:lnTo>
                  <a:pt x="7" y="323"/>
                </a:lnTo>
                <a:lnTo>
                  <a:pt x="7" y="315"/>
                </a:lnTo>
                <a:lnTo>
                  <a:pt x="10" y="309"/>
                </a:lnTo>
                <a:lnTo>
                  <a:pt x="10" y="309"/>
                </a:lnTo>
                <a:lnTo>
                  <a:pt x="19" y="293"/>
                </a:lnTo>
                <a:lnTo>
                  <a:pt x="24" y="288"/>
                </a:lnTo>
                <a:lnTo>
                  <a:pt x="28" y="285"/>
                </a:lnTo>
                <a:lnTo>
                  <a:pt x="28" y="285"/>
                </a:lnTo>
                <a:lnTo>
                  <a:pt x="37" y="284"/>
                </a:lnTo>
                <a:lnTo>
                  <a:pt x="53" y="279"/>
                </a:lnTo>
                <a:lnTo>
                  <a:pt x="70" y="272"/>
                </a:lnTo>
                <a:lnTo>
                  <a:pt x="77" y="267"/>
                </a:lnTo>
                <a:lnTo>
                  <a:pt x="83" y="263"/>
                </a:lnTo>
                <a:lnTo>
                  <a:pt x="134" y="212"/>
                </a:lnTo>
                <a:lnTo>
                  <a:pt x="134" y="212"/>
                </a:lnTo>
                <a:lnTo>
                  <a:pt x="133" y="204"/>
                </a:lnTo>
                <a:lnTo>
                  <a:pt x="130" y="194"/>
                </a:lnTo>
                <a:lnTo>
                  <a:pt x="130" y="194"/>
                </a:lnTo>
                <a:lnTo>
                  <a:pt x="125" y="179"/>
                </a:lnTo>
                <a:lnTo>
                  <a:pt x="125" y="179"/>
                </a:lnTo>
                <a:lnTo>
                  <a:pt x="122" y="182"/>
                </a:lnTo>
                <a:lnTo>
                  <a:pt x="119" y="183"/>
                </a:lnTo>
                <a:lnTo>
                  <a:pt x="116" y="183"/>
                </a:lnTo>
                <a:lnTo>
                  <a:pt x="116" y="183"/>
                </a:lnTo>
                <a:lnTo>
                  <a:pt x="112" y="183"/>
                </a:lnTo>
                <a:lnTo>
                  <a:pt x="107" y="181"/>
                </a:lnTo>
                <a:lnTo>
                  <a:pt x="103" y="176"/>
                </a:lnTo>
                <a:lnTo>
                  <a:pt x="97" y="170"/>
                </a:lnTo>
                <a:lnTo>
                  <a:pt x="97" y="170"/>
                </a:lnTo>
                <a:lnTo>
                  <a:pt x="88" y="160"/>
                </a:lnTo>
                <a:lnTo>
                  <a:pt x="85" y="157"/>
                </a:lnTo>
                <a:lnTo>
                  <a:pt x="83" y="152"/>
                </a:lnTo>
                <a:lnTo>
                  <a:pt x="83" y="152"/>
                </a:lnTo>
                <a:lnTo>
                  <a:pt x="83" y="148"/>
                </a:lnTo>
                <a:lnTo>
                  <a:pt x="85" y="145"/>
                </a:lnTo>
                <a:lnTo>
                  <a:pt x="88" y="143"/>
                </a:lnTo>
                <a:lnTo>
                  <a:pt x="88" y="143"/>
                </a:lnTo>
                <a:lnTo>
                  <a:pt x="80" y="136"/>
                </a:lnTo>
                <a:lnTo>
                  <a:pt x="74" y="131"/>
                </a:lnTo>
                <a:lnTo>
                  <a:pt x="70" y="128"/>
                </a:lnTo>
                <a:lnTo>
                  <a:pt x="70" y="128"/>
                </a:lnTo>
                <a:lnTo>
                  <a:pt x="68" y="125"/>
                </a:lnTo>
                <a:lnTo>
                  <a:pt x="67" y="119"/>
                </a:lnTo>
                <a:lnTo>
                  <a:pt x="67" y="103"/>
                </a:lnTo>
                <a:lnTo>
                  <a:pt x="68" y="83"/>
                </a:lnTo>
                <a:lnTo>
                  <a:pt x="70" y="73"/>
                </a:lnTo>
                <a:lnTo>
                  <a:pt x="70" y="73"/>
                </a:lnTo>
                <a:lnTo>
                  <a:pt x="76" y="58"/>
                </a:lnTo>
                <a:lnTo>
                  <a:pt x="80" y="49"/>
                </a:lnTo>
                <a:lnTo>
                  <a:pt x="83" y="46"/>
                </a:lnTo>
                <a:lnTo>
                  <a:pt x="83" y="46"/>
                </a:lnTo>
                <a:lnTo>
                  <a:pt x="92" y="38"/>
                </a:lnTo>
                <a:lnTo>
                  <a:pt x="95" y="34"/>
                </a:lnTo>
                <a:lnTo>
                  <a:pt x="97" y="31"/>
                </a:lnTo>
                <a:lnTo>
                  <a:pt x="97" y="31"/>
                </a:lnTo>
                <a:lnTo>
                  <a:pt x="106" y="28"/>
                </a:lnTo>
                <a:lnTo>
                  <a:pt x="112" y="26"/>
                </a:lnTo>
                <a:lnTo>
                  <a:pt x="116" y="26"/>
                </a:lnTo>
                <a:lnTo>
                  <a:pt x="116" y="26"/>
                </a:lnTo>
                <a:lnTo>
                  <a:pt x="119" y="26"/>
                </a:lnTo>
                <a:lnTo>
                  <a:pt x="125" y="23"/>
                </a:lnTo>
                <a:lnTo>
                  <a:pt x="134" y="18"/>
                </a:lnTo>
                <a:lnTo>
                  <a:pt x="134" y="18"/>
                </a:lnTo>
                <a:lnTo>
                  <a:pt x="148" y="4"/>
                </a:lnTo>
                <a:lnTo>
                  <a:pt x="148" y="4"/>
                </a:lnTo>
                <a:lnTo>
                  <a:pt x="151" y="3"/>
                </a:lnTo>
                <a:lnTo>
                  <a:pt x="155" y="0"/>
                </a:lnTo>
                <a:lnTo>
                  <a:pt x="161" y="0"/>
                </a:lnTo>
                <a:lnTo>
                  <a:pt x="164" y="1"/>
                </a:lnTo>
                <a:lnTo>
                  <a:pt x="167" y="4"/>
                </a:lnTo>
                <a:lnTo>
                  <a:pt x="167" y="4"/>
                </a:lnTo>
                <a:lnTo>
                  <a:pt x="172" y="9"/>
                </a:lnTo>
                <a:lnTo>
                  <a:pt x="178" y="12"/>
                </a:lnTo>
                <a:lnTo>
                  <a:pt x="184" y="13"/>
                </a:lnTo>
                <a:lnTo>
                  <a:pt x="185" y="13"/>
                </a:lnTo>
                <a:lnTo>
                  <a:pt x="185" y="13"/>
                </a:lnTo>
                <a:lnTo>
                  <a:pt x="187" y="12"/>
                </a:lnTo>
                <a:lnTo>
                  <a:pt x="190" y="9"/>
                </a:lnTo>
                <a:lnTo>
                  <a:pt x="194" y="4"/>
                </a:lnTo>
                <a:lnTo>
                  <a:pt x="194" y="4"/>
                </a:lnTo>
                <a:lnTo>
                  <a:pt x="200" y="4"/>
                </a:lnTo>
                <a:lnTo>
                  <a:pt x="205" y="6"/>
                </a:lnTo>
                <a:lnTo>
                  <a:pt x="208" y="9"/>
                </a:lnTo>
                <a:lnTo>
                  <a:pt x="208" y="9"/>
                </a:lnTo>
                <a:lnTo>
                  <a:pt x="218" y="19"/>
                </a:lnTo>
                <a:lnTo>
                  <a:pt x="227" y="26"/>
                </a:lnTo>
                <a:lnTo>
                  <a:pt x="227" y="26"/>
                </a:lnTo>
                <a:lnTo>
                  <a:pt x="236" y="29"/>
                </a:lnTo>
                <a:lnTo>
                  <a:pt x="242" y="32"/>
                </a:lnTo>
                <a:lnTo>
                  <a:pt x="243" y="34"/>
                </a:lnTo>
                <a:lnTo>
                  <a:pt x="245" y="35"/>
                </a:lnTo>
                <a:lnTo>
                  <a:pt x="245" y="35"/>
                </a:lnTo>
                <a:lnTo>
                  <a:pt x="246" y="40"/>
                </a:lnTo>
                <a:lnTo>
                  <a:pt x="249" y="46"/>
                </a:lnTo>
                <a:lnTo>
                  <a:pt x="252" y="50"/>
                </a:lnTo>
                <a:lnTo>
                  <a:pt x="254" y="55"/>
                </a:lnTo>
                <a:lnTo>
                  <a:pt x="254" y="55"/>
                </a:lnTo>
                <a:lnTo>
                  <a:pt x="255" y="64"/>
                </a:lnTo>
                <a:lnTo>
                  <a:pt x="258" y="73"/>
                </a:lnTo>
                <a:lnTo>
                  <a:pt x="258" y="73"/>
                </a:lnTo>
                <a:lnTo>
                  <a:pt x="258" y="85"/>
                </a:lnTo>
                <a:lnTo>
                  <a:pt x="258" y="97"/>
                </a:lnTo>
                <a:lnTo>
                  <a:pt x="258" y="97"/>
                </a:lnTo>
                <a:lnTo>
                  <a:pt x="258" y="100"/>
                </a:lnTo>
                <a:lnTo>
                  <a:pt x="254" y="104"/>
                </a:lnTo>
                <a:lnTo>
                  <a:pt x="249" y="110"/>
                </a:lnTo>
                <a:lnTo>
                  <a:pt x="249" y="110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25"/>
          <p:cNvSpPr>
            <a:spLocks noEditPoints="1"/>
          </p:cNvSpPr>
          <p:nvPr/>
        </p:nvSpPr>
        <p:spPr bwMode="auto">
          <a:xfrm>
            <a:off x="4668127" y="2708920"/>
            <a:ext cx="575742" cy="1700580"/>
          </a:xfrm>
          <a:custGeom>
            <a:avLst/>
            <a:gdLst>
              <a:gd name="T0" fmla="*/ 292 w 993"/>
              <a:gd name="T1" fmla="*/ 43 h 2936"/>
              <a:gd name="T2" fmla="*/ 247 w 993"/>
              <a:gd name="T3" fmla="*/ 151 h 2936"/>
              <a:gd name="T4" fmla="*/ 267 w 993"/>
              <a:gd name="T5" fmla="*/ 216 h 2936"/>
              <a:gd name="T6" fmla="*/ 286 w 993"/>
              <a:gd name="T7" fmla="*/ 292 h 2936"/>
              <a:gd name="T8" fmla="*/ 302 w 993"/>
              <a:gd name="T9" fmla="*/ 355 h 2936"/>
              <a:gd name="T10" fmla="*/ 369 w 993"/>
              <a:gd name="T11" fmla="*/ 482 h 2936"/>
              <a:gd name="T12" fmla="*/ 20 w 993"/>
              <a:gd name="T13" fmla="*/ 902 h 2936"/>
              <a:gd name="T14" fmla="*/ 46 w 993"/>
              <a:gd name="T15" fmla="*/ 1169 h 2936"/>
              <a:gd name="T16" fmla="*/ 128 w 993"/>
              <a:gd name="T17" fmla="*/ 1169 h 2936"/>
              <a:gd name="T18" fmla="*/ 163 w 993"/>
              <a:gd name="T19" fmla="*/ 1192 h 2936"/>
              <a:gd name="T20" fmla="*/ 166 w 993"/>
              <a:gd name="T21" fmla="*/ 1332 h 2936"/>
              <a:gd name="T22" fmla="*/ 119 w 993"/>
              <a:gd name="T23" fmla="*/ 1496 h 2936"/>
              <a:gd name="T24" fmla="*/ 141 w 993"/>
              <a:gd name="T25" fmla="*/ 1725 h 2936"/>
              <a:gd name="T26" fmla="*/ 194 w 993"/>
              <a:gd name="T27" fmla="*/ 1931 h 2936"/>
              <a:gd name="T28" fmla="*/ 171 w 993"/>
              <a:gd name="T29" fmla="*/ 2008 h 2936"/>
              <a:gd name="T30" fmla="*/ 154 w 993"/>
              <a:gd name="T31" fmla="*/ 2061 h 2936"/>
              <a:gd name="T32" fmla="*/ 191 w 993"/>
              <a:gd name="T33" fmla="*/ 2285 h 2936"/>
              <a:gd name="T34" fmla="*/ 281 w 993"/>
              <a:gd name="T35" fmla="*/ 2513 h 2936"/>
              <a:gd name="T36" fmla="*/ 315 w 993"/>
              <a:gd name="T37" fmla="*/ 2660 h 2936"/>
              <a:gd name="T38" fmla="*/ 294 w 993"/>
              <a:gd name="T39" fmla="*/ 2807 h 2936"/>
              <a:gd name="T40" fmla="*/ 266 w 993"/>
              <a:gd name="T41" fmla="*/ 2883 h 2936"/>
              <a:gd name="T42" fmla="*/ 377 w 993"/>
              <a:gd name="T43" fmla="*/ 2900 h 2936"/>
              <a:gd name="T44" fmla="*/ 435 w 993"/>
              <a:gd name="T45" fmla="*/ 2848 h 2936"/>
              <a:gd name="T46" fmla="*/ 467 w 993"/>
              <a:gd name="T47" fmla="*/ 2790 h 2936"/>
              <a:gd name="T48" fmla="*/ 457 w 993"/>
              <a:gd name="T49" fmla="*/ 2694 h 2936"/>
              <a:gd name="T50" fmla="*/ 417 w 993"/>
              <a:gd name="T51" fmla="*/ 2494 h 2936"/>
              <a:gd name="T52" fmla="*/ 472 w 993"/>
              <a:gd name="T53" fmla="*/ 2332 h 2936"/>
              <a:gd name="T54" fmla="*/ 492 w 993"/>
              <a:gd name="T55" fmla="*/ 2378 h 2936"/>
              <a:gd name="T56" fmla="*/ 543 w 993"/>
              <a:gd name="T57" fmla="*/ 2662 h 2936"/>
              <a:gd name="T58" fmla="*/ 510 w 993"/>
              <a:gd name="T59" fmla="*/ 2805 h 2936"/>
              <a:gd name="T60" fmla="*/ 495 w 993"/>
              <a:gd name="T61" fmla="*/ 2851 h 2936"/>
              <a:gd name="T62" fmla="*/ 515 w 993"/>
              <a:gd name="T63" fmla="*/ 2918 h 2936"/>
              <a:gd name="T64" fmla="*/ 600 w 993"/>
              <a:gd name="T65" fmla="*/ 2936 h 2936"/>
              <a:gd name="T66" fmla="*/ 679 w 993"/>
              <a:gd name="T67" fmla="*/ 2918 h 2936"/>
              <a:gd name="T68" fmla="*/ 694 w 993"/>
              <a:gd name="T69" fmla="*/ 2856 h 2936"/>
              <a:gd name="T70" fmla="*/ 653 w 993"/>
              <a:gd name="T71" fmla="*/ 2747 h 2936"/>
              <a:gd name="T72" fmla="*/ 792 w 993"/>
              <a:gd name="T73" fmla="*/ 2292 h 2936"/>
              <a:gd name="T74" fmla="*/ 844 w 993"/>
              <a:gd name="T75" fmla="*/ 1893 h 2936"/>
              <a:gd name="T76" fmla="*/ 844 w 993"/>
              <a:gd name="T77" fmla="*/ 1636 h 2936"/>
              <a:gd name="T78" fmla="*/ 796 w 993"/>
              <a:gd name="T79" fmla="*/ 1358 h 2936"/>
              <a:gd name="T80" fmla="*/ 794 w 993"/>
              <a:gd name="T81" fmla="*/ 1269 h 2936"/>
              <a:gd name="T82" fmla="*/ 801 w 993"/>
              <a:gd name="T83" fmla="*/ 1179 h 2936"/>
              <a:gd name="T84" fmla="*/ 864 w 993"/>
              <a:gd name="T85" fmla="*/ 1207 h 2936"/>
              <a:gd name="T86" fmla="*/ 950 w 993"/>
              <a:gd name="T87" fmla="*/ 1169 h 2936"/>
              <a:gd name="T88" fmla="*/ 960 w 993"/>
              <a:gd name="T89" fmla="*/ 1108 h 2936"/>
              <a:gd name="T90" fmla="*/ 993 w 993"/>
              <a:gd name="T91" fmla="*/ 1096 h 2936"/>
              <a:gd name="T92" fmla="*/ 870 w 993"/>
              <a:gd name="T93" fmla="*/ 706 h 2936"/>
              <a:gd name="T94" fmla="*/ 771 w 993"/>
              <a:gd name="T95" fmla="*/ 566 h 2936"/>
              <a:gd name="T96" fmla="*/ 631 w 993"/>
              <a:gd name="T97" fmla="*/ 505 h 2936"/>
              <a:gd name="T98" fmla="*/ 590 w 993"/>
              <a:gd name="T99" fmla="*/ 400 h 2936"/>
              <a:gd name="T100" fmla="*/ 641 w 993"/>
              <a:gd name="T101" fmla="*/ 282 h 2936"/>
              <a:gd name="T102" fmla="*/ 649 w 993"/>
              <a:gd name="T103" fmla="*/ 249 h 2936"/>
              <a:gd name="T104" fmla="*/ 626 w 993"/>
              <a:gd name="T105" fmla="*/ 105 h 2936"/>
              <a:gd name="T106" fmla="*/ 566 w 993"/>
              <a:gd name="T107" fmla="*/ 28 h 2936"/>
              <a:gd name="T108" fmla="*/ 417 w 993"/>
              <a:gd name="T109" fmla="*/ 10 h 2936"/>
              <a:gd name="T110" fmla="*/ 387 w 993"/>
              <a:gd name="T111" fmla="*/ 25 h 2936"/>
              <a:gd name="T112" fmla="*/ 440 w 993"/>
              <a:gd name="T113" fmla="*/ 2096 h 2936"/>
              <a:gd name="T114" fmla="*/ 440 w 993"/>
              <a:gd name="T115" fmla="*/ 1948 h 2936"/>
              <a:gd name="T116" fmla="*/ 462 w 993"/>
              <a:gd name="T117" fmla="*/ 1807 h 2936"/>
              <a:gd name="T118" fmla="*/ 477 w 993"/>
              <a:gd name="T119" fmla="*/ 2122 h 2936"/>
              <a:gd name="T120" fmla="*/ 440 w 993"/>
              <a:gd name="T121" fmla="*/ 2096 h 2936"/>
              <a:gd name="T122" fmla="*/ 487 w 993"/>
              <a:gd name="T123" fmla="*/ 2202 h 29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93" h="2936">
                <a:moveTo>
                  <a:pt x="377" y="22"/>
                </a:moveTo>
                <a:lnTo>
                  <a:pt x="359" y="2"/>
                </a:lnTo>
                <a:lnTo>
                  <a:pt x="359" y="2"/>
                </a:lnTo>
                <a:lnTo>
                  <a:pt x="350" y="5"/>
                </a:lnTo>
                <a:lnTo>
                  <a:pt x="330" y="15"/>
                </a:lnTo>
                <a:lnTo>
                  <a:pt x="309" y="28"/>
                </a:lnTo>
                <a:lnTo>
                  <a:pt x="299" y="35"/>
                </a:lnTo>
                <a:lnTo>
                  <a:pt x="292" y="43"/>
                </a:lnTo>
                <a:lnTo>
                  <a:pt x="292" y="43"/>
                </a:lnTo>
                <a:lnTo>
                  <a:pt x="286" y="51"/>
                </a:lnTo>
                <a:lnTo>
                  <a:pt x="279" y="65"/>
                </a:lnTo>
                <a:lnTo>
                  <a:pt x="266" y="93"/>
                </a:lnTo>
                <a:lnTo>
                  <a:pt x="254" y="124"/>
                </a:lnTo>
                <a:lnTo>
                  <a:pt x="249" y="139"/>
                </a:lnTo>
                <a:lnTo>
                  <a:pt x="247" y="151"/>
                </a:lnTo>
                <a:lnTo>
                  <a:pt x="247" y="151"/>
                </a:lnTo>
                <a:lnTo>
                  <a:pt x="247" y="161"/>
                </a:lnTo>
                <a:lnTo>
                  <a:pt x="249" y="169"/>
                </a:lnTo>
                <a:lnTo>
                  <a:pt x="252" y="178"/>
                </a:lnTo>
                <a:lnTo>
                  <a:pt x="256" y="183"/>
                </a:lnTo>
                <a:lnTo>
                  <a:pt x="264" y="191"/>
                </a:lnTo>
                <a:lnTo>
                  <a:pt x="267" y="194"/>
                </a:lnTo>
                <a:lnTo>
                  <a:pt x="267" y="194"/>
                </a:lnTo>
                <a:lnTo>
                  <a:pt x="267" y="216"/>
                </a:lnTo>
                <a:lnTo>
                  <a:pt x="267" y="236"/>
                </a:lnTo>
                <a:lnTo>
                  <a:pt x="267" y="251"/>
                </a:lnTo>
                <a:lnTo>
                  <a:pt x="267" y="251"/>
                </a:lnTo>
                <a:lnTo>
                  <a:pt x="266" y="256"/>
                </a:lnTo>
                <a:lnTo>
                  <a:pt x="267" y="262"/>
                </a:lnTo>
                <a:lnTo>
                  <a:pt x="274" y="272"/>
                </a:lnTo>
                <a:lnTo>
                  <a:pt x="282" y="284"/>
                </a:lnTo>
                <a:lnTo>
                  <a:pt x="286" y="292"/>
                </a:lnTo>
                <a:lnTo>
                  <a:pt x="289" y="301"/>
                </a:lnTo>
                <a:lnTo>
                  <a:pt x="289" y="301"/>
                </a:lnTo>
                <a:lnTo>
                  <a:pt x="294" y="312"/>
                </a:lnTo>
                <a:lnTo>
                  <a:pt x="294" y="315"/>
                </a:lnTo>
                <a:lnTo>
                  <a:pt x="294" y="320"/>
                </a:lnTo>
                <a:lnTo>
                  <a:pt x="297" y="340"/>
                </a:lnTo>
                <a:lnTo>
                  <a:pt x="297" y="340"/>
                </a:lnTo>
                <a:lnTo>
                  <a:pt x="302" y="355"/>
                </a:lnTo>
                <a:lnTo>
                  <a:pt x="307" y="370"/>
                </a:lnTo>
                <a:lnTo>
                  <a:pt x="320" y="397"/>
                </a:lnTo>
                <a:lnTo>
                  <a:pt x="332" y="417"/>
                </a:lnTo>
                <a:lnTo>
                  <a:pt x="342" y="427"/>
                </a:lnTo>
                <a:lnTo>
                  <a:pt x="342" y="427"/>
                </a:lnTo>
                <a:lnTo>
                  <a:pt x="362" y="442"/>
                </a:lnTo>
                <a:lnTo>
                  <a:pt x="377" y="450"/>
                </a:lnTo>
                <a:lnTo>
                  <a:pt x="369" y="482"/>
                </a:lnTo>
                <a:lnTo>
                  <a:pt x="267" y="525"/>
                </a:lnTo>
                <a:lnTo>
                  <a:pt x="65" y="623"/>
                </a:lnTo>
                <a:lnTo>
                  <a:pt x="65" y="623"/>
                </a:lnTo>
                <a:lnTo>
                  <a:pt x="55" y="659"/>
                </a:lnTo>
                <a:lnTo>
                  <a:pt x="41" y="716"/>
                </a:lnTo>
                <a:lnTo>
                  <a:pt x="41" y="716"/>
                </a:lnTo>
                <a:lnTo>
                  <a:pt x="33" y="782"/>
                </a:lnTo>
                <a:lnTo>
                  <a:pt x="20" y="902"/>
                </a:lnTo>
                <a:lnTo>
                  <a:pt x="0" y="1083"/>
                </a:lnTo>
                <a:lnTo>
                  <a:pt x="0" y="1083"/>
                </a:lnTo>
                <a:lnTo>
                  <a:pt x="1" y="1091"/>
                </a:lnTo>
                <a:lnTo>
                  <a:pt x="5" y="1101"/>
                </a:lnTo>
                <a:lnTo>
                  <a:pt x="18" y="1123"/>
                </a:lnTo>
                <a:lnTo>
                  <a:pt x="33" y="1147"/>
                </a:lnTo>
                <a:lnTo>
                  <a:pt x="46" y="1169"/>
                </a:lnTo>
                <a:lnTo>
                  <a:pt x="46" y="1169"/>
                </a:lnTo>
                <a:lnTo>
                  <a:pt x="50" y="1174"/>
                </a:lnTo>
                <a:lnTo>
                  <a:pt x="55" y="1176"/>
                </a:lnTo>
                <a:lnTo>
                  <a:pt x="60" y="1179"/>
                </a:lnTo>
                <a:lnTo>
                  <a:pt x="66" y="1181"/>
                </a:lnTo>
                <a:lnTo>
                  <a:pt x="80" y="1181"/>
                </a:lnTo>
                <a:lnTo>
                  <a:pt x="96" y="1179"/>
                </a:lnTo>
                <a:lnTo>
                  <a:pt x="113" y="1174"/>
                </a:lnTo>
                <a:lnTo>
                  <a:pt x="128" y="1169"/>
                </a:lnTo>
                <a:lnTo>
                  <a:pt x="139" y="1164"/>
                </a:lnTo>
                <a:lnTo>
                  <a:pt x="148" y="1159"/>
                </a:lnTo>
                <a:lnTo>
                  <a:pt x="148" y="1159"/>
                </a:lnTo>
                <a:lnTo>
                  <a:pt x="151" y="1157"/>
                </a:lnTo>
                <a:lnTo>
                  <a:pt x="153" y="1161"/>
                </a:lnTo>
                <a:lnTo>
                  <a:pt x="156" y="1166"/>
                </a:lnTo>
                <a:lnTo>
                  <a:pt x="158" y="1172"/>
                </a:lnTo>
                <a:lnTo>
                  <a:pt x="163" y="1192"/>
                </a:lnTo>
                <a:lnTo>
                  <a:pt x="166" y="1217"/>
                </a:lnTo>
                <a:lnTo>
                  <a:pt x="169" y="1244"/>
                </a:lnTo>
                <a:lnTo>
                  <a:pt x="169" y="1269"/>
                </a:lnTo>
                <a:lnTo>
                  <a:pt x="169" y="1290"/>
                </a:lnTo>
                <a:lnTo>
                  <a:pt x="169" y="1302"/>
                </a:lnTo>
                <a:lnTo>
                  <a:pt x="169" y="1302"/>
                </a:lnTo>
                <a:lnTo>
                  <a:pt x="166" y="1317"/>
                </a:lnTo>
                <a:lnTo>
                  <a:pt x="166" y="1332"/>
                </a:lnTo>
                <a:lnTo>
                  <a:pt x="169" y="1348"/>
                </a:lnTo>
                <a:lnTo>
                  <a:pt x="169" y="1348"/>
                </a:lnTo>
                <a:lnTo>
                  <a:pt x="161" y="1362"/>
                </a:lnTo>
                <a:lnTo>
                  <a:pt x="153" y="1380"/>
                </a:lnTo>
                <a:lnTo>
                  <a:pt x="143" y="1403"/>
                </a:lnTo>
                <a:lnTo>
                  <a:pt x="133" y="1430"/>
                </a:lnTo>
                <a:lnTo>
                  <a:pt x="124" y="1461"/>
                </a:lnTo>
                <a:lnTo>
                  <a:pt x="119" y="1496"/>
                </a:lnTo>
                <a:lnTo>
                  <a:pt x="118" y="1515"/>
                </a:lnTo>
                <a:lnTo>
                  <a:pt x="116" y="1533"/>
                </a:lnTo>
                <a:lnTo>
                  <a:pt x="116" y="1533"/>
                </a:lnTo>
                <a:lnTo>
                  <a:pt x="116" y="1553"/>
                </a:lnTo>
                <a:lnTo>
                  <a:pt x="118" y="1574"/>
                </a:lnTo>
                <a:lnTo>
                  <a:pt x="124" y="1622"/>
                </a:lnTo>
                <a:lnTo>
                  <a:pt x="133" y="1674"/>
                </a:lnTo>
                <a:lnTo>
                  <a:pt x="141" y="1725"/>
                </a:lnTo>
                <a:lnTo>
                  <a:pt x="159" y="1812"/>
                </a:lnTo>
                <a:lnTo>
                  <a:pt x="164" y="1838"/>
                </a:lnTo>
                <a:lnTo>
                  <a:pt x="166" y="1853"/>
                </a:lnTo>
                <a:lnTo>
                  <a:pt x="166" y="1853"/>
                </a:lnTo>
                <a:lnTo>
                  <a:pt x="169" y="1860"/>
                </a:lnTo>
                <a:lnTo>
                  <a:pt x="174" y="1875"/>
                </a:lnTo>
                <a:lnTo>
                  <a:pt x="188" y="1911"/>
                </a:lnTo>
                <a:lnTo>
                  <a:pt x="194" y="1931"/>
                </a:lnTo>
                <a:lnTo>
                  <a:pt x="197" y="1951"/>
                </a:lnTo>
                <a:lnTo>
                  <a:pt x="199" y="1961"/>
                </a:lnTo>
                <a:lnTo>
                  <a:pt x="197" y="1971"/>
                </a:lnTo>
                <a:lnTo>
                  <a:pt x="196" y="1978"/>
                </a:lnTo>
                <a:lnTo>
                  <a:pt x="191" y="1986"/>
                </a:lnTo>
                <a:lnTo>
                  <a:pt x="191" y="1986"/>
                </a:lnTo>
                <a:lnTo>
                  <a:pt x="181" y="1998"/>
                </a:lnTo>
                <a:lnTo>
                  <a:pt x="171" y="2008"/>
                </a:lnTo>
                <a:lnTo>
                  <a:pt x="151" y="2023"/>
                </a:lnTo>
                <a:lnTo>
                  <a:pt x="144" y="2029"/>
                </a:lnTo>
                <a:lnTo>
                  <a:pt x="143" y="2038"/>
                </a:lnTo>
                <a:lnTo>
                  <a:pt x="143" y="2041"/>
                </a:lnTo>
                <a:lnTo>
                  <a:pt x="143" y="2046"/>
                </a:lnTo>
                <a:lnTo>
                  <a:pt x="149" y="2054"/>
                </a:lnTo>
                <a:lnTo>
                  <a:pt x="149" y="2054"/>
                </a:lnTo>
                <a:lnTo>
                  <a:pt x="154" y="2061"/>
                </a:lnTo>
                <a:lnTo>
                  <a:pt x="159" y="2069"/>
                </a:lnTo>
                <a:lnTo>
                  <a:pt x="168" y="2092"/>
                </a:lnTo>
                <a:lnTo>
                  <a:pt x="174" y="2119"/>
                </a:lnTo>
                <a:lnTo>
                  <a:pt x="181" y="2149"/>
                </a:lnTo>
                <a:lnTo>
                  <a:pt x="189" y="2202"/>
                </a:lnTo>
                <a:lnTo>
                  <a:pt x="191" y="2225"/>
                </a:lnTo>
                <a:lnTo>
                  <a:pt x="191" y="2225"/>
                </a:lnTo>
                <a:lnTo>
                  <a:pt x="191" y="2285"/>
                </a:lnTo>
                <a:lnTo>
                  <a:pt x="191" y="2285"/>
                </a:lnTo>
                <a:lnTo>
                  <a:pt x="191" y="2320"/>
                </a:lnTo>
                <a:lnTo>
                  <a:pt x="236" y="2320"/>
                </a:lnTo>
                <a:lnTo>
                  <a:pt x="236" y="2320"/>
                </a:lnTo>
                <a:lnTo>
                  <a:pt x="254" y="2395"/>
                </a:lnTo>
                <a:lnTo>
                  <a:pt x="269" y="2459"/>
                </a:lnTo>
                <a:lnTo>
                  <a:pt x="281" y="2513"/>
                </a:lnTo>
                <a:lnTo>
                  <a:pt x="281" y="2513"/>
                </a:lnTo>
                <a:lnTo>
                  <a:pt x="286" y="2534"/>
                </a:lnTo>
                <a:lnTo>
                  <a:pt x="291" y="2552"/>
                </a:lnTo>
                <a:lnTo>
                  <a:pt x="300" y="2586"/>
                </a:lnTo>
                <a:lnTo>
                  <a:pt x="309" y="2612"/>
                </a:lnTo>
                <a:lnTo>
                  <a:pt x="312" y="2626"/>
                </a:lnTo>
                <a:lnTo>
                  <a:pt x="314" y="2635"/>
                </a:lnTo>
                <a:lnTo>
                  <a:pt x="314" y="2635"/>
                </a:lnTo>
                <a:lnTo>
                  <a:pt x="315" y="2660"/>
                </a:lnTo>
                <a:lnTo>
                  <a:pt x="314" y="2689"/>
                </a:lnTo>
                <a:lnTo>
                  <a:pt x="312" y="2710"/>
                </a:lnTo>
                <a:lnTo>
                  <a:pt x="310" y="2724"/>
                </a:lnTo>
                <a:lnTo>
                  <a:pt x="310" y="2724"/>
                </a:lnTo>
                <a:lnTo>
                  <a:pt x="302" y="2763"/>
                </a:lnTo>
                <a:lnTo>
                  <a:pt x="297" y="2792"/>
                </a:lnTo>
                <a:lnTo>
                  <a:pt x="294" y="2807"/>
                </a:lnTo>
                <a:lnTo>
                  <a:pt x="294" y="2807"/>
                </a:lnTo>
                <a:lnTo>
                  <a:pt x="279" y="2833"/>
                </a:lnTo>
                <a:lnTo>
                  <a:pt x="269" y="2851"/>
                </a:lnTo>
                <a:lnTo>
                  <a:pt x="267" y="2860"/>
                </a:lnTo>
                <a:lnTo>
                  <a:pt x="267" y="2866"/>
                </a:lnTo>
                <a:lnTo>
                  <a:pt x="267" y="2866"/>
                </a:lnTo>
                <a:lnTo>
                  <a:pt x="266" y="2873"/>
                </a:lnTo>
                <a:lnTo>
                  <a:pt x="266" y="2878"/>
                </a:lnTo>
                <a:lnTo>
                  <a:pt x="266" y="2883"/>
                </a:lnTo>
                <a:lnTo>
                  <a:pt x="266" y="2886"/>
                </a:lnTo>
                <a:lnTo>
                  <a:pt x="269" y="2891"/>
                </a:lnTo>
                <a:lnTo>
                  <a:pt x="274" y="2893"/>
                </a:lnTo>
                <a:lnTo>
                  <a:pt x="284" y="2896"/>
                </a:lnTo>
                <a:lnTo>
                  <a:pt x="297" y="2898"/>
                </a:lnTo>
                <a:lnTo>
                  <a:pt x="297" y="2898"/>
                </a:lnTo>
                <a:lnTo>
                  <a:pt x="337" y="2900"/>
                </a:lnTo>
                <a:lnTo>
                  <a:pt x="377" y="2900"/>
                </a:lnTo>
                <a:lnTo>
                  <a:pt x="397" y="2898"/>
                </a:lnTo>
                <a:lnTo>
                  <a:pt x="412" y="2895"/>
                </a:lnTo>
                <a:lnTo>
                  <a:pt x="423" y="2891"/>
                </a:lnTo>
                <a:lnTo>
                  <a:pt x="427" y="2888"/>
                </a:lnTo>
                <a:lnTo>
                  <a:pt x="428" y="2885"/>
                </a:lnTo>
                <a:lnTo>
                  <a:pt x="428" y="2885"/>
                </a:lnTo>
                <a:lnTo>
                  <a:pt x="433" y="2868"/>
                </a:lnTo>
                <a:lnTo>
                  <a:pt x="435" y="2848"/>
                </a:lnTo>
                <a:lnTo>
                  <a:pt x="437" y="2831"/>
                </a:lnTo>
                <a:lnTo>
                  <a:pt x="440" y="2823"/>
                </a:lnTo>
                <a:lnTo>
                  <a:pt x="440" y="2823"/>
                </a:lnTo>
                <a:lnTo>
                  <a:pt x="445" y="2818"/>
                </a:lnTo>
                <a:lnTo>
                  <a:pt x="455" y="2810"/>
                </a:lnTo>
                <a:lnTo>
                  <a:pt x="460" y="2803"/>
                </a:lnTo>
                <a:lnTo>
                  <a:pt x="463" y="2797"/>
                </a:lnTo>
                <a:lnTo>
                  <a:pt x="467" y="2790"/>
                </a:lnTo>
                <a:lnTo>
                  <a:pt x="468" y="2782"/>
                </a:lnTo>
                <a:lnTo>
                  <a:pt x="468" y="2782"/>
                </a:lnTo>
                <a:lnTo>
                  <a:pt x="468" y="2770"/>
                </a:lnTo>
                <a:lnTo>
                  <a:pt x="468" y="2757"/>
                </a:lnTo>
                <a:lnTo>
                  <a:pt x="463" y="2728"/>
                </a:lnTo>
                <a:lnTo>
                  <a:pt x="460" y="2704"/>
                </a:lnTo>
                <a:lnTo>
                  <a:pt x="457" y="2695"/>
                </a:lnTo>
                <a:lnTo>
                  <a:pt x="457" y="2694"/>
                </a:lnTo>
                <a:lnTo>
                  <a:pt x="457" y="2694"/>
                </a:lnTo>
                <a:lnTo>
                  <a:pt x="455" y="2694"/>
                </a:lnTo>
                <a:lnTo>
                  <a:pt x="452" y="2689"/>
                </a:lnTo>
                <a:lnTo>
                  <a:pt x="445" y="2674"/>
                </a:lnTo>
                <a:lnTo>
                  <a:pt x="435" y="2650"/>
                </a:lnTo>
                <a:lnTo>
                  <a:pt x="435" y="2650"/>
                </a:lnTo>
                <a:lnTo>
                  <a:pt x="423" y="2564"/>
                </a:lnTo>
                <a:lnTo>
                  <a:pt x="417" y="2494"/>
                </a:lnTo>
                <a:lnTo>
                  <a:pt x="417" y="2464"/>
                </a:lnTo>
                <a:lnTo>
                  <a:pt x="417" y="2443"/>
                </a:lnTo>
                <a:lnTo>
                  <a:pt x="417" y="2443"/>
                </a:lnTo>
                <a:lnTo>
                  <a:pt x="432" y="2287"/>
                </a:lnTo>
                <a:lnTo>
                  <a:pt x="477" y="2302"/>
                </a:lnTo>
                <a:lnTo>
                  <a:pt x="477" y="2302"/>
                </a:lnTo>
                <a:lnTo>
                  <a:pt x="475" y="2310"/>
                </a:lnTo>
                <a:lnTo>
                  <a:pt x="472" y="2332"/>
                </a:lnTo>
                <a:lnTo>
                  <a:pt x="472" y="2345"/>
                </a:lnTo>
                <a:lnTo>
                  <a:pt x="472" y="2356"/>
                </a:lnTo>
                <a:lnTo>
                  <a:pt x="475" y="2365"/>
                </a:lnTo>
                <a:lnTo>
                  <a:pt x="477" y="2370"/>
                </a:lnTo>
                <a:lnTo>
                  <a:pt x="478" y="2371"/>
                </a:lnTo>
                <a:lnTo>
                  <a:pt x="478" y="2371"/>
                </a:lnTo>
                <a:lnTo>
                  <a:pt x="485" y="2376"/>
                </a:lnTo>
                <a:lnTo>
                  <a:pt x="492" y="2378"/>
                </a:lnTo>
                <a:lnTo>
                  <a:pt x="503" y="2380"/>
                </a:lnTo>
                <a:lnTo>
                  <a:pt x="511" y="2378"/>
                </a:lnTo>
                <a:lnTo>
                  <a:pt x="515" y="2378"/>
                </a:lnTo>
                <a:lnTo>
                  <a:pt x="515" y="2378"/>
                </a:lnTo>
                <a:lnTo>
                  <a:pt x="528" y="2509"/>
                </a:lnTo>
                <a:lnTo>
                  <a:pt x="538" y="2606"/>
                </a:lnTo>
                <a:lnTo>
                  <a:pt x="543" y="2662"/>
                </a:lnTo>
                <a:lnTo>
                  <a:pt x="543" y="2662"/>
                </a:lnTo>
                <a:lnTo>
                  <a:pt x="543" y="2675"/>
                </a:lnTo>
                <a:lnTo>
                  <a:pt x="541" y="2694"/>
                </a:lnTo>
                <a:lnTo>
                  <a:pt x="533" y="2732"/>
                </a:lnTo>
                <a:lnTo>
                  <a:pt x="523" y="2780"/>
                </a:lnTo>
                <a:lnTo>
                  <a:pt x="523" y="2780"/>
                </a:lnTo>
                <a:lnTo>
                  <a:pt x="516" y="2788"/>
                </a:lnTo>
                <a:lnTo>
                  <a:pt x="511" y="2797"/>
                </a:lnTo>
                <a:lnTo>
                  <a:pt x="510" y="2805"/>
                </a:lnTo>
                <a:lnTo>
                  <a:pt x="510" y="2805"/>
                </a:lnTo>
                <a:lnTo>
                  <a:pt x="513" y="2821"/>
                </a:lnTo>
                <a:lnTo>
                  <a:pt x="513" y="2830"/>
                </a:lnTo>
                <a:lnTo>
                  <a:pt x="511" y="2835"/>
                </a:lnTo>
                <a:lnTo>
                  <a:pt x="510" y="2838"/>
                </a:lnTo>
                <a:lnTo>
                  <a:pt x="510" y="2838"/>
                </a:lnTo>
                <a:lnTo>
                  <a:pt x="503" y="2843"/>
                </a:lnTo>
                <a:lnTo>
                  <a:pt x="495" y="2851"/>
                </a:lnTo>
                <a:lnTo>
                  <a:pt x="492" y="2856"/>
                </a:lnTo>
                <a:lnTo>
                  <a:pt x="490" y="2861"/>
                </a:lnTo>
                <a:lnTo>
                  <a:pt x="490" y="2868"/>
                </a:lnTo>
                <a:lnTo>
                  <a:pt x="492" y="2876"/>
                </a:lnTo>
                <a:lnTo>
                  <a:pt x="492" y="2876"/>
                </a:lnTo>
                <a:lnTo>
                  <a:pt x="498" y="2893"/>
                </a:lnTo>
                <a:lnTo>
                  <a:pt x="505" y="2905"/>
                </a:lnTo>
                <a:lnTo>
                  <a:pt x="515" y="2918"/>
                </a:lnTo>
                <a:lnTo>
                  <a:pt x="515" y="2918"/>
                </a:lnTo>
                <a:lnTo>
                  <a:pt x="518" y="2921"/>
                </a:lnTo>
                <a:lnTo>
                  <a:pt x="523" y="2924"/>
                </a:lnTo>
                <a:lnTo>
                  <a:pt x="533" y="2928"/>
                </a:lnTo>
                <a:lnTo>
                  <a:pt x="546" y="2931"/>
                </a:lnTo>
                <a:lnTo>
                  <a:pt x="561" y="2933"/>
                </a:lnTo>
                <a:lnTo>
                  <a:pt x="580" y="2934"/>
                </a:lnTo>
                <a:lnTo>
                  <a:pt x="600" y="2936"/>
                </a:lnTo>
                <a:lnTo>
                  <a:pt x="623" y="2934"/>
                </a:lnTo>
                <a:lnTo>
                  <a:pt x="623" y="2934"/>
                </a:lnTo>
                <a:lnTo>
                  <a:pt x="644" y="2934"/>
                </a:lnTo>
                <a:lnTo>
                  <a:pt x="659" y="2934"/>
                </a:lnTo>
                <a:lnTo>
                  <a:pt x="676" y="2936"/>
                </a:lnTo>
                <a:lnTo>
                  <a:pt x="679" y="2936"/>
                </a:lnTo>
                <a:lnTo>
                  <a:pt x="679" y="2933"/>
                </a:lnTo>
                <a:lnTo>
                  <a:pt x="679" y="2918"/>
                </a:lnTo>
                <a:lnTo>
                  <a:pt x="679" y="2918"/>
                </a:lnTo>
                <a:lnTo>
                  <a:pt x="679" y="2908"/>
                </a:lnTo>
                <a:lnTo>
                  <a:pt x="681" y="2898"/>
                </a:lnTo>
                <a:lnTo>
                  <a:pt x="686" y="2881"/>
                </a:lnTo>
                <a:lnTo>
                  <a:pt x="691" y="2868"/>
                </a:lnTo>
                <a:lnTo>
                  <a:pt x="693" y="2861"/>
                </a:lnTo>
                <a:lnTo>
                  <a:pt x="694" y="2856"/>
                </a:lnTo>
                <a:lnTo>
                  <a:pt x="694" y="2856"/>
                </a:lnTo>
                <a:lnTo>
                  <a:pt x="693" y="2843"/>
                </a:lnTo>
                <a:lnTo>
                  <a:pt x="688" y="2830"/>
                </a:lnTo>
                <a:lnTo>
                  <a:pt x="681" y="2813"/>
                </a:lnTo>
                <a:lnTo>
                  <a:pt x="673" y="2798"/>
                </a:lnTo>
                <a:lnTo>
                  <a:pt x="673" y="2798"/>
                </a:lnTo>
                <a:lnTo>
                  <a:pt x="664" y="2782"/>
                </a:lnTo>
                <a:lnTo>
                  <a:pt x="658" y="2763"/>
                </a:lnTo>
                <a:lnTo>
                  <a:pt x="653" y="2747"/>
                </a:lnTo>
                <a:lnTo>
                  <a:pt x="678" y="2591"/>
                </a:lnTo>
                <a:lnTo>
                  <a:pt x="706" y="2410"/>
                </a:lnTo>
                <a:lnTo>
                  <a:pt x="716" y="2330"/>
                </a:lnTo>
                <a:lnTo>
                  <a:pt x="716" y="2330"/>
                </a:lnTo>
                <a:lnTo>
                  <a:pt x="746" y="2313"/>
                </a:lnTo>
                <a:lnTo>
                  <a:pt x="769" y="2300"/>
                </a:lnTo>
                <a:lnTo>
                  <a:pt x="782" y="2295"/>
                </a:lnTo>
                <a:lnTo>
                  <a:pt x="792" y="2292"/>
                </a:lnTo>
                <a:lnTo>
                  <a:pt x="792" y="2292"/>
                </a:lnTo>
                <a:lnTo>
                  <a:pt x="809" y="2288"/>
                </a:lnTo>
                <a:lnTo>
                  <a:pt x="824" y="2287"/>
                </a:lnTo>
                <a:lnTo>
                  <a:pt x="839" y="2287"/>
                </a:lnTo>
                <a:lnTo>
                  <a:pt x="835" y="1928"/>
                </a:lnTo>
                <a:lnTo>
                  <a:pt x="835" y="1928"/>
                </a:lnTo>
                <a:lnTo>
                  <a:pt x="837" y="1920"/>
                </a:lnTo>
                <a:lnTo>
                  <a:pt x="844" y="1893"/>
                </a:lnTo>
                <a:lnTo>
                  <a:pt x="847" y="1873"/>
                </a:lnTo>
                <a:lnTo>
                  <a:pt x="849" y="1848"/>
                </a:lnTo>
                <a:lnTo>
                  <a:pt x="852" y="1818"/>
                </a:lnTo>
                <a:lnTo>
                  <a:pt x="852" y="1782"/>
                </a:lnTo>
                <a:lnTo>
                  <a:pt x="852" y="1782"/>
                </a:lnTo>
                <a:lnTo>
                  <a:pt x="850" y="1744"/>
                </a:lnTo>
                <a:lnTo>
                  <a:pt x="849" y="1705"/>
                </a:lnTo>
                <a:lnTo>
                  <a:pt x="844" y="1636"/>
                </a:lnTo>
                <a:lnTo>
                  <a:pt x="839" y="1584"/>
                </a:lnTo>
                <a:lnTo>
                  <a:pt x="835" y="1564"/>
                </a:lnTo>
                <a:lnTo>
                  <a:pt x="835" y="1564"/>
                </a:lnTo>
                <a:lnTo>
                  <a:pt x="812" y="1481"/>
                </a:lnTo>
                <a:lnTo>
                  <a:pt x="792" y="1400"/>
                </a:lnTo>
                <a:lnTo>
                  <a:pt x="801" y="1377"/>
                </a:lnTo>
                <a:lnTo>
                  <a:pt x="801" y="1377"/>
                </a:lnTo>
                <a:lnTo>
                  <a:pt x="796" y="1358"/>
                </a:lnTo>
                <a:lnTo>
                  <a:pt x="792" y="1345"/>
                </a:lnTo>
                <a:lnTo>
                  <a:pt x="792" y="1337"/>
                </a:lnTo>
                <a:lnTo>
                  <a:pt x="792" y="1337"/>
                </a:lnTo>
                <a:lnTo>
                  <a:pt x="792" y="1325"/>
                </a:lnTo>
                <a:lnTo>
                  <a:pt x="792" y="1304"/>
                </a:lnTo>
                <a:lnTo>
                  <a:pt x="792" y="1274"/>
                </a:lnTo>
                <a:lnTo>
                  <a:pt x="792" y="1274"/>
                </a:lnTo>
                <a:lnTo>
                  <a:pt x="794" y="1269"/>
                </a:lnTo>
                <a:lnTo>
                  <a:pt x="799" y="1259"/>
                </a:lnTo>
                <a:lnTo>
                  <a:pt x="804" y="1240"/>
                </a:lnTo>
                <a:lnTo>
                  <a:pt x="806" y="1229"/>
                </a:lnTo>
                <a:lnTo>
                  <a:pt x="806" y="1217"/>
                </a:lnTo>
                <a:lnTo>
                  <a:pt x="806" y="1217"/>
                </a:lnTo>
                <a:lnTo>
                  <a:pt x="806" y="1204"/>
                </a:lnTo>
                <a:lnTo>
                  <a:pt x="804" y="1194"/>
                </a:lnTo>
                <a:lnTo>
                  <a:pt x="801" y="1179"/>
                </a:lnTo>
                <a:lnTo>
                  <a:pt x="796" y="1172"/>
                </a:lnTo>
                <a:lnTo>
                  <a:pt x="794" y="1169"/>
                </a:lnTo>
                <a:lnTo>
                  <a:pt x="794" y="1169"/>
                </a:lnTo>
                <a:lnTo>
                  <a:pt x="802" y="1176"/>
                </a:lnTo>
                <a:lnTo>
                  <a:pt x="824" y="1189"/>
                </a:lnTo>
                <a:lnTo>
                  <a:pt x="835" y="1197"/>
                </a:lnTo>
                <a:lnTo>
                  <a:pt x="850" y="1204"/>
                </a:lnTo>
                <a:lnTo>
                  <a:pt x="864" y="1207"/>
                </a:lnTo>
                <a:lnTo>
                  <a:pt x="877" y="1209"/>
                </a:lnTo>
                <a:lnTo>
                  <a:pt x="877" y="1209"/>
                </a:lnTo>
                <a:lnTo>
                  <a:pt x="890" y="1207"/>
                </a:lnTo>
                <a:lnTo>
                  <a:pt x="902" y="1202"/>
                </a:lnTo>
                <a:lnTo>
                  <a:pt x="915" y="1196"/>
                </a:lnTo>
                <a:lnTo>
                  <a:pt x="925" y="1189"/>
                </a:lnTo>
                <a:lnTo>
                  <a:pt x="943" y="1176"/>
                </a:lnTo>
                <a:lnTo>
                  <a:pt x="950" y="1169"/>
                </a:lnTo>
                <a:lnTo>
                  <a:pt x="950" y="1169"/>
                </a:lnTo>
                <a:lnTo>
                  <a:pt x="957" y="1147"/>
                </a:lnTo>
                <a:lnTo>
                  <a:pt x="960" y="1128"/>
                </a:lnTo>
                <a:lnTo>
                  <a:pt x="960" y="1118"/>
                </a:lnTo>
                <a:lnTo>
                  <a:pt x="960" y="1111"/>
                </a:lnTo>
                <a:lnTo>
                  <a:pt x="960" y="1111"/>
                </a:lnTo>
                <a:lnTo>
                  <a:pt x="960" y="1108"/>
                </a:lnTo>
                <a:lnTo>
                  <a:pt x="960" y="1108"/>
                </a:lnTo>
                <a:lnTo>
                  <a:pt x="963" y="1106"/>
                </a:lnTo>
                <a:lnTo>
                  <a:pt x="977" y="1104"/>
                </a:lnTo>
                <a:lnTo>
                  <a:pt x="983" y="1104"/>
                </a:lnTo>
                <a:lnTo>
                  <a:pt x="990" y="1103"/>
                </a:lnTo>
                <a:lnTo>
                  <a:pt x="993" y="1101"/>
                </a:lnTo>
                <a:lnTo>
                  <a:pt x="993" y="1099"/>
                </a:lnTo>
                <a:lnTo>
                  <a:pt x="993" y="1096"/>
                </a:lnTo>
                <a:lnTo>
                  <a:pt x="993" y="1096"/>
                </a:lnTo>
                <a:lnTo>
                  <a:pt x="982" y="1053"/>
                </a:lnTo>
                <a:lnTo>
                  <a:pt x="965" y="1001"/>
                </a:lnTo>
                <a:lnTo>
                  <a:pt x="925" y="897"/>
                </a:lnTo>
                <a:lnTo>
                  <a:pt x="892" y="807"/>
                </a:lnTo>
                <a:lnTo>
                  <a:pt x="882" y="775"/>
                </a:lnTo>
                <a:lnTo>
                  <a:pt x="877" y="759"/>
                </a:lnTo>
                <a:lnTo>
                  <a:pt x="877" y="759"/>
                </a:lnTo>
                <a:lnTo>
                  <a:pt x="870" y="706"/>
                </a:lnTo>
                <a:lnTo>
                  <a:pt x="867" y="674"/>
                </a:lnTo>
                <a:lnTo>
                  <a:pt x="867" y="674"/>
                </a:lnTo>
                <a:lnTo>
                  <a:pt x="857" y="661"/>
                </a:lnTo>
                <a:lnTo>
                  <a:pt x="847" y="646"/>
                </a:lnTo>
                <a:lnTo>
                  <a:pt x="832" y="628"/>
                </a:lnTo>
                <a:lnTo>
                  <a:pt x="816" y="608"/>
                </a:lnTo>
                <a:lnTo>
                  <a:pt x="794" y="586"/>
                </a:lnTo>
                <a:lnTo>
                  <a:pt x="771" y="566"/>
                </a:lnTo>
                <a:lnTo>
                  <a:pt x="746" y="548"/>
                </a:lnTo>
                <a:lnTo>
                  <a:pt x="746" y="548"/>
                </a:lnTo>
                <a:lnTo>
                  <a:pt x="721" y="533"/>
                </a:lnTo>
                <a:lnTo>
                  <a:pt x="698" y="523"/>
                </a:lnTo>
                <a:lnTo>
                  <a:pt x="678" y="515"/>
                </a:lnTo>
                <a:lnTo>
                  <a:pt x="661" y="510"/>
                </a:lnTo>
                <a:lnTo>
                  <a:pt x="639" y="505"/>
                </a:lnTo>
                <a:lnTo>
                  <a:pt x="631" y="505"/>
                </a:lnTo>
                <a:lnTo>
                  <a:pt x="581" y="493"/>
                </a:lnTo>
                <a:lnTo>
                  <a:pt x="566" y="498"/>
                </a:lnTo>
                <a:lnTo>
                  <a:pt x="543" y="450"/>
                </a:lnTo>
                <a:lnTo>
                  <a:pt x="543" y="450"/>
                </a:lnTo>
                <a:lnTo>
                  <a:pt x="565" y="432"/>
                </a:lnTo>
                <a:lnTo>
                  <a:pt x="581" y="415"/>
                </a:lnTo>
                <a:lnTo>
                  <a:pt x="586" y="407"/>
                </a:lnTo>
                <a:lnTo>
                  <a:pt x="590" y="400"/>
                </a:lnTo>
                <a:lnTo>
                  <a:pt x="590" y="400"/>
                </a:lnTo>
                <a:lnTo>
                  <a:pt x="593" y="382"/>
                </a:lnTo>
                <a:lnTo>
                  <a:pt x="595" y="359"/>
                </a:lnTo>
                <a:lnTo>
                  <a:pt x="598" y="327"/>
                </a:lnTo>
                <a:lnTo>
                  <a:pt x="598" y="327"/>
                </a:lnTo>
                <a:lnTo>
                  <a:pt x="621" y="304"/>
                </a:lnTo>
                <a:lnTo>
                  <a:pt x="638" y="287"/>
                </a:lnTo>
                <a:lnTo>
                  <a:pt x="641" y="282"/>
                </a:lnTo>
                <a:lnTo>
                  <a:pt x="641" y="281"/>
                </a:lnTo>
                <a:lnTo>
                  <a:pt x="641" y="279"/>
                </a:lnTo>
                <a:lnTo>
                  <a:pt x="641" y="279"/>
                </a:lnTo>
                <a:lnTo>
                  <a:pt x="641" y="279"/>
                </a:lnTo>
                <a:lnTo>
                  <a:pt x="641" y="276"/>
                </a:lnTo>
                <a:lnTo>
                  <a:pt x="644" y="267"/>
                </a:lnTo>
                <a:lnTo>
                  <a:pt x="648" y="256"/>
                </a:lnTo>
                <a:lnTo>
                  <a:pt x="649" y="249"/>
                </a:lnTo>
                <a:lnTo>
                  <a:pt x="649" y="242"/>
                </a:lnTo>
                <a:lnTo>
                  <a:pt x="649" y="242"/>
                </a:lnTo>
                <a:lnTo>
                  <a:pt x="644" y="208"/>
                </a:lnTo>
                <a:lnTo>
                  <a:pt x="641" y="186"/>
                </a:lnTo>
                <a:lnTo>
                  <a:pt x="641" y="186"/>
                </a:lnTo>
                <a:lnTo>
                  <a:pt x="636" y="149"/>
                </a:lnTo>
                <a:lnTo>
                  <a:pt x="631" y="118"/>
                </a:lnTo>
                <a:lnTo>
                  <a:pt x="626" y="105"/>
                </a:lnTo>
                <a:lnTo>
                  <a:pt x="623" y="95"/>
                </a:lnTo>
                <a:lnTo>
                  <a:pt x="623" y="95"/>
                </a:lnTo>
                <a:lnTo>
                  <a:pt x="613" y="76"/>
                </a:lnTo>
                <a:lnTo>
                  <a:pt x="601" y="58"/>
                </a:lnTo>
                <a:lnTo>
                  <a:pt x="595" y="48"/>
                </a:lnTo>
                <a:lnTo>
                  <a:pt x="586" y="40"/>
                </a:lnTo>
                <a:lnTo>
                  <a:pt x="578" y="33"/>
                </a:lnTo>
                <a:lnTo>
                  <a:pt x="566" y="28"/>
                </a:lnTo>
                <a:lnTo>
                  <a:pt x="566" y="28"/>
                </a:lnTo>
                <a:lnTo>
                  <a:pt x="492" y="2"/>
                </a:lnTo>
                <a:lnTo>
                  <a:pt x="492" y="2"/>
                </a:lnTo>
                <a:lnTo>
                  <a:pt x="483" y="0"/>
                </a:lnTo>
                <a:lnTo>
                  <a:pt x="473" y="0"/>
                </a:lnTo>
                <a:lnTo>
                  <a:pt x="450" y="3"/>
                </a:lnTo>
                <a:lnTo>
                  <a:pt x="417" y="10"/>
                </a:lnTo>
                <a:lnTo>
                  <a:pt x="417" y="10"/>
                </a:lnTo>
                <a:lnTo>
                  <a:pt x="408" y="12"/>
                </a:lnTo>
                <a:lnTo>
                  <a:pt x="407" y="13"/>
                </a:lnTo>
                <a:lnTo>
                  <a:pt x="407" y="2"/>
                </a:lnTo>
                <a:lnTo>
                  <a:pt x="395" y="13"/>
                </a:lnTo>
                <a:lnTo>
                  <a:pt x="395" y="13"/>
                </a:lnTo>
                <a:lnTo>
                  <a:pt x="392" y="22"/>
                </a:lnTo>
                <a:lnTo>
                  <a:pt x="389" y="25"/>
                </a:lnTo>
                <a:lnTo>
                  <a:pt x="387" y="25"/>
                </a:lnTo>
                <a:lnTo>
                  <a:pt x="387" y="25"/>
                </a:lnTo>
                <a:lnTo>
                  <a:pt x="387" y="25"/>
                </a:lnTo>
                <a:lnTo>
                  <a:pt x="385" y="18"/>
                </a:lnTo>
                <a:lnTo>
                  <a:pt x="382" y="12"/>
                </a:lnTo>
                <a:lnTo>
                  <a:pt x="377" y="2"/>
                </a:lnTo>
                <a:lnTo>
                  <a:pt x="377" y="22"/>
                </a:lnTo>
                <a:close/>
                <a:moveTo>
                  <a:pt x="440" y="2096"/>
                </a:moveTo>
                <a:lnTo>
                  <a:pt x="440" y="2096"/>
                </a:lnTo>
                <a:lnTo>
                  <a:pt x="440" y="2084"/>
                </a:lnTo>
                <a:lnTo>
                  <a:pt x="442" y="2064"/>
                </a:lnTo>
                <a:lnTo>
                  <a:pt x="442" y="2036"/>
                </a:lnTo>
                <a:lnTo>
                  <a:pt x="442" y="2036"/>
                </a:lnTo>
                <a:lnTo>
                  <a:pt x="443" y="1980"/>
                </a:lnTo>
                <a:lnTo>
                  <a:pt x="443" y="1980"/>
                </a:lnTo>
                <a:lnTo>
                  <a:pt x="443" y="1968"/>
                </a:lnTo>
                <a:lnTo>
                  <a:pt x="440" y="1948"/>
                </a:lnTo>
                <a:lnTo>
                  <a:pt x="437" y="1923"/>
                </a:lnTo>
                <a:lnTo>
                  <a:pt x="435" y="1898"/>
                </a:lnTo>
                <a:lnTo>
                  <a:pt x="435" y="1898"/>
                </a:lnTo>
                <a:lnTo>
                  <a:pt x="437" y="1885"/>
                </a:lnTo>
                <a:lnTo>
                  <a:pt x="438" y="1870"/>
                </a:lnTo>
                <a:lnTo>
                  <a:pt x="448" y="1840"/>
                </a:lnTo>
                <a:lnTo>
                  <a:pt x="458" y="1817"/>
                </a:lnTo>
                <a:lnTo>
                  <a:pt x="462" y="1807"/>
                </a:lnTo>
                <a:lnTo>
                  <a:pt x="475" y="1840"/>
                </a:lnTo>
                <a:lnTo>
                  <a:pt x="475" y="1840"/>
                </a:lnTo>
                <a:lnTo>
                  <a:pt x="472" y="1923"/>
                </a:lnTo>
                <a:lnTo>
                  <a:pt x="470" y="1989"/>
                </a:lnTo>
                <a:lnTo>
                  <a:pt x="470" y="2041"/>
                </a:lnTo>
                <a:lnTo>
                  <a:pt x="470" y="2041"/>
                </a:lnTo>
                <a:lnTo>
                  <a:pt x="473" y="2077"/>
                </a:lnTo>
                <a:lnTo>
                  <a:pt x="477" y="2122"/>
                </a:lnTo>
                <a:lnTo>
                  <a:pt x="482" y="2167"/>
                </a:lnTo>
                <a:lnTo>
                  <a:pt x="487" y="2202"/>
                </a:lnTo>
                <a:lnTo>
                  <a:pt x="487" y="2202"/>
                </a:lnTo>
                <a:lnTo>
                  <a:pt x="457" y="2141"/>
                </a:lnTo>
                <a:lnTo>
                  <a:pt x="445" y="2111"/>
                </a:lnTo>
                <a:lnTo>
                  <a:pt x="440" y="2101"/>
                </a:lnTo>
                <a:lnTo>
                  <a:pt x="440" y="2096"/>
                </a:lnTo>
                <a:lnTo>
                  <a:pt x="440" y="2096"/>
                </a:lnTo>
                <a:close/>
                <a:moveTo>
                  <a:pt x="487" y="2202"/>
                </a:moveTo>
                <a:lnTo>
                  <a:pt x="487" y="2202"/>
                </a:lnTo>
                <a:lnTo>
                  <a:pt x="492" y="2214"/>
                </a:lnTo>
                <a:lnTo>
                  <a:pt x="492" y="2219"/>
                </a:lnTo>
                <a:lnTo>
                  <a:pt x="492" y="2219"/>
                </a:lnTo>
                <a:lnTo>
                  <a:pt x="490" y="2217"/>
                </a:lnTo>
                <a:lnTo>
                  <a:pt x="490" y="2214"/>
                </a:lnTo>
                <a:lnTo>
                  <a:pt x="487" y="2202"/>
                </a:lnTo>
                <a:lnTo>
                  <a:pt x="487" y="2202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48"/>
          <p:cNvSpPr>
            <a:spLocks/>
          </p:cNvSpPr>
          <p:nvPr/>
        </p:nvSpPr>
        <p:spPr bwMode="auto">
          <a:xfrm>
            <a:off x="8504900" y="2573904"/>
            <a:ext cx="503001" cy="1865359"/>
          </a:xfrm>
          <a:custGeom>
            <a:avLst/>
            <a:gdLst>
              <a:gd name="T0" fmla="*/ 147 w 687"/>
              <a:gd name="T1" fmla="*/ 52 h 2545"/>
              <a:gd name="T2" fmla="*/ 121 w 687"/>
              <a:gd name="T3" fmla="*/ 121 h 2545"/>
              <a:gd name="T4" fmla="*/ 169 w 687"/>
              <a:gd name="T5" fmla="*/ 260 h 2545"/>
              <a:gd name="T6" fmla="*/ 87 w 687"/>
              <a:gd name="T7" fmla="*/ 463 h 2545"/>
              <a:gd name="T8" fmla="*/ 22 w 687"/>
              <a:gd name="T9" fmla="*/ 527 h 2545"/>
              <a:gd name="T10" fmla="*/ 0 w 687"/>
              <a:gd name="T11" fmla="*/ 771 h 2545"/>
              <a:gd name="T12" fmla="*/ 23 w 687"/>
              <a:gd name="T13" fmla="*/ 830 h 2545"/>
              <a:gd name="T14" fmla="*/ 70 w 687"/>
              <a:gd name="T15" fmla="*/ 943 h 2545"/>
              <a:gd name="T16" fmla="*/ 131 w 687"/>
              <a:gd name="T17" fmla="*/ 949 h 2545"/>
              <a:gd name="T18" fmla="*/ 124 w 687"/>
              <a:gd name="T19" fmla="*/ 1032 h 2545"/>
              <a:gd name="T20" fmla="*/ 116 w 687"/>
              <a:gd name="T21" fmla="*/ 1197 h 2545"/>
              <a:gd name="T22" fmla="*/ 153 w 687"/>
              <a:gd name="T23" fmla="*/ 1566 h 2545"/>
              <a:gd name="T24" fmla="*/ 148 w 687"/>
              <a:gd name="T25" fmla="*/ 1703 h 2545"/>
              <a:gd name="T26" fmla="*/ 173 w 687"/>
              <a:gd name="T27" fmla="*/ 1748 h 2545"/>
              <a:gd name="T28" fmla="*/ 224 w 687"/>
              <a:gd name="T29" fmla="*/ 1820 h 2545"/>
              <a:gd name="T30" fmla="*/ 207 w 687"/>
              <a:gd name="T31" fmla="*/ 2024 h 2545"/>
              <a:gd name="T32" fmla="*/ 274 w 687"/>
              <a:gd name="T33" fmla="*/ 2292 h 2545"/>
              <a:gd name="T34" fmla="*/ 271 w 687"/>
              <a:gd name="T35" fmla="*/ 2392 h 2545"/>
              <a:gd name="T36" fmla="*/ 233 w 687"/>
              <a:gd name="T37" fmla="*/ 2440 h 2545"/>
              <a:gd name="T38" fmla="*/ 245 w 687"/>
              <a:gd name="T39" fmla="*/ 2478 h 2545"/>
              <a:gd name="T40" fmla="*/ 335 w 687"/>
              <a:gd name="T41" fmla="*/ 2492 h 2545"/>
              <a:gd name="T42" fmla="*/ 388 w 687"/>
              <a:gd name="T43" fmla="*/ 2478 h 2545"/>
              <a:gd name="T44" fmla="*/ 386 w 687"/>
              <a:gd name="T45" fmla="*/ 2385 h 2545"/>
              <a:gd name="T46" fmla="*/ 354 w 687"/>
              <a:gd name="T47" fmla="*/ 2290 h 2545"/>
              <a:gd name="T48" fmla="*/ 339 w 687"/>
              <a:gd name="T49" fmla="*/ 1879 h 2545"/>
              <a:gd name="T50" fmla="*/ 382 w 687"/>
              <a:gd name="T51" fmla="*/ 1545 h 2545"/>
              <a:gd name="T52" fmla="*/ 393 w 687"/>
              <a:gd name="T53" fmla="*/ 1664 h 2545"/>
              <a:gd name="T54" fmla="*/ 389 w 687"/>
              <a:gd name="T55" fmla="*/ 1766 h 2545"/>
              <a:gd name="T56" fmla="*/ 430 w 687"/>
              <a:gd name="T57" fmla="*/ 1845 h 2545"/>
              <a:gd name="T58" fmla="*/ 447 w 687"/>
              <a:gd name="T59" fmla="*/ 1976 h 2545"/>
              <a:gd name="T60" fmla="*/ 498 w 687"/>
              <a:gd name="T61" fmla="*/ 2110 h 2545"/>
              <a:gd name="T62" fmla="*/ 491 w 687"/>
              <a:gd name="T63" fmla="*/ 2153 h 2545"/>
              <a:gd name="T64" fmla="*/ 477 w 687"/>
              <a:gd name="T65" fmla="*/ 2287 h 2545"/>
              <a:gd name="T66" fmla="*/ 463 w 687"/>
              <a:gd name="T67" fmla="*/ 2412 h 2545"/>
              <a:gd name="T68" fmla="*/ 490 w 687"/>
              <a:gd name="T69" fmla="*/ 2516 h 2545"/>
              <a:gd name="T70" fmla="*/ 531 w 687"/>
              <a:gd name="T71" fmla="*/ 2545 h 2545"/>
              <a:gd name="T72" fmla="*/ 586 w 687"/>
              <a:gd name="T73" fmla="*/ 2511 h 2545"/>
              <a:gd name="T74" fmla="*/ 618 w 687"/>
              <a:gd name="T75" fmla="*/ 2441 h 2545"/>
              <a:gd name="T76" fmla="*/ 595 w 687"/>
              <a:gd name="T77" fmla="*/ 2273 h 2545"/>
              <a:gd name="T78" fmla="*/ 586 w 687"/>
              <a:gd name="T79" fmla="*/ 2166 h 2545"/>
              <a:gd name="T80" fmla="*/ 624 w 687"/>
              <a:gd name="T81" fmla="*/ 1987 h 2545"/>
              <a:gd name="T82" fmla="*/ 606 w 687"/>
              <a:gd name="T83" fmla="*/ 1872 h 2545"/>
              <a:gd name="T84" fmla="*/ 601 w 687"/>
              <a:gd name="T85" fmla="*/ 1776 h 2545"/>
              <a:gd name="T86" fmla="*/ 630 w 687"/>
              <a:gd name="T87" fmla="*/ 1371 h 2545"/>
              <a:gd name="T88" fmla="*/ 592 w 687"/>
              <a:gd name="T89" fmla="*/ 1151 h 2545"/>
              <a:gd name="T90" fmla="*/ 612 w 687"/>
              <a:gd name="T91" fmla="*/ 1089 h 2545"/>
              <a:gd name="T92" fmla="*/ 592 w 687"/>
              <a:gd name="T93" fmla="*/ 879 h 2545"/>
              <a:gd name="T94" fmla="*/ 631 w 687"/>
              <a:gd name="T95" fmla="*/ 856 h 2545"/>
              <a:gd name="T96" fmla="*/ 652 w 687"/>
              <a:gd name="T97" fmla="*/ 706 h 2545"/>
              <a:gd name="T98" fmla="*/ 687 w 687"/>
              <a:gd name="T99" fmla="*/ 621 h 2545"/>
              <a:gd name="T100" fmla="*/ 652 w 687"/>
              <a:gd name="T101" fmla="*/ 519 h 2545"/>
              <a:gd name="T102" fmla="*/ 589 w 687"/>
              <a:gd name="T103" fmla="*/ 422 h 2545"/>
              <a:gd name="T104" fmla="*/ 461 w 687"/>
              <a:gd name="T105" fmla="*/ 380 h 2545"/>
              <a:gd name="T106" fmla="*/ 402 w 687"/>
              <a:gd name="T107" fmla="*/ 265 h 2545"/>
              <a:gd name="T108" fmla="*/ 399 w 687"/>
              <a:gd name="T109" fmla="*/ 150 h 2545"/>
              <a:gd name="T110" fmla="*/ 404 w 687"/>
              <a:gd name="T111" fmla="*/ 96 h 2545"/>
              <a:gd name="T112" fmla="*/ 348 w 687"/>
              <a:gd name="T113" fmla="*/ 26 h 2545"/>
              <a:gd name="T114" fmla="*/ 315 w 687"/>
              <a:gd name="T115" fmla="*/ 10 h 2545"/>
              <a:gd name="T116" fmla="*/ 240 w 687"/>
              <a:gd name="T117" fmla="*/ 10 h 2545"/>
              <a:gd name="T118" fmla="*/ 197 w 687"/>
              <a:gd name="T119" fmla="*/ 11 h 25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87" h="2545">
                <a:moveTo>
                  <a:pt x="197" y="11"/>
                </a:moveTo>
                <a:lnTo>
                  <a:pt x="197" y="11"/>
                </a:lnTo>
                <a:lnTo>
                  <a:pt x="186" y="17"/>
                </a:lnTo>
                <a:lnTo>
                  <a:pt x="169" y="27"/>
                </a:lnTo>
                <a:lnTo>
                  <a:pt x="162" y="35"/>
                </a:lnTo>
                <a:lnTo>
                  <a:pt x="153" y="42"/>
                </a:lnTo>
                <a:lnTo>
                  <a:pt x="147" y="52"/>
                </a:lnTo>
                <a:lnTo>
                  <a:pt x="143" y="61"/>
                </a:lnTo>
                <a:lnTo>
                  <a:pt x="143" y="61"/>
                </a:lnTo>
                <a:lnTo>
                  <a:pt x="140" y="71"/>
                </a:lnTo>
                <a:lnTo>
                  <a:pt x="135" y="81"/>
                </a:lnTo>
                <a:lnTo>
                  <a:pt x="125" y="100"/>
                </a:lnTo>
                <a:lnTo>
                  <a:pt x="122" y="110"/>
                </a:lnTo>
                <a:lnTo>
                  <a:pt x="121" y="121"/>
                </a:lnTo>
                <a:lnTo>
                  <a:pt x="121" y="131"/>
                </a:lnTo>
                <a:lnTo>
                  <a:pt x="124" y="141"/>
                </a:lnTo>
                <a:lnTo>
                  <a:pt x="124" y="141"/>
                </a:lnTo>
                <a:lnTo>
                  <a:pt x="144" y="201"/>
                </a:lnTo>
                <a:lnTo>
                  <a:pt x="156" y="233"/>
                </a:lnTo>
                <a:lnTo>
                  <a:pt x="163" y="247"/>
                </a:lnTo>
                <a:lnTo>
                  <a:pt x="169" y="260"/>
                </a:lnTo>
                <a:lnTo>
                  <a:pt x="169" y="260"/>
                </a:lnTo>
                <a:lnTo>
                  <a:pt x="205" y="316"/>
                </a:lnTo>
                <a:lnTo>
                  <a:pt x="227" y="349"/>
                </a:lnTo>
                <a:lnTo>
                  <a:pt x="89" y="458"/>
                </a:lnTo>
                <a:lnTo>
                  <a:pt x="89" y="458"/>
                </a:lnTo>
                <a:lnTo>
                  <a:pt x="89" y="458"/>
                </a:lnTo>
                <a:lnTo>
                  <a:pt x="87" y="463"/>
                </a:lnTo>
                <a:lnTo>
                  <a:pt x="80" y="470"/>
                </a:lnTo>
                <a:lnTo>
                  <a:pt x="64" y="483"/>
                </a:lnTo>
                <a:lnTo>
                  <a:pt x="64" y="483"/>
                </a:lnTo>
                <a:lnTo>
                  <a:pt x="45" y="498"/>
                </a:lnTo>
                <a:lnTo>
                  <a:pt x="32" y="509"/>
                </a:lnTo>
                <a:lnTo>
                  <a:pt x="23" y="521"/>
                </a:lnTo>
                <a:lnTo>
                  <a:pt x="22" y="527"/>
                </a:lnTo>
                <a:lnTo>
                  <a:pt x="19" y="533"/>
                </a:lnTo>
                <a:lnTo>
                  <a:pt x="19" y="533"/>
                </a:lnTo>
                <a:lnTo>
                  <a:pt x="14" y="575"/>
                </a:lnTo>
                <a:lnTo>
                  <a:pt x="7" y="652"/>
                </a:lnTo>
                <a:lnTo>
                  <a:pt x="1" y="729"/>
                </a:lnTo>
                <a:lnTo>
                  <a:pt x="0" y="757"/>
                </a:lnTo>
                <a:lnTo>
                  <a:pt x="0" y="771"/>
                </a:lnTo>
                <a:lnTo>
                  <a:pt x="0" y="771"/>
                </a:lnTo>
                <a:lnTo>
                  <a:pt x="4" y="783"/>
                </a:lnTo>
                <a:lnTo>
                  <a:pt x="10" y="793"/>
                </a:lnTo>
                <a:lnTo>
                  <a:pt x="14" y="802"/>
                </a:lnTo>
                <a:lnTo>
                  <a:pt x="17" y="809"/>
                </a:lnTo>
                <a:lnTo>
                  <a:pt x="17" y="809"/>
                </a:lnTo>
                <a:lnTo>
                  <a:pt x="23" y="830"/>
                </a:lnTo>
                <a:lnTo>
                  <a:pt x="33" y="869"/>
                </a:lnTo>
                <a:lnTo>
                  <a:pt x="46" y="908"/>
                </a:lnTo>
                <a:lnTo>
                  <a:pt x="52" y="923"/>
                </a:lnTo>
                <a:lnTo>
                  <a:pt x="58" y="932"/>
                </a:lnTo>
                <a:lnTo>
                  <a:pt x="58" y="932"/>
                </a:lnTo>
                <a:lnTo>
                  <a:pt x="62" y="937"/>
                </a:lnTo>
                <a:lnTo>
                  <a:pt x="70" y="943"/>
                </a:lnTo>
                <a:lnTo>
                  <a:pt x="84" y="952"/>
                </a:lnTo>
                <a:lnTo>
                  <a:pt x="99" y="956"/>
                </a:lnTo>
                <a:lnTo>
                  <a:pt x="103" y="958"/>
                </a:lnTo>
                <a:lnTo>
                  <a:pt x="108" y="956"/>
                </a:lnTo>
                <a:lnTo>
                  <a:pt x="108" y="956"/>
                </a:lnTo>
                <a:lnTo>
                  <a:pt x="122" y="952"/>
                </a:lnTo>
                <a:lnTo>
                  <a:pt x="131" y="949"/>
                </a:lnTo>
                <a:lnTo>
                  <a:pt x="131" y="949"/>
                </a:lnTo>
                <a:lnTo>
                  <a:pt x="129" y="980"/>
                </a:lnTo>
                <a:lnTo>
                  <a:pt x="128" y="1003"/>
                </a:lnTo>
                <a:lnTo>
                  <a:pt x="125" y="1020"/>
                </a:lnTo>
                <a:lnTo>
                  <a:pt x="125" y="1020"/>
                </a:lnTo>
                <a:lnTo>
                  <a:pt x="124" y="1026"/>
                </a:lnTo>
                <a:lnTo>
                  <a:pt x="124" y="1032"/>
                </a:lnTo>
                <a:lnTo>
                  <a:pt x="125" y="1049"/>
                </a:lnTo>
                <a:lnTo>
                  <a:pt x="127" y="1073"/>
                </a:lnTo>
                <a:lnTo>
                  <a:pt x="127" y="1102"/>
                </a:lnTo>
                <a:lnTo>
                  <a:pt x="127" y="1102"/>
                </a:lnTo>
                <a:lnTo>
                  <a:pt x="125" y="1137"/>
                </a:lnTo>
                <a:lnTo>
                  <a:pt x="121" y="1169"/>
                </a:lnTo>
                <a:lnTo>
                  <a:pt x="116" y="1197"/>
                </a:lnTo>
                <a:lnTo>
                  <a:pt x="115" y="1214"/>
                </a:lnTo>
                <a:lnTo>
                  <a:pt x="115" y="1214"/>
                </a:lnTo>
                <a:lnTo>
                  <a:pt x="122" y="1272"/>
                </a:lnTo>
                <a:lnTo>
                  <a:pt x="134" y="1389"/>
                </a:lnTo>
                <a:lnTo>
                  <a:pt x="147" y="1505"/>
                </a:lnTo>
                <a:lnTo>
                  <a:pt x="151" y="1547"/>
                </a:lnTo>
                <a:lnTo>
                  <a:pt x="153" y="1566"/>
                </a:lnTo>
                <a:lnTo>
                  <a:pt x="153" y="1566"/>
                </a:lnTo>
                <a:lnTo>
                  <a:pt x="151" y="1594"/>
                </a:lnTo>
                <a:lnTo>
                  <a:pt x="151" y="1635"/>
                </a:lnTo>
                <a:lnTo>
                  <a:pt x="151" y="1674"/>
                </a:lnTo>
                <a:lnTo>
                  <a:pt x="150" y="1693"/>
                </a:lnTo>
                <a:lnTo>
                  <a:pt x="150" y="1693"/>
                </a:lnTo>
                <a:lnTo>
                  <a:pt x="148" y="1703"/>
                </a:lnTo>
                <a:lnTo>
                  <a:pt x="148" y="1711"/>
                </a:lnTo>
                <a:lnTo>
                  <a:pt x="150" y="1718"/>
                </a:lnTo>
                <a:lnTo>
                  <a:pt x="151" y="1727"/>
                </a:lnTo>
                <a:lnTo>
                  <a:pt x="156" y="1735"/>
                </a:lnTo>
                <a:lnTo>
                  <a:pt x="163" y="1743"/>
                </a:lnTo>
                <a:lnTo>
                  <a:pt x="173" y="1748"/>
                </a:lnTo>
                <a:lnTo>
                  <a:pt x="173" y="1748"/>
                </a:lnTo>
                <a:lnTo>
                  <a:pt x="185" y="1754"/>
                </a:lnTo>
                <a:lnTo>
                  <a:pt x="195" y="1762"/>
                </a:lnTo>
                <a:lnTo>
                  <a:pt x="213" y="1775"/>
                </a:lnTo>
                <a:lnTo>
                  <a:pt x="224" y="1786"/>
                </a:lnTo>
                <a:lnTo>
                  <a:pt x="229" y="1791"/>
                </a:lnTo>
                <a:lnTo>
                  <a:pt x="229" y="1791"/>
                </a:lnTo>
                <a:lnTo>
                  <a:pt x="224" y="1820"/>
                </a:lnTo>
                <a:lnTo>
                  <a:pt x="218" y="1849"/>
                </a:lnTo>
                <a:lnTo>
                  <a:pt x="213" y="1887"/>
                </a:lnTo>
                <a:lnTo>
                  <a:pt x="208" y="1926"/>
                </a:lnTo>
                <a:lnTo>
                  <a:pt x="205" y="1968"/>
                </a:lnTo>
                <a:lnTo>
                  <a:pt x="205" y="1987"/>
                </a:lnTo>
                <a:lnTo>
                  <a:pt x="205" y="2006"/>
                </a:lnTo>
                <a:lnTo>
                  <a:pt x="207" y="2024"/>
                </a:lnTo>
                <a:lnTo>
                  <a:pt x="210" y="2038"/>
                </a:lnTo>
                <a:lnTo>
                  <a:pt x="210" y="2038"/>
                </a:lnTo>
                <a:lnTo>
                  <a:pt x="229" y="2110"/>
                </a:lnTo>
                <a:lnTo>
                  <a:pt x="251" y="2191"/>
                </a:lnTo>
                <a:lnTo>
                  <a:pt x="261" y="2230"/>
                </a:lnTo>
                <a:lnTo>
                  <a:pt x="269" y="2265"/>
                </a:lnTo>
                <a:lnTo>
                  <a:pt x="274" y="2292"/>
                </a:lnTo>
                <a:lnTo>
                  <a:pt x="275" y="2302"/>
                </a:lnTo>
                <a:lnTo>
                  <a:pt x="275" y="2309"/>
                </a:lnTo>
                <a:lnTo>
                  <a:pt x="275" y="2309"/>
                </a:lnTo>
                <a:lnTo>
                  <a:pt x="274" y="2335"/>
                </a:lnTo>
                <a:lnTo>
                  <a:pt x="272" y="2361"/>
                </a:lnTo>
                <a:lnTo>
                  <a:pt x="271" y="2392"/>
                </a:lnTo>
                <a:lnTo>
                  <a:pt x="271" y="2392"/>
                </a:lnTo>
                <a:lnTo>
                  <a:pt x="264" y="2396"/>
                </a:lnTo>
                <a:lnTo>
                  <a:pt x="256" y="2402"/>
                </a:lnTo>
                <a:lnTo>
                  <a:pt x="246" y="2412"/>
                </a:lnTo>
                <a:lnTo>
                  <a:pt x="246" y="2412"/>
                </a:lnTo>
                <a:lnTo>
                  <a:pt x="242" y="2418"/>
                </a:lnTo>
                <a:lnTo>
                  <a:pt x="237" y="2425"/>
                </a:lnTo>
                <a:lnTo>
                  <a:pt x="233" y="2440"/>
                </a:lnTo>
                <a:lnTo>
                  <a:pt x="230" y="2452"/>
                </a:lnTo>
                <a:lnTo>
                  <a:pt x="230" y="2456"/>
                </a:lnTo>
                <a:lnTo>
                  <a:pt x="232" y="2459"/>
                </a:lnTo>
                <a:lnTo>
                  <a:pt x="232" y="2459"/>
                </a:lnTo>
                <a:lnTo>
                  <a:pt x="234" y="2466"/>
                </a:lnTo>
                <a:lnTo>
                  <a:pt x="239" y="2472"/>
                </a:lnTo>
                <a:lnTo>
                  <a:pt x="245" y="2478"/>
                </a:lnTo>
                <a:lnTo>
                  <a:pt x="253" y="2484"/>
                </a:lnTo>
                <a:lnTo>
                  <a:pt x="264" y="2488"/>
                </a:lnTo>
                <a:lnTo>
                  <a:pt x="280" y="2491"/>
                </a:lnTo>
                <a:lnTo>
                  <a:pt x="299" y="2491"/>
                </a:lnTo>
                <a:lnTo>
                  <a:pt x="299" y="2491"/>
                </a:lnTo>
                <a:lnTo>
                  <a:pt x="319" y="2491"/>
                </a:lnTo>
                <a:lnTo>
                  <a:pt x="335" y="2492"/>
                </a:lnTo>
                <a:lnTo>
                  <a:pt x="360" y="2495"/>
                </a:lnTo>
                <a:lnTo>
                  <a:pt x="370" y="2497"/>
                </a:lnTo>
                <a:lnTo>
                  <a:pt x="376" y="2495"/>
                </a:lnTo>
                <a:lnTo>
                  <a:pt x="382" y="2492"/>
                </a:lnTo>
                <a:lnTo>
                  <a:pt x="385" y="2488"/>
                </a:lnTo>
                <a:lnTo>
                  <a:pt x="385" y="2488"/>
                </a:lnTo>
                <a:lnTo>
                  <a:pt x="388" y="2478"/>
                </a:lnTo>
                <a:lnTo>
                  <a:pt x="391" y="2466"/>
                </a:lnTo>
                <a:lnTo>
                  <a:pt x="393" y="2437"/>
                </a:lnTo>
                <a:lnTo>
                  <a:pt x="393" y="2409"/>
                </a:lnTo>
                <a:lnTo>
                  <a:pt x="392" y="2399"/>
                </a:lnTo>
                <a:lnTo>
                  <a:pt x="391" y="2393"/>
                </a:lnTo>
                <a:lnTo>
                  <a:pt x="391" y="2393"/>
                </a:lnTo>
                <a:lnTo>
                  <a:pt x="386" y="2385"/>
                </a:lnTo>
                <a:lnTo>
                  <a:pt x="383" y="2370"/>
                </a:lnTo>
                <a:lnTo>
                  <a:pt x="383" y="2370"/>
                </a:lnTo>
                <a:lnTo>
                  <a:pt x="377" y="2354"/>
                </a:lnTo>
                <a:lnTo>
                  <a:pt x="369" y="2332"/>
                </a:lnTo>
                <a:lnTo>
                  <a:pt x="360" y="2309"/>
                </a:lnTo>
                <a:lnTo>
                  <a:pt x="354" y="2290"/>
                </a:lnTo>
                <a:lnTo>
                  <a:pt x="354" y="2290"/>
                </a:lnTo>
                <a:lnTo>
                  <a:pt x="351" y="2255"/>
                </a:lnTo>
                <a:lnTo>
                  <a:pt x="347" y="2194"/>
                </a:lnTo>
                <a:lnTo>
                  <a:pt x="344" y="2130"/>
                </a:lnTo>
                <a:lnTo>
                  <a:pt x="342" y="2085"/>
                </a:lnTo>
                <a:lnTo>
                  <a:pt x="342" y="2085"/>
                </a:lnTo>
                <a:lnTo>
                  <a:pt x="341" y="1968"/>
                </a:lnTo>
                <a:lnTo>
                  <a:pt x="339" y="1879"/>
                </a:lnTo>
                <a:lnTo>
                  <a:pt x="361" y="1764"/>
                </a:lnTo>
                <a:lnTo>
                  <a:pt x="373" y="1724"/>
                </a:lnTo>
                <a:lnTo>
                  <a:pt x="373" y="1724"/>
                </a:lnTo>
                <a:lnTo>
                  <a:pt x="377" y="1630"/>
                </a:lnTo>
                <a:lnTo>
                  <a:pt x="380" y="1568"/>
                </a:lnTo>
                <a:lnTo>
                  <a:pt x="382" y="1549"/>
                </a:lnTo>
                <a:lnTo>
                  <a:pt x="382" y="1545"/>
                </a:lnTo>
                <a:lnTo>
                  <a:pt x="383" y="1543"/>
                </a:lnTo>
                <a:lnTo>
                  <a:pt x="383" y="1543"/>
                </a:lnTo>
                <a:lnTo>
                  <a:pt x="383" y="1543"/>
                </a:lnTo>
                <a:lnTo>
                  <a:pt x="388" y="1565"/>
                </a:lnTo>
                <a:lnTo>
                  <a:pt x="391" y="1604"/>
                </a:lnTo>
                <a:lnTo>
                  <a:pt x="393" y="1646"/>
                </a:lnTo>
                <a:lnTo>
                  <a:pt x="393" y="1664"/>
                </a:lnTo>
                <a:lnTo>
                  <a:pt x="393" y="1679"/>
                </a:lnTo>
                <a:lnTo>
                  <a:pt x="393" y="1679"/>
                </a:lnTo>
                <a:lnTo>
                  <a:pt x="389" y="1702"/>
                </a:lnTo>
                <a:lnTo>
                  <a:pt x="386" y="1727"/>
                </a:lnTo>
                <a:lnTo>
                  <a:pt x="386" y="1750"/>
                </a:lnTo>
                <a:lnTo>
                  <a:pt x="386" y="1759"/>
                </a:lnTo>
                <a:lnTo>
                  <a:pt x="389" y="1766"/>
                </a:lnTo>
                <a:lnTo>
                  <a:pt x="389" y="1766"/>
                </a:lnTo>
                <a:lnTo>
                  <a:pt x="396" y="1783"/>
                </a:lnTo>
                <a:lnTo>
                  <a:pt x="405" y="1807"/>
                </a:lnTo>
                <a:lnTo>
                  <a:pt x="414" y="1836"/>
                </a:lnTo>
                <a:lnTo>
                  <a:pt x="414" y="1836"/>
                </a:lnTo>
                <a:lnTo>
                  <a:pt x="423" y="1840"/>
                </a:lnTo>
                <a:lnTo>
                  <a:pt x="430" y="1845"/>
                </a:lnTo>
                <a:lnTo>
                  <a:pt x="433" y="1849"/>
                </a:lnTo>
                <a:lnTo>
                  <a:pt x="433" y="1849"/>
                </a:lnTo>
                <a:lnTo>
                  <a:pt x="436" y="1868"/>
                </a:lnTo>
                <a:lnTo>
                  <a:pt x="439" y="1906"/>
                </a:lnTo>
                <a:lnTo>
                  <a:pt x="443" y="1946"/>
                </a:lnTo>
                <a:lnTo>
                  <a:pt x="447" y="1976"/>
                </a:lnTo>
                <a:lnTo>
                  <a:pt x="447" y="1976"/>
                </a:lnTo>
                <a:lnTo>
                  <a:pt x="450" y="1987"/>
                </a:lnTo>
                <a:lnTo>
                  <a:pt x="458" y="2003"/>
                </a:lnTo>
                <a:lnTo>
                  <a:pt x="475" y="2044"/>
                </a:lnTo>
                <a:lnTo>
                  <a:pt x="485" y="2066"/>
                </a:lnTo>
                <a:lnTo>
                  <a:pt x="493" y="2086"/>
                </a:lnTo>
                <a:lnTo>
                  <a:pt x="497" y="2104"/>
                </a:lnTo>
                <a:lnTo>
                  <a:pt x="498" y="2110"/>
                </a:lnTo>
                <a:lnTo>
                  <a:pt x="498" y="2115"/>
                </a:lnTo>
                <a:lnTo>
                  <a:pt x="498" y="2115"/>
                </a:lnTo>
                <a:lnTo>
                  <a:pt x="496" y="2143"/>
                </a:lnTo>
                <a:lnTo>
                  <a:pt x="496" y="2152"/>
                </a:lnTo>
                <a:lnTo>
                  <a:pt x="496" y="2152"/>
                </a:lnTo>
                <a:lnTo>
                  <a:pt x="493" y="2152"/>
                </a:lnTo>
                <a:lnTo>
                  <a:pt x="491" y="2153"/>
                </a:lnTo>
                <a:lnTo>
                  <a:pt x="488" y="2156"/>
                </a:lnTo>
                <a:lnTo>
                  <a:pt x="485" y="2160"/>
                </a:lnTo>
                <a:lnTo>
                  <a:pt x="482" y="2169"/>
                </a:lnTo>
                <a:lnTo>
                  <a:pt x="481" y="2182"/>
                </a:lnTo>
                <a:lnTo>
                  <a:pt x="479" y="2200"/>
                </a:lnTo>
                <a:lnTo>
                  <a:pt x="479" y="2200"/>
                </a:lnTo>
                <a:lnTo>
                  <a:pt x="477" y="2287"/>
                </a:lnTo>
                <a:lnTo>
                  <a:pt x="475" y="2324"/>
                </a:lnTo>
                <a:lnTo>
                  <a:pt x="474" y="2338"/>
                </a:lnTo>
                <a:lnTo>
                  <a:pt x="472" y="2347"/>
                </a:lnTo>
                <a:lnTo>
                  <a:pt x="472" y="2347"/>
                </a:lnTo>
                <a:lnTo>
                  <a:pt x="468" y="2364"/>
                </a:lnTo>
                <a:lnTo>
                  <a:pt x="466" y="2382"/>
                </a:lnTo>
                <a:lnTo>
                  <a:pt x="463" y="2412"/>
                </a:lnTo>
                <a:lnTo>
                  <a:pt x="463" y="2412"/>
                </a:lnTo>
                <a:lnTo>
                  <a:pt x="465" y="2423"/>
                </a:lnTo>
                <a:lnTo>
                  <a:pt x="468" y="2439"/>
                </a:lnTo>
                <a:lnTo>
                  <a:pt x="471" y="2460"/>
                </a:lnTo>
                <a:lnTo>
                  <a:pt x="477" y="2484"/>
                </a:lnTo>
                <a:lnTo>
                  <a:pt x="485" y="2506"/>
                </a:lnTo>
                <a:lnTo>
                  <a:pt x="490" y="2516"/>
                </a:lnTo>
                <a:lnTo>
                  <a:pt x="496" y="2526"/>
                </a:lnTo>
                <a:lnTo>
                  <a:pt x="501" y="2533"/>
                </a:lnTo>
                <a:lnTo>
                  <a:pt x="507" y="2539"/>
                </a:lnTo>
                <a:lnTo>
                  <a:pt x="514" y="2543"/>
                </a:lnTo>
                <a:lnTo>
                  <a:pt x="522" y="2545"/>
                </a:lnTo>
                <a:lnTo>
                  <a:pt x="522" y="2545"/>
                </a:lnTo>
                <a:lnTo>
                  <a:pt x="531" y="2545"/>
                </a:lnTo>
                <a:lnTo>
                  <a:pt x="538" y="2543"/>
                </a:lnTo>
                <a:lnTo>
                  <a:pt x="547" y="2541"/>
                </a:lnTo>
                <a:lnTo>
                  <a:pt x="555" y="2536"/>
                </a:lnTo>
                <a:lnTo>
                  <a:pt x="563" y="2532"/>
                </a:lnTo>
                <a:lnTo>
                  <a:pt x="571" y="2526"/>
                </a:lnTo>
                <a:lnTo>
                  <a:pt x="579" y="2520"/>
                </a:lnTo>
                <a:lnTo>
                  <a:pt x="586" y="2511"/>
                </a:lnTo>
                <a:lnTo>
                  <a:pt x="593" y="2504"/>
                </a:lnTo>
                <a:lnTo>
                  <a:pt x="599" y="2495"/>
                </a:lnTo>
                <a:lnTo>
                  <a:pt x="605" y="2485"/>
                </a:lnTo>
                <a:lnTo>
                  <a:pt x="609" y="2475"/>
                </a:lnTo>
                <a:lnTo>
                  <a:pt x="612" y="2465"/>
                </a:lnTo>
                <a:lnTo>
                  <a:pt x="615" y="2453"/>
                </a:lnTo>
                <a:lnTo>
                  <a:pt x="618" y="2441"/>
                </a:lnTo>
                <a:lnTo>
                  <a:pt x="618" y="2430"/>
                </a:lnTo>
                <a:lnTo>
                  <a:pt x="618" y="2430"/>
                </a:lnTo>
                <a:lnTo>
                  <a:pt x="618" y="2407"/>
                </a:lnTo>
                <a:lnTo>
                  <a:pt x="615" y="2382"/>
                </a:lnTo>
                <a:lnTo>
                  <a:pt x="608" y="2338"/>
                </a:lnTo>
                <a:lnTo>
                  <a:pt x="601" y="2300"/>
                </a:lnTo>
                <a:lnTo>
                  <a:pt x="595" y="2273"/>
                </a:lnTo>
                <a:lnTo>
                  <a:pt x="595" y="2273"/>
                </a:lnTo>
                <a:lnTo>
                  <a:pt x="593" y="2252"/>
                </a:lnTo>
                <a:lnTo>
                  <a:pt x="592" y="2230"/>
                </a:lnTo>
                <a:lnTo>
                  <a:pt x="592" y="2198"/>
                </a:lnTo>
                <a:lnTo>
                  <a:pt x="592" y="2198"/>
                </a:lnTo>
                <a:lnTo>
                  <a:pt x="590" y="2184"/>
                </a:lnTo>
                <a:lnTo>
                  <a:pt x="586" y="2166"/>
                </a:lnTo>
                <a:lnTo>
                  <a:pt x="582" y="2146"/>
                </a:lnTo>
                <a:lnTo>
                  <a:pt x="582" y="2146"/>
                </a:lnTo>
                <a:lnTo>
                  <a:pt x="589" y="2127"/>
                </a:lnTo>
                <a:lnTo>
                  <a:pt x="605" y="2079"/>
                </a:lnTo>
                <a:lnTo>
                  <a:pt x="612" y="2050"/>
                </a:lnTo>
                <a:lnTo>
                  <a:pt x="619" y="2018"/>
                </a:lnTo>
                <a:lnTo>
                  <a:pt x="624" y="1987"/>
                </a:lnTo>
                <a:lnTo>
                  <a:pt x="625" y="1973"/>
                </a:lnTo>
                <a:lnTo>
                  <a:pt x="625" y="1958"/>
                </a:lnTo>
                <a:lnTo>
                  <a:pt x="625" y="1958"/>
                </a:lnTo>
                <a:lnTo>
                  <a:pt x="624" y="1932"/>
                </a:lnTo>
                <a:lnTo>
                  <a:pt x="619" y="1909"/>
                </a:lnTo>
                <a:lnTo>
                  <a:pt x="614" y="1890"/>
                </a:lnTo>
                <a:lnTo>
                  <a:pt x="606" y="1872"/>
                </a:lnTo>
                <a:lnTo>
                  <a:pt x="601" y="1859"/>
                </a:lnTo>
                <a:lnTo>
                  <a:pt x="595" y="1849"/>
                </a:lnTo>
                <a:lnTo>
                  <a:pt x="589" y="1842"/>
                </a:lnTo>
                <a:lnTo>
                  <a:pt x="589" y="1842"/>
                </a:lnTo>
                <a:lnTo>
                  <a:pt x="595" y="1814"/>
                </a:lnTo>
                <a:lnTo>
                  <a:pt x="599" y="1792"/>
                </a:lnTo>
                <a:lnTo>
                  <a:pt x="601" y="1776"/>
                </a:lnTo>
                <a:lnTo>
                  <a:pt x="601" y="1776"/>
                </a:lnTo>
                <a:lnTo>
                  <a:pt x="606" y="1579"/>
                </a:lnTo>
                <a:lnTo>
                  <a:pt x="606" y="1579"/>
                </a:lnTo>
                <a:lnTo>
                  <a:pt x="619" y="1476"/>
                </a:lnTo>
                <a:lnTo>
                  <a:pt x="627" y="1406"/>
                </a:lnTo>
                <a:lnTo>
                  <a:pt x="630" y="1381"/>
                </a:lnTo>
                <a:lnTo>
                  <a:pt x="630" y="1371"/>
                </a:lnTo>
                <a:lnTo>
                  <a:pt x="630" y="1371"/>
                </a:lnTo>
                <a:lnTo>
                  <a:pt x="611" y="1287"/>
                </a:lnTo>
                <a:lnTo>
                  <a:pt x="599" y="1229"/>
                </a:lnTo>
                <a:lnTo>
                  <a:pt x="593" y="1195"/>
                </a:lnTo>
                <a:lnTo>
                  <a:pt x="593" y="1195"/>
                </a:lnTo>
                <a:lnTo>
                  <a:pt x="592" y="1176"/>
                </a:lnTo>
                <a:lnTo>
                  <a:pt x="592" y="1151"/>
                </a:lnTo>
                <a:lnTo>
                  <a:pt x="592" y="1119"/>
                </a:lnTo>
                <a:lnTo>
                  <a:pt x="592" y="1119"/>
                </a:lnTo>
                <a:lnTo>
                  <a:pt x="595" y="1116"/>
                </a:lnTo>
                <a:lnTo>
                  <a:pt x="603" y="1108"/>
                </a:lnTo>
                <a:lnTo>
                  <a:pt x="608" y="1102"/>
                </a:lnTo>
                <a:lnTo>
                  <a:pt x="611" y="1096"/>
                </a:lnTo>
                <a:lnTo>
                  <a:pt x="612" y="1089"/>
                </a:lnTo>
                <a:lnTo>
                  <a:pt x="612" y="1082"/>
                </a:lnTo>
                <a:lnTo>
                  <a:pt x="612" y="1082"/>
                </a:lnTo>
                <a:lnTo>
                  <a:pt x="606" y="1042"/>
                </a:lnTo>
                <a:lnTo>
                  <a:pt x="599" y="972"/>
                </a:lnTo>
                <a:lnTo>
                  <a:pt x="587" y="878"/>
                </a:lnTo>
                <a:lnTo>
                  <a:pt x="587" y="878"/>
                </a:lnTo>
                <a:lnTo>
                  <a:pt x="592" y="879"/>
                </a:lnTo>
                <a:lnTo>
                  <a:pt x="601" y="878"/>
                </a:lnTo>
                <a:lnTo>
                  <a:pt x="608" y="876"/>
                </a:lnTo>
                <a:lnTo>
                  <a:pt x="614" y="873"/>
                </a:lnTo>
                <a:lnTo>
                  <a:pt x="621" y="869"/>
                </a:lnTo>
                <a:lnTo>
                  <a:pt x="628" y="860"/>
                </a:lnTo>
                <a:lnTo>
                  <a:pt x="628" y="860"/>
                </a:lnTo>
                <a:lnTo>
                  <a:pt x="631" y="856"/>
                </a:lnTo>
                <a:lnTo>
                  <a:pt x="634" y="847"/>
                </a:lnTo>
                <a:lnTo>
                  <a:pt x="638" y="827"/>
                </a:lnTo>
                <a:lnTo>
                  <a:pt x="643" y="802"/>
                </a:lnTo>
                <a:lnTo>
                  <a:pt x="646" y="774"/>
                </a:lnTo>
                <a:lnTo>
                  <a:pt x="650" y="726"/>
                </a:lnTo>
                <a:lnTo>
                  <a:pt x="652" y="706"/>
                </a:lnTo>
                <a:lnTo>
                  <a:pt x="652" y="706"/>
                </a:lnTo>
                <a:lnTo>
                  <a:pt x="659" y="688"/>
                </a:lnTo>
                <a:lnTo>
                  <a:pt x="668" y="674"/>
                </a:lnTo>
                <a:lnTo>
                  <a:pt x="673" y="661"/>
                </a:lnTo>
                <a:lnTo>
                  <a:pt x="673" y="661"/>
                </a:lnTo>
                <a:lnTo>
                  <a:pt x="681" y="649"/>
                </a:lnTo>
                <a:lnTo>
                  <a:pt x="685" y="630"/>
                </a:lnTo>
                <a:lnTo>
                  <a:pt x="687" y="621"/>
                </a:lnTo>
                <a:lnTo>
                  <a:pt x="687" y="611"/>
                </a:lnTo>
                <a:lnTo>
                  <a:pt x="685" y="602"/>
                </a:lnTo>
                <a:lnTo>
                  <a:pt x="682" y="594"/>
                </a:lnTo>
                <a:lnTo>
                  <a:pt x="682" y="594"/>
                </a:lnTo>
                <a:lnTo>
                  <a:pt x="676" y="584"/>
                </a:lnTo>
                <a:lnTo>
                  <a:pt x="669" y="566"/>
                </a:lnTo>
                <a:lnTo>
                  <a:pt x="652" y="519"/>
                </a:lnTo>
                <a:lnTo>
                  <a:pt x="633" y="473"/>
                </a:lnTo>
                <a:lnTo>
                  <a:pt x="624" y="454"/>
                </a:lnTo>
                <a:lnTo>
                  <a:pt x="617" y="441"/>
                </a:lnTo>
                <a:lnTo>
                  <a:pt x="617" y="441"/>
                </a:lnTo>
                <a:lnTo>
                  <a:pt x="608" y="432"/>
                </a:lnTo>
                <a:lnTo>
                  <a:pt x="599" y="426"/>
                </a:lnTo>
                <a:lnTo>
                  <a:pt x="589" y="422"/>
                </a:lnTo>
                <a:lnTo>
                  <a:pt x="579" y="418"/>
                </a:lnTo>
                <a:lnTo>
                  <a:pt x="560" y="415"/>
                </a:lnTo>
                <a:lnTo>
                  <a:pt x="552" y="415"/>
                </a:lnTo>
                <a:lnTo>
                  <a:pt x="552" y="415"/>
                </a:lnTo>
                <a:lnTo>
                  <a:pt x="513" y="400"/>
                </a:lnTo>
                <a:lnTo>
                  <a:pt x="461" y="380"/>
                </a:lnTo>
                <a:lnTo>
                  <a:pt x="461" y="380"/>
                </a:lnTo>
                <a:lnTo>
                  <a:pt x="385" y="346"/>
                </a:lnTo>
                <a:lnTo>
                  <a:pt x="377" y="291"/>
                </a:lnTo>
                <a:lnTo>
                  <a:pt x="377" y="291"/>
                </a:lnTo>
                <a:lnTo>
                  <a:pt x="382" y="288"/>
                </a:lnTo>
                <a:lnTo>
                  <a:pt x="392" y="279"/>
                </a:lnTo>
                <a:lnTo>
                  <a:pt x="398" y="273"/>
                </a:lnTo>
                <a:lnTo>
                  <a:pt x="402" y="265"/>
                </a:lnTo>
                <a:lnTo>
                  <a:pt x="405" y="256"/>
                </a:lnTo>
                <a:lnTo>
                  <a:pt x="407" y="246"/>
                </a:lnTo>
                <a:lnTo>
                  <a:pt x="407" y="246"/>
                </a:lnTo>
                <a:lnTo>
                  <a:pt x="405" y="217"/>
                </a:lnTo>
                <a:lnTo>
                  <a:pt x="402" y="186"/>
                </a:lnTo>
                <a:lnTo>
                  <a:pt x="399" y="150"/>
                </a:lnTo>
                <a:lnTo>
                  <a:pt x="399" y="150"/>
                </a:lnTo>
                <a:lnTo>
                  <a:pt x="402" y="137"/>
                </a:lnTo>
                <a:lnTo>
                  <a:pt x="405" y="126"/>
                </a:lnTo>
                <a:lnTo>
                  <a:pt x="407" y="116"/>
                </a:lnTo>
                <a:lnTo>
                  <a:pt x="407" y="116"/>
                </a:lnTo>
                <a:lnTo>
                  <a:pt x="407" y="109"/>
                </a:lnTo>
                <a:lnTo>
                  <a:pt x="405" y="100"/>
                </a:lnTo>
                <a:lnTo>
                  <a:pt x="404" y="96"/>
                </a:lnTo>
                <a:lnTo>
                  <a:pt x="401" y="90"/>
                </a:lnTo>
                <a:lnTo>
                  <a:pt x="398" y="86"/>
                </a:lnTo>
                <a:lnTo>
                  <a:pt x="393" y="80"/>
                </a:lnTo>
                <a:lnTo>
                  <a:pt x="393" y="80"/>
                </a:lnTo>
                <a:lnTo>
                  <a:pt x="380" y="67"/>
                </a:lnTo>
                <a:lnTo>
                  <a:pt x="366" y="49"/>
                </a:lnTo>
                <a:lnTo>
                  <a:pt x="348" y="26"/>
                </a:lnTo>
                <a:lnTo>
                  <a:pt x="348" y="26"/>
                </a:lnTo>
                <a:lnTo>
                  <a:pt x="339" y="17"/>
                </a:lnTo>
                <a:lnTo>
                  <a:pt x="332" y="13"/>
                </a:lnTo>
                <a:lnTo>
                  <a:pt x="329" y="11"/>
                </a:lnTo>
                <a:lnTo>
                  <a:pt x="325" y="11"/>
                </a:lnTo>
                <a:lnTo>
                  <a:pt x="325" y="11"/>
                </a:lnTo>
                <a:lnTo>
                  <a:pt x="315" y="10"/>
                </a:lnTo>
                <a:lnTo>
                  <a:pt x="300" y="5"/>
                </a:lnTo>
                <a:lnTo>
                  <a:pt x="286" y="1"/>
                </a:lnTo>
                <a:lnTo>
                  <a:pt x="275" y="0"/>
                </a:lnTo>
                <a:lnTo>
                  <a:pt x="275" y="0"/>
                </a:lnTo>
                <a:lnTo>
                  <a:pt x="268" y="0"/>
                </a:lnTo>
                <a:lnTo>
                  <a:pt x="261" y="3"/>
                </a:lnTo>
                <a:lnTo>
                  <a:pt x="240" y="10"/>
                </a:lnTo>
                <a:lnTo>
                  <a:pt x="240" y="10"/>
                </a:lnTo>
                <a:lnTo>
                  <a:pt x="236" y="11"/>
                </a:lnTo>
                <a:lnTo>
                  <a:pt x="229" y="11"/>
                </a:lnTo>
                <a:lnTo>
                  <a:pt x="217" y="11"/>
                </a:lnTo>
                <a:lnTo>
                  <a:pt x="205" y="10"/>
                </a:lnTo>
                <a:lnTo>
                  <a:pt x="199" y="10"/>
                </a:lnTo>
                <a:lnTo>
                  <a:pt x="197" y="11"/>
                </a:lnTo>
                <a:lnTo>
                  <a:pt x="197" y="11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49"/>
          <p:cNvSpPr>
            <a:spLocks noEditPoints="1"/>
          </p:cNvSpPr>
          <p:nvPr/>
        </p:nvSpPr>
        <p:spPr bwMode="auto">
          <a:xfrm>
            <a:off x="6653201" y="2708920"/>
            <a:ext cx="568700" cy="1700580"/>
          </a:xfrm>
          <a:custGeom>
            <a:avLst/>
            <a:gdLst>
              <a:gd name="T0" fmla="*/ 484 w 822"/>
              <a:gd name="T1" fmla="*/ 275 h 2463"/>
              <a:gd name="T2" fmla="*/ 516 w 822"/>
              <a:gd name="T3" fmla="*/ 262 h 2463"/>
              <a:gd name="T4" fmla="*/ 539 w 822"/>
              <a:gd name="T5" fmla="*/ 153 h 2463"/>
              <a:gd name="T6" fmla="*/ 515 w 822"/>
              <a:gd name="T7" fmla="*/ 75 h 2463"/>
              <a:gd name="T8" fmla="*/ 434 w 822"/>
              <a:gd name="T9" fmla="*/ 5 h 2463"/>
              <a:gd name="T10" fmla="*/ 363 w 822"/>
              <a:gd name="T11" fmla="*/ 1 h 2463"/>
              <a:gd name="T12" fmla="*/ 299 w 822"/>
              <a:gd name="T13" fmla="*/ 38 h 2463"/>
              <a:gd name="T14" fmla="*/ 251 w 822"/>
              <a:gd name="T15" fmla="*/ 163 h 2463"/>
              <a:gd name="T16" fmla="*/ 291 w 822"/>
              <a:gd name="T17" fmla="*/ 301 h 2463"/>
              <a:gd name="T18" fmla="*/ 281 w 822"/>
              <a:gd name="T19" fmla="*/ 316 h 2463"/>
              <a:gd name="T20" fmla="*/ 271 w 822"/>
              <a:gd name="T21" fmla="*/ 329 h 2463"/>
              <a:gd name="T22" fmla="*/ 258 w 822"/>
              <a:gd name="T23" fmla="*/ 348 h 2463"/>
              <a:gd name="T24" fmla="*/ 255 w 822"/>
              <a:gd name="T25" fmla="*/ 377 h 2463"/>
              <a:gd name="T26" fmla="*/ 223 w 822"/>
              <a:gd name="T27" fmla="*/ 396 h 2463"/>
              <a:gd name="T28" fmla="*/ 150 w 822"/>
              <a:gd name="T29" fmla="*/ 426 h 2463"/>
              <a:gd name="T30" fmla="*/ 71 w 822"/>
              <a:gd name="T31" fmla="*/ 480 h 2463"/>
              <a:gd name="T32" fmla="*/ 0 w 822"/>
              <a:gd name="T33" fmla="*/ 814 h 2463"/>
              <a:gd name="T34" fmla="*/ 17 w 822"/>
              <a:gd name="T35" fmla="*/ 891 h 2463"/>
              <a:gd name="T36" fmla="*/ 36 w 822"/>
              <a:gd name="T37" fmla="*/ 910 h 2463"/>
              <a:gd name="T38" fmla="*/ 106 w 822"/>
              <a:gd name="T39" fmla="*/ 1138 h 2463"/>
              <a:gd name="T40" fmla="*/ 143 w 822"/>
              <a:gd name="T41" fmla="*/ 1198 h 2463"/>
              <a:gd name="T42" fmla="*/ 233 w 822"/>
              <a:gd name="T43" fmla="*/ 1539 h 2463"/>
              <a:gd name="T44" fmla="*/ 221 w 822"/>
              <a:gd name="T45" fmla="*/ 1843 h 2463"/>
              <a:gd name="T46" fmla="*/ 281 w 822"/>
              <a:gd name="T47" fmla="*/ 2027 h 2463"/>
              <a:gd name="T48" fmla="*/ 299 w 822"/>
              <a:gd name="T49" fmla="*/ 2337 h 2463"/>
              <a:gd name="T50" fmla="*/ 322 w 822"/>
              <a:gd name="T51" fmla="*/ 2444 h 2463"/>
              <a:gd name="T52" fmla="*/ 363 w 822"/>
              <a:gd name="T53" fmla="*/ 2462 h 2463"/>
              <a:gd name="T54" fmla="*/ 424 w 822"/>
              <a:gd name="T55" fmla="*/ 2417 h 2463"/>
              <a:gd name="T56" fmla="*/ 442 w 822"/>
              <a:gd name="T57" fmla="*/ 2248 h 2463"/>
              <a:gd name="T58" fmla="*/ 481 w 822"/>
              <a:gd name="T59" fmla="*/ 2203 h 2463"/>
              <a:gd name="T60" fmla="*/ 472 w 822"/>
              <a:gd name="T61" fmla="*/ 2265 h 2463"/>
              <a:gd name="T62" fmla="*/ 464 w 822"/>
              <a:gd name="T63" fmla="*/ 2325 h 2463"/>
              <a:gd name="T64" fmla="*/ 461 w 822"/>
              <a:gd name="T65" fmla="*/ 2392 h 2463"/>
              <a:gd name="T66" fmla="*/ 497 w 822"/>
              <a:gd name="T67" fmla="*/ 2436 h 2463"/>
              <a:gd name="T68" fmla="*/ 598 w 822"/>
              <a:gd name="T69" fmla="*/ 2434 h 2463"/>
              <a:gd name="T70" fmla="*/ 615 w 822"/>
              <a:gd name="T71" fmla="*/ 2393 h 2463"/>
              <a:gd name="T72" fmla="*/ 595 w 822"/>
              <a:gd name="T73" fmla="*/ 2331 h 2463"/>
              <a:gd name="T74" fmla="*/ 593 w 822"/>
              <a:gd name="T75" fmla="*/ 2236 h 2463"/>
              <a:gd name="T76" fmla="*/ 618 w 822"/>
              <a:gd name="T77" fmla="*/ 2075 h 2463"/>
              <a:gd name="T78" fmla="*/ 601 w 822"/>
              <a:gd name="T79" fmla="*/ 1732 h 2463"/>
              <a:gd name="T80" fmla="*/ 620 w 822"/>
              <a:gd name="T81" fmla="*/ 1628 h 2463"/>
              <a:gd name="T82" fmla="*/ 669 w 822"/>
              <a:gd name="T83" fmla="*/ 1505 h 2463"/>
              <a:gd name="T84" fmla="*/ 736 w 822"/>
              <a:gd name="T85" fmla="*/ 1444 h 2463"/>
              <a:gd name="T86" fmla="*/ 767 w 822"/>
              <a:gd name="T87" fmla="*/ 1447 h 2463"/>
              <a:gd name="T88" fmla="*/ 805 w 822"/>
              <a:gd name="T89" fmla="*/ 1431 h 2463"/>
              <a:gd name="T90" fmla="*/ 819 w 822"/>
              <a:gd name="T91" fmla="*/ 1361 h 2463"/>
              <a:gd name="T92" fmla="*/ 778 w 822"/>
              <a:gd name="T93" fmla="*/ 1175 h 2463"/>
              <a:gd name="T94" fmla="*/ 722 w 822"/>
              <a:gd name="T95" fmla="*/ 773 h 2463"/>
              <a:gd name="T96" fmla="*/ 726 w 822"/>
              <a:gd name="T97" fmla="*/ 582 h 2463"/>
              <a:gd name="T98" fmla="*/ 676 w 822"/>
              <a:gd name="T99" fmla="*/ 451 h 2463"/>
              <a:gd name="T100" fmla="*/ 625 w 822"/>
              <a:gd name="T101" fmla="*/ 419 h 2463"/>
              <a:gd name="T102" fmla="*/ 520 w 822"/>
              <a:gd name="T103" fmla="*/ 362 h 2463"/>
              <a:gd name="T104" fmla="*/ 430 w 822"/>
              <a:gd name="T105" fmla="*/ 2066 h 2463"/>
              <a:gd name="T106" fmla="*/ 423 w 822"/>
              <a:gd name="T107" fmla="*/ 2021 h 2463"/>
              <a:gd name="T108" fmla="*/ 412 w 822"/>
              <a:gd name="T109" fmla="*/ 1906 h 2463"/>
              <a:gd name="T110" fmla="*/ 414 w 822"/>
              <a:gd name="T111" fmla="*/ 1818 h 2463"/>
              <a:gd name="T112" fmla="*/ 439 w 822"/>
              <a:gd name="T113" fmla="*/ 1847 h 2463"/>
              <a:gd name="T114" fmla="*/ 453 w 822"/>
              <a:gd name="T115" fmla="*/ 1895 h 2463"/>
              <a:gd name="T116" fmla="*/ 469 w 822"/>
              <a:gd name="T117" fmla="*/ 2045 h 2463"/>
              <a:gd name="T118" fmla="*/ 430 w 822"/>
              <a:gd name="T119" fmla="*/ 2066 h 2463"/>
              <a:gd name="T120" fmla="*/ 472 w 822"/>
              <a:gd name="T121" fmla="*/ 2114 h 24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822" h="2463">
                <a:moveTo>
                  <a:pt x="528" y="316"/>
                </a:moveTo>
                <a:lnTo>
                  <a:pt x="528" y="316"/>
                </a:lnTo>
                <a:lnTo>
                  <a:pt x="520" y="310"/>
                </a:lnTo>
                <a:lnTo>
                  <a:pt x="509" y="298"/>
                </a:lnTo>
                <a:lnTo>
                  <a:pt x="487" y="276"/>
                </a:lnTo>
                <a:lnTo>
                  <a:pt x="487" y="276"/>
                </a:lnTo>
                <a:lnTo>
                  <a:pt x="484" y="275"/>
                </a:lnTo>
                <a:lnTo>
                  <a:pt x="484" y="273"/>
                </a:lnTo>
                <a:lnTo>
                  <a:pt x="487" y="276"/>
                </a:lnTo>
                <a:lnTo>
                  <a:pt x="487" y="276"/>
                </a:lnTo>
                <a:lnTo>
                  <a:pt x="491" y="278"/>
                </a:lnTo>
                <a:lnTo>
                  <a:pt x="497" y="276"/>
                </a:lnTo>
                <a:lnTo>
                  <a:pt x="506" y="272"/>
                </a:lnTo>
                <a:lnTo>
                  <a:pt x="516" y="262"/>
                </a:lnTo>
                <a:lnTo>
                  <a:pt x="516" y="262"/>
                </a:lnTo>
                <a:lnTo>
                  <a:pt x="520" y="254"/>
                </a:lnTo>
                <a:lnTo>
                  <a:pt x="525" y="247"/>
                </a:lnTo>
                <a:lnTo>
                  <a:pt x="531" y="227"/>
                </a:lnTo>
                <a:lnTo>
                  <a:pt x="535" y="202"/>
                </a:lnTo>
                <a:lnTo>
                  <a:pt x="538" y="177"/>
                </a:lnTo>
                <a:lnTo>
                  <a:pt x="539" y="153"/>
                </a:lnTo>
                <a:lnTo>
                  <a:pt x="539" y="131"/>
                </a:lnTo>
                <a:lnTo>
                  <a:pt x="539" y="113"/>
                </a:lnTo>
                <a:lnTo>
                  <a:pt x="538" y="105"/>
                </a:lnTo>
                <a:lnTo>
                  <a:pt x="538" y="105"/>
                </a:lnTo>
                <a:lnTo>
                  <a:pt x="534" y="99"/>
                </a:lnTo>
                <a:lnTo>
                  <a:pt x="529" y="91"/>
                </a:lnTo>
                <a:lnTo>
                  <a:pt x="515" y="75"/>
                </a:lnTo>
                <a:lnTo>
                  <a:pt x="484" y="45"/>
                </a:lnTo>
                <a:lnTo>
                  <a:pt x="484" y="45"/>
                </a:lnTo>
                <a:lnTo>
                  <a:pt x="472" y="32"/>
                </a:lnTo>
                <a:lnTo>
                  <a:pt x="459" y="20"/>
                </a:lnTo>
                <a:lnTo>
                  <a:pt x="452" y="14"/>
                </a:lnTo>
                <a:lnTo>
                  <a:pt x="445" y="10"/>
                </a:lnTo>
                <a:lnTo>
                  <a:pt x="434" y="5"/>
                </a:lnTo>
                <a:lnTo>
                  <a:pt x="424" y="4"/>
                </a:lnTo>
                <a:lnTo>
                  <a:pt x="424" y="4"/>
                </a:lnTo>
                <a:lnTo>
                  <a:pt x="376" y="1"/>
                </a:lnTo>
                <a:lnTo>
                  <a:pt x="376" y="1"/>
                </a:lnTo>
                <a:lnTo>
                  <a:pt x="376" y="0"/>
                </a:lnTo>
                <a:lnTo>
                  <a:pt x="373" y="0"/>
                </a:lnTo>
                <a:lnTo>
                  <a:pt x="363" y="1"/>
                </a:lnTo>
                <a:lnTo>
                  <a:pt x="342" y="5"/>
                </a:lnTo>
                <a:lnTo>
                  <a:pt x="342" y="5"/>
                </a:lnTo>
                <a:lnTo>
                  <a:pt x="331" y="11"/>
                </a:lnTo>
                <a:lnTo>
                  <a:pt x="321" y="16"/>
                </a:lnTo>
                <a:lnTo>
                  <a:pt x="312" y="23"/>
                </a:lnTo>
                <a:lnTo>
                  <a:pt x="305" y="30"/>
                </a:lnTo>
                <a:lnTo>
                  <a:pt x="299" y="38"/>
                </a:lnTo>
                <a:lnTo>
                  <a:pt x="294" y="48"/>
                </a:lnTo>
                <a:lnTo>
                  <a:pt x="283" y="70"/>
                </a:lnTo>
                <a:lnTo>
                  <a:pt x="283" y="70"/>
                </a:lnTo>
                <a:lnTo>
                  <a:pt x="271" y="96"/>
                </a:lnTo>
                <a:lnTo>
                  <a:pt x="261" y="123"/>
                </a:lnTo>
                <a:lnTo>
                  <a:pt x="254" y="151"/>
                </a:lnTo>
                <a:lnTo>
                  <a:pt x="251" y="163"/>
                </a:lnTo>
                <a:lnTo>
                  <a:pt x="251" y="174"/>
                </a:lnTo>
                <a:lnTo>
                  <a:pt x="251" y="174"/>
                </a:lnTo>
                <a:lnTo>
                  <a:pt x="252" y="187"/>
                </a:lnTo>
                <a:lnTo>
                  <a:pt x="254" y="202"/>
                </a:lnTo>
                <a:lnTo>
                  <a:pt x="261" y="231"/>
                </a:lnTo>
                <a:lnTo>
                  <a:pt x="271" y="268"/>
                </a:lnTo>
                <a:lnTo>
                  <a:pt x="291" y="301"/>
                </a:lnTo>
                <a:lnTo>
                  <a:pt x="291" y="301"/>
                </a:lnTo>
                <a:lnTo>
                  <a:pt x="291" y="303"/>
                </a:lnTo>
                <a:lnTo>
                  <a:pt x="291" y="307"/>
                </a:lnTo>
                <a:lnTo>
                  <a:pt x="291" y="308"/>
                </a:lnTo>
                <a:lnTo>
                  <a:pt x="289" y="311"/>
                </a:lnTo>
                <a:lnTo>
                  <a:pt x="286" y="313"/>
                </a:lnTo>
                <a:lnTo>
                  <a:pt x="281" y="316"/>
                </a:lnTo>
                <a:lnTo>
                  <a:pt x="281" y="316"/>
                </a:lnTo>
                <a:lnTo>
                  <a:pt x="277" y="317"/>
                </a:lnTo>
                <a:lnTo>
                  <a:pt x="274" y="319"/>
                </a:lnTo>
                <a:lnTo>
                  <a:pt x="274" y="320"/>
                </a:lnTo>
                <a:lnTo>
                  <a:pt x="274" y="321"/>
                </a:lnTo>
                <a:lnTo>
                  <a:pt x="274" y="326"/>
                </a:lnTo>
                <a:lnTo>
                  <a:pt x="271" y="329"/>
                </a:lnTo>
                <a:lnTo>
                  <a:pt x="268" y="332"/>
                </a:lnTo>
                <a:lnTo>
                  <a:pt x="268" y="332"/>
                </a:lnTo>
                <a:lnTo>
                  <a:pt x="261" y="339"/>
                </a:lnTo>
                <a:lnTo>
                  <a:pt x="258" y="343"/>
                </a:lnTo>
                <a:lnTo>
                  <a:pt x="258" y="346"/>
                </a:lnTo>
                <a:lnTo>
                  <a:pt x="258" y="348"/>
                </a:lnTo>
                <a:lnTo>
                  <a:pt x="258" y="348"/>
                </a:lnTo>
                <a:lnTo>
                  <a:pt x="255" y="353"/>
                </a:lnTo>
                <a:lnTo>
                  <a:pt x="254" y="359"/>
                </a:lnTo>
                <a:lnTo>
                  <a:pt x="254" y="364"/>
                </a:lnTo>
                <a:lnTo>
                  <a:pt x="255" y="367"/>
                </a:lnTo>
                <a:lnTo>
                  <a:pt x="255" y="367"/>
                </a:lnTo>
                <a:lnTo>
                  <a:pt x="255" y="374"/>
                </a:lnTo>
                <a:lnTo>
                  <a:pt x="255" y="377"/>
                </a:lnTo>
                <a:lnTo>
                  <a:pt x="252" y="380"/>
                </a:lnTo>
                <a:lnTo>
                  <a:pt x="245" y="384"/>
                </a:lnTo>
                <a:lnTo>
                  <a:pt x="229" y="390"/>
                </a:lnTo>
                <a:lnTo>
                  <a:pt x="229" y="390"/>
                </a:lnTo>
                <a:lnTo>
                  <a:pt x="223" y="393"/>
                </a:lnTo>
                <a:lnTo>
                  <a:pt x="221" y="394"/>
                </a:lnTo>
                <a:lnTo>
                  <a:pt x="223" y="396"/>
                </a:lnTo>
                <a:lnTo>
                  <a:pt x="227" y="397"/>
                </a:lnTo>
                <a:lnTo>
                  <a:pt x="240" y="400"/>
                </a:lnTo>
                <a:lnTo>
                  <a:pt x="240" y="400"/>
                </a:lnTo>
                <a:lnTo>
                  <a:pt x="216" y="406"/>
                </a:lnTo>
                <a:lnTo>
                  <a:pt x="173" y="419"/>
                </a:lnTo>
                <a:lnTo>
                  <a:pt x="173" y="419"/>
                </a:lnTo>
                <a:lnTo>
                  <a:pt x="150" y="426"/>
                </a:lnTo>
                <a:lnTo>
                  <a:pt x="122" y="438"/>
                </a:lnTo>
                <a:lnTo>
                  <a:pt x="96" y="451"/>
                </a:lnTo>
                <a:lnTo>
                  <a:pt x="86" y="457"/>
                </a:lnTo>
                <a:lnTo>
                  <a:pt x="79" y="463"/>
                </a:lnTo>
                <a:lnTo>
                  <a:pt x="79" y="463"/>
                </a:lnTo>
                <a:lnTo>
                  <a:pt x="76" y="469"/>
                </a:lnTo>
                <a:lnTo>
                  <a:pt x="71" y="480"/>
                </a:lnTo>
                <a:lnTo>
                  <a:pt x="60" y="519"/>
                </a:lnTo>
                <a:lnTo>
                  <a:pt x="46" y="573"/>
                </a:lnTo>
                <a:lnTo>
                  <a:pt x="32" y="636"/>
                </a:lnTo>
                <a:lnTo>
                  <a:pt x="19" y="699"/>
                </a:lnTo>
                <a:lnTo>
                  <a:pt x="9" y="755"/>
                </a:lnTo>
                <a:lnTo>
                  <a:pt x="1" y="799"/>
                </a:lnTo>
                <a:lnTo>
                  <a:pt x="0" y="814"/>
                </a:lnTo>
                <a:lnTo>
                  <a:pt x="0" y="824"/>
                </a:lnTo>
                <a:lnTo>
                  <a:pt x="0" y="824"/>
                </a:lnTo>
                <a:lnTo>
                  <a:pt x="6" y="844"/>
                </a:lnTo>
                <a:lnTo>
                  <a:pt x="11" y="862"/>
                </a:lnTo>
                <a:lnTo>
                  <a:pt x="16" y="876"/>
                </a:lnTo>
                <a:lnTo>
                  <a:pt x="17" y="884"/>
                </a:lnTo>
                <a:lnTo>
                  <a:pt x="17" y="891"/>
                </a:lnTo>
                <a:lnTo>
                  <a:pt x="17" y="891"/>
                </a:lnTo>
                <a:lnTo>
                  <a:pt x="19" y="897"/>
                </a:lnTo>
                <a:lnTo>
                  <a:pt x="20" y="901"/>
                </a:lnTo>
                <a:lnTo>
                  <a:pt x="23" y="905"/>
                </a:lnTo>
                <a:lnTo>
                  <a:pt x="28" y="907"/>
                </a:lnTo>
                <a:lnTo>
                  <a:pt x="33" y="910"/>
                </a:lnTo>
                <a:lnTo>
                  <a:pt x="36" y="910"/>
                </a:lnTo>
                <a:lnTo>
                  <a:pt x="36" y="910"/>
                </a:lnTo>
                <a:lnTo>
                  <a:pt x="67" y="953"/>
                </a:lnTo>
                <a:lnTo>
                  <a:pt x="89" y="984"/>
                </a:lnTo>
                <a:lnTo>
                  <a:pt x="99" y="1000"/>
                </a:lnTo>
                <a:lnTo>
                  <a:pt x="99" y="1000"/>
                </a:lnTo>
                <a:lnTo>
                  <a:pt x="102" y="1063"/>
                </a:lnTo>
                <a:lnTo>
                  <a:pt x="106" y="1138"/>
                </a:lnTo>
                <a:lnTo>
                  <a:pt x="106" y="1138"/>
                </a:lnTo>
                <a:lnTo>
                  <a:pt x="106" y="1146"/>
                </a:lnTo>
                <a:lnTo>
                  <a:pt x="109" y="1153"/>
                </a:lnTo>
                <a:lnTo>
                  <a:pt x="114" y="1162"/>
                </a:lnTo>
                <a:lnTo>
                  <a:pt x="118" y="1169"/>
                </a:lnTo>
                <a:lnTo>
                  <a:pt x="131" y="1185"/>
                </a:lnTo>
                <a:lnTo>
                  <a:pt x="143" y="1198"/>
                </a:lnTo>
                <a:lnTo>
                  <a:pt x="159" y="1213"/>
                </a:lnTo>
                <a:lnTo>
                  <a:pt x="202" y="1430"/>
                </a:lnTo>
                <a:lnTo>
                  <a:pt x="202" y="1430"/>
                </a:lnTo>
                <a:lnTo>
                  <a:pt x="219" y="1480"/>
                </a:lnTo>
                <a:lnTo>
                  <a:pt x="229" y="1518"/>
                </a:lnTo>
                <a:lnTo>
                  <a:pt x="232" y="1531"/>
                </a:lnTo>
                <a:lnTo>
                  <a:pt x="233" y="1539"/>
                </a:lnTo>
                <a:lnTo>
                  <a:pt x="233" y="1539"/>
                </a:lnTo>
                <a:lnTo>
                  <a:pt x="220" y="1663"/>
                </a:lnTo>
                <a:lnTo>
                  <a:pt x="213" y="1746"/>
                </a:lnTo>
                <a:lnTo>
                  <a:pt x="210" y="1785"/>
                </a:lnTo>
                <a:lnTo>
                  <a:pt x="210" y="1785"/>
                </a:lnTo>
                <a:lnTo>
                  <a:pt x="213" y="1802"/>
                </a:lnTo>
                <a:lnTo>
                  <a:pt x="221" y="1843"/>
                </a:lnTo>
                <a:lnTo>
                  <a:pt x="227" y="1869"/>
                </a:lnTo>
                <a:lnTo>
                  <a:pt x="235" y="1898"/>
                </a:lnTo>
                <a:lnTo>
                  <a:pt x="243" y="1929"/>
                </a:lnTo>
                <a:lnTo>
                  <a:pt x="255" y="1961"/>
                </a:lnTo>
                <a:lnTo>
                  <a:pt x="255" y="1961"/>
                </a:lnTo>
                <a:lnTo>
                  <a:pt x="267" y="1993"/>
                </a:lnTo>
                <a:lnTo>
                  <a:pt x="281" y="2027"/>
                </a:lnTo>
                <a:lnTo>
                  <a:pt x="309" y="2088"/>
                </a:lnTo>
                <a:lnTo>
                  <a:pt x="340" y="2153"/>
                </a:lnTo>
                <a:lnTo>
                  <a:pt x="340" y="2153"/>
                </a:lnTo>
                <a:lnTo>
                  <a:pt x="332" y="2178"/>
                </a:lnTo>
                <a:lnTo>
                  <a:pt x="319" y="2238"/>
                </a:lnTo>
                <a:lnTo>
                  <a:pt x="305" y="2306"/>
                </a:lnTo>
                <a:lnTo>
                  <a:pt x="299" y="2337"/>
                </a:lnTo>
                <a:lnTo>
                  <a:pt x="297" y="2360"/>
                </a:lnTo>
                <a:lnTo>
                  <a:pt x="297" y="2360"/>
                </a:lnTo>
                <a:lnTo>
                  <a:pt x="297" y="2379"/>
                </a:lnTo>
                <a:lnTo>
                  <a:pt x="300" y="2398"/>
                </a:lnTo>
                <a:lnTo>
                  <a:pt x="306" y="2415"/>
                </a:lnTo>
                <a:lnTo>
                  <a:pt x="313" y="2431"/>
                </a:lnTo>
                <a:lnTo>
                  <a:pt x="322" y="2444"/>
                </a:lnTo>
                <a:lnTo>
                  <a:pt x="331" y="2455"/>
                </a:lnTo>
                <a:lnTo>
                  <a:pt x="337" y="2459"/>
                </a:lnTo>
                <a:lnTo>
                  <a:pt x="341" y="2462"/>
                </a:lnTo>
                <a:lnTo>
                  <a:pt x="347" y="2463"/>
                </a:lnTo>
                <a:lnTo>
                  <a:pt x="353" y="2463"/>
                </a:lnTo>
                <a:lnTo>
                  <a:pt x="353" y="2463"/>
                </a:lnTo>
                <a:lnTo>
                  <a:pt x="363" y="2462"/>
                </a:lnTo>
                <a:lnTo>
                  <a:pt x="375" y="2459"/>
                </a:lnTo>
                <a:lnTo>
                  <a:pt x="385" y="2455"/>
                </a:lnTo>
                <a:lnTo>
                  <a:pt x="395" y="2450"/>
                </a:lnTo>
                <a:lnTo>
                  <a:pt x="404" y="2443"/>
                </a:lnTo>
                <a:lnTo>
                  <a:pt x="412" y="2436"/>
                </a:lnTo>
                <a:lnTo>
                  <a:pt x="418" y="2427"/>
                </a:lnTo>
                <a:lnTo>
                  <a:pt x="424" y="2417"/>
                </a:lnTo>
                <a:lnTo>
                  <a:pt x="424" y="2417"/>
                </a:lnTo>
                <a:lnTo>
                  <a:pt x="429" y="2404"/>
                </a:lnTo>
                <a:lnTo>
                  <a:pt x="431" y="2382"/>
                </a:lnTo>
                <a:lnTo>
                  <a:pt x="437" y="2329"/>
                </a:lnTo>
                <a:lnTo>
                  <a:pt x="440" y="2280"/>
                </a:lnTo>
                <a:lnTo>
                  <a:pt x="442" y="2248"/>
                </a:lnTo>
                <a:lnTo>
                  <a:pt x="442" y="2248"/>
                </a:lnTo>
                <a:lnTo>
                  <a:pt x="443" y="2238"/>
                </a:lnTo>
                <a:lnTo>
                  <a:pt x="447" y="2223"/>
                </a:lnTo>
                <a:lnTo>
                  <a:pt x="459" y="2188"/>
                </a:lnTo>
                <a:lnTo>
                  <a:pt x="478" y="2142"/>
                </a:lnTo>
                <a:lnTo>
                  <a:pt x="478" y="2142"/>
                </a:lnTo>
                <a:lnTo>
                  <a:pt x="481" y="2175"/>
                </a:lnTo>
                <a:lnTo>
                  <a:pt x="481" y="2203"/>
                </a:lnTo>
                <a:lnTo>
                  <a:pt x="481" y="2216"/>
                </a:lnTo>
                <a:lnTo>
                  <a:pt x="480" y="2226"/>
                </a:lnTo>
                <a:lnTo>
                  <a:pt x="480" y="2226"/>
                </a:lnTo>
                <a:lnTo>
                  <a:pt x="474" y="2246"/>
                </a:lnTo>
                <a:lnTo>
                  <a:pt x="472" y="2254"/>
                </a:lnTo>
                <a:lnTo>
                  <a:pt x="472" y="2265"/>
                </a:lnTo>
                <a:lnTo>
                  <a:pt x="472" y="2265"/>
                </a:lnTo>
                <a:lnTo>
                  <a:pt x="472" y="2278"/>
                </a:lnTo>
                <a:lnTo>
                  <a:pt x="474" y="2290"/>
                </a:lnTo>
                <a:lnTo>
                  <a:pt x="474" y="2299"/>
                </a:lnTo>
                <a:lnTo>
                  <a:pt x="474" y="2303"/>
                </a:lnTo>
                <a:lnTo>
                  <a:pt x="472" y="2308"/>
                </a:lnTo>
                <a:lnTo>
                  <a:pt x="472" y="2308"/>
                </a:lnTo>
                <a:lnTo>
                  <a:pt x="464" y="2325"/>
                </a:lnTo>
                <a:lnTo>
                  <a:pt x="461" y="2334"/>
                </a:lnTo>
                <a:lnTo>
                  <a:pt x="458" y="2342"/>
                </a:lnTo>
                <a:lnTo>
                  <a:pt x="458" y="2342"/>
                </a:lnTo>
                <a:lnTo>
                  <a:pt x="458" y="2353"/>
                </a:lnTo>
                <a:lnTo>
                  <a:pt x="456" y="2367"/>
                </a:lnTo>
                <a:lnTo>
                  <a:pt x="458" y="2380"/>
                </a:lnTo>
                <a:lnTo>
                  <a:pt x="461" y="2392"/>
                </a:lnTo>
                <a:lnTo>
                  <a:pt x="461" y="2392"/>
                </a:lnTo>
                <a:lnTo>
                  <a:pt x="465" y="2405"/>
                </a:lnTo>
                <a:lnTo>
                  <a:pt x="468" y="2412"/>
                </a:lnTo>
                <a:lnTo>
                  <a:pt x="472" y="2420"/>
                </a:lnTo>
                <a:lnTo>
                  <a:pt x="478" y="2427"/>
                </a:lnTo>
                <a:lnTo>
                  <a:pt x="487" y="2433"/>
                </a:lnTo>
                <a:lnTo>
                  <a:pt x="497" y="2436"/>
                </a:lnTo>
                <a:lnTo>
                  <a:pt x="512" y="2439"/>
                </a:lnTo>
                <a:lnTo>
                  <a:pt x="512" y="2439"/>
                </a:lnTo>
                <a:lnTo>
                  <a:pt x="547" y="2440"/>
                </a:lnTo>
                <a:lnTo>
                  <a:pt x="563" y="2440"/>
                </a:lnTo>
                <a:lnTo>
                  <a:pt x="579" y="2440"/>
                </a:lnTo>
                <a:lnTo>
                  <a:pt x="592" y="2437"/>
                </a:lnTo>
                <a:lnTo>
                  <a:pt x="598" y="2434"/>
                </a:lnTo>
                <a:lnTo>
                  <a:pt x="604" y="2430"/>
                </a:lnTo>
                <a:lnTo>
                  <a:pt x="608" y="2427"/>
                </a:lnTo>
                <a:lnTo>
                  <a:pt x="611" y="2421"/>
                </a:lnTo>
                <a:lnTo>
                  <a:pt x="614" y="2415"/>
                </a:lnTo>
                <a:lnTo>
                  <a:pt x="614" y="2408"/>
                </a:lnTo>
                <a:lnTo>
                  <a:pt x="614" y="2408"/>
                </a:lnTo>
                <a:lnTo>
                  <a:pt x="615" y="2393"/>
                </a:lnTo>
                <a:lnTo>
                  <a:pt x="612" y="2380"/>
                </a:lnTo>
                <a:lnTo>
                  <a:pt x="609" y="2369"/>
                </a:lnTo>
                <a:lnTo>
                  <a:pt x="606" y="2359"/>
                </a:lnTo>
                <a:lnTo>
                  <a:pt x="599" y="2342"/>
                </a:lnTo>
                <a:lnTo>
                  <a:pt x="596" y="2337"/>
                </a:lnTo>
                <a:lnTo>
                  <a:pt x="595" y="2331"/>
                </a:lnTo>
                <a:lnTo>
                  <a:pt x="595" y="2331"/>
                </a:lnTo>
                <a:lnTo>
                  <a:pt x="595" y="2300"/>
                </a:lnTo>
                <a:lnTo>
                  <a:pt x="593" y="2283"/>
                </a:lnTo>
                <a:lnTo>
                  <a:pt x="592" y="2268"/>
                </a:lnTo>
                <a:lnTo>
                  <a:pt x="592" y="2268"/>
                </a:lnTo>
                <a:lnTo>
                  <a:pt x="590" y="2257"/>
                </a:lnTo>
                <a:lnTo>
                  <a:pt x="590" y="2246"/>
                </a:lnTo>
                <a:lnTo>
                  <a:pt x="593" y="2236"/>
                </a:lnTo>
                <a:lnTo>
                  <a:pt x="598" y="2226"/>
                </a:lnTo>
                <a:lnTo>
                  <a:pt x="598" y="2226"/>
                </a:lnTo>
                <a:lnTo>
                  <a:pt x="599" y="2216"/>
                </a:lnTo>
                <a:lnTo>
                  <a:pt x="602" y="2198"/>
                </a:lnTo>
                <a:lnTo>
                  <a:pt x="609" y="2153"/>
                </a:lnTo>
                <a:lnTo>
                  <a:pt x="618" y="2075"/>
                </a:lnTo>
                <a:lnTo>
                  <a:pt x="618" y="2075"/>
                </a:lnTo>
                <a:lnTo>
                  <a:pt x="620" y="2034"/>
                </a:lnTo>
                <a:lnTo>
                  <a:pt x="618" y="1964"/>
                </a:lnTo>
                <a:lnTo>
                  <a:pt x="617" y="1843"/>
                </a:lnTo>
                <a:lnTo>
                  <a:pt x="617" y="1843"/>
                </a:lnTo>
                <a:lnTo>
                  <a:pt x="614" y="1814"/>
                </a:lnTo>
                <a:lnTo>
                  <a:pt x="609" y="1785"/>
                </a:lnTo>
                <a:lnTo>
                  <a:pt x="601" y="1732"/>
                </a:lnTo>
                <a:lnTo>
                  <a:pt x="601" y="1732"/>
                </a:lnTo>
                <a:lnTo>
                  <a:pt x="601" y="1721"/>
                </a:lnTo>
                <a:lnTo>
                  <a:pt x="601" y="1706"/>
                </a:lnTo>
                <a:lnTo>
                  <a:pt x="606" y="1676"/>
                </a:lnTo>
                <a:lnTo>
                  <a:pt x="614" y="1646"/>
                </a:lnTo>
                <a:lnTo>
                  <a:pt x="620" y="1628"/>
                </a:lnTo>
                <a:lnTo>
                  <a:pt x="620" y="1628"/>
                </a:lnTo>
                <a:lnTo>
                  <a:pt x="643" y="1575"/>
                </a:lnTo>
                <a:lnTo>
                  <a:pt x="653" y="1546"/>
                </a:lnTo>
                <a:lnTo>
                  <a:pt x="657" y="1536"/>
                </a:lnTo>
                <a:lnTo>
                  <a:pt x="659" y="1529"/>
                </a:lnTo>
                <a:lnTo>
                  <a:pt x="659" y="1529"/>
                </a:lnTo>
                <a:lnTo>
                  <a:pt x="662" y="1521"/>
                </a:lnTo>
                <a:lnTo>
                  <a:pt x="669" y="1505"/>
                </a:lnTo>
                <a:lnTo>
                  <a:pt x="694" y="1462"/>
                </a:lnTo>
                <a:lnTo>
                  <a:pt x="727" y="1402"/>
                </a:lnTo>
                <a:lnTo>
                  <a:pt x="727" y="1402"/>
                </a:lnTo>
                <a:lnTo>
                  <a:pt x="729" y="1422"/>
                </a:lnTo>
                <a:lnTo>
                  <a:pt x="732" y="1437"/>
                </a:lnTo>
                <a:lnTo>
                  <a:pt x="733" y="1441"/>
                </a:lnTo>
                <a:lnTo>
                  <a:pt x="736" y="1444"/>
                </a:lnTo>
                <a:lnTo>
                  <a:pt x="736" y="1444"/>
                </a:lnTo>
                <a:lnTo>
                  <a:pt x="739" y="1446"/>
                </a:lnTo>
                <a:lnTo>
                  <a:pt x="743" y="1446"/>
                </a:lnTo>
                <a:lnTo>
                  <a:pt x="754" y="1446"/>
                </a:lnTo>
                <a:lnTo>
                  <a:pt x="762" y="1446"/>
                </a:lnTo>
                <a:lnTo>
                  <a:pt x="765" y="1446"/>
                </a:lnTo>
                <a:lnTo>
                  <a:pt x="767" y="1447"/>
                </a:lnTo>
                <a:lnTo>
                  <a:pt x="767" y="1447"/>
                </a:lnTo>
                <a:lnTo>
                  <a:pt x="768" y="1447"/>
                </a:lnTo>
                <a:lnTo>
                  <a:pt x="774" y="1447"/>
                </a:lnTo>
                <a:lnTo>
                  <a:pt x="780" y="1446"/>
                </a:lnTo>
                <a:lnTo>
                  <a:pt x="789" y="1443"/>
                </a:lnTo>
                <a:lnTo>
                  <a:pt x="796" y="1438"/>
                </a:lnTo>
                <a:lnTo>
                  <a:pt x="805" y="1431"/>
                </a:lnTo>
                <a:lnTo>
                  <a:pt x="812" y="1422"/>
                </a:lnTo>
                <a:lnTo>
                  <a:pt x="818" y="1411"/>
                </a:lnTo>
                <a:lnTo>
                  <a:pt x="818" y="1411"/>
                </a:lnTo>
                <a:lnTo>
                  <a:pt x="821" y="1403"/>
                </a:lnTo>
                <a:lnTo>
                  <a:pt x="822" y="1396"/>
                </a:lnTo>
                <a:lnTo>
                  <a:pt x="822" y="1379"/>
                </a:lnTo>
                <a:lnTo>
                  <a:pt x="819" y="1361"/>
                </a:lnTo>
                <a:lnTo>
                  <a:pt x="815" y="1344"/>
                </a:lnTo>
                <a:lnTo>
                  <a:pt x="806" y="1315"/>
                </a:lnTo>
                <a:lnTo>
                  <a:pt x="802" y="1301"/>
                </a:lnTo>
                <a:lnTo>
                  <a:pt x="802" y="1301"/>
                </a:lnTo>
                <a:lnTo>
                  <a:pt x="796" y="1280"/>
                </a:lnTo>
                <a:lnTo>
                  <a:pt x="789" y="1236"/>
                </a:lnTo>
                <a:lnTo>
                  <a:pt x="778" y="1175"/>
                </a:lnTo>
                <a:lnTo>
                  <a:pt x="778" y="1048"/>
                </a:lnTo>
                <a:lnTo>
                  <a:pt x="778" y="1048"/>
                </a:lnTo>
                <a:lnTo>
                  <a:pt x="751" y="926"/>
                </a:lnTo>
                <a:lnTo>
                  <a:pt x="732" y="834"/>
                </a:lnTo>
                <a:lnTo>
                  <a:pt x="725" y="798"/>
                </a:lnTo>
                <a:lnTo>
                  <a:pt x="722" y="773"/>
                </a:lnTo>
                <a:lnTo>
                  <a:pt x="722" y="773"/>
                </a:lnTo>
                <a:lnTo>
                  <a:pt x="716" y="618"/>
                </a:lnTo>
                <a:lnTo>
                  <a:pt x="716" y="618"/>
                </a:lnTo>
                <a:lnTo>
                  <a:pt x="717" y="616"/>
                </a:lnTo>
                <a:lnTo>
                  <a:pt x="722" y="608"/>
                </a:lnTo>
                <a:lnTo>
                  <a:pt x="725" y="597"/>
                </a:lnTo>
                <a:lnTo>
                  <a:pt x="726" y="582"/>
                </a:lnTo>
                <a:lnTo>
                  <a:pt x="726" y="582"/>
                </a:lnTo>
                <a:lnTo>
                  <a:pt x="725" y="570"/>
                </a:lnTo>
                <a:lnTo>
                  <a:pt x="722" y="554"/>
                </a:lnTo>
                <a:lnTo>
                  <a:pt x="716" y="534"/>
                </a:lnTo>
                <a:lnTo>
                  <a:pt x="708" y="512"/>
                </a:lnTo>
                <a:lnTo>
                  <a:pt x="700" y="490"/>
                </a:lnTo>
                <a:lnTo>
                  <a:pt x="688" y="470"/>
                </a:lnTo>
                <a:lnTo>
                  <a:pt x="676" y="451"/>
                </a:lnTo>
                <a:lnTo>
                  <a:pt x="671" y="444"/>
                </a:lnTo>
                <a:lnTo>
                  <a:pt x="665" y="438"/>
                </a:lnTo>
                <a:lnTo>
                  <a:pt x="665" y="438"/>
                </a:lnTo>
                <a:lnTo>
                  <a:pt x="657" y="432"/>
                </a:lnTo>
                <a:lnTo>
                  <a:pt x="647" y="428"/>
                </a:lnTo>
                <a:lnTo>
                  <a:pt x="637" y="423"/>
                </a:lnTo>
                <a:lnTo>
                  <a:pt x="625" y="419"/>
                </a:lnTo>
                <a:lnTo>
                  <a:pt x="599" y="415"/>
                </a:lnTo>
                <a:lnTo>
                  <a:pt x="573" y="410"/>
                </a:lnTo>
                <a:lnTo>
                  <a:pt x="548" y="407"/>
                </a:lnTo>
                <a:lnTo>
                  <a:pt x="528" y="406"/>
                </a:lnTo>
                <a:lnTo>
                  <a:pt x="509" y="404"/>
                </a:lnTo>
                <a:lnTo>
                  <a:pt x="509" y="404"/>
                </a:lnTo>
                <a:lnTo>
                  <a:pt x="520" y="362"/>
                </a:lnTo>
                <a:lnTo>
                  <a:pt x="528" y="330"/>
                </a:lnTo>
                <a:lnTo>
                  <a:pt x="529" y="320"/>
                </a:lnTo>
                <a:lnTo>
                  <a:pt x="529" y="317"/>
                </a:lnTo>
                <a:lnTo>
                  <a:pt x="528" y="316"/>
                </a:lnTo>
                <a:lnTo>
                  <a:pt x="528" y="316"/>
                </a:lnTo>
                <a:close/>
                <a:moveTo>
                  <a:pt x="430" y="2066"/>
                </a:moveTo>
                <a:lnTo>
                  <a:pt x="430" y="2066"/>
                </a:lnTo>
                <a:lnTo>
                  <a:pt x="426" y="2063"/>
                </a:lnTo>
                <a:lnTo>
                  <a:pt x="426" y="2059"/>
                </a:lnTo>
                <a:lnTo>
                  <a:pt x="427" y="2053"/>
                </a:lnTo>
                <a:lnTo>
                  <a:pt x="426" y="2045"/>
                </a:lnTo>
                <a:lnTo>
                  <a:pt x="426" y="2045"/>
                </a:lnTo>
                <a:lnTo>
                  <a:pt x="424" y="2034"/>
                </a:lnTo>
                <a:lnTo>
                  <a:pt x="423" y="2021"/>
                </a:lnTo>
                <a:lnTo>
                  <a:pt x="421" y="1996"/>
                </a:lnTo>
                <a:lnTo>
                  <a:pt x="421" y="1996"/>
                </a:lnTo>
                <a:lnTo>
                  <a:pt x="421" y="1965"/>
                </a:lnTo>
                <a:lnTo>
                  <a:pt x="418" y="1930"/>
                </a:lnTo>
                <a:lnTo>
                  <a:pt x="418" y="1930"/>
                </a:lnTo>
                <a:lnTo>
                  <a:pt x="415" y="1917"/>
                </a:lnTo>
                <a:lnTo>
                  <a:pt x="412" y="1906"/>
                </a:lnTo>
                <a:lnTo>
                  <a:pt x="410" y="1890"/>
                </a:lnTo>
                <a:lnTo>
                  <a:pt x="407" y="1866"/>
                </a:lnTo>
                <a:lnTo>
                  <a:pt x="407" y="1866"/>
                </a:lnTo>
                <a:lnTo>
                  <a:pt x="407" y="1853"/>
                </a:lnTo>
                <a:lnTo>
                  <a:pt x="408" y="1840"/>
                </a:lnTo>
                <a:lnTo>
                  <a:pt x="410" y="1829"/>
                </a:lnTo>
                <a:lnTo>
                  <a:pt x="414" y="1818"/>
                </a:lnTo>
                <a:lnTo>
                  <a:pt x="420" y="1804"/>
                </a:lnTo>
                <a:lnTo>
                  <a:pt x="424" y="1798"/>
                </a:lnTo>
                <a:lnTo>
                  <a:pt x="424" y="1798"/>
                </a:lnTo>
                <a:lnTo>
                  <a:pt x="431" y="1817"/>
                </a:lnTo>
                <a:lnTo>
                  <a:pt x="437" y="1833"/>
                </a:lnTo>
                <a:lnTo>
                  <a:pt x="439" y="1840"/>
                </a:lnTo>
                <a:lnTo>
                  <a:pt x="439" y="1847"/>
                </a:lnTo>
                <a:lnTo>
                  <a:pt x="439" y="1847"/>
                </a:lnTo>
                <a:lnTo>
                  <a:pt x="440" y="1858"/>
                </a:lnTo>
                <a:lnTo>
                  <a:pt x="442" y="1863"/>
                </a:lnTo>
                <a:lnTo>
                  <a:pt x="449" y="1877"/>
                </a:lnTo>
                <a:lnTo>
                  <a:pt x="449" y="1877"/>
                </a:lnTo>
                <a:lnTo>
                  <a:pt x="452" y="1885"/>
                </a:lnTo>
                <a:lnTo>
                  <a:pt x="453" y="1895"/>
                </a:lnTo>
                <a:lnTo>
                  <a:pt x="455" y="1928"/>
                </a:lnTo>
                <a:lnTo>
                  <a:pt x="455" y="1928"/>
                </a:lnTo>
                <a:lnTo>
                  <a:pt x="455" y="1941"/>
                </a:lnTo>
                <a:lnTo>
                  <a:pt x="458" y="1954"/>
                </a:lnTo>
                <a:lnTo>
                  <a:pt x="464" y="1986"/>
                </a:lnTo>
                <a:lnTo>
                  <a:pt x="468" y="2025"/>
                </a:lnTo>
                <a:lnTo>
                  <a:pt x="469" y="2045"/>
                </a:lnTo>
                <a:lnTo>
                  <a:pt x="469" y="2069"/>
                </a:lnTo>
                <a:lnTo>
                  <a:pt x="469" y="2069"/>
                </a:lnTo>
                <a:lnTo>
                  <a:pt x="469" y="2094"/>
                </a:lnTo>
                <a:lnTo>
                  <a:pt x="471" y="2107"/>
                </a:lnTo>
                <a:lnTo>
                  <a:pt x="471" y="2107"/>
                </a:lnTo>
                <a:lnTo>
                  <a:pt x="449" y="2085"/>
                </a:lnTo>
                <a:lnTo>
                  <a:pt x="430" y="2066"/>
                </a:lnTo>
                <a:lnTo>
                  <a:pt x="430" y="2066"/>
                </a:lnTo>
                <a:close/>
                <a:moveTo>
                  <a:pt x="471" y="2107"/>
                </a:moveTo>
                <a:lnTo>
                  <a:pt x="475" y="2112"/>
                </a:lnTo>
                <a:lnTo>
                  <a:pt x="475" y="2112"/>
                </a:lnTo>
                <a:lnTo>
                  <a:pt x="475" y="2114"/>
                </a:lnTo>
                <a:lnTo>
                  <a:pt x="474" y="2114"/>
                </a:lnTo>
                <a:lnTo>
                  <a:pt x="472" y="2114"/>
                </a:lnTo>
                <a:lnTo>
                  <a:pt x="471" y="2107"/>
                </a:lnTo>
                <a:lnTo>
                  <a:pt x="471" y="2107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14"/>
          <p:cNvSpPr>
            <a:spLocks/>
          </p:cNvSpPr>
          <p:nvPr/>
        </p:nvSpPr>
        <p:spPr bwMode="auto">
          <a:xfrm>
            <a:off x="2842841" y="2708920"/>
            <a:ext cx="590625" cy="1810924"/>
          </a:xfrm>
          <a:custGeom>
            <a:avLst/>
            <a:gdLst>
              <a:gd name="T0" fmla="*/ 173 w 363"/>
              <a:gd name="T1" fmla="*/ 12 h 1113"/>
              <a:gd name="T2" fmla="*/ 137 w 363"/>
              <a:gd name="T3" fmla="*/ 0 h 1113"/>
              <a:gd name="T4" fmla="*/ 118 w 363"/>
              <a:gd name="T5" fmla="*/ 4 h 1113"/>
              <a:gd name="T6" fmla="*/ 92 w 363"/>
              <a:gd name="T7" fmla="*/ 28 h 1113"/>
              <a:gd name="T8" fmla="*/ 82 w 363"/>
              <a:gd name="T9" fmla="*/ 43 h 1113"/>
              <a:gd name="T10" fmla="*/ 79 w 363"/>
              <a:gd name="T11" fmla="*/ 66 h 1113"/>
              <a:gd name="T12" fmla="*/ 87 w 363"/>
              <a:gd name="T13" fmla="*/ 78 h 1113"/>
              <a:gd name="T14" fmla="*/ 95 w 363"/>
              <a:gd name="T15" fmla="*/ 139 h 1113"/>
              <a:gd name="T16" fmla="*/ 106 w 363"/>
              <a:gd name="T17" fmla="*/ 161 h 1113"/>
              <a:gd name="T18" fmla="*/ 114 w 363"/>
              <a:gd name="T19" fmla="*/ 167 h 1113"/>
              <a:gd name="T20" fmla="*/ 103 w 363"/>
              <a:gd name="T21" fmla="*/ 178 h 1113"/>
              <a:gd name="T22" fmla="*/ 72 w 363"/>
              <a:gd name="T23" fmla="*/ 186 h 1113"/>
              <a:gd name="T24" fmla="*/ 6 w 363"/>
              <a:gd name="T25" fmla="*/ 471 h 1113"/>
              <a:gd name="T26" fmla="*/ 8 w 363"/>
              <a:gd name="T27" fmla="*/ 484 h 1113"/>
              <a:gd name="T28" fmla="*/ 14 w 363"/>
              <a:gd name="T29" fmla="*/ 496 h 1113"/>
              <a:gd name="T30" fmla="*/ 8 w 363"/>
              <a:gd name="T31" fmla="*/ 537 h 1113"/>
              <a:gd name="T32" fmla="*/ 7 w 363"/>
              <a:gd name="T33" fmla="*/ 549 h 1113"/>
              <a:gd name="T34" fmla="*/ 0 w 363"/>
              <a:gd name="T35" fmla="*/ 571 h 1113"/>
              <a:gd name="T36" fmla="*/ 6 w 363"/>
              <a:gd name="T37" fmla="*/ 591 h 1113"/>
              <a:gd name="T38" fmla="*/ 6 w 363"/>
              <a:gd name="T39" fmla="*/ 664 h 1113"/>
              <a:gd name="T40" fmla="*/ 12 w 363"/>
              <a:gd name="T41" fmla="*/ 702 h 1113"/>
              <a:gd name="T42" fmla="*/ 20 w 363"/>
              <a:gd name="T43" fmla="*/ 740 h 1113"/>
              <a:gd name="T44" fmla="*/ 24 w 363"/>
              <a:gd name="T45" fmla="*/ 791 h 1113"/>
              <a:gd name="T46" fmla="*/ 48 w 363"/>
              <a:gd name="T47" fmla="*/ 839 h 1113"/>
              <a:gd name="T48" fmla="*/ 85 w 363"/>
              <a:gd name="T49" fmla="*/ 896 h 1113"/>
              <a:gd name="T50" fmla="*/ 124 w 363"/>
              <a:gd name="T51" fmla="*/ 957 h 1113"/>
              <a:gd name="T52" fmla="*/ 120 w 363"/>
              <a:gd name="T53" fmla="*/ 988 h 1113"/>
              <a:gd name="T54" fmla="*/ 110 w 363"/>
              <a:gd name="T55" fmla="*/ 1010 h 1113"/>
              <a:gd name="T56" fmla="*/ 116 w 363"/>
              <a:gd name="T57" fmla="*/ 1025 h 1113"/>
              <a:gd name="T58" fmla="*/ 134 w 363"/>
              <a:gd name="T59" fmla="*/ 1024 h 1113"/>
              <a:gd name="T60" fmla="*/ 151 w 363"/>
              <a:gd name="T61" fmla="*/ 1013 h 1113"/>
              <a:gd name="T62" fmla="*/ 159 w 363"/>
              <a:gd name="T63" fmla="*/ 998 h 1113"/>
              <a:gd name="T64" fmla="*/ 152 w 363"/>
              <a:gd name="T65" fmla="*/ 1028 h 1113"/>
              <a:gd name="T66" fmla="*/ 146 w 363"/>
              <a:gd name="T67" fmla="*/ 1038 h 1113"/>
              <a:gd name="T68" fmla="*/ 132 w 363"/>
              <a:gd name="T69" fmla="*/ 1072 h 1113"/>
              <a:gd name="T70" fmla="*/ 129 w 363"/>
              <a:gd name="T71" fmla="*/ 1098 h 1113"/>
              <a:gd name="T72" fmla="*/ 136 w 363"/>
              <a:gd name="T73" fmla="*/ 1113 h 1113"/>
              <a:gd name="T74" fmla="*/ 172 w 363"/>
              <a:gd name="T75" fmla="*/ 1104 h 1113"/>
              <a:gd name="T76" fmla="*/ 193 w 363"/>
              <a:gd name="T77" fmla="*/ 1093 h 1113"/>
              <a:gd name="T78" fmla="*/ 232 w 363"/>
              <a:gd name="T79" fmla="*/ 1019 h 1113"/>
              <a:gd name="T80" fmla="*/ 246 w 363"/>
              <a:gd name="T81" fmla="*/ 959 h 1113"/>
              <a:gd name="T82" fmla="*/ 277 w 363"/>
              <a:gd name="T83" fmla="*/ 591 h 1113"/>
              <a:gd name="T84" fmla="*/ 318 w 363"/>
              <a:gd name="T85" fmla="*/ 578 h 1113"/>
              <a:gd name="T86" fmla="*/ 340 w 363"/>
              <a:gd name="T87" fmla="*/ 558 h 1113"/>
              <a:gd name="T88" fmla="*/ 355 w 363"/>
              <a:gd name="T89" fmla="*/ 543 h 1113"/>
              <a:gd name="T90" fmla="*/ 363 w 363"/>
              <a:gd name="T91" fmla="*/ 532 h 1113"/>
              <a:gd name="T92" fmla="*/ 309 w 363"/>
              <a:gd name="T93" fmla="*/ 413 h 1113"/>
              <a:gd name="T94" fmla="*/ 331 w 363"/>
              <a:gd name="T95" fmla="*/ 408 h 1113"/>
              <a:gd name="T96" fmla="*/ 346 w 363"/>
              <a:gd name="T97" fmla="*/ 397 h 1113"/>
              <a:gd name="T98" fmla="*/ 344 w 363"/>
              <a:gd name="T99" fmla="*/ 359 h 1113"/>
              <a:gd name="T100" fmla="*/ 331 w 363"/>
              <a:gd name="T101" fmla="*/ 299 h 1113"/>
              <a:gd name="T102" fmla="*/ 302 w 363"/>
              <a:gd name="T103" fmla="*/ 219 h 1113"/>
              <a:gd name="T104" fmla="*/ 215 w 363"/>
              <a:gd name="T105" fmla="*/ 165 h 1113"/>
              <a:gd name="T106" fmla="*/ 192 w 363"/>
              <a:gd name="T107" fmla="*/ 145 h 1113"/>
              <a:gd name="T108" fmla="*/ 192 w 363"/>
              <a:gd name="T109" fmla="*/ 122 h 1113"/>
              <a:gd name="T110" fmla="*/ 202 w 363"/>
              <a:gd name="T111" fmla="*/ 111 h 1113"/>
              <a:gd name="T112" fmla="*/ 206 w 363"/>
              <a:gd name="T113" fmla="*/ 78 h 1113"/>
              <a:gd name="T114" fmla="*/ 206 w 363"/>
              <a:gd name="T115" fmla="*/ 56 h 1113"/>
              <a:gd name="T116" fmla="*/ 196 w 363"/>
              <a:gd name="T117" fmla="*/ 27 h 1113"/>
              <a:gd name="T118" fmla="*/ 180 w 363"/>
              <a:gd name="T119" fmla="*/ 22 h 1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63" h="1113">
                <a:moveTo>
                  <a:pt x="180" y="22"/>
                </a:moveTo>
                <a:lnTo>
                  <a:pt x="180" y="22"/>
                </a:lnTo>
                <a:lnTo>
                  <a:pt x="177" y="16"/>
                </a:lnTo>
                <a:lnTo>
                  <a:pt x="173" y="12"/>
                </a:lnTo>
                <a:lnTo>
                  <a:pt x="171" y="9"/>
                </a:lnTo>
                <a:lnTo>
                  <a:pt x="169" y="9"/>
                </a:lnTo>
                <a:lnTo>
                  <a:pt x="169" y="9"/>
                </a:lnTo>
                <a:lnTo>
                  <a:pt x="137" y="0"/>
                </a:lnTo>
                <a:lnTo>
                  <a:pt x="137" y="0"/>
                </a:lnTo>
                <a:lnTo>
                  <a:pt x="133" y="0"/>
                </a:lnTo>
                <a:lnTo>
                  <a:pt x="129" y="0"/>
                </a:lnTo>
                <a:lnTo>
                  <a:pt x="118" y="4"/>
                </a:lnTo>
                <a:lnTo>
                  <a:pt x="110" y="8"/>
                </a:lnTo>
                <a:lnTo>
                  <a:pt x="103" y="14"/>
                </a:lnTo>
                <a:lnTo>
                  <a:pt x="103" y="14"/>
                </a:lnTo>
                <a:lnTo>
                  <a:pt x="92" y="28"/>
                </a:lnTo>
                <a:lnTo>
                  <a:pt x="85" y="36"/>
                </a:lnTo>
                <a:lnTo>
                  <a:pt x="83" y="40"/>
                </a:lnTo>
                <a:lnTo>
                  <a:pt x="82" y="43"/>
                </a:lnTo>
                <a:lnTo>
                  <a:pt x="82" y="43"/>
                </a:lnTo>
                <a:lnTo>
                  <a:pt x="79" y="57"/>
                </a:lnTo>
                <a:lnTo>
                  <a:pt x="78" y="63"/>
                </a:lnTo>
                <a:lnTo>
                  <a:pt x="78" y="65"/>
                </a:lnTo>
                <a:lnTo>
                  <a:pt x="79" y="66"/>
                </a:lnTo>
                <a:lnTo>
                  <a:pt x="79" y="66"/>
                </a:lnTo>
                <a:lnTo>
                  <a:pt x="84" y="73"/>
                </a:lnTo>
                <a:lnTo>
                  <a:pt x="87" y="78"/>
                </a:lnTo>
                <a:lnTo>
                  <a:pt x="87" y="78"/>
                </a:lnTo>
                <a:lnTo>
                  <a:pt x="89" y="117"/>
                </a:lnTo>
                <a:lnTo>
                  <a:pt x="89" y="117"/>
                </a:lnTo>
                <a:lnTo>
                  <a:pt x="92" y="128"/>
                </a:lnTo>
                <a:lnTo>
                  <a:pt x="95" y="139"/>
                </a:lnTo>
                <a:lnTo>
                  <a:pt x="98" y="149"/>
                </a:lnTo>
                <a:lnTo>
                  <a:pt x="101" y="153"/>
                </a:lnTo>
                <a:lnTo>
                  <a:pt x="101" y="153"/>
                </a:lnTo>
                <a:lnTo>
                  <a:pt x="106" y="161"/>
                </a:lnTo>
                <a:lnTo>
                  <a:pt x="111" y="166"/>
                </a:lnTo>
                <a:lnTo>
                  <a:pt x="112" y="167"/>
                </a:lnTo>
                <a:lnTo>
                  <a:pt x="114" y="167"/>
                </a:lnTo>
                <a:lnTo>
                  <a:pt x="114" y="167"/>
                </a:lnTo>
                <a:lnTo>
                  <a:pt x="117" y="167"/>
                </a:lnTo>
                <a:lnTo>
                  <a:pt x="118" y="167"/>
                </a:lnTo>
                <a:lnTo>
                  <a:pt x="103" y="178"/>
                </a:lnTo>
                <a:lnTo>
                  <a:pt x="103" y="178"/>
                </a:lnTo>
                <a:lnTo>
                  <a:pt x="89" y="179"/>
                </a:lnTo>
                <a:lnTo>
                  <a:pt x="78" y="183"/>
                </a:lnTo>
                <a:lnTo>
                  <a:pt x="74" y="184"/>
                </a:lnTo>
                <a:lnTo>
                  <a:pt x="72" y="186"/>
                </a:lnTo>
                <a:lnTo>
                  <a:pt x="45" y="217"/>
                </a:lnTo>
                <a:lnTo>
                  <a:pt x="21" y="347"/>
                </a:lnTo>
                <a:lnTo>
                  <a:pt x="21" y="347"/>
                </a:lnTo>
                <a:lnTo>
                  <a:pt x="6" y="471"/>
                </a:lnTo>
                <a:lnTo>
                  <a:pt x="6" y="471"/>
                </a:lnTo>
                <a:lnTo>
                  <a:pt x="6" y="477"/>
                </a:lnTo>
                <a:lnTo>
                  <a:pt x="7" y="481"/>
                </a:lnTo>
                <a:lnTo>
                  <a:pt x="8" y="484"/>
                </a:lnTo>
                <a:lnTo>
                  <a:pt x="8" y="484"/>
                </a:lnTo>
                <a:lnTo>
                  <a:pt x="11" y="487"/>
                </a:lnTo>
                <a:lnTo>
                  <a:pt x="12" y="491"/>
                </a:lnTo>
                <a:lnTo>
                  <a:pt x="14" y="496"/>
                </a:lnTo>
                <a:lnTo>
                  <a:pt x="14" y="496"/>
                </a:lnTo>
                <a:lnTo>
                  <a:pt x="12" y="506"/>
                </a:lnTo>
                <a:lnTo>
                  <a:pt x="11" y="520"/>
                </a:lnTo>
                <a:lnTo>
                  <a:pt x="8" y="537"/>
                </a:lnTo>
                <a:lnTo>
                  <a:pt x="11" y="544"/>
                </a:lnTo>
                <a:lnTo>
                  <a:pt x="11" y="544"/>
                </a:lnTo>
                <a:lnTo>
                  <a:pt x="9" y="547"/>
                </a:lnTo>
                <a:lnTo>
                  <a:pt x="7" y="549"/>
                </a:lnTo>
                <a:lnTo>
                  <a:pt x="6" y="552"/>
                </a:lnTo>
                <a:lnTo>
                  <a:pt x="6" y="552"/>
                </a:lnTo>
                <a:lnTo>
                  <a:pt x="2" y="561"/>
                </a:lnTo>
                <a:lnTo>
                  <a:pt x="0" y="571"/>
                </a:lnTo>
                <a:lnTo>
                  <a:pt x="0" y="571"/>
                </a:lnTo>
                <a:lnTo>
                  <a:pt x="0" y="576"/>
                </a:lnTo>
                <a:lnTo>
                  <a:pt x="2" y="583"/>
                </a:lnTo>
                <a:lnTo>
                  <a:pt x="6" y="591"/>
                </a:lnTo>
                <a:lnTo>
                  <a:pt x="16" y="602"/>
                </a:lnTo>
                <a:lnTo>
                  <a:pt x="16" y="602"/>
                </a:lnTo>
                <a:lnTo>
                  <a:pt x="9" y="637"/>
                </a:lnTo>
                <a:lnTo>
                  <a:pt x="6" y="664"/>
                </a:lnTo>
                <a:lnTo>
                  <a:pt x="5" y="675"/>
                </a:lnTo>
                <a:lnTo>
                  <a:pt x="6" y="682"/>
                </a:lnTo>
                <a:lnTo>
                  <a:pt x="6" y="682"/>
                </a:lnTo>
                <a:lnTo>
                  <a:pt x="12" y="702"/>
                </a:lnTo>
                <a:lnTo>
                  <a:pt x="16" y="711"/>
                </a:lnTo>
                <a:lnTo>
                  <a:pt x="19" y="715"/>
                </a:lnTo>
                <a:lnTo>
                  <a:pt x="19" y="715"/>
                </a:lnTo>
                <a:lnTo>
                  <a:pt x="20" y="740"/>
                </a:lnTo>
                <a:lnTo>
                  <a:pt x="21" y="777"/>
                </a:lnTo>
                <a:lnTo>
                  <a:pt x="21" y="777"/>
                </a:lnTo>
                <a:lnTo>
                  <a:pt x="22" y="783"/>
                </a:lnTo>
                <a:lnTo>
                  <a:pt x="24" y="791"/>
                </a:lnTo>
                <a:lnTo>
                  <a:pt x="31" y="810"/>
                </a:lnTo>
                <a:lnTo>
                  <a:pt x="39" y="828"/>
                </a:lnTo>
                <a:lnTo>
                  <a:pt x="44" y="835"/>
                </a:lnTo>
                <a:lnTo>
                  <a:pt x="48" y="839"/>
                </a:lnTo>
                <a:lnTo>
                  <a:pt x="48" y="839"/>
                </a:lnTo>
                <a:lnTo>
                  <a:pt x="54" y="847"/>
                </a:lnTo>
                <a:lnTo>
                  <a:pt x="63" y="860"/>
                </a:lnTo>
                <a:lnTo>
                  <a:pt x="85" y="896"/>
                </a:lnTo>
                <a:lnTo>
                  <a:pt x="116" y="948"/>
                </a:lnTo>
                <a:lnTo>
                  <a:pt x="116" y="948"/>
                </a:lnTo>
                <a:lnTo>
                  <a:pt x="120" y="951"/>
                </a:lnTo>
                <a:lnTo>
                  <a:pt x="124" y="957"/>
                </a:lnTo>
                <a:lnTo>
                  <a:pt x="132" y="963"/>
                </a:lnTo>
                <a:lnTo>
                  <a:pt x="132" y="963"/>
                </a:lnTo>
                <a:lnTo>
                  <a:pt x="124" y="977"/>
                </a:lnTo>
                <a:lnTo>
                  <a:pt x="120" y="988"/>
                </a:lnTo>
                <a:lnTo>
                  <a:pt x="116" y="996"/>
                </a:lnTo>
                <a:lnTo>
                  <a:pt x="116" y="996"/>
                </a:lnTo>
                <a:lnTo>
                  <a:pt x="114" y="1001"/>
                </a:lnTo>
                <a:lnTo>
                  <a:pt x="110" y="1010"/>
                </a:lnTo>
                <a:lnTo>
                  <a:pt x="110" y="1015"/>
                </a:lnTo>
                <a:lnTo>
                  <a:pt x="110" y="1018"/>
                </a:lnTo>
                <a:lnTo>
                  <a:pt x="112" y="1021"/>
                </a:lnTo>
                <a:lnTo>
                  <a:pt x="116" y="1025"/>
                </a:lnTo>
                <a:lnTo>
                  <a:pt x="116" y="1025"/>
                </a:lnTo>
                <a:lnTo>
                  <a:pt x="122" y="1026"/>
                </a:lnTo>
                <a:lnTo>
                  <a:pt x="129" y="1025"/>
                </a:lnTo>
                <a:lnTo>
                  <a:pt x="134" y="1024"/>
                </a:lnTo>
                <a:lnTo>
                  <a:pt x="140" y="1021"/>
                </a:lnTo>
                <a:lnTo>
                  <a:pt x="148" y="1016"/>
                </a:lnTo>
                <a:lnTo>
                  <a:pt x="151" y="1013"/>
                </a:lnTo>
                <a:lnTo>
                  <a:pt x="151" y="1013"/>
                </a:lnTo>
                <a:lnTo>
                  <a:pt x="154" y="1006"/>
                </a:lnTo>
                <a:lnTo>
                  <a:pt x="156" y="1001"/>
                </a:lnTo>
                <a:lnTo>
                  <a:pt x="159" y="998"/>
                </a:lnTo>
                <a:lnTo>
                  <a:pt x="159" y="998"/>
                </a:lnTo>
                <a:lnTo>
                  <a:pt x="159" y="1002"/>
                </a:lnTo>
                <a:lnTo>
                  <a:pt x="156" y="1013"/>
                </a:lnTo>
                <a:lnTo>
                  <a:pt x="153" y="1025"/>
                </a:lnTo>
                <a:lnTo>
                  <a:pt x="152" y="1028"/>
                </a:lnTo>
                <a:lnTo>
                  <a:pt x="151" y="1029"/>
                </a:lnTo>
                <a:lnTo>
                  <a:pt x="151" y="1029"/>
                </a:lnTo>
                <a:lnTo>
                  <a:pt x="149" y="1032"/>
                </a:lnTo>
                <a:lnTo>
                  <a:pt x="146" y="1038"/>
                </a:lnTo>
                <a:lnTo>
                  <a:pt x="143" y="1048"/>
                </a:lnTo>
                <a:lnTo>
                  <a:pt x="143" y="1048"/>
                </a:lnTo>
                <a:lnTo>
                  <a:pt x="135" y="1060"/>
                </a:lnTo>
                <a:lnTo>
                  <a:pt x="132" y="1072"/>
                </a:lnTo>
                <a:lnTo>
                  <a:pt x="130" y="1078"/>
                </a:lnTo>
                <a:lnTo>
                  <a:pt x="130" y="1085"/>
                </a:lnTo>
                <a:lnTo>
                  <a:pt x="130" y="1085"/>
                </a:lnTo>
                <a:lnTo>
                  <a:pt x="129" y="1098"/>
                </a:lnTo>
                <a:lnTo>
                  <a:pt x="129" y="1107"/>
                </a:lnTo>
                <a:lnTo>
                  <a:pt x="130" y="1111"/>
                </a:lnTo>
                <a:lnTo>
                  <a:pt x="133" y="1113"/>
                </a:lnTo>
                <a:lnTo>
                  <a:pt x="136" y="1113"/>
                </a:lnTo>
                <a:lnTo>
                  <a:pt x="143" y="1112"/>
                </a:lnTo>
                <a:lnTo>
                  <a:pt x="143" y="1112"/>
                </a:lnTo>
                <a:lnTo>
                  <a:pt x="158" y="1107"/>
                </a:lnTo>
                <a:lnTo>
                  <a:pt x="172" y="1104"/>
                </a:lnTo>
                <a:lnTo>
                  <a:pt x="179" y="1102"/>
                </a:lnTo>
                <a:lnTo>
                  <a:pt x="184" y="1099"/>
                </a:lnTo>
                <a:lnTo>
                  <a:pt x="189" y="1097"/>
                </a:lnTo>
                <a:lnTo>
                  <a:pt x="193" y="1093"/>
                </a:lnTo>
                <a:lnTo>
                  <a:pt x="193" y="1093"/>
                </a:lnTo>
                <a:lnTo>
                  <a:pt x="203" y="1075"/>
                </a:lnTo>
                <a:lnTo>
                  <a:pt x="218" y="1046"/>
                </a:lnTo>
                <a:lnTo>
                  <a:pt x="232" y="1019"/>
                </a:lnTo>
                <a:lnTo>
                  <a:pt x="238" y="1006"/>
                </a:lnTo>
                <a:lnTo>
                  <a:pt x="238" y="1006"/>
                </a:lnTo>
                <a:lnTo>
                  <a:pt x="241" y="981"/>
                </a:lnTo>
                <a:lnTo>
                  <a:pt x="246" y="959"/>
                </a:lnTo>
                <a:lnTo>
                  <a:pt x="246" y="919"/>
                </a:lnTo>
                <a:lnTo>
                  <a:pt x="267" y="703"/>
                </a:lnTo>
                <a:lnTo>
                  <a:pt x="269" y="637"/>
                </a:lnTo>
                <a:lnTo>
                  <a:pt x="277" y="591"/>
                </a:lnTo>
                <a:lnTo>
                  <a:pt x="277" y="591"/>
                </a:lnTo>
                <a:lnTo>
                  <a:pt x="296" y="587"/>
                </a:lnTo>
                <a:lnTo>
                  <a:pt x="312" y="581"/>
                </a:lnTo>
                <a:lnTo>
                  <a:pt x="318" y="578"/>
                </a:lnTo>
                <a:lnTo>
                  <a:pt x="325" y="573"/>
                </a:lnTo>
                <a:lnTo>
                  <a:pt x="325" y="573"/>
                </a:lnTo>
                <a:lnTo>
                  <a:pt x="334" y="566"/>
                </a:lnTo>
                <a:lnTo>
                  <a:pt x="340" y="558"/>
                </a:lnTo>
                <a:lnTo>
                  <a:pt x="344" y="552"/>
                </a:lnTo>
                <a:lnTo>
                  <a:pt x="348" y="547"/>
                </a:lnTo>
                <a:lnTo>
                  <a:pt x="348" y="547"/>
                </a:lnTo>
                <a:lnTo>
                  <a:pt x="355" y="543"/>
                </a:lnTo>
                <a:lnTo>
                  <a:pt x="360" y="540"/>
                </a:lnTo>
                <a:lnTo>
                  <a:pt x="362" y="538"/>
                </a:lnTo>
                <a:lnTo>
                  <a:pt x="363" y="535"/>
                </a:lnTo>
                <a:lnTo>
                  <a:pt x="363" y="532"/>
                </a:lnTo>
                <a:lnTo>
                  <a:pt x="362" y="529"/>
                </a:lnTo>
                <a:lnTo>
                  <a:pt x="362" y="529"/>
                </a:lnTo>
                <a:lnTo>
                  <a:pt x="334" y="466"/>
                </a:lnTo>
                <a:lnTo>
                  <a:pt x="309" y="413"/>
                </a:lnTo>
                <a:lnTo>
                  <a:pt x="309" y="413"/>
                </a:lnTo>
                <a:lnTo>
                  <a:pt x="314" y="413"/>
                </a:lnTo>
                <a:lnTo>
                  <a:pt x="325" y="410"/>
                </a:lnTo>
                <a:lnTo>
                  <a:pt x="331" y="408"/>
                </a:lnTo>
                <a:lnTo>
                  <a:pt x="337" y="406"/>
                </a:lnTo>
                <a:lnTo>
                  <a:pt x="342" y="401"/>
                </a:lnTo>
                <a:lnTo>
                  <a:pt x="346" y="397"/>
                </a:lnTo>
                <a:lnTo>
                  <a:pt x="346" y="397"/>
                </a:lnTo>
                <a:lnTo>
                  <a:pt x="347" y="392"/>
                </a:lnTo>
                <a:lnTo>
                  <a:pt x="347" y="388"/>
                </a:lnTo>
                <a:lnTo>
                  <a:pt x="347" y="375"/>
                </a:lnTo>
                <a:lnTo>
                  <a:pt x="344" y="359"/>
                </a:lnTo>
                <a:lnTo>
                  <a:pt x="341" y="342"/>
                </a:lnTo>
                <a:lnTo>
                  <a:pt x="334" y="312"/>
                </a:lnTo>
                <a:lnTo>
                  <a:pt x="331" y="299"/>
                </a:lnTo>
                <a:lnTo>
                  <a:pt x="331" y="299"/>
                </a:lnTo>
                <a:lnTo>
                  <a:pt x="319" y="265"/>
                </a:lnTo>
                <a:lnTo>
                  <a:pt x="306" y="228"/>
                </a:lnTo>
                <a:lnTo>
                  <a:pt x="306" y="228"/>
                </a:lnTo>
                <a:lnTo>
                  <a:pt x="302" y="219"/>
                </a:lnTo>
                <a:lnTo>
                  <a:pt x="294" y="208"/>
                </a:lnTo>
                <a:lnTo>
                  <a:pt x="283" y="194"/>
                </a:lnTo>
                <a:lnTo>
                  <a:pt x="215" y="165"/>
                </a:lnTo>
                <a:lnTo>
                  <a:pt x="215" y="165"/>
                </a:lnTo>
                <a:lnTo>
                  <a:pt x="207" y="160"/>
                </a:lnTo>
                <a:lnTo>
                  <a:pt x="198" y="153"/>
                </a:lnTo>
                <a:lnTo>
                  <a:pt x="198" y="153"/>
                </a:lnTo>
                <a:lnTo>
                  <a:pt x="192" y="145"/>
                </a:lnTo>
                <a:lnTo>
                  <a:pt x="188" y="136"/>
                </a:lnTo>
                <a:lnTo>
                  <a:pt x="188" y="124"/>
                </a:lnTo>
                <a:lnTo>
                  <a:pt x="188" y="124"/>
                </a:lnTo>
                <a:lnTo>
                  <a:pt x="192" y="122"/>
                </a:lnTo>
                <a:lnTo>
                  <a:pt x="197" y="119"/>
                </a:lnTo>
                <a:lnTo>
                  <a:pt x="201" y="114"/>
                </a:lnTo>
                <a:lnTo>
                  <a:pt x="201" y="114"/>
                </a:lnTo>
                <a:lnTo>
                  <a:pt x="202" y="111"/>
                </a:lnTo>
                <a:lnTo>
                  <a:pt x="203" y="105"/>
                </a:lnTo>
                <a:lnTo>
                  <a:pt x="206" y="93"/>
                </a:lnTo>
                <a:lnTo>
                  <a:pt x="206" y="78"/>
                </a:lnTo>
                <a:lnTo>
                  <a:pt x="206" y="78"/>
                </a:lnTo>
                <a:lnTo>
                  <a:pt x="206" y="74"/>
                </a:lnTo>
                <a:lnTo>
                  <a:pt x="206" y="64"/>
                </a:lnTo>
                <a:lnTo>
                  <a:pt x="206" y="64"/>
                </a:lnTo>
                <a:lnTo>
                  <a:pt x="206" y="56"/>
                </a:lnTo>
                <a:lnTo>
                  <a:pt x="203" y="45"/>
                </a:lnTo>
                <a:lnTo>
                  <a:pt x="200" y="35"/>
                </a:lnTo>
                <a:lnTo>
                  <a:pt x="196" y="27"/>
                </a:lnTo>
                <a:lnTo>
                  <a:pt x="196" y="27"/>
                </a:lnTo>
                <a:lnTo>
                  <a:pt x="193" y="25"/>
                </a:lnTo>
                <a:lnTo>
                  <a:pt x="190" y="24"/>
                </a:lnTo>
                <a:lnTo>
                  <a:pt x="185" y="22"/>
                </a:lnTo>
                <a:lnTo>
                  <a:pt x="180" y="22"/>
                </a:lnTo>
                <a:lnTo>
                  <a:pt x="180" y="22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Freeform 6"/>
          <p:cNvSpPr>
            <a:spLocks/>
          </p:cNvSpPr>
          <p:nvPr/>
        </p:nvSpPr>
        <p:spPr bwMode="auto">
          <a:xfrm>
            <a:off x="886115" y="2683486"/>
            <a:ext cx="673727" cy="1726014"/>
          </a:xfrm>
          <a:custGeom>
            <a:avLst/>
            <a:gdLst>
              <a:gd name="T0" fmla="*/ 263 w 614"/>
              <a:gd name="T1" fmla="*/ 14 h 1573"/>
              <a:gd name="T2" fmla="*/ 236 w 614"/>
              <a:gd name="T3" fmla="*/ 57 h 1573"/>
              <a:gd name="T4" fmla="*/ 259 w 614"/>
              <a:gd name="T5" fmla="*/ 131 h 1573"/>
              <a:gd name="T6" fmla="*/ 254 w 614"/>
              <a:gd name="T7" fmla="*/ 165 h 1573"/>
              <a:gd name="T8" fmla="*/ 100 w 614"/>
              <a:gd name="T9" fmla="*/ 275 h 1573"/>
              <a:gd name="T10" fmla="*/ 50 w 614"/>
              <a:gd name="T11" fmla="*/ 407 h 1573"/>
              <a:gd name="T12" fmla="*/ 0 w 614"/>
              <a:gd name="T13" fmla="*/ 659 h 1573"/>
              <a:gd name="T14" fmla="*/ 52 w 614"/>
              <a:gd name="T15" fmla="*/ 732 h 1573"/>
              <a:gd name="T16" fmla="*/ 55 w 614"/>
              <a:gd name="T17" fmla="*/ 844 h 1573"/>
              <a:gd name="T18" fmla="*/ 85 w 614"/>
              <a:gd name="T19" fmla="*/ 864 h 1573"/>
              <a:gd name="T20" fmla="*/ 100 w 614"/>
              <a:gd name="T21" fmla="*/ 819 h 1573"/>
              <a:gd name="T22" fmla="*/ 118 w 614"/>
              <a:gd name="T23" fmla="*/ 828 h 1573"/>
              <a:gd name="T24" fmla="*/ 129 w 614"/>
              <a:gd name="T25" fmla="*/ 779 h 1573"/>
              <a:gd name="T26" fmla="*/ 144 w 614"/>
              <a:gd name="T27" fmla="*/ 859 h 1573"/>
              <a:gd name="T28" fmla="*/ 181 w 614"/>
              <a:gd name="T29" fmla="*/ 1215 h 1573"/>
              <a:gd name="T30" fmla="*/ 182 w 614"/>
              <a:gd name="T31" fmla="*/ 1391 h 1573"/>
              <a:gd name="T32" fmla="*/ 204 w 614"/>
              <a:gd name="T33" fmla="*/ 1483 h 1573"/>
              <a:gd name="T34" fmla="*/ 219 w 614"/>
              <a:gd name="T35" fmla="*/ 1527 h 1573"/>
              <a:gd name="T36" fmla="*/ 201 w 614"/>
              <a:gd name="T37" fmla="*/ 1561 h 1573"/>
              <a:gd name="T38" fmla="*/ 269 w 614"/>
              <a:gd name="T39" fmla="*/ 1573 h 1573"/>
              <a:gd name="T40" fmla="*/ 309 w 614"/>
              <a:gd name="T41" fmla="*/ 1563 h 1573"/>
              <a:gd name="T42" fmla="*/ 320 w 614"/>
              <a:gd name="T43" fmla="*/ 1485 h 1573"/>
              <a:gd name="T44" fmla="*/ 313 w 614"/>
              <a:gd name="T45" fmla="*/ 1380 h 1573"/>
              <a:gd name="T46" fmla="*/ 310 w 614"/>
              <a:gd name="T47" fmla="*/ 1167 h 1573"/>
              <a:gd name="T48" fmla="*/ 324 w 614"/>
              <a:gd name="T49" fmla="*/ 988 h 1573"/>
              <a:gd name="T50" fmla="*/ 364 w 614"/>
              <a:gd name="T51" fmla="*/ 1096 h 1573"/>
              <a:gd name="T52" fmla="*/ 370 w 614"/>
              <a:gd name="T53" fmla="*/ 1167 h 1573"/>
              <a:gd name="T54" fmla="*/ 373 w 614"/>
              <a:gd name="T55" fmla="*/ 1381 h 1573"/>
              <a:gd name="T56" fmla="*/ 384 w 614"/>
              <a:gd name="T57" fmla="*/ 1483 h 1573"/>
              <a:gd name="T58" fmla="*/ 383 w 614"/>
              <a:gd name="T59" fmla="*/ 1524 h 1573"/>
              <a:gd name="T60" fmla="*/ 456 w 614"/>
              <a:gd name="T61" fmla="*/ 1539 h 1573"/>
              <a:gd name="T62" fmla="*/ 520 w 614"/>
              <a:gd name="T63" fmla="*/ 1523 h 1573"/>
              <a:gd name="T64" fmla="*/ 494 w 614"/>
              <a:gd name="T65" fmla="*/ 1462 h 1573"/>
              <a:gd name="T66" fmla="*/ 509 w 614"/>
              <a:gd name="T67" fmla="*/ 1398 h 1573"/>
              <a:gd name="T68" fmla="*/ 489 w 614"/>
              <a:gd name="T69" fmla="*/ 995 h 1573"/>
              <a:gd name="T70" fmla="*/ 484 w 614"/>
              <a:gd name="T71" fmla="*/ 914 h 1573"/>
              <a:gd name="T72" fmla="*/ 509 w 614"/>
              <a:gd name="T73" fmla="*/ 749 h 1573"/>
              <a:gd name="T74" fmla="*/ 499 w 614"/>
              <a:gd name="T75" fmla="*/ 589 h 1573"/>
              <a:gd name="T76" fmla="*/ 534 w 614"/>
              <a:gd name="T77" fmla="*/ 759 h 1573"/>
              <a:gd name="T78" fmla="*/ 519 w 614"/>
              <a:gd name="T79" fmla="*/ 930 h 1573"/>
              <a:gd name="T80" fmla="*/ 526 w 614"/>
              <a:gd name="T81" fmla="*/ 940 h 1573"/>
              <a:gd name="T82" fmla="*/ 528 w 614"/>
              <a:gd name="T83" fmla="*/ 955 h 1573"/>
              <a:gd name="T84" fmla="*/ 569 w 614"/>
              <a:gd name="T85" fmla="*/ 940 h 1573"/>
              <a:gd name="T86" fmla="*/ 579 w 614"/>
              <a:gd name="T87" fmla="*/ 889 h 1573"/>
              <a:gd name="T88" fmla="*/ 579 w 614"/>
              <a:gd name="T89" fmla="*/ 814 h 1573"/>
              <a:gd name="T90" fmla="*/ 612 w 614"/>
              <a:gd name="T91" fmla="*/ 724 h 1573"/>
              <a:gd name="T92" fmla="*/ 590 w 614"/>
              <a:gd name="T93" fmla="*/ 664 h 1573"/>
              <a:gd name="T94" fmla="*/ 566 w 614"/>
              <a:gd name="T95" fmla="*/ 417 h 1573"/>
              <a:gd name="T96" fmla="*/ 468 w 614"/>
              <a:gd name="T97" fmla="*/ 301 h 1573"/>
              <a:gd name="T98" fmla="*/ 424 w 614"/>
              <a:gd name="T99" fmla="*/ 250 h 1573"/>
              <a:gd name="T100" fmla="*/ 384 w 614"/>
              <a:gd name="T101" fmla="*/ 199 h 1573"/>
              <a:gd name="T102" fmla="*/ 410 w 614"/>
              <a:gd name="T103" fmla="*/ 149 h 1573"/>
              <a:gd name="T104" fmla="*/ 428 w 614"/>
              <a:gd name="T105" fmla="*/ 114 h 1573"/>
              <a:gd name="T106" fmla="*/ 429 w 614"/>
              <a:gd name="T107" fmla="*/ 40 h 1573"/>
              <a:gd name="T108" fmla="*/ 360 w 614"/>
              <a:gd name="T109" fmla="*/ 5 h 15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614" h="1573">
                <a:moveTo>
                  <a:pt x="334" y="0"/>
                </a:moveTo>
                <a:lnTo>
                  <a:pt x="334" y="0"/>
                </a:lnTo>
                <a:lnTo>
                  <a:pt x="322" y="1"/>
                </a:lnTo>
                <a:lnTo>
                  <a:pt x="309" y="3"/>
                </a:lnTo>
                <a:lnTo>
                  <a:pt x="293" y="4"/>
                </a:lnTo>
                <a:lnTo>
                  <a:pt x="278" y="8"/>
                </a:lnTo>
                <a:lnTo>
                  <a:pt x="263" y="14"/>
                </a:lnTo>
                <a:lnTo>
                  <a:pt x="257" y="16"/>
                </a:lnTo>
                <a:lnTo>
                  <a:pt x="252" y="20"/>
                </a:lnTo>
                <a:lnTo>
                  <a:pt x="247" y="25"/>
                </a:lnTo>
                <a:lnTo>
                  <a:pt x="244" y="30"/>
                </a:lnTo>
                <a:lnTo>
                  <a:pt x="244" y="30"/>
                </a:lnTo>
                <a:lnTo>
                  <a:pt x="238" y="46"/>
                </a:lnTo>
                <a:lnTo>
                  <a:pt x="236" y="57"/>
                </a:lnTo>
                <a:lnTo>
                  <a:pt x="234" y="61"/>
                </a:lnTo>
                <a:lnTo>
                  <a:pt x="236" y="65"/>
                </a:lnTo>
                <a:lnTo>
                  <a:pt x="239" y="75"/>
                </a:lnTo>
                <a:lnTo>
                  <a:pt x="239" y="75"/>
                </a:lnTo>
                <a:lnTo>
                  <a:pt x="252" y="109"/>
                </a:lnTo>
                <a:lnTo>
                  <a:pt x="258" y="125"/>
                </a:lnTo>
                <a:lnTo>
                  <a:pt x="259" y="131"/>
                </a:lnTo>
                <a:lnTo>
                  <a:pt x="259" y="135"/>
                </a:lnTo>
                <a:lnTo>
                  <a:pt x="259" y="135"/>
                </a:lnTo>
                <a:lnTo>
                  <a:pt x="256" y="149"/>
                </a:lnTo>
                <a:lnTo>
                  <a:pt x="253" y="157"/>
                </a:lnTo>
                <a:lnTo>
                  <a:pt x="253" y="161"/>
                </a:lnTo>
                <a:lnTo>
                  <a:pt x="254" y="165"/>
                </a:lnTo>
                <a:lnTo>
                  <a:pt x="254" y="165"/>
                </a:lnTo>
                <a:lnTo>
                  <a:pt x="258" y="172"/>
                </a:lnTo>
                <a:lnTo>
                  <a:pt x="263" y="179"/>
                </a:lnTo>
                <a:lnTo>
                  <a:pt x="269" y="185"/>
                </a:lnTo>
                <a:lnTo>
                  <a:pt x="254" y="210"/>
                </a:lnTo>
                <a:lnTo>
                  <a:pt x="179" y="235"/>
                </a:lnTo>
                <a:lnTo>
                  <a:pt x="100" y="275"/>
                </a:lnTo>
                <a:lnTo>
                  <a:pt x="100" y="275"/>
                </a:lnTo>
                <a:lnTo>
                  <a:pt x="85" y="308"/>
                </a:lnTo>
                <a:lnTo>
                  <a:pt x="72" y="335"/>
                </a:lnTo>
                <a:lnTo>
                  <a:pt x="65" y="355"/>
                </a:lnTo>
                <a:lnTo>
                  <a:pt x="65" y="355"/>
                </a:lnTo>
                <a:lnTo>
                  <a:pt x="55" y="382"/>
                </a:lnTo>
                <a:lnTo>
                  <a:pt x="51" y="398"/>
                </a:lnTo>
                <a:lnTo>
                  <a:pt x="50" y="407"/>
                </a:lnTo>
                <a:lnTo>
                  <a:pt x="50" y="415"/>
                </a:lnTo>
                <a:lnTo>
                  <a:pt x="50" y="415"/>
                </a:lnTo>
                <a:lnTo>
                  <a:pt x="50" y="428"/>
                </a:lnTo>
                <a:lnTo>
                  <a:pt x="47" y="452"/>
                </a:lnTo>
                <a:lnTo>
                  <a:pt x="40" y="514"/>
                </a:lnTo>
                <a:lnTo>
                  <a:pt x="30" y="599"/>
                </a:lnTo>
                <a:lnTo>
                  <a:pt x="0" y="659"/>
                </a:lnTo>
                <a:lnTo>
                  <a:pt x="0" y="659"/>
                </a:lnTo>
                <a:lnTo>
                  <a:pt x="35" y="679"/>
                </a:lnTo>
                <a:lnTo>
                  <a:pt x="35" y="679"/>
                </a:lnTo>
                <a:lnTo>
                  <a:pt x="37" y="683"/>
                </a:lnTo>
                <a:lnTo>
                  <a:pt x="41" y="690"/>
                </a:lnTo>
                <a:lnTo>
                  <a:pt x="47" y="710"/>
                </a:lnTo>
                <a:lnTo>
                  <a:pt x="52" y="732"/>
                </a:lnTo>
                <a:lnTo>
                  <a:pt x="55" y="744"/>
                </a:lnTo>
                <a:lnTo>
                  <a:pt x="55" y="744"/>
                </a:lnTo>
                <a:lnTo>
                  <a:pt x="52" y="790"/>
                </a:lnTo>
                <a:lnTo>
                  <a:pt x="52" y="823"/>
                </a:lnTo>
                <a:lnTo>
                  <a:pt x="52" y="835"/>
                </a:lnTo>
                <a:lnTo>
                  <a:pt x="55" y="844"/>
                </a:lnTo>
                <a:lnTo>
                  <a:pt x="55" y="844"/>
                </a:lnTo>
                <a:lnTo>
                  <a:pt x="58" y="849"/>
                </a:lnTo>
                <a:lnTo>
                  <a:pt x="62" y="854"/>
                </a:lnTo>
                <a:lnTo>
                  <a:pt x="67" y="857"/>
                </a:lnTo>
                <a:lnTo>
                  <a:pt x="72" y="859"/>
                </a:lnTo>
                <a:lnTo>
                  <a:pt x="81" y="863"/>
                </a:lnTo>
                <a:lnTo>
                  <a:pt x="85" y="864"/>
                </a:lnTo>
                <a:lnTo>
                  <a:pt x="85" y="864"/>
                </a:lnTo>
                <a:lnTo>
                  <a:pt x="85" y="857"/>
                </a:lnTo>
                <a:lnTo>
                  <a:pt x="86" y="849"/>
                </a:lnTo>
                <a:lnTo>
                  <a:pt x="90" y="839"/>
                </a:lnTo>
                <a:lnTo>
                  <a:pt x="90" y="839"/>
                </a:lnTo>
                <a:lnTo>
                  <a:pt x="97" y="823"/>
                </a:lnTo>
                <a:lnTo>
                  <a:pt x="100" y="819"/>
                </a:lnTo>
                <a:lnTo>
                  <a:pt x="100" y="819"/>
                </a:lnTo>
                <a:lnTo>
                  <a:pt x="106" y="827"/>
                </a:lnTo>
                <a:lnTo>
                  <a:pt x="110" y="832"/>
                </a:lnTo>
                <a:lnTo>
                  <a:pt x="115" y="834"/>
                </a:lnTo>
                <a:lnTo>
                  <a:pt x="115" y="834"/>
                </a:lnTo>
                <a:lnTo>
                  <a:pt x="116" y="834"/>
                </a:lnTo>
                <a:lnTo>
                  <a:pt x="117" y="833"/>
                </a:lnTo>
                <a:lnTo>
                  <a:pt x="118" y="828"/>
                </a:lnTo>
                <a:lnTo>
                  <a:pt x="120" y="814"/>
                </a:lnTo>
                <a:lnTo>
                  <a:pt x="120" y="814"/>
                </a:lnTo>
                <a:lnTo>
                  <a:pt x="120" y="803"/>
                </a:lnTo>
                <a:lnTo>
                  <a:pt x="117" y="785"/>
                </a:lnTo>
                <a:lnTo>
                  <a:pt x="115" y="764"/>
                </a:lnTo>
                <a:lnTo>
                  <a:pt x="115" y="764"/>
                </a:lnTo>
                <a:lnTo>
                  <a:pt x="129" y="779"/>
                </a:lnTo>
                <a:lnTo>
                  <a:pt x="141" y="792"/>
                </a:lnTo>
                <a:lnTo>
                  <a:pt x="143" y="797"/>
                </a:lnTo>
                <a:lnTo>
                  <a:pt x="144" y="799"/>
                </a:lnTo>
                <a:lnTo>
                  <a:pt x="144" y="799"/>
                </a:lnTo>
                <a:lnTo>
                  <a:pt x="143" y="809"/>
                </a:lnTo>
                <a:lnTo>
                  <a:pt x="144" y="827"/>
                </a:lnTo>
                <a:lnTo>
                  <a:pt x="144" y="859"/>
                </a:lnTo>
                <a:lnTo>
                  <a:pt x="144" y="939"/>
                </a:lnTo>
                <a:lnTo>
                  <a:pt x="144" y="939"/>
                </a:lnTo>
                <a:lnTo>
                  <a:pt x="151" y="976"/>
                </a:lnTo>
                <a:lnTo>
                  <a:pt x="164" y="1050"/>
                </a:lnTo>
                <a:lnTo>
                  <a:pt x="184" y="1154"/>
                </a:lnTo>
                <a:lnTo>
                  <a:pt x="184" y="1154"/>
                </a:lnTo>
                <a:lnTo>
                  <a:pt x="181" y="1215"/>
                </a:lnTo>
                <a:lnTo>
                  <a:pt x="177" y="1262"/>
                </a:lnTo>
                <a:lnTo>
                  <a:pt x="174" y="1293"/>
                </a:lnTo>
                <a:lnTo>
                  <a:pt x="174" y="1293"/>
                </a:lnTo>
                <a:lnTo>
                  <a:pt x="174" y="1305"/>
                </a:lnTo>
                <a:lnTo>
                  <a:pt x="174" y="1321"/>
                </a:lnTo>
                <a:lnTo>
                  <a:pt x="178" y="1357"/>
                </a:lnTo>
                <a:lnTo>
                  <a:pt x="182" y="1391"/>
                </a:lnTo>
                <a:lnTo>
                  <a:pt x="184" y="1408"/>
                </a:lnTo>
                <a:lnTo>
                  <a:pt x="184" y="1408"/>
                </a:lnTo>
                <a:lnTo>
                  <a:pt x="189" y="1441"/>
                </a:lnTo>
                <a:lnTo>
                  <a:pt x="194" y="1468"/>
                </a:lnTo>
                <a:lnTo>
                  <a:pt x="194" y="1468"/>
                </a:lnTo>
                <a:lnTo>
                  <a:pt x="197" y="1472"/>
                </a:lnTo>
                <a:lnTo>
                  <a:pt x="204" y="1483"/>
                </a:lnTo>
                <a:lnTo>
                  <a:pt x="204" y="1483"/>
                </a:lnTo>
                <a:lnTo>
                  <a:pt x="211" y="1492"/>
                </a:lnTo>
                <a:lnTo>
                  <a:pt x="217" y="1499"/>
                </a:lnTo>
                <a:lnTo>
                  <a:pt x="224" y="1508"/>
                </a:lnTo>
                <a:lnTo>
                  <a:pt x="224" y="1523"/>
                </a:lnTo>
                <a:lnTo>
                  <a:pt x="224" y="1523"/>
                </a:lnTo>
                <a:lnTo>
                  <a:pt x="219" y="1527"/>
                </a:lnTo>
                <a:lnTo>
                  <a:pt x="211" y="1534"/>
                </a:lnTo>
                <a:lnTo>
                  <a:pt x="206" y="1539"/>
                </a:lnTo>
                <a:lnTo>
                  <a:pt x="202" y="1546"/>
                </a:lnTo>
                <a:lnTo>
                  <a:pt x="199" y="1552"/>
                </a:lnTo>
                <a:lnTo>
                  <a:pt x="199" y="1558"/>
                </a:lnTo>
                <a:lnTo>
                  <a:pt x="199" y="1558"/>
                </a:lnTo>
                <a:lnTo>
                  <a:pt x="201" y="1561"/>
                </a:lnTo>
                <a:lnTo>
                  <a:pt x="203" y="1563"/>
                </a:lnTo>
                <a:lnTo>
                  <a:pt x="209" y="1567"/>
                </a:lnTo>
                <a:lnTo>
                  <a:pt x="218" y="1571"/>
                </a:lnTo>
                <a:lnTo>
                  <a:pt x="229" y="1572"/>
                </a:lnTo>
                <a:lnTo>
                  <a:pt x="252" y="1573"/>
                </a:lnTo>
                <a:lnTo>
                  <a:pt x="269" y="1573"/>
                </a:lnTo>
                <a:lnTo>
                  <a:pt x="269" y="1573"/>
                </a:lnTo>
                <a:lnTo>
                  <a:pt x="282" y="1573"/>
                </a:lnTo>
                <a:lnTo>
                  <a:pt x="295" y="1573"/>
                </a:lnTo>
                <a:lnTo>
                  <a:pt x="300" y="1572"/>
                </a:lnTo>
                <a:lnTo>
                  <a:pt x="304" y="1571"/>
                </a:lnTo>
                <a:lnTo>
                  <a:pt x="308" y="1567"/>
                </a:lnTo>
                <a:lnTo>
                  <a:pt x="309" y="1563"/>
                </a:lnTo>
                <a:lnTo>
                  <a:pt x="309" y="1563"/>
                </a:lnTo>
                <a:lnTo>
                  <a:pt x="309" y="1546"/>
                </a:lnTo>
                <a:lnTo>
                  <a:pt x="307" y="1521"/>
                </a:lnTo>
                <a:lnTo>
                  <a:pt x="304" y="1488"/>
                </a:lnTo>
                <a:lnTo>
                  <a:pt x="304" y="1488"/>
                </a:lnTo>
                <a:lnTo>
                  <a:pt x="308" y="1488"/>
                </a:lnTo>
                <a:lnTo>
                  <a:pt x="317" y="1486"/>
                </a:lnTo>
                <a:lnTo>
                  <a:pt x="320" y="1485"/>
                </a:lnTo>
                <a:lnTo>
                  <a:pt x="324" y="1482"/>
                </a:lnTo>
                <a:lnTo>
                  <a:pt x="328" y="1478"/>
                </a:lnTo>
                <a:lnTo>
                  <a:pt x="329" y="1473"/>
                </a:lnTo>
                <a:lnTo>
                  <a:pt x="329" y="1473"/>
                </a:lnTo>
                <a:lnTo>
                  <a:pt x="328" y="1462"/>
                </a:lnTo>
                <a:lnTo>
                  <a:pt x="324" y="1440"/>
                </a:lnTo>
                <a:lnTo>
                  <a:pt x="313" y="1380"/>
                </a:lnTo>
                <a:lnTo>
                  <a:pt x="303" y="1320"/>
                </a:lnTo>
                <a:lnTo>
                  <a:pt x="299" y="1297"/>
                </a:lnTo>
                <a:lnTo>
                  <a:pt x="299" y="1284"/>
                </a:lnTo>
                <a:lnTo>
                  <a:pt x="299" y="1284"/>
                </a:lnTo>
                <a:lnTo>
                  <a:pt x="303" y="1255"/>
                </a:lnTo>
                <a:lnTo>
                  <a:pt x="307" y="1211"/>
                </a:lnTo>
                <a:lnTo>
                  <a:pt x="310" y="1167"/>
                </a:lnTo>
                <a:lnTo>
                  <a:pt x="314" y="1139"/>
                </a:lnTo>
                <a:lnTo>
                  <a:pt x="314" y="1139"/>
                </a:lnTo>
                <a:lnTo>
                  <a:pt x="320" y="1092"/>
                </a:lnTo>
                <a:lnTo>
                  <a:pt x="324" y="1044"/>
                </a:lnTo>
                <a:lnTo>
                  <a:pt x="324" y="1044"/>
                </a:lnTo>
                <a:lnTo>
                  <a:pt x="325" y="1019"/>
                </a:lnTo>
                <a:lnTo>
                  <a:pt x="324" y="988"/>
                </a:lnTo>
                <a:lnTo>
                  <a:pt x="324" y="949"/>
                </a:lnTo>
                <a:lnTo>
                  <a:pt x="354" y="1019"/>
                </a:lnTo>
                <a:lnTo>
                  <a:pt x="354" y="1064"/>
                </a:lnTo>
                <a:lnTo>
                  <a:pt x="354" y="1064"/>
                </a:lnTo>
                <a:lnTo>
                  <a:pt x="355" y="1071"/>
                </a:lnTo>
                <a:lnTo>
                  <a:pt x="358" y="1079"/>
                </a:lnTo>
                <a:lnTo>
                  <a:pt x="364" y="1096"/>
                </a:lnTo>
                <a:lnTo>
                  <a:pt x="369" y="1106"/>
                </a:lnTo>
                <a:lnTo>
                  <a:pt x="372" y="1116"/>
                </a:lnTo>
                <a:lnTo>
                  <a:pt x="374" y="1127"/>
                </a:lnTo>
                <a:lnTo>
                  <a:pt x="374" y="1139"/>
                </a:lnTo>
                <a:lnTo>
                  <a:pt x="374" y="1139"/>
                </a:lnTo>
                <a:lnTo>
                  <a:pt x="373" y="1152"/>
                </a:lnTo>
                <a:lnTo>
                  <a:pt x="370" y="1167"/>
                </a:lnTo>
                <a:lnTo>
                  <a:pt x="365" y="1202"/>
                </a:lnTo>
                <a:lnTo>
                  <a:pt x="360" y="1237"/>
                </a:lnTo>
                <a:lnTo>
                  <a:pt x="359" y="1252"/>
                </a:lnTo>
                <a:lnTo>
                  <a:pt x="359" y="1264"/>
                </a:lnTo>
                <a:lnTo>
                  <a:pt x="359" y="1264"/>
                </a:lnTo>
                <a:lnTo>
                  <a:pt x="369" y="1340"/>
                </a:lnTo>
                <a:lnTo>
                  <a:pt x="373" y="1381"/>
                </a:lnTo>
                <a:lnTo>
                  <a:pt x="374" y="1396"/>
                </a:lnTo>
                <a:lnTo>
                  <a:pt x="374" y="1403"/>
                </a:lnTo>
                <a:lnTo>
                  <a:pt x="374" y="1403"/>
                </a:lnTo>
                <a:lnTo>
                  <a:pt x="374" y="1410"/>
                </a:lnTo>
                <a:lnTo>
                  <a:pt x="375" y="1420"/>
                </a:lnTo>
                <a:lnTo>
                  <a:pt x="379" y="1447"/>
                </a:lnTo>
                <a:lnTo>
                  <a:pt x="384" y="1483"/>
                </a:lnTo>
                <a:lnTo>
                  <a:pt x="384" y="1483"/>
                </a:lnTo>
                <a:lnTo>
                  <a:pt x="379" y="1501"/>
                </a:lnTo>
                <a:lnTo>
                  <a:pt x="377" y="1514"/>
                </a:lnTo>
                <a:lnTo>
                  <a:pt x="378" y="1519"/>
                </a:lnTo>
                <a:lnTo>
                  <a:pt x="379" y="1523"/>
                </a:lnTo>
                <a:lnTo>
                  <a:pt x="379" y="1523"/>
                </a:lnTo>
                <a:lnTo>
                  <a:pt x="383" y="1524"/>
                </a:lnTo>
                <a:lnTo>
                  <a:pt x="389" y="1527"/>
                </a:lnTo>
                <a:lnTo>
                  <a:pt x="405" y="1531"/>
                </a:lnTo>
                <a:lnTo>
                  <a:pt x="424" y="1534"/>
                </a:lnTo>
                <a:lnTo>
                  <a:pt x="439" y="1538"/>
                </a:lnTo>
                <a:lnTo>
                  <a:pt x="439" y="1538"/>
                </a:lnTo>
                <a:lnTo>
                  <a:pt x="446" y="1539"/>
                </a:lnTo>
                <a:lnTo>
                  <a:pt x="456" y="1539"/>
                </a:lnTo>
                <a:lnTo>
                  <a:pt x="481" y="1538"/>
                </a:lnTo>
                <a:lnTo>
                  <a:pt x="504" y="1534"/>
                </a:lnTo>
                <a:lnTo>
                  <a:pt x="513" y="1531"/>
                </a:lnTo>
                <a:lnTo>
                  <a:pt x="519" y="1528"/>
                </a:lnTo>
                <a:lnTo>
                  <a:pt x="519" y="1528"/>
                </a:lnTo>
                <a:lnTo>
                  <a:pt x="520" y="1526"/>
                </a:lnTo>
                <a:lnTo>
                  <a:pt x="520" y="1523"/>
                </a:lnTo>
                <a:lnTo>
                  <a:pt x="519" y="1517"/>
                </a:lnTo>
                <a:lnTo>
                  <a:pt x="514" y="1508"/>
                </a:lnTo>
                <a:lnTo>
                  <a:pt x="509" y="1497"/>
                </a:lnTo>
                <a:lnTo>
                  <a:pt x="503" y="1487"/>
                </a:lnTo>
                <a:lnTo>
                  <a:pt x="498" y="1477"/>
                </a:lnTo>
                <a:lnTo>
                  <a:pt x="494" y="1467"/>
                </a:lnTo>
                <a:lnTo>
                  <a:pt x="494" y="1462"/>
                </a:lnTo>
                <a:lnTo>
                  <a:pt x="494" y="1458"/>
                </a:lnTo>
                <a:lnTo>
                  <a:pt x="494" y="1458"/>
                </a:lnTo>
                <a:lnTo>
                  <a:pt x="498" y="1443"/>
                </a:lnTo>
                <a:lnTo>
                  <a:pt x="503" y="1428"/>
                </a:lnTo>
                <a:lnTo>
                  <a:pt x="508" y="1412"/>
                </a:lnTo>
                <a:lnTo>
                  <a:pt x="509" y="1406"/>
                </a:lnTo>
                <a:lnTo>
                  <a:pt x="509" y="1398"/>
                </a:lnTo>
                <a:lnTo>
                  <a:pt x="509" y="1189"/>
                </a:lnTo>
                <a:lnTo>
                  <a:pt x="509" y="1189"/>
                </a:lnTo>
                <a:lnTo>
                  <a:pt x="506" y="1160"/>
                </a:lnTo>
                <a:lnTo>
                  <a:pt x="499" y="1107"/>
                </a:lnTo>
                <a:lnTo>
                  <a:pt x="489" y="1034"/>
                </a:lnTo>
                <a:lnTo>
                  <a:pt x="489" y="1034"/>
                </a:lnTo>
                <a:lnTo>
                  <a:pt x="489" y="995"/>
                </a:lnTo>
                <a:lnTo>
                  <a:pt x="490" y="969"/>
                </a:lnTo>
                <a:lnTo>
                  <a:pt x="489" y="954"/>
                </a:lnTo>
                <a:lnTo>
                  <a:pt x="489" y="954"/>
                </a:lnTo>
                <a:lnTo>
                  <a:pt x="488" y="949"/>
                </a:lnTo>
                <a:lnTo>
                  <a:pt x="485" y="939"/>
                </a:lnTo>
                <a:lnTo>
                  <a:pt x="484" y="928"/>
                </a:lnTo>
                <a:lnTo>
                  <a:pt x="484" y="914"/>
                </a:lnTo>
                <a:lnTo>
                  <a:pt x="484" y="914"/>
                </a:lnTo>
                <a:lnTo>
                  <a:pt x="486" y="891"/>
                </a:lnTo>
                <a:lnTo>
                  <a:pt x="491" y="862"/>
                </a:lnTo>
                <a:lnTo>
                  <a:pt x="499" y="824"/>
                </a:lnTo>
                <a:lnTo>
                  <a:pt x="499" y="824"/>
                </a:lnTo>
                <a:lnTo>
                  <a:pt x="509" y="749"/>
                </a:lnTo>
                <a:lnTo>
                  <a:pt x="509" y="749"/>
                </a:lnTo>
                <a:lnTo>
                  <a:pt x="510" y="729"/>
                </a:lnTo>
                <a:lnTo>
                  <a:pt x="510" y="704"/>
                </a:lnTo>
                <a:lnTo>
                  <a:pt x="509" y="678"/>
                </a:lnTo>
                <a:lnTo>
                  <a:pt x="506" y="652"/>
                </a:lnTo>
                <a:lnTo>
                  <a:pt x="501" y="608"/>
                </a:lnTo>
                <a:lnTo>
                  <a:pt x="499" y="589"/>
                </a:lnTo>
                <a:lnTo>
                  <a:pt x="499" y="589"/>
                </a:lnTo>
                <a:lnTo>
                  <a:pt x="509" y="663"/>
                </a:lnTo>
                <a:lnTo>
                  <a:pt x="518" y="717"/>
                </a:lnTo>
                <a:lnTo>
                  <a:pt x="521" y="735"/>
                </a:lnTo>
                <a:lnTo>
                  <a:pt x="524" y="744"/>
                </a:lnTo>
                <a:lnTo>
                  <a:pt x="524" y="744"/>
                </a:lnTo>
                <a:lnTo>
                  <a:pt x="531" y="755"/>
                </a:lnTo>
                <a:lnTo>
                  <a:pt x="534" y="759"/>
                </a:lnTo>
                <a:lnTo>
                  <a:pt x="534" y="759"/>
                </a:lnTo>
                <a:lnTo>
                  <a:pt x="529" y="884"/>
                </a:lnTo>
                <a:lnTo>
                  <a:pt x="529" y="884"/>
                </a:lnTo>
                <a:lnTo>
                  <a:pt x="528" y="894"/>
                </a:lnTo>
                <a:lnTo>
                  <a:pt x="524" y="909"/>
                </a:lnTo>
                <a:lnTo>
                  <a:pt x="520" y="925"/>
                </a:lnTo>
                <a:lnTo>
                  <a:pt x="519" y="930"/>
                </a:lnTo>
                <a:lnTo>
                  <a:pt x="519" y="934"/>
                </a:lnTo>
                <a:lnTo>
                  <a:pt x="519" y="934"/>
                </a:lnTo>
                <a:lnTo>
                  <a:pt x="521" y="936"/>
                </a:lnTo>
                <a:lnTo>
                  <a:pt x="524" y="938"/>
                </a:lnTo>
                <a:lnTo>
                  <a:pt x="529" y="939"/>
                </a:lnTo>
                <a:lnTo>
                  <a:pt x="529" y="939"/>
                </a:lnTo>
                <a:lnTo>
                  <a:pt x="526" y="940"/>
                </a:lnTo>
                <a:lnTo>
                  <a:pt x="523" y="944"/>
                </a:lnTo>
                <a:lnTo>
                  <a:pt x="521" y="946"/>
                </a:lnTo>
                <a:lnTo>
                  <a:pt x="521" y="949"/>
                </a:lnTo>
                <a:lnTo>
                  <a:pt x="521" y="951"/>
                </a:lnTo>
                <a:lnTo>
                  <a:pt x="524" y="954"/>
                </a:lnTo>
                <a:lnTo>
                  <a:pt x="524" y="954"/>
                </a:lnTo>
                <a:lnTo>
                  <a:pt x="528" y="955"/>
                </a:lnTo>
                <a:lnTo>
                  <a:pt x="531" y="956"/>
                </a:lnTo>
                <a:lnTo>
                  <a:pt x="536" y="955"/>
                </a:lnTo>
                <a:lnTo>
                  <a:pt x="542" y="954"/>
                </a:lnTo>
                <a:lnTo>
                  <a:pt x="552" y="949"/>
                </a:lnTo>
                <a:lnTo>
                  <a:pt x="564" y="944"/>
                </a:lnTo>
                <a:lnTo>
                  <a:pt x="564" y="944"/>
                </a:lnTo>
                <a:lnTo>
                  <a:pt x="569" y="940"/>
                </a:lnTo>
                <a:lnTo>
                  <a:pt x="572" y="934"/>
                </a:lnTo>
                <a:lnTo>
                  <a:pt x="575" y="926"/>
                </a:lnTo>
                <a:lnTo>
                  <a:pt x="577" y="918"/>
                </a:lnTo>
                <a:lnTo>
                  <a:pt x="579" y="910"/>
                </a:lnTo>
                <a:lnTo>
                  <a:pt x="580" y="901"/>
                </a:lnTo>
                <a:lnTo>
                  <a:pt x="580" y="894"/>
                </a:lnTo>
                <a:lnTo>
                  <a:pt x="579" y="889"/>
                </a:lnTo>
                <a:lnTo>
                  <a:pt x="579" y="889"/>
                </a:lnTo>
                <a:lnTo>
                  <a:pt x="577" y="883"/>
                </a:lnTo>
                <a:lnTo>
                  <a:pt x="577" y="874"/>
                </a:lnTo>
                <a:lnTo>
                  <a:pt x="577" y="852"/>
                </a:lnTo>
                <a:lnTo>
                  <a:pt x="577" y="829"/>
                </a:lnTo>
                <a:lnTo>
                  <a:pt x="579" y="814"/>
                </a:lnTo>
                <a:lnTo>
                  <a:pt x="579" y="814"/>
                </a:lnTo>
                <a:lnTo>
                  <a:pt x="589" y="739"/>
                </a:lnTo>
                <a:lnTo>
                  <a:pt x="589" y="739"/>
                </a:lnTo>
                <a:lnTo>
                  <a:pt x="592" y="738"/>
                </a:lnTo>
                <a:lnTo>
                  <a:pt x="601" y="734"/>
                </a:lnTo>
                <a:lnTo>
                  <a:pt x="605" y="732"/>
                </a:lnTo>
                <a:lnTo>
                  <a:pt x="609" y="728"/>
                </a:lnTo>
                <a:lnTo>
                  <a:pt x="612" y="724"/>
                </a:lnTo>
                <a:lnTo>
                  <a:pt x="614" y="719"/>
                </a:lnTo>
                <a:lnTo>
                  <a:pt x="614" y="719"/>
                </a:lnTo>
                <a:lnTo>
                  <a:pt x="612" y="713"/>
                </a:lnTo>
                <a:lnTo>
                  <a:pt x="610" y="705"/>
                </a:lnTo>
                <a:lnTo>
                  <a:pt x="601" y="687"/>
                </a:lnTo>
                <a:lnTo>
                  <a:pt x="592" y="670"/>
                </a:lnTo>
                <a:lnTo>
                  <a:pt x="590" y="664"/>
                </a:lnTo>
                <a:lnTo>
                  <a:pt x="589" y="659"/>
                </a:lnTo>
                <a:lnTo>
                  <a:pt x="589" y="659"/>
                </a:lnTo>
                <a:lnTo>
                  <a:pt x="589" y="646"/>
                </a:lnTo>
                <a:lnTo>
                  <a:pt x="586" y="617"/>
                </a:lnTo>
                <a:lnTo>
                  <a:pt x="579" y="531"/>
                </a:lnTo>
                <a:lnTo>
                  <a:pt x="569" y="446"/>
                </a:lnTo>
                <a:lnTo>
                  <a:pt x="566" y="417"/>
                </a:lnTo>
                <a:lnTo>
                  <a:pt x="564" y="405"/>
                </a:lnTo>
                <a:lnTo>
                  <a:pt x="564" y="405"/>
                </a:lnTo>
                <a:lnTo>
                  <a:pt x="529" y="345"/>
                </a:lnTo>
                <a:lnTo>
                  <a:pt x="504" y="320"/>
                </a:lnTo>
                <a:lnTo>
                  <a:pt x="479" y="310"/>
                </a:lnTo>
                <a:lnTo>
                  <a:pt x="479" y="310"/>
                </a:lnTo>
                <a:lnTo>
                  <a:pt x="468" y="301"/>
                </a:lnTo>
                <a:lnTo>
                  <a:pt x="458" y="293"/>
                </a:lnTo>
                <a:lnTo>
                  <a:pt x="449" y="285"/>
                </a:lnTo>
                <a:lnTo>
                  <a:pt x="449" y="285"/>
                </a:lnTo>
                <a:lnTo>
                  <a:pt x="441" y="275"/>
                </a:lnTo>
                <a:lnTo>
                  <a:pt x="433" y="263"/>
                </a:lnTo>
                <a:lnTo>
                  <a:pt x="424" y="250"/>
                </a:lnTo>
                <a:lnTo>
                  <a:pt x="424" y="250"/>
                </a:lnTo>
                <a:lnTo>
                  <a:pt x="404" y="236"/>
                </a:lnTo>
                <a:lnTo>
                  <a:pt x="389" y="226"/>
                </a:lnTo>
                <a:lnTo>
                  <a:pt x="385" y="222"/>
                </a:lnTo>
                <a:lnTo>
                  <a:pt x="384" y="220"/>
                </a:lnTo>
                <a:lnTo>
                  <a:pt x="384" y="220"/>
                </a:lnTo>
                <a:lnTo>
                  <a:pt x="385" y="212"/>
                </a:lnTo>
                <a:lnTo>
                  <a:pt x="384" y="199"/>
                </a:lnTo>
                <a:lnTo>
                  <a:pt x="384" y="180"/>
                </a:lnTo>
                <a:lnTo>
                  <a:pt x="384" y="180"/>
                </a:lnTo>
                <a:lnTo>
                  <a:pt x="390" y="171"/>
                </a:lnTo>
                <a:lnTo>
                  <a:pt x="404" y="155"/>
                </a:lnTo>
                <a:lnTo>
                  <a:pt x="404" y="155"/>
                </a:lnTo>
                <a:lnTo>
                  <a:pt x="408" y="151"/>
                </a:lnTo>
                <a:lnTo>
                  <a:pt x="410" y="149"/>
                </a:lnTo>
                <a:lnTo>
                  <a:pt x="416" y="144"/>
                </a:lnTo>
                <a:lnTo>
                  <a:pt x="419" y="141"/>
                </a:lnTo>
                <a:lnTo>
                  <a:pt x="421" y="139"/>
                </a:lnTo>
                <a:lnTo>
                  <a:pt x="423" y="135"/>
                </a:lnTo>
                <a:lnTo>
                  <a:pt x="424" y="130"/>
                </a:lnTo>
                <a:lnTo>
                  <a:pt x="424" y="130"/>
                </a:lnTo>
                <a:lnTo>
                  <a:pt x="428" y="114"/>
                </a:lnTo>
                <a:lnTo>
                  <a:pt x="433" y="90"/>
                </a:lnTo>
                <a:lnTo>
                  <a:pt x="434" y="77"/>
                </a:lnTo>
                <a:lnTo>
                  <a:pt x="435" y="64"/>
                </a:lnTo>
                <a:lnTo>
                  <a:pt x="433" y="51"/>
                </a:lnTo>
                <a:lnTo>
                  <a:pt x="431" y="45"/>
                </a:lnTo>
                <a:lnTo>
                  <a:pt x="429" y="40"/>
                </a:lnTo>
                <a:lnTo>
                  <a:pt x="429" y="40"/>
                </a:lnTo>
                <a:lnTo>
                  <a:pt x="425" y="35"/>
                </a:lnTo>
                <a:lnTo>
                  <a:pt x="420" y="30"/>
                </a:lnTo>
                <a:lnTo>
                  <a:pt x="415" y="26"/>
                </a:lnTo>
                <a:lnTo>
                  <a:pt x="408" y="21"/>
                </a:lnTo>
                <a:lnTo>
                  <a:pt x="393" y="15"/>
                </a:lnTo>
                <a:lnTo>
                  <a:pt x="377" y="9"/>
                </a:lnTo>
                <a:lnTo>
                  <a:pt x="360" y="5"/>
                </a:lnTo>
                <a:lnTo>
                  <a:pt x="347" y="3"/>
                </a:lnTo>
                <a:lnTo>
                  <a:pt x="334" y="0"/>
                </a:lnTo>
                <a:lnTo>
                  <a:pt x="334" y="0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8333573" y="4637988"/>
            <a:ext cx="686390" cy="1744575"/>
          </a:xfrm>
          <a:custGeom>
            <a:avLst/>
            <a:gdLst>
              <a:gd name="T0" fmla="*/ 160 w 336"/>
              <a:gd name="T1" fmla="*/ 8 h 854"/>
              <a:gd name="T2" fmla="*/ 141 w 336"/>
              <a:gd name="T3" fmla="*/ 28 h 854"/>
              <a:gd name="T4" fmla="*/ 141 w 336"/>
              <a:gd name="T5" fmla="*/ 50 h 854"/>
              <a:gd name="T6" fmla="*/ 144 w 336"/>
              <a:gd name="T7" fmla="*/ 85 h 854"/>
              <a:gd name="T8" fmla="*/ 159 w 336"/>
              <a:gd name="T9" fmla="*/ 122 h 854"/>
              <a:gd name="T10" fmla="*/ 98 w 336"/>
              <a:gd name="T11" fmla="*/ 156 h 854"/>
              <a:gd name="T12" fmla="*/ 85 w 336"/>
              <a:gd name="T13" fmla="*/ 192 h 854"/>
              <a:gd name="T14" fmla="*/ 33 w 336"/>
              <a:gd name="T15" fmla="*/ 282 h 854"/>
              <a:gd name="T16" fmla="*/ 19 w 336"/>
              <a:gd name="T17" fmla="*/ 301 h 854"/>
              <a:gd name="T18" fmla="*/ 14 w 336"/>
              <a:gd name="T19" fmla="*/ 332 h 854"/>
              <a:gd name="T20" fmla="*/ 0 w 336"/>
              <a:gd name="T21" fmla="*/ 370 h 854"/>
              <a:gd name="T22" fmla="*/ 15 w 336"/>
              <a:gd name="T23" fmla="*/ 393 h 854"/>
              <a:gd name="T24" fmla="*/ 20 w 336"/>
              <a:gd name="T25" fmla="*/ 374 h 854"/>
              <a:gd name="T26" fmla="*/ 33 w 336"/>
              <a:gd name="T27" fmla="*/ 384 h 854"/>
              <a:gd name="T28" fmla="*/ 28 w 336"/>
              <a:gd name="T29" fmla="*/ 356 h 854"/>
              <a:gd name="T30" fmla="*/ 39 w 336"/>
              <a:gd name="T31" fmla="*/ 365 h 854"/>
              <a:gd name="T32" fmla="*/ 50 w 336"/>
              <a:gd name="T33" fmla="*/ 358 h 854"/>
              <a:gd name="T34" fmla="*/ 60 w 336"/>
              <a:gd name="T35" fmla="*/ 327 h 854"/>
              <a:gd name="T36" fmla="*/ 111 w 336"/>
              <a:gd name="T37" fmla="*/ 285 h 854"/>
              <a:gd name="T38" fmla="*/ 99 w 336"/>
              <a:gd name="T39" fmla="*/ 372 h 854"/>
              <a:gd name="T40" fmla="*/ 97 w 336"/>
              <a:gd name="T41" fmla="*/ 408 h 854"/>
              <a:gd name="T42" fmla="*/ 109 w 336"/>
              <a:gd name="T43" fmla="*/ 429 h 854"/>
              <a:gd name="T44" fmla="*/ 121 w 336"/>
              <a:gd name="T45" fmla="*/ 536 h 854"/>
              <a:gd name="T46" fmla="*/ 141 w 336"/>
              <a:gd name="T47" fmla="*/ 581 h 854"/>
              <a:gd name="T48" fmla="*/ 159 w 336"/>
              <a:gd name="T49" fmla="*/ 643 h 854"/>
              <a:gd name="T50" fmla="*/ 164 w 336"/>
              <a:gd name="T51" fmla="*/ 732 h 854"/>
              <a:gd name="T52" fmla="*/ 144 w 336"/>
              <a:gd name="T53" fmla="*/ 771 h 854"/>
              <a:gd name="T54" fmla="*/ 144 w 336"/>
              <a:gd name="T55" fmla="*/ 799 h 854"/>
              <a:gd name="T56" fmla="*/ 141 w 336"/>
              <a:gd name="T57" fmla="*/ 840 h 854"/>
              <a:gd name="T58" fmla="*/ 170 w 336"/>
              <a:gd name="T59" fmla="*/ 854 h 854"/>
              <a:gd name="T60" fmla="*/ 196 w 336"/>
              <a:gd name="T61" fmla="*/ 845 h 854"/>
              <a:gd name="T62" fmla="*/ 210 w 336"/>
              <a:gd name="T63" fmla="*/ 814 h 854"/>
              <a:gd name="T64" fmla="*/ 245 w 336"/>
              <a:gd name="T65" fmla="*/ 794 h 854"/>
              <a:gd name="T66" fmla="*/ 248 w 336"/>
              <a:gd name="T67" fmla="*/ 747 h 854"/>
              <a:gd name="T68" fmla="*/ 239 w 336"/>
              <a:gd name="T69" fmla="*/ 714 h 854"/>
              <a:gd name="T70" fmla="*/ 229 w 336"/>
              <a:gd name="T71" fmla="*/ 681 h 854"/>
              <a:gd name="T72" fmla="*/ 242 w 336"/>
              <a:gd name="T73" fmla="*/ 610 h 854"/>
              <a:gd name="T74" fmla="*/ 283 w 336"/>
              <a:gd name="T75" fmla="*/ 435 h 854"/>
              <a:gd name="T76" fmla="*/ 286 w 336"/>
              <a:gd name="T77" fmla="*/ 361 h 854"/>
              <a:gd name="T78" fmla="*/ 300 w 336"/>
              <a:gd name="T79" fmla="*/ 429 h 854"/>
              <a:gd name="T80" fmla="*/ 292 w 336"/>
              <a:gd name="T81" fmla="*/ 452 h 854"/>
              <a:gd name="T82" fmla="*/ 295 w 336"/>
              <a:gd name="T83" fmla="*/ 479 h 854"/>
              <a:gd name="T84" fmla="*/ 299 w 336"/>
              <a:gd name="T85" fmla="*/ 497 h 854"/>
              <a:gd name="T86" fmla="*/ 308 w 336"/>
              <a:gd name="T87" fmla="*/ 473 h 854"/>
              <a:gd name="T88" fmla="*/ 317 w 336"/>
              <a:gd name="T89" fmla="*/ 493 h 854"/>
              <a:gd name="T90" fmla="*/ 305 w 336"/>
              <a:gd name="T91" fmla="*/ 506 h 854"/>
              <a:gd name="T92" fmla="*/ 318 w 336"/>
              <a:gd name="T93" fmla="*/ 507 h 854"/>
              <a:gd name="T94" fmla="*/ 331 w 336"/>
              <a:gd name="T95" fmla="*/ 496 h 854"/>
              <a:gd name="T96" fmla="*/ 328 w 336"/>
              <a:gd name="T97" fmla="*/ 452 h 854"/>
              <a:gd name="T98" fmla="*/ 333 w 336"/>
              <a:gd name="T99" fmla="*/ 435 h 854"/>
              <a:gd name="T100" fmla="*/ 334 w 336"/>
              <a:gd name="T101" fmla="*/ 381 h 854"/>
              <a:gd name="T102" fmla="*/ 322 w 336"/>
              <a:gd name="T103" fmla="*/ 273 h 854"/>
              <a:gd name="T104" fmla="*/ 305 w 336"/>
              <a:gd name="T105" fmla="*/ 175 h 854"/>
              <a:gd name="T106" fmla="*/ 248 w 336"/>
              <a:gd name="T107" fmla="*/ 135 h 854"/>
              <a:gd name="T108" fmla="*/ 235 w 336"/>
              <a:gd name="T109" fmla="*/ 118 h 854"/>
              <a:gd name="T110" fmla="*/ 229 w 336"/>
              <a:gd name="T111" fmla="*/ 102 h 854"/>
              <a:gd name="T112" fmla="*/ 240 w 336"/>
              <a:gd name="T113" fmla="*/ 74 h 854"/>
              <a:gd name="T114" fmla="*/ 236 w 336"/>
              <a:gd name="T115" fmla="*/ 33 h 854"/>
              <a:gd name="T116" fmla="*/ 205 w 336"/>
              <a:gd name="T117" fmla="*/ 3 h 8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36" h="854">
                <a:moveTo>
                  <a:pt x="193" y="0"/>
                </a:moveTo>
                <a:lnTo>
                  <a:pt x="193" y="0"/>
                </a:lnTo>
                <a:lnTo>
                  <a:pt x="178" y="3"/>
                </a:lnTo>
                <a:lnTo>
                  <a:pt x="167" y="6"/>
                </a:lnTo>
                <a:lnTo>
                  <a:pt x="160" y="8"/>
                </a:lnTo>
                <a:lnTo>
                  <a:pt x="160" y="8"/>
                </a:lnTo>
                <a:lnTo>
                  <a:pt x="154" y="13"/>
                </a:lnTo>
                <a:lnTo>
                  <a:pt x="150" y="15"/>
                </a:lnTo>
                <a:lnTo>
                  <a:pt x="146" y="19"/>
                </a:lnTo>
                <a:lnTo>
                  <a:pt x="146" y="19"/>
                </a:lnTo>
                <a:lnTo>
                  <a:pt x="144" y="23"/>
                </a:lnTo>
                <a:lnTo>
                  <a:pt x="141" y="28"/>
                </a:lnTo>
                <a:lnTo>
                  <a:pt x="141" y="36"/>
                </a:lnTo>
                <a:lnTo>
                  <a:pt x="141" y="36"/>
                </a:lnTo>
                <a:lnTo>
                  <a:pt x="141" y="43"/>
                </a:lnTo>
                <a:lnTo>
                  <a:pt x="141" y="47"/>
                </a:lnTo>
                <a:lnTo>
                  <a:pt x="141" y="50"/>
                </a:lnTo>
                <a:lnTo>
                  <a:pt x="141" y="50"/>
                </a:lnTo>
                <a:lnTo>
                  <a:pt x="135" y="57"/>
                </a:lnTo>
                <a:lnTo>
                  <a:pt x="135" y="57"/>
                </a:lnTo>
                <a:lnTo>
                  <a:pt x="141" y="60"/>
                </a:lnTo>
                <a:lnTo>
                  <a:pt x="141" y="60"/>
                </a:lnTo>
                <a:lnTo>
                  <a:pt x="144" y="85"/>
                </a:lnTo>
                <a:lnTo>
                  <a:pt x="144" y="85"/>
                </a:lnTo>
                <a:lnTo>
                  <a:pt x="145" y="102"/>
                </a:lnTo>
                <a:lnTo>
                  <a:pt x="146" y="109"/>
                </a:lnTo>
                <a:lnTo>
                  <a:pt x="149" y="114"/>
                </a:lnTo>
                <a:lnTo>
                  <a:pt x="149" y="114"/>
                </a:lnTo>
                <a:lnTo>
                  <a:pt x="154" y="120"/>
                </a:lnTo>
                <a:lnTo>
                  <a:pt x="159" y="122"/>
                </a:lnTo>
                <a:lnTo>
                  <a:pt x="165" y="123"/>
                </a:lnTo>
                <a:lnTo>
                  <a:pt x="165" y="131"/>
                </a:lnTo>
                <a:lnTo>
                  <a:pt x="165" y="131"/>
                </a:lnTo>
                <a:lnTo>
                  <a:pt x="131" y="142"/>
                </a:lnTo>
                <a:lnTo>
                  <a:pt x="107" y="151"/>
                </a:lnTo>
                <a:lnTo>
                  <a:pt x="98" y="156"/>
                </a:lnTo>
                <a:lnTo>
                  <a:pt x="94" y="159"/>
                </a:lnTo>
                <a:lnTo>
                  <a:pt x="94" y="159"/>
                </a:lnTo>
                <a:lnTo>
                  <a:pt x="92" y="165"/>
                </a:lnTo>
                <a:lnTo>
                  <a:pt x="90" y="174"/>
                </a:lnTo>
                <a:lnTo>
                  <a:pt x="88" y="183"/>
                </a:lnTo>
                <a:lnTo>
                  <a:pt x="85" y="192"/>
                </a:lnTo>
                <a:lnTo>
                  <a:pt x="85" y="192"/>
                </a:lnTo>
                <a:lnTo>
                  <a:pt x="69" y="224"/>
                </a:lnTo>
                <a:lnTo>
                  <a:pt x="52" y="254"/>
                </a:lnTo>
                <a:lnTo>
                  <a:pt x="52" y="254"/>
                </a:lnTo>
                <a:lnTo>
                  <a:pt x="42" y="269"/>
                </a:lnTo>
                <a:lnTo>
                  <a:pt x="33" y="282"/>
                </a:lnTo>
                <a:lnTo>
                  <a:pt x="33" y="282"/>
                </a:lnTo>
                <a:lnTo>
                  <a:pt x="31" y="286"/>
                </a:lnTo>
                <a:lnTo>
                  <a:pt x="25" y="291"/>
                </a:lnTo>
                <a:lnTo>
                  <a:pt x="22" y="296"/>
                </a:lnTo>
                <a:lnTo>
                  <a:pt x="20" y="299"/>
                </a:lnTo>
                <a:lnTo>
                  <a:pt x="19" y="301"/>
                </a:lnTo>
                <a:lnTo>
                  <a:pt x="19" y="301"/>
                </a:lnTo>
                <a:lnTo>
                  <a:pt x="19" y="315"/>
                </a:lnTo>
                <a:lnTo>
                  <a:pt x="19" y="315"/>
                </a:lnTo>
                <a:lnTo>
                  <a:pt x="19" y="320"/>
                </a:lnTo>
                <a:lnTo>
                  <a:pt x="17" y="325"/>
                </a:lnTo>
                <a:lnTo>
                  <a:pt x="14" y="332"/>
                </a:lnTo>
                <a:lnTo>
                  <a:pt x="14" y="332"/>
                </a:lnTo>
                <a:lnTo>
                  <a:pt x="10" y="339"/>
                </a:lnTo>
                <a:lnTo>
                  <a:pt x="5" y="351"/>
                </a:lnTo>
                <a:lnTo>
                  <a:pt x="1" y="361"/>
                </a:lnTo>
                <a:lnTo>
                  <a:pt x="0" y="366"/>
                </a:lnTo>
                <a:lnTo>
                  <a:pt x="0" y="370"/>
                </a:lnTo>
                <a:lnTo>
                  <a:pt x="0" y="370"/>
                </a:lnTo>
                <a:lnTo>
                  <a:pt x="8" y="385"/>
                </a:lnTo>
                <a:lnTo>
                  <a:pt x="12" y="391"/>
                </a:lnTo>
                <a:lnTo>
                  <a:pt x="14" y="394"/>
                </a:lnTo>
                <a:lnTo>
                  <a:pt x="14" y="394"/>
                </a:lnTo>
                <a:lnTo>
                  <a:pt x="15" y="393"/>
                </a:lnTo>
                <a:lnTo>
                  <a:pt x="15" y="390"/>
                </a:lnTo>
                <a:lnTo>
                  <a:pt x="14" y="380"/>
                </a:lnTo>
                <a:lnTo>
                  <a:pt x="12" y="367"/>
                </a:lnTo>
                <a:lnTo>
                  <a:pt x="14" y="361"/>
                </a:lnTo>
                <a:lnTo>
                  <a:pt x="14" y="361"/>
                </a:lnTo>
                <a:lnTo>
                  <a:pt x="20" y="374"/>
                </a:lnTo>
                <a:lnTo>
                  <a:pt x="25" y="381"/>
                </a:lnTo>
                <a:lnTo>
                  <a:pt x="28" y="386"/>
                </a:lnTo>
                <a:lnTo>
                  <a:pt x="28" y="386"/>
                </a:lnTo>
                <a:lnTo>
                  <a:pt x="32" y="388"/>
                </a:lnTo>
                <a:lnTo>
                  <a:pt x="33" y="386"/>
                </a:lnTo>
                <a:lnTo>
                  <a:pt x="33" y="384"/>
                </a:lnTo>
                <a:lnTo>
                  <a:pt x="33" y="384"/>
                </a:lnTo>
                <a:lnTo>
                  <a:pt x="32" y="375"/>
                </a:lnTo>
                <a:lnTo>
                  <a:pt x="31" y="370"/>
                </a:lnTo>
                <a:lnTo>
                  <a:pt x="31" y="370"/>
                </a:lnTo>
                <a:lnTo>
                  <a:pt x="29" y="362"/>
                </a:lnTo>
                <a:lnTo>
                  <a:pt x="28" y="356"/>
                </a:lnTo>
                <a:lnTo>
                  <a:pt x="28" y="356"/>
                </a:lnTo>
                <a:lnTo>
                  <a:pt x="33" y="342"/>
                </a:lnTo>
                <a:lnTo>
                  <a:pt x="33" y="342"/>
                </a:lnTo>
                <a:lnTo>
                  <a:pt x="36" y="353"/>
                </a:lnTo>
                <a:lnTo>
                  <a:pt x="38" y="362"/>
                </a:lnTo>
                <a:lnTo>
                  <a:pt x="39" y="365"/>
                </a:lnTo>
                <a:lnTo>
                  <a:pt x="42" y="367"/>
                </a:lnTo>
                <a:lnTo>
                  <a:pt x="42" y="367"/>
                </a:lnTo>
                <a:lnTo>
                  <a:pt x="45" y="367"/>
                </a:lnTo>
                <a:lnTo>
                  <a:pt x="47" y="366"/>
                </a:lnTo>
                <a:lnTo>
                  <a:pt x="48" y="363"/>
                </a:lnTo>
                <a:lnTo>
                  <a:pt x="50" y="358"/>
                </a:lnTo>
                <a:lnTo>
                  <a:pt x="50" y="358"/>
                </a:lnTo>
                <a:lnTo>
                  <a:pt x="50" y="343"/>
                </a:lnTo>
                <a:lnTo>
                  <a:pt x="50" y="332"/>
                </a:lnTo>
                <a:lnTo>
                  <a:pt x="50" y="332"/>
                </a:lnTo>
                <a:lnTo>
                  <a:pt x="52" y="329"/>
                </a:lnTo>
                <a:lnTo>
                  <a:pt x="60" y="327"/>
                </a:lnTo>
                <a:lnTo>
                  <a:pt x="66" y="324"/>
                </a:lnTo>
                <a:lnTo>
                  <a:pt x="73" y="320"/>
                </a:lnTo>
                <a:lnTo>
                  <a:pt x="73" y="320"/>
                </a:lnTo>
                <a:lnTo>
                  <a:pt x="93" y="301"/>
                </a:lnTo>
                <a:lnTo>
                  <a:pt x="111" y="285"/>
                </a:lnTo>
                <a:lnTo>
                  <a:pt x="111" y="285"/>
                </a:lnTo>
                <a:lnTo>
                  <a:pt x="108" y="297"/>
                </a:lnTo>
                <a:lnTo>
                  <a:pt x="103" y="327"/>
                </a:lnTo>
                <a:lnTo>
                  <a:pt x="100" y="357"/>
                </a:lnTo>
                <a:lnTo>
                  <a:pt x="99" y="367"/>
                </a:lnTo>
                <a:lnTo>
                  <a:pt x="99" y="372"/>
                </a:lnTo>
                <a:lnTo>
                  <a:pt x="99" y="372"/>
                </a:lnTo>
                <a:lnTo>
                  <a:pt x="99" y="375"/>
                </a:lnTo>
                <a:lnTo>
                  <a:pt x="99" y="379"/>
                </a:lnTo>
                <a:lnTo>
                  <a:pt x="98" y="389"/>
                </a:lnTo>
                <a:lnTo>
                  <a:pt x="97" y="400"/>
                </a:lnTo>
                <a:lnTo>
                  <a:pt x="97" y="408"/>
                </a:lnTo>
                <a:lnTo>
                  <a:pt x="97" y="408"/>
                </a:lnTo>
                <a:lnTo>
                  <a:pt x="99" y="413"/>
                </a:lnTo>
                <a:lnTo>
                  <a:pt x="102" y="419"/>
                </a:lnTo>
                <a:lnTo>
                  <a:pt x="104" y="424"/>
                </a:lnTo>
                <a:lnTo>
                  <a:pt x="104" y="424"/>
                </a:lnTo>
                <a:lnTo>
                  <a:pt x="107" y="427"/>
                </a:lnTo>
                <a:lnTo>
                  <a:pt x="109" y="429"/>
                </a:lnTo>
                <a:lnTo>
                  <a:pt x="111" y="429"/>
                </a:lnTo>
                <a:lnTo>
                  <a:pt x="111" y="429"/>
                </a:lnTo>
                <a:lnTo>
                  <a:pt x="113" y="443"/>
                </a:lnTo>
                <a:lnTo>
                  <a:pt x="116" y="476"/>
                </a:lnTo>
                <a:lnTo>
                  <a:pt x="121" y="536"/>
                </a:lnTo>
                <a:lnTo>
                  <a:pt x="121" y="536"/>
                </a:lnTo>
                <a:lnTo>
                  <a:pt x="122" y="543"/>
                </a:lnTo>
                <a:lnTo>
                  <a:pt x="125" y="548"/>
                </a:lnTo>
                <a:lnTo>
                  <a:pt x="131" y="559"/>
                </a:lnTo>
                <a:lnTo>
                  <a:pt x="137" y="569"/>
                </a:lnTo>
                <a:lnTo>
                  <a:pt x="140" y="574"/>
                </a:lnTo>
                <a:lnTo>
                  <a:pt x="141" y="581"/>
                </a:lnTo>
                <a:lnTo>
                  <a:pt x="141" y="581"/>
                </a:lnTo>
                <a:lnTo>
                  <a:pt x="141" y="587"/>
                </a:lnTo>
                <a:lnTo>
                  <a:pt x="144" y="596"/>
                </a:lnTo>
                <a:lnTo>
                  <a:pt x="150" y="615"/>
                </a:lnTo>
                <a:lnTo>
                  <a:pt x="156" y="635"/>
                </a:lnTo>
                <a:lnTo>
                  <a:pt x="159" y="643"/>
                </a:lnTo>
                <a:lnTo>
                  <a:pt x="160" y="648"/>
                </a:lnTo>
                <a:lnTo>
                  <a:pt x="160" y="648"/>
                </a:lnTo>
                <a:lnTo>
                  <a:pt x="163" y="687"/>
                </a:lnTo>
                <a:lnTo>
                  <a:pt x="165" y="717"/>
                </a:lnTo>
                <a:lnTo>
                  <a:pt x="165" y="717"/>
                </a:lnTo>
                <a:lnTo>
                  <a:pt x="164" y="732"/>
                </a:lnTo>
                <a:lnTo>
                  <a:pt x="163" y="747"/>
                </a:lnTo>
                <a:lnTo>
                  <a:pt x="163" y="747"/>
                </a:lnTo>
                <a:lnTo>
                  <a:pt x="154" y="756"/>
                </a:lnTo>
                <a:lnTo>
                  <a:pt x="148" y="764"/>
                </a:lnTo>
                <a:lnTo>
                  <a:pt x="145" y="769"/>
                </a:lnTo>
                <a:lnTo>
                  <a:pt x="144" y="771"/>
                </a:lnTo>
                <a:lnTo>
                  <a:pt x="144" y="771"/>
                </a:lnTo>
                <a:lnTo>
                  <a:pt x="142" y="779"/>
                </a:lnTo>
                <a:lnTo>
                  <a:pt x="144" y="788"/>
                </a:lnTo>
                <a:lnTo>
                  <a:pt x="144" y="795"/>
                </a:lnTo>
                <a:lnTo>
                  <a:pt x="144" y="799"/>
                </a:lnTo>
                <a:lnTo>
                  <a:pt x="144" y="799"/>
                </a:lnTo>
                <a:lnTo>
                  <a:pt x="141" y="805"/>
                </a:lnTo>
                <a:lnTo>
                  <a:pt x="140" y="817"/>
                </a:lnTo>
                <a:lnTo>
                  <a:pt x="139" y="830"/>
                </a:lnTo>
                <a:lnTo>
                  <a:pt x="140" y="836"/>
                </a:lnTo>
                <a:lnTo>
                  <a:pt x="141" y="840"/>
                </a:lnTo>
                <a:lnTo>
                  <a:pt x="141" y="840"/>
                </a:lnTo>
                <a:lnTo>
                  <a:pt x="142" y="844"/>
                </a:lnTo>
                <a:lnTo>
                  <a:pt x="144" y="846"/>
                </a:lnTo>
                <a:lnTo>
                  <a:pt x="148" y="849"/>
                </a:lnTo>
                <a:lnTo>
                  <a:pt x="150" y="851"/>
                </a:lnTo>
                <a:lnTo>
                  <a:pt x="159" y="852"/>
                </a:lnTo>
                <a:lnTo>
                  <a:pt x="170" y="854"/>
                </a:lnTo>
                <a:lnTo>
                  <a:pt x="170" y="854"/>
                </a:lnTo>
                <a:lnTo>
                  <a:pt x="182" y="854"/>
                </a:lnTo>
                <a:lnTo>
                  <a:pt x="189" y="852"/>
                </a:lnTo>
                <a:lnTo>
                  <a:pt x="193" y="850"/>
                </a:lnTo>
                <a:lnTo>
                  <a:pt x="196" y="845"/>
                </a:lnTo>
                <a:lnTo>
                  <a:pt x="196" y="845"/>
                </a:lnTo>
                <a:lnTo>
                  <a:pt x="197" y="838"/>
                </a:lnTo>
                <a:lnTo>
                  <a:pt x="198" y="828"/>
                </a:lnTo>
                <a:lnTo>
                  <a:pt x="198" y="816"/>
                </a:lnTo>
                <a:lnTo>
                  <a:pt x="198" y="816"/>
                </a:lnTo>
                <a:lnTo>
                  <a:pt x="203" y="816"/>
                </a:lnTo>
                <a:lnTo>
                  <a:pt x="210" y="814"/>
                </a:lnTo>
                <a:lnTo>
                  <a:pt x="217" y="813"/>
                </a:lnTo>
                <a:lnTo>
                  <a:pt x="217" y="813"/>
                </a:lnTo>
                <a:lnTo>
                  <a:pt x="226" y="808"/>
                </a:lnTo>
                <a:lnTo>
                  <a:pt x="234" y="803"/>
                </a:lnTo>
                <a:lnTo>
                  <a:pt x="245" y="794"/>
                </a:lnTo>
                <a:lnTo>
                  <a:pt x="245" y="794"/>
                </a:lnTo>
                <a:lnTo>
                  <a:pt x="252" y="786"/>
                </a:lnTo>
                <a:lnTo>
                  <a:pt x="253" y="783"/>
                </a:lnTo>
                <a:lnTo>
                  <a:pt x="253" y="777"/>
                </a:lnTo>
                <a:lnTo>
                  <a:pt x="253" y="777"/>
                </a:lnTo>
                <a:lnTo>
                  <a:pt x="248" y="747"/>
                </a:lnTo>
                <a:lnTo>
                  <a:pt x="248" y="747"/>
                </a:lnTo>
                <a:lnTo>
                  <a:pt x="250" y="746"/>
                </a:lnTo>
                <a:lnTo>
                  <a:pt x="253" y="744"/>
                </a:lnTo>
                <a:lnTo>
                  <a:pt x="253" y="744"/>
                </a:lnTo>
                <a:lnTo>
                  <a:pt x="253" y="744"/>
                </a:lnTo>
                <a:lnTo>
                  <a:pt x="245" y="729"/>
                </a:lnTo>
                <a:lnTo>
                  <a:pt x="239" y="714"/>
                </a:lnTo>
                <a:lnTo>
                  <a:pt x="239" y="714"/>
                </a:lnTo>
                <a:lnTo>
                  <a:pt x="234" y="705"/>
                </a:lnTo>
                <a:lnTo>
                  <a:pt x="230" y="699"/>
                </a:lnTo>
                <a:lnTo>
                  <a:pt x="229" y="692"/>
                </a:lnTo>
                <a:lnTo>
                  <a:pt x="229" y="692"/>
                </a:lnTo>
                <a:lnTo>
                  <a:pt x="229" y="681"/>
                </a:lnTo>
                <a:lnTo>
                  <a:pt x="231" y="663"/>
                </a:lnTo>
                <a:lnTo>
                  <a:pt x="234" y="644"/>
                </a:lnTo>
                <a:lnTo>
                  <a:pt x="236" y="635"/>
                </a:lnTo>
                <a:lnTo>
                  <a:pt x="236" y="635"/>
                </a:lnTo>
                <a:lnTo>
                  <a:pt x="240" y="621"/>
                </a:lnTo>
                <a:lnTo>
                  <a:pt x="242" y="610"/>
                </a:lnTo>
                <a:lnTo>
                  <a:pt x="242" y="610"/>
                </a:lnTo>
                <a:lnTo>
                  <a:pt x="258" y="539"/>
                </a:lnTo>
                <a:lnTo>
                  <a:pt x="258" y="539"/>
                </a:lnTo>
                <a:lnTo>
                  <a:pt x="281" y="438"/>
                </a:lnTo>
                <a:lnTo>
                  <a:pt x="281" y="438"/>
                </a:lnTo>
                <a:lnTo>
                  <a:pt x="283" y="435"/>
                </a:lnTo>
                <a:lnTo>
                  <a:pt x="286" y="427"/>
                </a:lnTo>
                <a:lnTo>
                  <a:pt x="286" y="427"/>
                </a:lnTo>
                <a:lnTo>
                  <a:pt x="287" y="414"/>
                </a:lnTo>
                <a:lnTo>
                  <a:pt x="286" y="393"/>
                </a:lnTo>
                <a:lnTo>
                  <a:pt x="286" y="361"/>
                </a:lnTo>
                <a:lnTo>
                  <a:pt x="286" y="361"/>
                </a:lnTo>
                <a:lnTo>
                  <a:pt x="297" y="427"/>
                </a:lnTo>
                <a:lnTo>
                  <a:pt x="297" y="427"/>
                </a:lnTo>
                <a:lnTo>
                  <a:pt x="297" y="428"/>
                </a:lnTo>
                <a:lnTo>
                  <a:pt x="299" y="429"/>
                </a:lnTo>
                <a:lnTo>
                  <a:pt x="299" y="429"/>
                </a:lnTo>
                <a:lnTo>
                  <a:pt x="300" y="429"/>
                </a:lnTo>
                <a:lnTo>
                  <a:pt x="300" y="429"/>
                </a:lnTo>
                <a:lnTo>
                  <a:pt x="301" y="437"/>
                </a:lnTo>
                <a:lnTo>
                  <a:pt x="303" y="443"/>
                </a:lnTo>
                <a:lnTo>
                  <a:pt x="303" y="443"/>
                </a:lnTo>
                <a:lnTo>
                  <a:pt x="296" y="447"/>
                </a:lnTo>
                <a:lnTo>
                  <a:pt x="292" y="452"/>
                </a:lnTo>
                <a:lnTo>
                  <a:pt x="291" y="455"/>
                </a:lnTo>
                <a:lnTo>
                  <a:pt x="291" y="457"/>
                </a:lnTo>
                <a:lnTo>
                  <a:pt x="291" y="457"/>
                </a:lnTo>
                <a:lnTo>
                  <a:pt x="294" y="468"/>
                </a:lnTo>
                <a:lnTo>
                  <a:pt x="295" y="479"/>
                </a:lnTo>
                <a:lnTo>
                  <a:pt x="295" y="479"/>
                </a:lnTo>
                <a:lnTo>
                  <a:pt x="294" y="492"/>
                </a:lnTo>
                <a:lnTo>
                  <a:pt x="295" y="497"/>
                </a:lnTo>
                <a:lnTo>
                  <a:pt x="296" y="498"/>
                </a:lnTo>
                <a:lnTo>
                  <a:pt x="297" y="498"/>
                </a:lnTo>
                <a:lnTo>
                  <a:pt x="297" y="498"/>
                </a:lnTo>
                <a:lnTo>
                  <a:pt x="299" y="497"/>
                </a:lnTo>
                <a:lnTo>
                  <a:pt x="300" y="494"/>
                </a:lnTo>
                <a:lnTo>
                  <a:pt x="301" y="488"/>
                </a:lnTo>
                <a:lnTo>
                  <a:pt x="303" y="479"/>
                </a:lnTo>
                <a:lnTo>
                  <a:pt x="303" y="479"/>
                </a:lnTo>
                <a:lnTo>
                  <a:pt x="305" y="475"/>
                </a:lnTo>
                <a:lnTo>
                  <a:pt x="308" y="473"/>
                </a:lnTo>
                <a:lnTo>
                  <a:pt x="310" y="473"/>
                </a:lnTo>
                <a:lnTo>
                  <a:pt x="311" y="474"/>
                </a:lnTo>
                <a:lnTo>
                  <a:pt x="311" y="474"/>
                </a:lnTo>
                <a:lnTo>
                  <a:pt x="313" y="478"/>
                </a:lnTo>
                <a:lnTo>
                  <a:pt x="315" y="485"/>
                </a:lnTo>
                <a:lnTo>
                  <a:pt x="317" y="493"/>
                </a:lnTo>
                <a:lnTo>
                  <a:pt x="317" y="493"/>
                </a:lnTo>
                <a:lnTo>
                  <a:pt x="309" y="499"/>
                </a:lnTo>
                <a:lnTo>
                  <a:pt x="305" y="503"/>
                </a:lnTo>
                <a:lnTo>
                  <a:pt x="304" y="506"/>
                </a:lnTo>
                <a:lnTo>
                  <a:pt x="305" y="506"/>
                </a:lnTo>
                <a:lnTo>
                  <a:pt x="305" y="506"/>
                </a:lnTo>
                <a:lnTo>
                  <a:pt x="310" y="506"/>
                </a:lnTo>
                <a:lnTo>
                  <a:pt x="314" y="504"/>
                </a:lnTo>
                <a:lnTo>
                  <a:pt x="319" y="501"/>
                </a:lnTo>
                <a:lnTo>
                  <a:pt x="319" y="501"/>
                </a:lnTo>
                <a:lnTo>
                  <a:pt x="318" y="504"/>
                </a:lnTo>
                <a:lnTo>
                  <a:pt x="318" y="507"/>
                </a:lnTo>
                <a:lnTo>
                  <a:pt x="319" y="509"/>
                </a:lnTo>
                <a:lnTo>
                  <a:pt x="319" y="509"/>
                </a:lnTo>
                <a:lnTo>
                  <a:pt x="322" y="508"/>
                </a:lnTo>
                <a:lnTo>
                  <a:pt x="325" y="503"/>
                </a:lnTo>
                <a:lnTo>
                  <a:pt x="329" y="499"/>
                </a:lnTo>
                <a:lnTo>
                  <a:pt x="331" y="496"/>
                </a:lnTo>
                <a:lnTo>
                  <a:pt x="331" y="496"/>
                </a:lnTo>
                <a:lnTo>
                  <a:pt x="328" y="487"/>
                </a:lnTo>
                <a:lnTo>
                  <a:pt x="327" y="482"/>
                </a:lnTo>
                <a:lnTo>
                  <a:pt x="327" y="474"/>
                </a:lnTo>
                <a:lnTo>
                  <a:pt x="327" y="474"/>
                </a:lnTo>
                <a:lnTo>
                  <a:pt x="328" y="452"/>
                </a:lnTo>
                <a:lnTo>
                  <a:pt x="327" y="441"/>
                </a:lnTo>
                <a:lnTo>
                  <a:pt x="327" y="441"/>
                </a:lnTo>
                <a:lnTo>
                  <a:pt x="331" y="438"/>
                </a:lnTo>
                <a:lnTo>
                  <a:pt x="332" y="437"/>
                </a:lnTo>
                <a:lnTo>
                  <a:pt x="333" y="435"/>
                </a:lnTo>
                <a:lnTo>
                  <a:pt x="333" y="435"/>
                </a:lnTo>
                <a:lnTo>
                  <a:pt x="334" y="437"/>
                </a:lnTo>
                <a:lnTo>
                  <a:pt x="334" y="437"/>
                </a:lnTo>
                <a:lnTo>
                  <a:pt x="336" y="435"/>
                </a:lnTo>
                <a:lnTo>
                  <a:pt x="336" y="427"/>
                </a:lnTo>
                <a:lnTo>
                  <a:pt x="336" y="427"/>
                </a:lnTo>
                <a:lnTo>
                  <a:pt x="334" y="381"/>
                </a:lnTo>
                <a:lnTo>
                  <a:pt x="333" y="348"/>
                </a:lnTo>
                <a:lnTo>
                  <a:pt x="333" y="348"/>
                </a:lnTo>
                <a:lnTo>
                  <a:pt x="327" y="318"/>
                </a:lnTo>
                <a:lnTo>
                  <a:pt x="323" y="292"/>
                </a:lnTo>
                <a:lnTo>
                  <a:pt x="322" y="273"/>
                </a:lnTo>
                <a:lnTo>
                  <a:pt x="322" y="273"/>
                </a:lnTo>
                <a:lnTo>
                  <a:pt x="322" y="264"/>
                </a:lnTo>
                <a:lnTo>
                  <a:pt x="319" y="252"/>
                </a:lnTo>
                <a:lnTo>
                  <a:pt x="314" y="220"/>
                </a:lnTo>
                <a:lnTo>
                  <a:pt x="308" y="191"/>
                </a:lnTo>
                <a:lnTo>
                  <a:pt x="305" y="175"/>
                </a:lnTo>
                <a:lnTo>
                  <a:pt x="305" y="175"/>
                </a:lnTo>
                <a:lnTo>
                  <a:pt x="306" y="168"/>
                </a:lnTo>
                <a:lnTo>
                  <a:pt x="306" y="165"/>
                </a:lnTo>
                <a:lnTo>
                  <a:pt x="305" y="164"/>
                </a:lnTo>
                <a:lnTo>
                  <a:pt x="305" y="164"/>
                </a:lnTo>
                <a:lnTo>
                  <a:pt x="276" y="149"/>
                </a:lnTo>
                <a:lnTo>
                  <a:pt x="248" y="135"/>
                </a:lnTo>
                <a:lnTo>
                  <a:pt x="248" y="135"/>
                </a:lnTo>
                <a:lnTo>
                  <a:pt x="245" y="128"/>
                </a:lnTo>
                <a:lnTo>
                  <a:pt x="244" y="125"/>
                </a:lnTo>
                <a:lnTo>
                  <a:pt x="242" y="123"/>
                </a:lnTo>
                <a:lnTo>
                  <a:pt x="242" y="123"/>
                </a:lnTo>
                <a:lnTo>
                  <a:pt x="235" y="118"/>
                </a:lnTo>
                <a:lnTo>
                  <a:pt x="229" y="112"/>
                </a:lnTo>
                <a:lnTo>
                  <a:pt x="229" y="112"/>
                </a:lnTo>
                <a:lnTo>
                  <a:pt x="228" y="111"/>
                </a:lnTo>
                <a:lnTo>
                  <a:pt x="228" y="107"/>
                </a:lnTo>
                <a:lnTo>
                  <a:pt x="229" y="102"/>
                </a:lnTo>
                <a:lnTo>
                  <a:pt x="229" y="102"/>
                </a:lnTo>
                <a:lnTo>
                  <a:pt x="231" y="94"/>
                </a:lnTo>
                <a:lnTo>
                  <a:pt x="234" y="89"/>
                </a:lnTo>
                <a:lnTo>
                  <a:pt x="238" y="84"/>
                </a:lnTo>
                <a:lnTo>
                  <a:pt x="239" y="79"/>
                </a:lnTo>
                <a:lnTo>
                  <a:pt x="239" y="79"/>
                </a:lnTo>
                <a:lnTo>
                  <a:pt x="240" y="74"/>
                </a:lnTo>
                <a:lnTo>
                  <a:pt x="239" y="67"/>
                </a:lnTo>
                <a:lnTo>
                  <a:pt x="236" y="60"/>
                </a:lnTo>
                <a:lnTo>
                  <a:pt x="236" y="60"/>
                </a:lnTo>
                <a:lnTo>
                  <a:pt x="235" y="57"/>
                </a:lnTo>
                <a:lnTo>
                  <a:pt x="234" y="55"/>
                </a:lnTo>
                <a:lnTo>
                  <a:pt x="236" y="33"/>
                </a:lnTo>
                <a:lnTo>
                  <a:pt x="236" y="33"/>
                </a:lnTo>
                <a:lnTo>
                  <a:pt x="220" y="12"/>
                </a:lnTo>
                <a:lnTo>
                  <a:pt x="220" y="12"/>
                </a:lnTo>
                <a:lnTo>
                  <a:pt x="217" y="9"/>
                </a:lnTo>
                <a:lnTo>
                  <a:pt x="214" y="6"/>
                </a:lnTo>
                <a:lnTo>
                  <a:pt x="205" y="3"/>
                </a:lnTo>
                <a:lnTo>
                  <a:pt x="193" y="0"/>
                </a:lnTo>
                <a:lnTo>
                  <a:pt x="193" y="0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29"/>
          <p:cNvSpPr>
            <a:spLocks/>
          </p:cNvSpPr>
          <p:nvPr/>
        </p:nvSpPr>
        <p:spPr bwMode="auto">
          <a:xfrm>
            <a:off x="4668127" y="4570420"/>
            <a:ext cx="671101" cy="1778159"/>
          </a:xfrm>
          <a:custGeom>
            <a:avLst/>
            <a:gdLst>
              <a:gd name="T0" fmla="*/ 143 w 391"/>
              <a:gd name="T1" fmla="*/ 1 h 1036"/>
              <a:gd name="T2" fmla="*/ 110 w 391"/>
              <a:gd name="T3" fmla="*/ 33 h 1036"/>
              <a:gd name="T4" fmla="*/ 104 w 391"/>
              <a:gd name="T5" fmla="*/ 69 h 1036"/>
              <a:gd name="T6" fmla="*/ 102 w 391"/>
              <a:gd name="T7" fmla="*/ 78 h 1036"/>
              <a:gd name="T8" fmla="*/ 111 w 391"/>
              <a:gd name="T9" fmla="*/ 113 h 1036"/>
              <a:gd name="T10" fmla="*/ 96 w 391"/>
              <a:gd name="T11" fmla="*/ 156 h 1036"/>
              <a:gd name="T12" fmla="*/ 52 w 391"/>
              <a:gd name="T13" fmla="*/ 176 h 1036"/>
              <a:gd name="T14" fmla="*/ 38 w 391"/>
              <a:gd name="T15" fmla="*/ 185 h 1036"/>
              <a:gd name="T16" fmla="*/ 25 w 391"/>
              <a:gd name="T17" fmla="*/ 251 h 1036"/>
              <a:gd name="T18" fmla="*/ 19 w 391"/>
              <a:gd name="T19" fmla="*/ 307 h 1036"/>
              <a:gd name="T20" fmla="*/ 14 w 391"/>
              <a:gd name="T21" fmla="*/ 378 h 1036"/>
              <a:gd name="T22" fmla="*/ 14 w 391"/>
              <a:gd name="T23" fmla="*/ 467 h 1036"/>
              <a:gd name="T24" fmla="*/ 1 w 391"/>
              <a:gd name="T25" fmla="*/ 513 h 1036"/>
              <a:gd name="T26" fmla="*/ 5 w 391"/>
              <a:gd name="T27" fmla="*/ 545 h 1036"/>
              <a:gd name="T28" fmla="*/ 15 w 391"/>
              <a:gd name="T29" fmla="*/ 546 h 1036"/>
              <a:gd name="T30" fmla="*/ 25 w 391"/>
              <a:gd name="T31" fmla="*/ 593 h 1036"/>
              <a:gd name="T32" fmla="*/ 49 w 391"/>
              <a:gd name="T33" fmla="*/ 599 h 1036"/>
              <a:gd name="T34" fmla="*/ 64 w 391"/>
              <a:gd name="T35" fmla="*/ 578 h 1036"/>
              <a:gd name="T36" fmla="*/ 85 w 391"/>
              <a:gd name="T37" fmla="*/ 581 h 1036"/>
              <a:gd name="T38" fmla="*/ 109 w 391"/>
              <a:gd name="T39" fmla="*/ 711 h 1036"/>
              <a:gd name="T40" fmla="*/ 127 w 391"/>
              <a:gd name="T41" fmla="*/ 840 h 1036"/>
              <a:gd name="T42" fmla="*/ 170 w 391"/>
              <a:gd name="T43" fmla="*/ 980 h 1036"/>
              <a:gd name="T44" fmla="*/ 155 w 391"/>
              <a:gd name="T45" fmla="*/ 1020 h 1036"/>
              <a:gd name="T46" fmla="*/ 183 w 391"/>
              <a:gd name="T47" fmla="*/ 1036 h 1036"/>
              <a:gd name="T48" fmla="*/ 227 w 391"/>
              <a:gd name="T49" fmla="*/ 1023 h 1036"/>
              <a:gd name="T50" fmla="*/ 230 w 391"/>
              <a:gd name="T51" fmla="*/ 968 h 1036"/>
              <a:gd name="T52" fmla="*/ 238 w 391"/>
              <a:gd name="T53" fmla="*/ 942 h 1036"/>
              <a:gd name="T54" fmla="*/ 228 w 391"/>
              <a:gd name="T55" fmla="*/ 871 h 1036"/>
              <a:gd name="T56" fmla="*/ 266 w 391"/>
              <a:gd name="T57" fmla="*/ 741 h 1036"/>
              <a:gd name="T58" fmla="*/ 280 w 391"/>
              <a:gd name="T59" fmla="*/ 659 h 1036"/>
              <a:gd name="T60" fmla="*/ 301 w 391"/>
              <a:gd name="T61" fmla="*/ 589 h 1036"/>
              <a:gd name="T62" fmla="*/ 305 w 391"/>
              <a:gd name="T63" fmla="*/ 506 h 1036"/>
              <a:gd name="T64" fmla="*/ 308 w 391"/>
              <a:gd name="T65" fmla="*/ 405 h 1036"/>
              <a:gd name="T66" fmla="*/ 322 w 391"/>
              <a:gd name="T67" fmla="*/ 444 h 1036"/>
              <a:gd name="T68" fmla="*/ 329 w 391"/>
              <a:gd name="T69" fmla="*/ 462 h 1036"/>
              <a:gd name="T70" fmla="*/ 338 w 391"/>
              <a:gd name="T71" fmla="*/ 500 h 1036"/>
              <a:gd name="T72" fmla="*/ 353 w 391"/>
              <a:gd name="T73" fmla="*/ 485 h 1036"/>
              <a:gd name="T74" fmla="*/ 344 w 391"/>
              <a:gd name="T75" fmla="*/ 512 h 1036"/>
              <a:gd name="T76" fmla="*/ 341 w 391"/>
              <a:gd name="T77" fmla="*/ 524 h 1036"/>
              <a:gd name="T78" fmla="*/ 350 w 391"/>
              <a:gd name="T79" fmla="*/ 531 h 1036"/>
              <a:gd name="T80" fmla="*/ 373 w 391"/>
              <a:gd name="T81" fmla="*/ 519 h 1036"/>
              <a:gd name="T82" fmla="*/ 386 w 391"/>
              <a:gd name="T83" fmla="*/ 485 h 1036"/>
              <a:gd name="T84" fmla="*/ 382 w 391"/>
              <a:gd name="T85" fmla="*/ 438 h 1036"/>
              <a:gd name="T86" fmla="*/ 378 w 391"/>
              <a:gd name="T87" fmla="*/ 388 h 1036"/>
              <a:gd name="T88" fmla="*/ 376 w 391"/>
              <a:gd name="T89" fmla="*/ 348 h 1036"/>
              <a:gd name="T90" fmla="*/ 338 w 391"/>
              <a:gd name="T91" fmla="*/ 245 h 1036"/>
              <a:gd name="T92" fmla="*/ 292 w 391"/>
              <a:gd name="T93" fmla="*/ 177 h 1036"/>
              <a:gd name="T94" fmla="*/ 266 w 391"/>
              <a:gd name="T95" fmla="*/ 150 h 1036"/>
              <a:gd name="T96" fmla="*/ 226 w 391"/>
              <a:gd name="T97" fmla="*/ 143 h 1036"/>
              <a:gd name="T98" fmla="*/ 209 w 391"/>
              <a:gd name="T99" fmla="*/ 113 h 1036"/>
              <a:gd name="T100" fmla="*/ 221 w 391"/>
              <a:gd name="T101" fmla="*/ 91 h 1036"/>
              <a:gd name="T102" fmla="*/ 217 w 391"/>
              <a:gd name="T103" fmla="*/ 63 h 1036"/>
              <a:gd name="T104" fmla="*/ 223 w 391"/>
              <a:gd name="T105" fmla="*/ 50 h 1036"/>
              <a:gd name="T106" fmla="*/ 211 w 391"/>
              <a:gd name="T107" fmla="*/ 16 h 1036"/>
              <a:gd name="T108" fmla="*/ 180 w 391"/>
              <a:gd name="T109" fmla="*/ 1 h 10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391" h="1036">
                <a:moveTo>
                  <a:pt x="167" y="3"/>
                </a:moveTo>
                <a:lnTo>
                  <a:pt x="167" y="3"/>
                </a:lnTo>
                <a:lnTo>
                  <a:pt x="163" y="2"/>
                </a:lnTo>
                <a:lnTo>
                  <a:pt x="155" y="0"/>
                </a:lnTo>
                <a:lnTo>
                  <a:pt x="150" y="0"/>
                </a:lnTo>
                <a:lnTo>
                  <a:pt x="143" y="1"/>
                </a:lnTo>
                <a:lnTo>
                  <a:pt x="137" y="2"/>
                </a:lnTo>
                <a:lnTo>
                  <a:pt x="130" y="7"/>
                </a:lnTo>
                <a:lnTo>
                  <a:pt x="130" y="7"/>
                </a:lnTo>
                <a:lnTo>
                  <a:pt x="124" y="12"/>
                </a:lnTo>
                <a:lnTo>
                  <a:pt x="119" y="19"/>
                </a:lnTo>
                <a:lnTo>
                  <a:pt x="110" y="33"/>
                </a:lnTo>
                <a:lnTo>
                  <a:pt x="105" y="45"/>
                </a:lnTo>
                <a:lnTo>
                  <a:pt x="102" y="53"/>
                </a:lnTo>
                <a:lnTo>
                  <a:pt x="102" y="53"/>
                </a:lnTo>
                <a:lnTo>
                  <a:pt x="101" y="59"/>
                </a:lnTo>
                <a:lnTo>
                  <a:pt x="102" y="64"/>
                </a:lnTo>
                <a:lnTo>
                  <a:pt x="104" y="69"/>
                </a:lnTo>
                <a:lnTo>
                  <a:pt x="105" y="72"/>
                </a:lnTo>
                <a:lnTo>
                  <a:pt x="105" y="72"/>
                </a:lnTo>
                <a:lnTo>
                  <a:pt x="105" y="72"/>
                </a:lnTo>
                <a:lnTo>
                  <a:pt x="105" y="73"/>
                </a:lnTo>
                <a:lnTo>
                  <a:pt x="104" y="75"/>
                </a:lnTo>
                <a:lnTo>
                  <a:pt x="102" y="78"/>
                </a:lnTo>
                <a:lnTo>
                  <a:pt x="102" y="78"/>
                </a:lnTo>
                <a:lnTo>
                  <a:pt x="102" y="85"/>
                </a:lnTo>
                <a:lnTo>
                  <a:pt x="105" y="96"/>
                </a:lnTo>
                <a:lnTo>
                  <a:pt x="108" y="108"/>
                </a:lnTo>
                <a:lnTo>
                  <a:pt x="109" y="110"/>
                </a:lnTo>
                <a:lnTo>
                  <a:pt x="111" y="113"/>
                </a:lnTo>
                <a:lnTo>
                  <a:pt x="111" y="113"/>
                </a:lnTo>
                <a:lnTo>
                  <a:pt x="118" y="113"/>
                </a:lnTo>
                <a:lnTo>
                  <a:pt x="120" y="113"/>
                </a:lnTo>
                <a:lnTo>
                  <a:pt x="130" y="134"/>
                </a:lnTo>
                <a:lnTo>
                  <a:pt x="130" y="134"/>
                </a:lnTo>
                <a:lnTo>
                  <a:pt x="96" y="156"/>
                </a:lnTo>
                <a:lnTo>
                  <a:pt x="73" y="171"/>
                </a:lnTo>
                <a:lnTo>
                  <a:pt x="66" y="176"/>
                </a:lnTo>
                <a:lnTo>
                  <a:pt x="62" y="177"/>
                </a:lnTo>
                <a:lnTo>
                  <a:pt x="62" y="177"/>
                </a:lnTo>
                <a:lnTo>
                  <a:pt x="58" y="176"/>
                </a:lnTo>
                <a:lnTo>
                  <a:pt x="52" y="176"/>
                </a:lnTo>
                <a:lnTo>
                  <a:pt x="45" y="177"/>
                </a:lnTo>
                <a:lnTo>
                  <a:pt x="43" y="179"/>
                </a:lnTo>
                <a:lnTo>
                  <a:pt x="40" y="180"/>
                </a:lnTo>
                <a:lnTo>
                  <a:pt x="40" y="180"/>
                </a:lnTo>
                <a:lnTo>
                  <a:pt x="39" y="183"/>
                </a:lnTo>
                <a:lnTo>
                  <a:pt x="38" y="185"/>
                </a:lnTo>
                <a:lnTo>
                  <a:pt x="38" y="193"/>
                </a:lnTo>
                <a:lnTo>
                  <a:pt x="38" y="200"/>
                </a:lnTo>
                <a:lnTo>
                  <a:pt x="36" y="208"/>
                </a:lnTo>
                <a:lnTo>
                  <a:pt x="36" y="208"/>
                </a:lnTo>
                <a:lnTo>
                  <a:pt x="31" y="227"/>
                </a:lnTo>
                <a:lnTo>
                  <a:pt x="25" y="251"/>
                </a:lnTo>
                <a:lnTo>
                  <a:pt x="25" y="251"/>
                </a:lnTo>
                <a:lnTo>
                  <a:pt x="19" y="284"/>
                </a:lnTo>
                <a:lnTo>
                  <a:pt x="17" y="298"/>
                </a:lnTo>
                <a:lnTo>
                  <a:pt x="17" y="303"/>
                </a:lnTo>
                <a:lnTo>
                  <a:pt x="19" y="307"/>
                </a:lnTo>
                <a:lnTo>
                  <a:pt x="19" y="307"/>
                </a:lnTo>
                <a:lnTo>
                  <a:pt x="19" y="311"/>
                </a:lnTo>
                <a:lnTo>
                  <a:pt x="20" y="316"/>
                </a:lnTo>
                <a:lnTo>
                  <a:pt x="19" y="330"/>
                </a:lnTo>
                <a:lnTo>
                  <a:pt x="15" y="360"/>
                </a:lnTo>
                <a:lnTo>
                  <a:pt x="15" y="360"/>
                </a:lnTo>
                <a:lnTo>
                  <a:pt x="14" y="378"/>
                </a:lnTo>
                <a:lnTo>
                  <a:pt x="11" y="401"/>
                </a:lnTo>
                <a:lnTo>
                  <a:pt x="11" y="426"/>
                </a:lnTo>
                <a:lnTo>
                  <a:pt x="12" y="447"/>
                </a:lnTo>
                <a:lnTo>
                  <a:pt x="12" y="447"/>
                </a:lnTo>
                <a:lnTo>
                  <a:pt x="12" y="457"/>
                </a:lnTo>
                <a:lnTo>
                  <a:pt x="14" y="467"/>
                </a:lnTo>
                <a:lnTo>
                  <a:pt x="12" y="486"/>
                </a:lnTo>
                <a:lnTo>
                  <a:pt x="8" y="509"/>
                </a:lnTo>
                <a:lnTo>
                  <a:pt x="8" y="509"/>
                </a:lnTo>
                <a:lnTo>
                  <a:pt x="5" y="510"/>
                </a:lnTo>
                <a:lnTo>
                  <a:pt x="2" y="512"/>
                </a:lnTo>
                <a:lnTo>
                  <a:pt x="1" y="513"/>
                </a:lnTo>
                <a:lnTo>
                  <a:pt x="0" y="515"/>
                </a:lnTo>
                <a:lnTo>
                  <a:pt x="0" y="515"/>
                </a:lnTo>
                <a:lnTo>
                  <a:pt x="0" y="523"/>
                </a:lnTo>
                <a:lnTo>
                  <a:pt x="1" y="533"/>
                </a:lnTo>
                <a:lnTo>
                  <a:pt x="3" y="542"/>
                </a:lnTo>
                <a:lnTo>
                  <a:pt x="5" y="545"/>
                </a:lnTo>
                <a:lnTo>
                  <a:pt x="6" y="546"/>
                </a:lnTo>
                <a:lnTo>
                  <a:pt x="6" y="546"/>
                </a:lnTo>
                <a:lnTo>
                  <a:pt x="12" y="546"/>
                </a:lnTo>
                <a:lnTo>
                  <a:pt x="15" y="546"/>
                </a:lnTo>
                <a:lnTo>
                  <a:pt x="15" y="546"/>
                </a:lnTo>
                <a:lnTo>
                  <a:pt x="15" y="546"/>
                </a:lnTo>
                <a:lnTo>
                  <a:pt x="15" y="553"/>
                </a:lnTo>
                <a:lnTo>
                  <a:pt x="16" y="566"/>
                </a:lnTo>
                <a:lnTo>
                  <a:pt x="19" y="581"/>
                </a:lnTo>
                <a:lnTo>
                  <a:pt x="21" y="588"/>
                </a:lnTo>
                <a:lnTo>
                  <a:pt x="25" y="593"/>
                </a:lnTo>
                <a:lnTo>
                  <a:pt x="25" y="593"/>
                </a:lnTo>
                <a:lnTo>
                  <a:pt x="31" y="597"/>
                </a:lnTo>
                <a:lnTo>
                  <a:pt x="35" y="598"/>
                </a:lnTo>
                <a:lnTo>
                  <a:pt x="40" y="598"/>
                </a:lnTo>
                <a:lnTo>
                  <a:pt x="47" y="599"/>
                </a:lnTo>
                <a:lnTo>
                  <a:pt x="47" y="599"/>
                </a:lnTo>
                <a:lnTo>
                  <a:pt x="49" y="599"/>
                </a:lnTo>
                <a:lnTo>
                  <a:pt x="53" y="598"/>
                </a:lnTo>
                <a:lnTo>
                  <a:pt x="55" y="594"/>
                </a:lnTo>
                <a:lnTo>
                  <a:pt x="57" y="592"/>
                </a:lnTo>
                <a:lnTo>
                  <a:pt x="61" y="583"/>
                </a:lnTo>
                <a:lnTo>
                  <a:pt x="63" y="580"/>
                </a:lnTo>
                <a:lnTo>
                  <a:pt x="64" y="578"/>
                </a:lnTo>
                <a:lnTo>
                  <a:pt x="64" y="578"/>
                </a:lnTo>
                <a:lnTo>
                  <a:pt x="69" y="572"/>
                </a:lnTo>
                <a:lnTo>
                  <a:pt x="73" y="565"/>
                </a:lnTo>
                <a:lnTo>
                  <a:pt x="77" y="556"/>
                </a:lnTo>
                <a:lnTo>
                  <a:pt x="77" y="556"/>
                </a:lnTo>
                <a:lnTo>
                  <a:pt x="85" y="581"/>
                </a:lnTo>
                <a:lnTo>
                  <a:pt x="96" y="621"/>
                </a:lnTo>
                <a:lnTo>
                  <a:pt x="96" y="621"/>
                </a:lnTo>
                <a:lnTo>
                  <a:pt x="100" y="636"/>
                </a:lnTo>
                <a:lnTo>
                  <a:pt x="102" y="656"/>
                </a:lnTo>
                <a:lnTo>
                  <a:pt x="106" y="682"/>
                </a:lnTo>
                <a:lnTo>
                  <a:pt x="109" y="711"/>
                </a:lnTo>
                <a:lnTo>
                  <a:pt x="109" y="711"/>
                </a:lnTo>
                <a:lnTo>
                  <a:pt x="111" y="741"/>
                </a:lnTo>
                <a:lnTo>
                  <a:pt x="118" y="773"/>
                </a:lnTo>
                <a:lnTo>
                  <a:pt x="123" y="806"/>
                </a:lnTo>
                <a:lnTo>
                  <a:pt x="127" y="840"/>
                </a:lnTo>
                <a:lnTo>
                  <a:pt x="127" y="840"/>
                </a:lnTo>
                <a:lnTo>
                  <a:pt x="130" y="860"/>
                </a:lnTo>
                <a:lnTo>
                  <a:pt x="136" y="882"/>
                </a:lnTo>
                <a:lnTo>
                  <a:pt x="142" y="905"/>
                </a:lnTo>
                <a:lnTo>
                  <a:pt x="150" y="928"/>
                </a:lnTo>
                <a:lnTo>
                  <a:pt x="165" y="965"/>
                </a:lnTo>
                <a:lnTo>
                  <a:pt x="170" y="980"/>
                </a:lnTo>
                <a:lnTo>
                  <a:pt x="170" y="980"/>
                </a:lnTo>
                <a:lnTo>
                  <a:pt x="163" y="990"/>
                </a:lnTo>
                <a:lnTo>
                  <a:pt x="158" y="1002"/>
                </a:lnTo>
                <a:lnTo>
                  <a:pt x="155" y="1015"/>
                </a:lnTo>
                <a:lnTo>
                  <a:pt x="155" y="1015"/>
                </a:lnTo>
                <a:lnTo>
                  <a:pt x="155" y="1020"/>
                </a:lnTo>
                <a:lnTo>
                  <a:pt x="155" y="1025"/>
                </a:lnTo>
                <a:lnTo>
                  <a:pt x="156" y="1028"/>
                </a:lnTo>
                <a:lnTo>
                  <a:pt x="158" y="1031"/>
                </a:lnTo>
                <a:lnTo>
                  <a:pt x="163" y="1034"/>
                </a:lnTo>
                <a:lnTo>
                  <a:pt x="169" y="1035"/>
                </a:lnTo>
                <a:lnTo>
                  <a:pt x="183" y="1036"/>
                </a:lnTo>
                <a:lnTo>
                  <a:pt x="183" y="1036"/>
                </a:lnTo>
                <a:lnTo>
                  <a:pt x="191" y="1036"/>
                </a:lnTo>
                <a:lnTo>
                  <a:pt x="199" y="1035"/>
                </a:lnTo>
                <a:lnTo>
                  <a:pt x="208" y="1032"/>
                </a:lnTo>
                <a:lnTo>
                  <a:pt x="214" y="1028"/>
                </a:lnTo>
                <a:lnTo>
                  <a:pt x="227" y="1023"/>
                </a:lnTo>
                <a:lnTo>
                  <a:pt x="232" y="1017"/>
                </a:lnTo>
                <a:lnTo>
                  <a:pt x="232" y="1017"/>
                </a:lnTo>
                <a:lnTo>
                  <a:pt x="233" y="1013"/>
                </a:lnTo>
                <a:lnTo>
                  <a:pt x="233" y="1007"/>
                </a:lnTo>
                <a:lnTo>
                  <a:pt x="232" y="990"/>
                </a:lnTo>
                <a:lnTo>
                  <a:pt x="230" y="968"/>
                </a:lnTo>
                <a:lnTo>
                  <a:pt x="230" y="968"/>
                </a:lnTo>
                <a:lnTo>
                  <a:pt x="233" y="962"/>
                </a:lnTo>
                <a:lnTo>
                  <a:pt x="237" y="957"/>
                </a:lnTo>
                <a:lnTo>
                  <a:pt x="238" y="952"/>
                </a:lnTo>
                <a:lnTo>
                  <a:pt x="238" y="952"/>
                </a:lnTo>
                <a:lnTo>
                  <a:pt x="238" y="942"/>
                </a:lnTo>
                <a:lnTo>
                  <a:pt x="237" y="927"/>
                </a:lnTo>
                <a:lnTo>
                  <a:pt x="235" y="910"/>
                </a:lnTo>
                <a:lnTo>
                  <a:pt x="232" y="903"/>
                </a:lnTo>
                <a:lnTo>
                  <a:pt x="232" y="903"/>
                </a:lnTo>
                <a:lnTo>
                  <a:pt x="231" y="893"/>
                </a:lnTo>
                <a:lnTo>
                  <a:pt x="228" y="871"/>
                </a:lnTo>
                <a:lnTo>
                  <a:pt x="226" y="840"/>
                </a:lnTo>
                <a:lnTo>
                  <a:pt x="226" y="840"/>
                </a:lnTo>
                <a:lnTo>
                  <a:pt x="244" y="802"/>
                </a:lnTo>
                <a:lnTo>
                  <a:pt x="258" y="771"/>
                </a:lnTo>
                <a:lnTo>
                  <a:pt x="263" y="754"/>
                </a:lnTo>
                <a:lnTo>
                  <a:pt x="266" y="741"/>
                </a:lnTo>
                <a:lnTo>
                  <a:pt x="266" y="741"/>
                </a:lnTo>
                <a:lnTo>
                  <a:pt x="270" y="717"/>
                </a:lnTo>
                <a:lnTo>
                  <a:pt x="274" y="693"/>
                </a:lnTo>
                <a:lnTo>
                  <a:pt x="275" y="668"/>
                </a:lnTo>
                <a:lnTo>
                  <a:pt x="275" y="668"/>
                </a:lnTo>
                <a:lnTo>
                  <a:pt x="280" y="659"/>
                </a:lnTo>
                <a:lnTo>
                  <a:pt x="288" y="639"/>
                </a:lnTo>
                <a:lnTo>
                  <a:pt x="293" y="626"/>
                </a:lnTo>
                <a:lnTo>
                  <a:pt x="297" y="613"/>
                </a:lnTo>
                <a:lnTo>
                  <a:pt x="299" y="600"/>
                </a:lnTo>
                <a:lnTo>
                  <a:pt x="301" y="589"/>
                </a:lnTo>
                <a:lnTo>
                  <a:pt x="301" y="589"/>
                </a:lnTo>
                <a:lnTo>
                  <a:pt x="298" y="509"/>
                </a:lnTo>
                <a:lnTo>
                  <a:pt x="298" y="509"/>
                </a:lnTo>
                <a:lnTo>
                  <a:pt x="299" y="510"/>
                </a:lnTo>
                <a:lnTo>
                  <a:pt x="302" y="510"/>
                </a:lnTo>
                <a:lnTo>
                  <a:pt x="303" y="509"/>
                </a:lnTo>
                <a:lnTo>
                  <a:pt x="305" y="506"/>
                </a:lnTo>
                <a:lnTo>
                  <a:pt x="306" y="503"/>
                </a:lnTo>
                <a:lnTo>
                  <a:pt x="307" y="496"/>
                </a:lnTo>
                <a:lnTo>
                  <a:pt x="307" y="496"/>
                </a:lnTo>
                <a:lnTo>
                  <a:pt x="308" y="445"/>
                </a:lnTo>
                <a:lnTo>
                  <a:pt x="308" y="416"/>
                </a:lnTo>
                <a:lnTo>
                  <a:pt x="308" y="405"/>
                </a:lnTo>
                <a:lnTo>
                  <a:pt x="307" y="397"/>
                </a:lnTo>
                <a:lnTo>
                  <a:pt x="307" y="397"/>
                </a:lnTo>
                <a:lnTo>
                  <a:pt x="312" y="415"/>
                </a:lnTo>
                <a:lnTo>
                  <a:pt x="317" y="434"/>
                </a:lnTo>
                <a:lnTo>
                  <a:pt x="320" y="440"/>
                </a:lnTo>
                <a:lnTo>
                  <a:pt x="322" y="444"/>
                </a:lnTo>
                <a:lnTo>
                  <a:pt x="322" y="444"/>
                </a:lnTo>
                <a:lnTo>
                  <a:pt x="325" y="445"/>
                </a:lnTo>
                <a:lnTo>
                  <a:pt x="327" y="449"/>
                </a:lnTo>
                <a:lnTo>
                  <a:pt x="329" y="456"/>
                </a:lnTo>
                <a:lnTo>
                  <a:pt x="329" y="462"/>
                </a:lnTo>
                <a:lnTo>
                  <a:pt x="329" y="462"/>
                </a:lnTo>
                <a:lnTo>
                  <a:pt x="330" y="472"/>
                </a:lnTo>
                <a:lnTo>
                  <a:pt x="331" y="485"/>
                </a:lnTo>
                <a:lnTo>
                  <a:pt x="335" y="495"/>
                </a:lnTo>
                <a:lnTo>
                  <a:pt x="336" y="498"/>
                </a:lnTo>
                <a:lnTo>
                  <a:pt x="338" y="500"/>
                </a:lnTo>
                <a:lnTo>
                  <a:pt x="338" y="500"/>
                </a:lnTo>
                <a:lnTo>
                  <a:pt x="340" y="499"/>
                </a:lnTo>
                <a:lnTo>
                  <a:pt x="341" y="496"/>
                </a:lnTo>
                <a:lnTo>
                  <a:pt x="344" y="487"/>
                </a:lnTo>
                <a:lnTo>
                  <a:pt x="348" y="475"/>
                </a:lnTo>
                <a:lnTo>
                  <a:pt x="348" y="475"/>
                </a:lnTo>
                <a:lnTo>
                  <a:pt x="353" y="485"/>
                </a:lnTo>
                <a:lnTo>
                  <a:pt x="355" y="492"/>
                </a:lnTo>
                <a:lnTo>
                  <a:pt x="357" y="496"/>
                </a:lnTo>
                <a:lnTo>
                  <a:pt x="357" y="496"/>
                </a:lnTo>
                <a:lnTo>
                  <a:pt x="350" y="503"/>
                </a:lnTo>
                <a:lnTo>
                  <a:pt x="347" y="508"/>
                </a:lnTo>
                <a:lnTo>
                  <a:pt x="344" y="512"/>
                </a:lnTo>
                <a:lnTo>
                  <a:pt x="344" y="512"/>
                </a:lnTo>
                <a:lnTo>
                  <a:pt x="344" y="517"/>
                </a:lnTo>
                <a:lnTo>
                  <a:pt x="344" y="518"/>
                </a:lnTo>
                <a:lnTo>
                  <a:pt x="344" y="518"/>
                </a:lnTo>
                <a:lnTo>
                  <a:pt x="343" y="522"/>
                </a:lnTo>
                <a:lnTo>
                  <a:pt x="341" y="524"/>
                </a:lnTo>
                <a:lnTo>
                  <a:pt x="341" y="528"/>
                </a:lnTo>
                <a:lnTo>
                  <a:pt x="341" y="528"/>
                </a:lnTo>
                <a:lnTo>
                  <a:pt x="341" y="531"/>
                </a:lnTo>
                <a:lnTo>
                  <a:pt x="344" y="532"/>
                </a:lnTo>
                <a:lnTo>
                  <a:pt x="348" y="533"/>
                </a:lnTo>
                <a:lnTo>
                  <a:pt x="350" y="531"/>
                </a:lnTo>
                <a:lnTo>
                  <a:pt x="350" y="531"/>
                </a:lnTo>
                <a:lnTo>
                  <a:pt x="353" y="528"/>
                </a:lnTo>
                <a:lnTo>
                  <a:pt x="357" y="527"/>
                </a:lnTo>
                <a:lnTo>
                  <a:pt x="363" y="524"/>
                </a:lnTo>
                <a:lnTo>
                  <a:pt x="363" y="524"/>
                </a:lnTo>
                <a:lnTo>
                  <a:pt x="373" y="519"/>
                </a:lnTo>
                <a:lnTo>
                  <a:pt x="377" y="515"/>
                </a:lnTo>
                <a:lnTo>
                  <a:pt x="378" y="512"/>
                </a:lnTo>
                <a:lnTo>
                  <a:pt x="378" y="512"/>
                </a:lnTo>
                <a:lnTo>
                  <a:pt x="382" y="487"/>
                </a:lnTo>
                <a:lnTo>
                  <a:pt x="382" y="487"/>
                </a:lnTo>
                <a:lnTo>
                  <a:pt x="386" y="485"/>
                </a:lnTo>
                <a:lnTo>
                  <a:pt x="388" y="482"/>
                </a:lnTo>
                <a:lnTo>
                  <a:pt x="391" y="478"/>
                </a:lnTo>
                <a:lnTo>
                  <a:pt x="391" y="478"/>
                </a:lnTo>
                <a:lnTo>
                  <a:pt x="391" y="471"/>
                </a:lnTo>
                <a:lnTo>
                  <a:pt x="388" y="459"/>
                </a:lnTo>
                <a:lnTo>
                  <a:pt x="382" y="438"/>
                </a:lnTo>
                <a:lnTo>
                  <a:pt x="382" y="438"/>
                </a:lnTo>
                <a:lnTo>
                  <a:pt x="378" y="426"/>
                </a:lnTo>
                <a:lnTo>
                  <a:pt x="376" y="412"/>
                </a:lnTo>
                <a:lnTo>
                  <a:pt x="376" y="412"/>
                </a:lnTo>
                <a:lnTo>
                  <a:pt x="376" y="401"/>
                </a:lnTo>
                <a:lnTo>
                  <a:pt x="378" y="388"/>
                </a:lnTo>
                <a:lnTo>
                  <a:pt x="382" y="373"/>
                </a:lnTo>
                <a:lnTo>
                  <a:pt x="382" y="373"/>
                </a:lnTo>
                <a:lnTo>
                  <a:pt x="378" y="365"/>
                </a:lnTo>
                <a:lnTo>
                  <a:pt x="376" y="358"/>
                </a:lnTo>
                <a:lnTo>
                  <a:pt x="376" y="348"/>
                </a:lnTo>
                <a:lnTo>
                  <a:pt x="376" y="348"/>
                </a:lnTo>
                <a:lnTo>
                  <a:pt x="374" y="340"/>
                </a:lnTo>
                <a:lnTo>
                  <a:pt x="371" y="329"/>
                </a:lnTo>
                <a:lnTo>
                  <a:pt x="360" y="298"/>
                </a:lnTo>
                <a:lnTo>
                  <a:pt x="344" y="255"/>
                </a:lnTo>
                <a:lnTo>
                  <a:pt x="344" y="255"/>
                </a:lnTo>
                <a:lnTo>
                  <a:pt x="338" y="245"/>
                </a:lnTo>
                <a:lnTo>
                  <a:pt x="327" y="231"/>
                </a:lnTo>
                <a:lnTo>
                  <a:pt x="313" y="212"/>
                </a:lnTo>
                <a:lnTo>
                  <a:pt x="313" y="212"/>
                </a:lnTo>
                <a:lnTo>
                  <a:pt x="305" y="199"/>
                </a:lnTo>
                <a:lnTo>
                  <a:pt x="297" y="188"/>
                </a:lnTo>
                <a:lnTo>
                  <a:pt x="292" y="177"/>
                </a:lnTo>
                <a:lnTo>
                  <a:pt x="292" y="177"/>
                </a:lnTo>
                <a:lnTo>
                  <a:pt x="289" y="172"/>
                </a:lnTo>
                <a:lnTo>
                  <a:pt x="286" y="167"/>
                </a:lnTo>
                <a:lnTo>
                  <a:pt x="277" y="158"/>
                </a:lnTo>
                <a:lnTo>
                  <a:pt x="266" y="150"/>
                </a:lnTo>
                <a:lnTo>
                  <a:pt x="266" y="150"/>
                </a:lnTo>
                <a:lnTo>
                  <a:pt x="259" y="148"/>
                </a:lnTo>
                <a:lnTo>
                  <a:pt x="250" y="147"/>
                </a:lnTo>
                <a:lnTo>
                  <a:pt x="238" y="146"/>
                </a:lnTo>
                <a:lnTo>
                  <a:pt x="238" y="146"/>
                </a:lnTo>
                <a:lnTo>
                  <a:pt x="232" y="146"/>
                </a:lnTo>
                <a:lnTo>
                  <a:pt x="226" y="143"/>
                </a:lnTo>
                <a:lnTo>
                  <a:pt x="213" y="137"/>
                </a:lnTo>
                <a:lnTo>
                  <a:pt x="204" y="130"/>
                </a:lnTo>
                <a:lnTo>
                  <a:pt x="202" y="128"/>
                </a:lnTo>
                <a:lnTo>
                  <a:pt x="208" y="113"/>
                </a:lnTo>
                <a:lnTo>
                  <a:pt x="208" y="113"/>
                </a:lnTo>
                <a:lnTo>
                  <a:pt x="209" y="113"/>
                </a:lnTo>
                <a:lnTo>
                  <a:pt x="212" y="111"/>
                </a:lnTo>
                <a:lnTo>
                  <a:pt x="214" y="109"/>
                </a:lnTo>
                <a:lnTo>
                  <a:pt x="214" y="109"/>
                </a:lnTo>
                <a:lnTo>
                  <a:pt x="216" y="105"/>
                </a:lnTo>
                <a:lnTo>
                  <a:pt x="217" y="101"/>
                </a:lnTo>
                <a:lnTo>
                  <a:pt x="221" y="91"/>
                </a:lnTo>
                <a:lnTo>
                  <a:pt x="221" y="91"/>
                </a:lnTo>
                <a:lnTo>
                  <a:pt x="221" y="85"/>
                </a:lnTo>
                <a:lnTo>
                  <a:pt x="222" y="78"/>
                </a:lnTo>
                <a:lnTo>
                  <a:pt x="221" y="68"/>
                </a:lnTo>
                <a:lnTo>
                  <a:pt x="221" y="68"/>
                </a:lnTo>
                <a:lnTo>
                  <a:pt x="217" y="63"/>
                </a:lnTo>
                <a:lnTo>
                  <a:pt x="217" y="63"/>
                </a:lnTo>
                <a:lnTo>
                  <a:pt x="218" y="62"/>
                </a:lnTo>
                <a:lnTo>
                  <a:pt x="221" y="61"/>
                </a:lnTo>
                <a:lnTo>
                  <a:pt x="223" y="57"/>
                </a:lnTo>
                <a:lnTo>
                  <a:pt x="223" y="54"/>
                </a:lnTo>
                <a:lnTo>
                  <a:pt x="223" y="50"/>
                </a:lnTo>
                <a:lnTo>
                  <a:pt x="223" y="50"/>
                </a:lnTo>
                <a:lnTo>
                  <a:pt x="221" y="40"/>
                </a:lnTo>
                <a:lnTo>
                  <a:pt x="218" y="30"/>
                </a:lnTo>
                <a:lnTo>
                  <a:pt x="214" y="21"/>
                </a:lnTo>
                <a:lnTo>
                  <a:pt x="211" y="16"/>
                </a:lnTo>
                <a:lnTo>
                  <a:pt x="211" y="16"/>
                </a:lnTo>
                <a:lnTo>
                  <a:pt x="203" y="7"/>
                </a:lnTo>
                <a:lnTo>
                  <a:pt x="197" y="3"/>
                </a:lnTo>
                <a:lnTo>
                  <a:pt x="193" y="1"/>
                </a:lnTo>
                <a:lnTo>
                  <a:pt x="193" y="1"/>
                </a:lnTo>
                <a:lnTo>
                  <a:pt x="185" y="0"/>
                </a:lnTo>
                <a:lnTo>
                  <a:pt x="180" y="1"/>
                </a:lnTo>
                <a:lnTo>
                  <a:pt x="180" y="1"/>
                </a:lnTo>
                <a:lnTo>
                  <a:pt x="167" y="3"/>
                </a:lnTo>
                <a:lnTo>
                  <a:pt x="167" y="3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6"/>
          <p:cNvSpPr>
            <a:spLocks/>
          </p:cNvSpPr>
          <p:nvPr/>
        </p:nvSpPr>
        <p:spPr bwMode="auto">
          <a:xfrm>
            <a:off x="6488077" y="4598592"/>
            <a:ext cx="707508" cy="1789914"/>
          </a:xfrm>
          <a:custGeom>
            <a:avLst/>
            <a:gdLst>
              <a:gd name="T0" fmla="*/ 78 w 619"/>
              <a:gd name="T1" fmla="*/ 727 h 1566"/>
              <a:gd name="T2" fmla="*/ 72 w 619"/>
              <a:gd name="T3" fmla="*/ 786 h 1566"/>
              <a:gd name="T4" fmla="*/ 73 w 619"/>
              <a:gd name="T5" fmla="*/ 860 h 1566"/>
              <a:gd name="T6" fmla="*/ 66 w 619"/>
              <a:gd name="T7" fmla="*/ 867 h 1566"/>
              <a:gd name="T8" fmla="*/ 37 w 619"/>
              <a:gd name="T9" fmla="*/ 888 h 1566"/>
              <a:gd name="T10" fmla="*/ 18 w 619"/>
              <a:gd name="T11" fmla="*/ 895 h 1566"/>
              <a:gd name="T12" fmla="*/ 11 w 619"/>
              <a:gd name="T13" fmla="*/ 779 h 1566"/>
              <a:gd name="T14" fmla="*/ 26 w 619"/>
              <a:gd name="T15" fmla="*/ 699 h 1566"/>
              <a:gd name="T16" fmla="*/ 74 w 619"/>
              <a:gd name="T17" fmla="*/ 508 h 1566"/>
              <a:gd name="T18" fmla="*/ 144 w 619"/>
              <a:gd name="T19" fmla="*/ 286 h 1566"/>
              <a:gd name="T20" fmla="*/ 269 w 619"/>
              <a:gd name="T21" fmla="*/ 183 h 1566"/>
              <a:gd name="T22" fmla="*/ 240 w 619"/>
              <a:gd name="T23" fmla="*/ 103 h 1566"/>
              <a:gd name="T24" fmla="*/ 255 w 619"/>
              <a:gd name="T25" fmla="*/ 20 h 1566"/>
              <a:gd name="T26" fmla="*/ 303 w 619"/>
              <a:gd name="T27" fmla="*/ 8 h 1566"/>
              <a:gd name="T28" fmla="*/ 366 w 619"/>
              <a:gd name="T29" fmla="*/ 1 h 1566"/>
              <a:gd name="T30" fmla="*/ 379 w 619"/>
              <a:gd name="T31" fmla="*/ 18 h 1566"/>
              <a:gd name="T32" fmla="*/ 408 w 619"/>
              <a:gd name="T33" fmla="*/ 44 h 1566"/>
              <a:gd name="T34" fmla="*/ 419 w 619"/>
              <a:gd name="T35" fmla="*/ 99 h 1566"/>
              <a:gd name="T36" fmla="*/ 416 w 619"/>
              <a:gd name="T37" fmla="*/ 201 h 1566"/>
              <a:gd name="T38" fmla="*/ 509 w 619"/>
              <a:gd name="T39" fmla="*/ 270 h 1566"/>
              <a:gd name="T40" fmla="*/ 573 w 619"/>
              <a:gd name="T41" fmla="*/ 382 h 1566"/>
              <a:gd name="T42" fmla="*/ 583 w 619"/>
              <a:gd name="T43" fmla="*/ 478 h 1566"/>
              <a:gd name="T44" fmla="*/ 596 w 619"/>
              <a:gd name="T45" fmla="*/ 684 h 1566"/>
              <a:gd name="T46" fmla="*/ 580 w 619"/>
              <a:gd name="T47" fmla="*/ 865 h 1566"/>
              <a:gd name="T48" fmla="*/ 570 w 619"/>
              <a:gd name="T49" fmla="*/ 896 h 1566"/>
              <a:gd name="T50" fmla="*/ 549 w 619"/>
              <a:gd name="T51" fmla="*/ 919 h 1566"/>
              <a:gd name="T52" fmla="*/ 536 w 619"/>
              <a:gd name="T53" fmla="*/ 917 h 1566"/>
              <a:gd name="T54" fmla="*/ 508 w 619"/>
              <a:gd name="T55" fmla="*/ 941 h 1566"/>
              <a:gd name="T56" fmla="*/ 509 w 619"/>
              <a:gd name="T57" fmla="*/ 911 h 1566"/>
              <a:gd name="T58" fmla="*/ 488 w 619"/>
              <a:gd name="T59" fmla="*/ 891 h 1566"/>
              <a:gd name="T60" fmla="*/ 490 w 619"/>
              <a:gd name="T61" fmla="*/ 854 h 1566"/>
              <a:gd name="T62" fmla="*/ 508 w 619"/>
              <a:gd name="T63" fmla="*/ 797 h 1566"/>
              <a:gd name="T64" fmla="*/ 516 w 619"/>
              <a:gd name="T65" fmla="*/ 574 h 1566"/>
              <a:gd name="T66" fmla="*/ 504 w 619"/>
              <a:gd name="T67" fmla="*/ 522 h 1566"/>
              <a:gd name="T68" fmla="*/ 493 w 619"/>
              <a:gd name="T69" fmla="*/ 627 h 1566"/>
              <a:gd name="T70" fmla="*/ 512 w 619"/>
              <a:gd name="T71" fmla="*/ 696 h 1566"/>
              <a:gd name="T72" fmla="*/ 475 w 619"/>
              <a:gd name="T73" fmla="*/ 839 h 1566"/>
              <a:gd name="T74" fmla="*/ 423 w 619"/>
              <a:gd name="T75" fmla="*/ 1054 h 1566"/>
              <a:gd name="T76" fmla="*/ 429 w 619"/>
              <a:gd name="T77" fmla="*/ 1211 h 1566"/>
              <a:gd name="T78" fmla="*/ 400 w 619"/>
              <a:gd name="T79" fmla="*/ 1310 h 1566"/>
              <a:gd name="T80" fmla="*/ 387 w 619"/>
              <a:gd name="T81" fmla="*/ 1411 h 1566"/>
              <a:gd name="T82" fmla="*/ 369 w 619"/>
              <a:gd name="T83" fmla="*/ 1476 h 1566"/>
              <a:gd name="T84" fmla="*/ 310 w 619"/>
              <a:gd name="T85" fmla="*/ 1528 h 1566"/>
              <a:gd name="T86" fmla="*/ 286 w 619"/>
              <a:gd name="T87" fmla="*/ 1566 h 1566"/>
              <a:gd name="T88" fmla="*/ 196 w 619"/>
              <a:gd name="T89" fmla="*/ 1536 h 1566"/>
              <a:gd name="T90" fmla="*/ 210 w 619"/>
              <a:gd name="T91" fmla="*/ 1490 h 1566"/>
              <a:gd name="T92" fmla="*/ 196 w 619"/>
              <a:gd name="T93" fmla="*/ 1463 h 1566"/>
              <a:gd name="T94" fmla="*/ 216 w 619"/>
              <a:gd name="T95" fmla="*/ 1370 h 1566"/>
              <a:gd name="T96" fmla="*/ 185 w 619"/>
              <a:gd name="T97" fmla="*/ 1194 h 1566"/>
              <a:gd name="T98" fmla="*/ 178 w 619"/>
              <a:gd name="T99" fmla="*/ 1146 h 1566"/>
              <a:gd name="T100" fmla="*/ 191 w 619"/>
              <a:gd name="T101" fmla="*/ 1092 h 1566"/>
              <a:gd name="T102" fmla="*/ 148 w 619"/>
              <a:gd name="T103" fmla="*/ 954 h 1566"/>
              <a:gd name="T104" fmla="*/ 105 w 619"/>
              <a:gd name="T105" fmla="*/ 949 h 1566"/>
              <a:gd name="T106" fmla="*/ 112 w 619"/>
              <a:gd name="T107" fmla="*/ 862 h 1566"/>
              <a:gd name="T108" fmla="*/ 107 w 619"/>
              <a:gd name="T109" fmla="*/ 774 h 1566"/>
              <a:gd name="T110" fmla="*/ 140 w 619"/>
              <a:gd name="T111" fmla="*/ 732 h 1566"/>
              <a:gd name="T112" fmla="*/ 157 w 619"/>
              <a:gd name="T113" fmla="*/ 584 h 1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19" h="1566">
                <a:moveTo>
                  <a:pt x="148" y="552"/>
                </a:moveTo>
                <a:lnTo>
                  <a:pt x="148" y="552"/>
                </a:lnTo>
                <a:lnTo>
                  <a:pt x="139" y="579"/>
                </a:lnTo>
                <a:lnTo>
                  <a:pt x="131" y="600"/>
                </a:lnTo>
                <a:lnTo>
                  <a:pt x="125" y="614"/>
                </a:lnTo>
                <a:lnTo>
                  <a:pt x="125" y="614"/>
                </a:lnTo>
                <a:lnTo>
                  <a:pt x="114" y="639"/>
                </a:lnTo>
                <a:lnTo>
                  <a:pt x="96" y="683"/>
                </a:lnTo>
                <a:lnTo>
                  <a:pt x="78" y="727"/>
                </a:lnTo>
                <a:lnTo>
                  <a:pt x="70" y="750"/>
                </a:lnTo>
                <a:lnTo>
                  <a:pt x="70" y="750"/>
                </a:lnTo>
                <a:lnTo>
                  <a:pt x="70" y="762"/>
                </a:lnTo>
                <a:lnTo>
                  <a:pt x="70" y="769"/>
                </a:lnTo>
                <a:lnTo>
                  <a:pt x="70" y="769"/>
                </a:lnTo>
                <a:lnTo>
                  <a:pt x="70" y="775"/>
                </a:lnTo>
                <a:lnTo>
                  <a:pt x="70" y="784"/>
                </a:lnTo>
                <a:lnTo>
                  <a:pt x="70" y="784"/>
                </a:lnTo>
                <a:lnTo>
                  <a:pt x="72" y="786"/>
                </a:lnTo>
                <a:lnTo>
                  <a:pt x="74" y="788"/>
                </a:lnTo>
                <a:lnTo>
                  <a:pt x="77" y="793"/>
                </a:lnTo>
                <a:lnTo>
                  <a:pt x="78" y="802"/>
                </a:lnTo>
                <a:lnTo>
                  <a:pt x="78" y="836"/>
                </a:lnTo>
                <a:lnTo>
                  <a:pt x="78" y="836"/>
                </a:lnTo>
                <a:lnTo>
                  <a:pt x="77" y="852"/>
                </a:lnTo>
                <a:lnTo>
                  <a:pt x="75" y="857"/>
                </a:lnTo>
                <a:lnTo>
                  <a:pt x="73" y="860"/>
                </a:lnTo>
                <a:lnTo>
                  <a:pt x="73" y="860"/>
                </a:lnTo>
                <a:lnTo>
                  <a:pt x="68" y="863"/>
                </a:lnTo>
                <a:lnTo>
                  <a:pt x="65" y="865"/>
                </a:lnTo>
                <a:lnTo>
                  <a:pt x="62" y="865"/>
                </a:lnTo>
                <a:lnTo>
                  <a:pt x="62" y="865"/>
                </a:lnTo>
                <a:lnTo>
                  <a:pt x="62" y="865"/>
                </a:lnTo>
                <a:lnTo>
                  <a:pt x="62" y="865"/>
                </a:lnTo>
                <a:lnTo>
                  <a:pt x="64" y="865"/>
                </a:lnTo>
                <a:lnTo>
                  <a:pt x="65" y="866"/>
                </a:lnTo>
                <a:lnTo>
                  <a:pt x="66" y="867"/>
                </a:lnTo>
                <a:lnTo>
                  <a:pt x="66" y="869"/>
                </a:lnTo>
                <a:lnTo>
                  <a:pt x="65" y="871"/>
                </a:lnTo>
                <a:lnTo>
                  <a:pt x="62" y="875"/>
                </a:lnTo>
                <a:lnTo>
                  <a:pt x="57" y="880"/>
                </a:lnTo>
                <a:lnTo>
                  <a:pt x="57" y="880"/>
                </a:lnTo>
                <a:lnTo>
                  <a:pt x="51" y="885"/>
                </a:lnTo>
                <a:lnTo>
                  <a:pt x="46" y="888"/>
                </a:lnTo>
                <a:lnTo>
                  <a:pt x="40" y="888"/>
                </a:lnTo>
                <a:lnTo>
                  <a:pt x="37" y="888"/>
                </a:lnTo>
                <a:lnTo>
                  <a:pt x="33" y="887"/>
                </a:lnTo>
                <a:lnTo>
                  <a:pt x="30" y="885"/>
                </a:lnTo>
                <a:lnTo>
                  <a:pt x="29" y="883"/>
                </a:lnTo>
                <a:lnTo>
                  <a:pt x="29" y="883"/>
                </a:lnTo>
                <a:lnTo>
                  <a:pt x="27" y="885"/>
                </a:lnTo>
                <a:lnTo>
                  <a:pt x="25" y="891"/>
                </a:lnTo>
                <a:lnTo>
                  <a:pt x="24" y="893"/>
                </a:lnTo>
                <a:lnTo>
                  <a:pt x="21" y="895"/>
                </a:lnTo>
                <a:lnTo>
                  <a:pt x="18" y="895"/>
                </a:lnTo>
                <a:lnTo>
                  <a:pt x="16" y="893"/>
                </a:lnTo>
                <a:lnTo>
                  <a:pt x="16" y="893"/>
                </a:lnTo>
                <a:lnTo>
                  <a:pt x="9" y="888"/>
                </a:lnTo>
                <a:lnTo>
                  <a:pt x="4" y="882"/>
                </a:lnTo>
                <a:lnTo>
                  <a:pt x="0" y="875"/>
                </a:lnTo>
                <a:lnTo>
                  <a:pt x="16" y="792"/>
                </a:lnTo>
                <a:lnTo>
                  <a:pt x="18" y="784"/>
                </a:lnTo>
                <a:lnTo>
                  <a:pt x="11" y="779"/>
                </a:lnTo>
                <a:lnTo>
                  <a:pt x="11" y="779"/>
                </a:lnTo>
                <a:lnTo>
                  <a:pt x="12" y="770"/>
                </a:lnTo>
                <a:lnTo>
                  <a:pt x="13" y="762"/>
                </a:lnTo>
                <a:lnTo>
                  <a:pt x="16" y="756"/>
                </a:lnTo>
                <a:lnTo>
                  <a:pt x="16" y="756"/>
                </a:lnTo>
                <a:lnTo>
                  <a:pt x="18" y="750"/>
                </a:lnTo>
                <a:lnTo>
                  <a:pt x="21" y="747"/>
                </a:lnTo>
                <a:lnTo>
                  <a:pt x="24" y="745"/>
                </a:lnTo>
                <a:lnTo>
                  <a:pt x="24" y="745"/>
                </a:lnTo>
                <a:lnTo>
                  <a:pt x="26" y="699"/>
                </a:lnTo>
                <a:lnTo>
                  <a:pt x="29" y="666"/>
                </a:lnTo>
                <a:lnTo>
                  <a:pt x="30" y="656"/>
                </a:lnTo>
                <a:lnTo>
                  <a:pt x="31" y="651"/>
                </a:lnTo>
                <a:lnTo>
                  <a:pt x="31" y="651"/>
                </a:lnTo>
                <a:lnTo>
                  <a:pt x="38" y="630"/>
                </a:lnTo>
                <a:lnTo>
                  <a:pt x="51" y="584"/>
                </a:lnTo>
                <a:lnTo>
                  <a:pt x="70" y="516"/>
                </a:lnTo>
                <a:lnTo>
                  <a:pt x="70" y="516"/>
                </a:lnTo>
                <a:lnTo>
                  <a:pt x="74" y="508"/>
                </a:lnTo>
                <a:lnTo>
                  <a:pt x="75" y="505"/>
                </a:lnTo>
                <a:lnTo>
                  <a:pt x="52" y="497"/>
                </a:lnTo>
                <a:lnTo>
                  <a:pt x="52" y="497"/>
                </a:lnTo>
                <a:lnTo>
                  <a:pt x="82" y="421"/>
                </a:lnTo>
                <a:lnTo>
                  <a:pt x="104" y="366"/>
                </a:lnTo>
                <a:lnTo>
                  <a:pt x="117" y="335"/>
                </a:lnTo>
                <a:lnTo>
                  <a:pt x="117" y="335"/>
                </a:lnTo>
                <a:lnTo>
                  <a:pt x="135" y="303"/>
                </a:lnTo>
                <a:lnTo>
                  <a:pt x="144" y="286"/>
                </a:lnTo>
                <a:lnTo>
                  <a:pt x="148" y="281"/>
                </a:lnTo>
                <a:lnTo>
                  <a:pt x="151" y="278"/>
                </a:lnTo>
                <a:lnTo>
                  <a:pt x="151" y="278"/>
                </a:lnTo>
                <a:lnTo>
                  <a:pt x="188" y="261"/>
                </a:lnTo>
                <a:lnTo>
                  <a:pt x="233" y="240"/>
                </a:lnTo>
                <a:lnTo>
                  <a:pt x="233" y="240"/>
                </a:lnTo>
                <a:lnTo>
                  <a:pt x="261" y="226"/>
                </a:lnTo>
                <a:lnTo>
                  <a:pt x="277" y="217"/>
                </a:lnTo>
                <a:lnTo>
                  <a:pt x="269" y="183"/>
                </a:lnTo>
                <a:lnTo>
                  <a:pt x="269" y="183"/>
                </a:lnTo>
                <a:lnTo>
                  <a:pt x="261" y="170"/>
                </a:lnTo>
                <a:lnTo>
                  <a:pt x="255" y="157"/>
                </a:lnTo>
                <a:lnTo>
                  <a:pt x="251" y="147"/>
                </a:lnTo>
                <a:lnTo>
                  <a:pt x="251" y="147"/>
                </a:lnTo>
                <a:lnTo>
                  <a:pt x="246" y="129"/>
                </a:lnTo>
                <a:lnTo>
                  <a:pt x="243" y="117"/>
                </a:lnTo>
                <a:lnTo>
                  <a:pt x="240" y="103"/>
                </a:lnTo>
                <a:lnTo>
                  <a:pt x="240" y="103"/>
                </a:lnTo>
                <a:lnTo>
                  <a:pt x="235" y="66"/>
                </a:lnTo>
                <a:lnTo>
                  <a:pt x="234" y="52"/>
                </a:lnTo>
                <a:lnTo>
                  <a:pt x="234" y="47"/>
                </a:lnTo>
                <a:lnTo>
                  <a:pt x="235" y="46"/>
                </a:lnTo>
                <a:lnTo>
                  <a:pt x="235" y="46"/>
                </a:lnTo>
                <a:lnTo>
                  <a:pt x="239" y="40"/>
                </a:lnTo>
                <a:lnTo>
                  <a:pt x="246" y="30"/>
                </a:lnTo>
                <a:lnTo>
                  <a:pt x="252" y="22"/>
                </a:lnTo>
                <a:lnTo>
                  <a:pt x="255" y="20"/>
                </a:lnTo>
                <a:lnTo>
                  <a:pt x="256" y="18"/>
                </a:lnTo>
                <a:lnTo>
                  <a:pt x="256" y="18"/>
                </a:lnTo>
                <a:lnTo>
                  <a:pt x="259" y="20"/>
                </a:lnTo>
                <a:lnTo>
                  <a:pt x="264" y="18"/>
                </a:lnTo>
                <a:lnTo>
                  <a:pt x="277" y="14"/>
                </a:lnTo>
                <a:lnTo>
                  <a:pt x="290" y="11"/>
                </a:lnTo>
                <a:lnTo>
                  <a:pt x="297" y="8"/>
                </a:lnTo>
                <a:lnTo>
                  <a:pt x="297" y="8"/>
                </a:lnTo>
                <a:lnTo>
                  <a:pt x="303" y="8"/>
                </a:lnTo>
                <a:lnTo>
                  <a:pt x="310" y="5"/>
                </a:lnTo>
                <a:lnTo>
                  <a:pt x="317" y="4"/>
                </a:lnTo>
                <a:lnTo>
                  <a:pt x="321" y="3"/>
                </a:lnTo>
                <a:lnTo>
                  <a:pt x="321" y="3"/>
                </a:lnTo>
                <a:lnTo>
                  <a:pt x="330" y="3"/>
                </a:lnTo>
                <a:lnTo>
                  <a:pt x="347" y="0"/>
                </a:lnTo>
                <a:lnTo>
                  <a:pt x="361" y="0"/>
                </a:lnTo>
                <a:lnTo>
                  <a:pt x="365" y="1"/>
                </a:lnTo>
                <a:lnTo>
                  <a:pt x="366" y="1"/>
                </a:lnTo>
                <a:lnTo>
                  <a:pt x="366" y="3"/>
                </a:lnTo>
                <a:lnTo>
                  <a:pt x="366" y="3"/>
                </a:lnTo>
                <a:lnTo>
                  <a:pt x="365" y="7"/>
                </a:lnTo>
                <a:lnTo>
                  <a:pt x="366" y="9"/>
                </a:lnTo>
                <a:lnTo>
                  <a:pt x="368" y="12"/>
                </a:lnTo>
                <a:lnTo>
                  <a:pt x="370" y="14"/>
                </a:lnTo>
                <a:lnTo>
                  <a:pt x="377" y="18"/>
                </a:lnTo>
                <a:lnTo>
                  <a:pt x="379" y="18"/>
                </a:lnTo>
                <a:lnTo>
                  <a:pt x="379" y="18"/>
                </a:lnTo>
                <a:lnTo>
                  <a:pt x="387" y="22"/>
                </a:lnTo>
                <a:lnTo>
                  <a:pt x="392" y="25"/>
                </a:lnTo>
                <a:lnTo>
                  <a:pt x="394" y="27"/>
                </a:lnTo>
                <a:lnTo>
                  <a:pt x="395" y="30"/>
                </a:lnTo>
                <a:lnTo>
                  <a:pt x="395" y="30"/>
                </a:lnTo>
                <a:lnTo>
                  <a:pt x="396" y="31"/>
                </a:lnTo>
                <a:lnTo>
                  <a:pt x="397" y="34"/>
                </a:lnTo>
                <a:lnTo>
                  <a:pt x="403" y="39"/>
                </a:lnTo>
                <a:lnTo>
                  <a:pt x="408" y="44"/>
                </a:lnTo>
                <a:lnTo>
                  <a:pt x="410" y="47"/>
                </a:lnTo>
                <a:lnTo>
                  <a:pt x="410" y="51"/>
                </a:lnTo>
                <a:lnTo>
                  <a:pt x="410" y="51"/>
                </a:lnTo>
                <a:lnTo>
                  <a:pt x="410" y="56"/>
                </a:lnTo>
                <a:lnTo>
                  <a:pt x="412" y="62"/>
                </a:lnTo>
                <a:lnTo>
                  <a:pt x="416" y="74"/>
                </a:lnTo>
                <a:lnTo>
                  <a:pt x="416" y="74"/>
                </a:lnTo>
                <a:lnTo>
                  <a:pt x="418" y="85"/>
                </a:lnTo>
                <a:lnTo>
                  <a:pt x="419" y="99"/>
                </a:lnTo>
                <a:lnTo>
                  <a:pt x="423" y="121"/>
                </a:lnTo>
                <a:lnTo>
                  <a:pt x="423" y="121"/>
                </a:lnTo>
                <a:lnTo>
                  <a:pt x="425" y="133"/>
                </a:lnTo>
                <a:lnTo>
                  <a:pt x="425" y="153"/>
                </a:lnTo>
                <a:lnTo>
                  <a:pt x="423" y="174"/>
                </a:lnTo>
                <a:lnTo>
                  <a:pt x="422" y="183"/>
                </a:lnTo>
                <a:lnTo>
                  <a:pt x="421" y="188"/>
                </a:lnTo>
                <a:lnTo>
                  <a:pt x="421" y="188"/>
                </a:lnTo>
                <a:lnTo>
                  <a:pt x="416" y="201"/>
                </a:lnTo>
                <a:lnTo>
                  <a:pt x="413" y="207"/>
                </a:lnTo>
                <a:lnTo>
                  <a:pt x="408" y="209"/>
                </a:lnTo>
                <a:lnTo>
                  <a:pt x="408" y="209"/>
                </a:lnTo>
                <a:lnTo>
                  <a:pt x="392" y="217"/>
                </a:lnTo>
                <a:lnTo>
                  <a:pt x="397" y="227"/>
                </a:lnTo>
                <a:lnTo>
                  <a:pt x="397" y="227"/>
                </a:lnTo>
                <a:lnTo>
                  <a:pt x="480" y="260"/>
                </a:lnTo>
                <a:lnTo>
                  <a:pt x="480" y="260"/>
                </a:lnTo>
                <a:lnTo>
                  <a:pt x="509" y="270"/>
                </a:lnTo>
                <a:lnTo>
                  <a:pt x="525" y="277"/>
                </a:lnTo>
                <a:lnTo>
                  <a:pt x="530" y="279"/>
                </a:lnTo>
                <a:lnTo>
                  <a:pt x="534" y="283"/>
                </a:lnTo>
                <a:lnTo>
                  <a:pt x="534" y="283"/>
                </a:lnTo>
                <a:lnTo>
                  <a:pt x="551" y="331"/>
                </a:lnTo>
                <a:lnTo>
                  <a:pt x="562" y="362"/>
                </a:lnTo>
                <a:lnTo>
                  <a:pt x="567" y="375"/>
                </a:lnTo>
                <a:lnTo>
                  <a:pt x="573" y="382"/>
                </a:lnTo>
                <a:lnTo>
                  <a:pt x="573" y="382"/>
                </a:lnTo>
                <a:lnTo>
                  <a:pt x="577" y="388"/>
                </a:lnTo>
                <a:lnTo>
                  <a:pt x="584" y="399"/>
                </a:lnTo>
                <a:lnTo>
                  <a:pt x="600" y="426"/>
                </a:lnTo>
                <a:lnTo>
                  <a:pt x="619" y="462"/>
                </a:lnTo>
                <a:lnTo>
                  <a:pt x="619" y="462"/>
                </a:lnTo>
                <a:lnTo>
                  <a:pt x="612" y="466"/>
                </a:lnTo>
                <a:lnTo>
                  <a:pt x="604" y="470"/>
                </a:lnTo>
                <a:lnTo>
                  <a:pt x="599" y="475"/>
                </a:lnTo>
                <a:lnTo>
                  <a:pt x="583" y="478"/>
                </a:lnTo>
                <a:lnTo>
                  <a:pt x="583" y="478"/>
                </a:lnTo>
                <a:lnTo>
                  <a:pt x="596" y="560"/>
                </a:lnTo>
                <a:lnTo>
                  <a:pt x="596" y="560"/>
                </a:lnTo>
                <a:lnTo>
                  <a:pt x="597" y="582"/>
                </a:lnTo>
                <a:lnTo>
                  <a:pt x="599" y="619"/>
                </a:lnTo>
                <a:lnTo>
                  <a:pt x="599" y="658"/>
                </a:lnTo>
                <a:lnTo>
                  <a:pt x="597" y="674"/>
                </a:lnTo>
                <a:lnTo>
                  <a:pt x="596" y="684"/>
                </a:lnTo>
                <a:lnTo>
                  <a:pt x="596" y="684"/>
                </a:lnTo>
                <a:lnTo>
                  <a:pt x="591" y="704"/>
                </a:lnTo>
                <a:lnTo>
                  <a:pt x="587" y="726"/>
                </a:lnTo>
                <a:lnTo>
                  <a:pt x="583" y="749"/>
                </a:lnTo>
                <a:lnTo>
                  <a:pt x="580" y="771"/>
                </a:lnTo>
                <a:lnTo>
                  <a:pt x="580" y="771"/>
                </a:lnTo>
                <a:lnTo>
                  <a:pt x="579" y="796"/>
                </a:lnTo>
                <a:lnTo>
                  <a:pt x="580" y="826"/>
                </a:lnTo>
                <a:lnTo>
                  <a:pt x="580" y="865"/>
                </a:lnTo>
                <a:lnTo>
                  <a:pt x="580" y="865"/>
                </a:lnTo>
                <a:lnTo>
                  <a:pt x="580" y="869"/>
                </a:lnTo>
                <a:lnTo>
                  <a:pt x="582" y="872"/>
                </a:lnTo>
                <a:lnTo>
                  <a:pt x="582" y="874"/>
                </a:lnTo>
                <a:lnTo>
                  <a:pt x="582" y="875"/>
                </a:lnTo>
                <a:lnTo>
                  <a:pt x="578" y="880"/>
                </a:lnTo>
                <a:lnTo>
                  <a:pt x="578" y="880"/>
                </a:lnTo>
                <a:lnTo>
                  <a:pt x="574" y="884"/>
                </a:lnTo>
                <a:lnTo>
                  <a:pt x="573" y="888"/>
                </a:lnTo>
                <a:lnTo>
                  <a:pt x="570" y="896"/>
                </a:lnTo>
                <a:lnTo>
                  <a:pt x="569" y="901"/>
                </a:lnTo>
                <a:lnTo>
                  <a:pt x="566" y="904"/>
                </a:lnTo>
                <a:lnTo>
                  <a:pt x="565" y="904"/>
                </a:lnTo>
                <a:lnTo>
                  <a:pt x="565" y="904"/>
                </a:lnTo>
                <a:lnTo>
                  <a:pt x="560" y="904"/>
                </a:lnTo>
                <a:lnTo>
                  <a:pt x="558" y="902"/>
                </a:lnTo>
                <a:lnTo>
                  <a:pt x="557" y="901"/>
                </a:lnTo>
                <a:lnTo>
                  <a:pt x="549" y="919"/>
                </a:lnTo>
                <a:lnTo>
                  <a:pt x="549" y="919"/>
                </a:lnTo>
                <a:lnTo>
                  <a:pt x="547" y="923"/>
                </a:lnTo>
                <a:lnTo>
                  <a:pt x="545" y="926"/>
                </a:lnTo>
                <a:lnTo>
                  <a:pt x="541" y="927"/>
                </a:lnTo>
                <a:lnTo>
                  <a:pt x="541" y="927"/>
                </a:lnTo>
                <a:lnTo>
                  <a:pt x="540" y="927"/>
                </a:lnTo>
                <a:lnTo>
                  <a:pt x="539" y="926"/>
                </a:lnTo>
                <a:lnTo>
                  <a:pt x="538" y="923"/>
                </a:lnTo>
                <a:lnTo>
                  <a:pt x="536" y="917"/>
                </a:lnTo>
                <a:lnTo>
                  <a:pt x="536" y="917"/>
                </a:lnTo>
                <a:lnTo>
                  <a:pt x="531" y="928"/>
                </a:lnTo>
                <a:lnTo>
                  <a:pt x="526" y="935"/>
                </a:lnTo>
                <a:lnTo>
                  <a:pt x="525" y="937"/>
                </a:lnTo>
                <a:lnTo>
                  <a:pt x="522" y="937"/>
                </a:lnTo>
                <a:lnTo>
                  <a:pt x="522" y="937"/>
                </a:lnTo>
                <a:lnTo>
                  <a:pt x="518" y="939"/>
                </a:lnTo>
                <a:lnTo>
                  <a:pt x="513" y="940"/>
                </a:lnTo>
                <a:lnTo>
                  <a:pt x="509" y="941"/>
                </a:lnTo>
                <a:lnTo>
                  <a:pt x="508" y="941"/>
                </a:lnTo>
                <a:lnTo>
                  <a:pt x="506" y="940"/>
                </a:lnTo>
                <a:lnTo>
                  <a:pt x="506" y="940"/>
                </a:lnTo>
                <a:lnTo>
                  <a:pt x="505" y="930"/>
                </a:lnTo>
                <a:lnTo>
                  <a:pt x="505" y="923"/>
                </a:lnTo>
                <a:lnTo>
                  <a:pt x="506" y="919"/>
                </a:lnTo>
                <a:lnTo>
                  <a:pt x="506" y="919"/>
                </a:lnTo>
                <a:lnTo>
                  <a:pt x="509" y="918"/>
                </a:lnTo>
                <a:lnTo>
                  <a:pt x="509" y="911"/>
                </a:lnTo>
                <a:lnTo>
                  <a:pt x="509" y="911"/>
                </a:lnTo>
                <a:lnTo>
                  <a:pt x="514" y="867"/>
                </a:lnTo>
                <a:lnTo>
                  <a:pt x="514" y="867"/>
                </a:lnTo>
                <a:lnTo>
                  <a:pt x="509" y="870"/>
                </a:lnTo>
                <a:lnTo>
                  <a:pt x="505" y="874"/>
                </a:lnTo>
                <a:lnTo>
                  <a:pt x="501" y="878"/>
                </a:lnTo>
                <a:lnTo>
                  <a:pt x="501" y="878"/>
                </a:lnTo>
                <a:lnTo>
                  <a:pt x="497" y="883"/>
                </a:lnTo>
                <a:lnTo>
                  <a:pt x="492" y="888"/>
                </a:lnTo>
                <a:lnTo>
                  <a:pt x="488" y="891"/>
                </a:lnTo>
                <a:lnTo>
                  <a:pt x="487" y="892"/>
                </a:lnTo>
                <a:lnTo>
                  <a:pt x="486" y="891"/>
                </a:lnTo>
                <a:lnTo>
                  <a:pt x="486" y="891"/>
                </a:lnTo>
                <a:lnTo>
                  <a:pt x="487" y="879"/>
                </a:lnTo>
                <a:lnTo>
                  <a:pt x="487" y="871"/>
                </a:lnTo>
                <a:lnTo>
                  <a:pt x="488" y="865"/>
                </a:lnTo>
                <a:lnTo>
                  <a:pt x="488" y="865"/>
                </a:lnTo>
                <a:lnTo>
                  <a:pt x="490" y="861"/>
                </a:lnTo>
                <a:lnTo>
                  <a:pt x="490" y="854"/>
                </a:lnTo>
                <a:lnTo>
                  <a:pt x="490" y="848"/>
                </a:lnTo>
                <a:lnTo>
                  <a:pt x="491" y="839"/>
                </a:lnTo>
                <a:lnTo>
                  <a:pt x="491" y="839"/>
                </a:lnTo>
                <a:lnTo>
                  <a:pt x="496" y="818"/>
                </a:lnTo>
                <a:lnTo>
                  <a:pt x="499" y="810"/>
                </a:lnTo>
                <a:lnTo>
                  <a:pt x="500" y="806"/>
                </a:lnTo>
                <a:lnTo>
                  <a:pt x="501" y="805"/>
                </a:lnTo>
                <a:lnTo>
                  <a:pt x="501" y="805"/>
                </a:lnTo>
                <a:lnTo>
                  <a:pt x="508" y="797"/>
                </a:lnTo>
                <a:lnTo>
                  <a:pt x="517" y="782"/>
                </a:lnTo>
                <a:lnTo>
                  <a:pt x="529" y="761"/>
                </a:lnTo>
                <a:lnTo>
                  <a:pt x="529" y="761"/>
                </a:lnTo>
                <a:lnTo>
                  <a:pt x="523" y="675"/>
                </a:lnTo>
                <a:lnTo>
                  <a:pt x="521" y="615"/>
                </a:lnTo>
                <a:lnTo>
                  <a:pt x="518" y="595"/>
                </a:lnTo>
                <a:lnTo>
                  <a:pt x="517" y="586"/>
                </a:lnTo>
                <a:lnTo>
                  <a:pt x="517" y="586"/>
                </a:lnTo>
                <a:lnTo>
                  <a:pt x="516" y="574"/>
                </a:lnTo>
                <a:lnTo>
                  <a:pt x="512" y="553"/>
                </a:lnTo>
                <a:lnTo>
                  <a:pt x="510" y="532"/>
                </a:lnTo>
                <a:lnTo>
                  <a:pt x="509" y="521"/>
                </a:lnTo>
                <a:lnTo>
                  <a:pt x="509" y="521"/>
                </a:lnTo>
                <a:lnTo>
                  <a:pt x="510" y="505"/>
                </a:lnTo>
                <a:lnTo>
                  <a:pt x="509" y="495"/>
                </a:lnTo>
                <a:lnTo>
                  <a:pt x="504" y="500"/>
                </a:lnTo>
                <a:lnTo>
                  <a:pt x="504" y="500"/>
                </a:lnTo>
                <a:lnTo>
                  <a:pt x="504" y="522"/>
                </a:lnTo>
                <a:lnTo>
                  <a:pt x="501" y="541"/>
                </a:lnTo>
                <a:lnTo>
                  <a:pt x="499" y="554"/>
                </a:lnTo>
                <a:lnTo>
                  <a:pt x="499" y="554"/>
                </a:lnTo>
                <a:lnTo>
                  <a:pt x="497" y="560"/>
                </a:lnTo>
                <a:lnTo>
                  <a:pt x="497" y="569"/>
                </a:lnTo>
                <a:lnTo>
                  <a:pt x="496" y="591"/>
                </a:lnTo>
                <a:lnTo>
                  <a:pt x="495" y="613"/>
                </a:lnTo>
                <a:lnTo>
                  <a:pt x="493" y="627"/>
                </a:lnTo>
                <a:lnTo>
                  <a:pt x="493" y="627"/>
                </a:lnTo>
                <a:lnTo>
                  <a:pt x="493" y="631"/>
                </a:lnTo>
                <a:lnTo>
                  <a:pt x="496" y="636"/>
                </a:lnTo>
                <a:lnTo>
                  <a:pt x="501" y="647"/>
                </a:lnTo>
                <a:lnTo>
                  <a:pt x="508" y="660"/>
                </a:lnTo>
                <a:lnTo>
                  <a:pt x="510" y="666"/>
                </a:lnTo>
                <a:lnTo>
                  <a:pt x="512" y="674"/>
                </a:lnTo>
                <a:lnTo>
                  <a:pt x="512" y="674"/>
                </a:lnTo>
                <a:lnTo>
                  <a:pt x="513" y="684"/>
                </a:lnTo>
                <a:lnTo>
                  <a:pt x="512" y="696"/>
                </a:lnTo>
                <a:lnTo>
                  <a:pt x="506" y="723"/>
                </a:lnTo>
                <a:lnTo>
                  <a:pt x="500" y="750"/>
                </a:lnTo>
                <a:lnTo>
                  <a:pt x="496" y="769"/>
                </a:lnTo>
                <a:lnTo>
                  <a:pt x="496" y="769"/>
                </a:lnTo>
                <a:lnTo>
                  <a:pt x="495" y="775"/>
                </a:lnTo>
                <a:lnTo>
                  <a:pt x="493" y="786"/>
                </a:lnTo>
                <a:lnTo>
                  <a:pt x="486" y="808"/>
                </a:lnTo>
                <a:lnTo>
                  <a:pt x="479" y="828"/>
                </a:lnTo>
                <a:lnTo>
                  <a:pt x="475" y="839"/>
                </a:lnTo>
                <a:lnTo>
                  <a:pt x="475" y="839"/>
                </a:lnTo>
                <a:lnTo>
                  <a:pt x="465" y="895"/>
                </a:lnTo>
                <a:lnTo>
                  <a:pt x="452" y="962"/>
                </a:lnTo>
                <a:lnTo>
                  <a:pt x="452" y="962"/>
                </a:lnTo>
                <a:lnTo>
                  <a:pt x="440" y="1001"/>
                </a:lnTo>
                <a:lnTo>
                  <a:pt x="429" y="1035"/>
                </a:lnTo>
                <a:lnTo>
                  <a:pt x="429" y="1035"/>
                </a:lnTo>
                <a:lnTo>
                  <a:pt x="426" y="1044"/>
                </a:lnTo>
                <a:lnTo>
                  <a:pt x="423" y="1054"/>
                </a:lnTo>
                <a:lnTo>
                  <a:pt x="421" y="1071"/>
                </a:lnTo>
                <a:lnTo>
                  <a:pt x="421" y="1071"/>
                </a:lnTo>
                <a:lnTo>
                  <a:pt x="421" y="1078"/>
                </a:lnTo>
                <a:lnTo>
                  <a:pt x="423" y="1091"/>
                </a:lnTo>
                <a:lnTo>
                  <a:pt x="429" y="1132"/>
                </a:lnTo>
                <a:lnTo>
                  <a:pt x="430" y="1155"/>
                </a:lnTo>
                <a:lnTo>
                  <a:pt x="431" y="1180"/>
                </a:lnTo>
                <a:lnTo>
                  <a:pt x="430" y="1202"/>
                </a:lnTo>
                <a:lnTo>
                  <a:pt x="429" y="1211"/>
                </a:lnTo>
                <a:lnTo>
                  <a:pt x="426" y="1220"/>
                </a:lnTo>
                <a:lnTo>
                  <a:pt x="426" y="1220"/>
                </a:lnTo>
                <a:lnTo>
                  <a:pt x="417" y="1246"/>
                </a:lnTo>
                <a:lnTo>
                  <a:pt x="409" y="1264"/>
                </a:lnTo>
                <a:lnTo>
                  <a:pt x="405" y="1276"/>
                </a:lnTo>
                <a:lnTo>
                  <a:pt x="403" y="1283"/>
                </a:lnTo>
                <a:lnTo>
                  <a:pt x="403" y="1283"/>
                </a:lnTo>
                <a:lnTo>
                  <a:pt x="401" y="1298"/>
                </a:lnTo>
                <a:lnTo>
                  <a:pt x="400" y="1310"/>
                </a:lnTo>
                <a:lnTo>
                  <a:pt x="397" y="1322"/>
                </a:lnTo>
                <a:lnTo>
                  <a:pt x="397" y="1322"/>
                </a:lnTo>
                <a:lnTo>
                  <a:pt x="394" y="1344"/>
                </a:lnTo>
                <a:lnTo>
                  <a:pt x="392" y="1361"/>
                </a:lnTo>
                <a:lnTo>
                  <a:pt x="392" y="1361"/>
                </a:lnTo>
                <a:lnTo>
                  <a:pt x="391" y="1374"/>
                </a:lnTo>
                <a:lnTo>
                  <a:pt x="390" y="1389"/>
                </a:lnTo>
                <a:lnTo>
                  <a:pt x="387" y="1411"/>
                </a:lnTo>
                <a:lnTo>
                  <a:pt x="387" y="1411"/>
                </a:lnTo>
                <a:lnTo>
                  <a:pt x="384" y="1416"/>
                </a:lnTo>
                <a:lnTo>
                  <a:pt x="381" y="1427"/>
                </a:lnTo>
                <a:lnTo>
                  <a:pt x="374" y="1442"/>
                </a:lnTo>
                <a:lnTo>
                  <a:pt x="374" y="1442"/>
                </a:lnTo>
                <a:lnTo>
                  <a:pt x="373" y="1448"/>
                </a:lnTo>
                <a:lnTo>
                  <a:pt x="371" y="1458"/>
                </a:lnTo>
                <a:lnTo>
                  <a:pt x="370" y="1468"/>
                </a:lnTo>
                <a:lnTo>
                  <a:pt x="369" y="1476"/>
                </a:lnTo>
                <a:lnTo>
                  <a:pt x="369" y="1476"/>
                </a:lnTo>
                <a:lnTo>
                  <a:pt x="366" y="1477"/>
                </a:lnTo>
                <a:lnTo>
                  <a:pt x="360" y="1479"/>
                </a:lnTo>
                <a:lnTo>
                  <a:pt x="344" y="1480"/>
                </a:lnTo>
                <a:lnTo>
                  <a:pt x="321" y="1481"/>
                </a:lnTo>
                <a:lnTo>
                  <a:pt x="321" y="1492"/>
                </a:lnTo>
                <a:lnTo>
                  <a:pt x="305" y="1497"/>
                </a:lnTo>
                <a:lnTo>
                  <a:pt x="305" y="1497"/>
                </a:lnTo>
                <a:lnTo>
                  <a:pt x="308" y="1509"/>
                </a:lnTo>
                <a:lnTo>
                  <a:pt x="310" y="1528"/>
                </a:lnTo>
                <a:lnTo>
                  <a:pt x="310" y="1528"/>
                </a:lnTo>
                <a:lnTo>
                  <a:pt x="313" y="1545"/>
                </a:lnTo>
                <a:lnTo>
                  <a:pt x="313" y="1553"/>
                </a:lnTo>
                <a:lnTo>
                  <a:pt x="310" y="1557"/>
                </a:lnTo>
                <a:lnTo>
                  <a:pt x="308" y="1559"/>
                </a:lnTo>
                <a:lnTo>
                  <a:pt x="308" y="1559"/>
                </a:lnTo>
                <a:lnTo>
                  <a:pt x="304" y="1562"/>
                </a:lnTo>
                <a:lnTo>
                  <a:pt x="299" y="1563"/>
                </a:lnTo>
                <a:lnTo>
                  <a:pt x="286" y="1566"/>
                </a:lnTo>
                <a:lnTo>
                  <a:pt x="269" y="1566"/>
                </a:lnTo>
                <a:lnTo>
                  <a:pt x="251" y="1564"/>
                </a:lnTo>
                <a:lnTo>
                  <a:pt x="251" y="1564"/>
                </a:lnTo>
                <a:lnTo>
                  <a:pt x="242" y="1563"/>
                </a:lnTo>
                <a:lnTo>
                  <a:pt x="233" y="1559"/>
                </a:lnTo>
                <a:lnTo>
                  <a:pt x="223" y="1555"/>
                </a:lnTo>
                <a:lnTo>
                  <a:pt x="216" y="1551"/>
                </a:lnTo>
                <a:lnTo>
                  <a:pt x="203" y="1542"/>
                </a:lnTo>
                <a:lnTo>
                  <a:pt x="196" y="1536"/>
                </a:lnTo>
                <a:lnTo>
                  <a:pt x="196" y="1536"/>
                </a:lnTo>
                <a:lnTo>
                  <a:pt x="195" y="1533"/>
                </a:lnTo>
                <a:lnTo>
                  <a:pt x="194" y="1529"/>
                </a:lnTo>
                <a:lnTo>
                  <a:pt x="195" y="1522"/>
                </a:lnTo>
                <a:lnTo>
                  <a:pt x="199" y="1511"/>
                </a:lnTo>
                <a:lnTo>
                  <a:pt x="204" y="1502"/>
                </a:lnTo>
                <a:lnTo>
                  <a:pt x="204" y="1502"/>
                </a:lnTo>
                <a:lnTo>
                  <a:pt x="208" y="1496"/>
                </a:lnTo>
                <a:lnTo>
                  <a:pt x="210" y="1490"/>
                </a:lnTo>
                <a:lnTo>
                  <a:pt x="212" y="1486"/>
                </a:lnTo>
                <a:lnTo>
                  <a:pt x="212" y="1486"/>
                </a:lnTo>
                <a:lnTo>
                  <a:pt x="208" y="1483"/>
                </a:lnTo>
                <a:lnTo>
                  <a:pt x="204" y="1480"/>
                </a:lnTo>
                <a:lnTo>
                  <a:pt x="204" y="1476"/>
                </a:lnTo>
                <a:lnTo>
                  <a:pt x="204" y="1476"/>
                </a:lnTo>
                <a:lnTo>
                  <a:pt x="203" y="1473"/>
                </a:lnTo>
                <a:lnTo>
                  <a:pt x="201" y="1471"/>
                </a:lnTo>
                <a:lnTo>
                  <a:pt x="196" y="1463"/>
                </a:lnTo>
                <a:lnTo>
                  <a:pt x="195" y="1458"/>
                </a:lnTo>
                <a:lnTo>
                  <a:pt x="194" y="1453"/>
                </a:lnTo>
                <a:lnTo>
                  <a:pt x="194" y="1445"/>
                </a:lnTo>
                <a:lnTo>
                  <a:pt x="196" y="1437"/>
                </a:lnTo>
                <a:lnTo>
                  <a:pt x="196" y="1437"/>
                </a:lnTo>
                <a:lnTo>
                  <a:pt x="209" y="1399"/>
                </a:lnTo>
                <a:lnTo>
                  <a:pt x="217" y="1376"/>
                </a:lnTo>
                <a:lnTo>
                  <a:pt x="217" y="1376"/>
                </a:lnTo>
                <a:lnTo>
                  <a:pt x="216" y="1370"/>
                </a:lnTo>
                <a:lnTo>
                  <a:pt x="212" y="1355"/>
                </a:lnTo>
                <a:lnTo>
                  <a:pt x="200" y="1310"/>
                </a:lnTo>
                <a:lnTo>
                  <a:pt x="187" y="1261"/>
                </a:lnTo>
                <a:lnTo>
                  <a:pt x="182" y="1241"/>
                </a:lnTo>
                <a:lnTo>
                  <a:pt x="181" y="1228"/>
                </a:lnTo>
                <a:lnTo>
                  <a:pt x="181" y="1228"/>
                </a:lnTo>
                <a:lnTo>
                  <a:pt x="181" y="1219"/>
                </a:lnTo>
                <a:lnTo>
                  <a:pt x="181" y="1210"/>
                </a:lnTo>
                <a:lnTo>
                  <a:pt x="185" y="1194"/>
                </a:lnTo>
                <a:lnTo>
                  <a:pt x="188" y="1183"/>
                </a:lnTo>
                <a:lnTo>
                  <a:pt x="191" y="1176"/>
                </a:lnTo>
                <a:lnTo>
                  <a:pt x="191" y="1176"/>
                </a:lnTo>
                <a:lnTo>
                  <a:pt x="190" y="1174"/>
                </a:lnTo>
                <a:lnTo>
                  <a:pt x="188" y="1170"/>
                </a:lnTo>
                <a:lnTo>
                  <a:pt x="183" y="1161"/>
                </a:lnTo>
                <a:lnTo>
                  <a:pt x="181" y="1157"/>
                </a:lnTo>
                <a:lnTo>
                  <a:pt x="178" y="1152"/>
                </a:lnTo>
                <a:lnTo>
                  <a:pt x="178" y="1146"/>
                </a:lnTo>
                <a:lnTo>
                  <a:pt x="181" y="1141"/>
                </a:lnTo>
                <a:lnTo>
                  <a:pt x="181" y="1141"/>
                </a:lnTo>
                <a:lnTo>
                  <a:pt x="186" y="1132"/>
                </a:lnTo>
                <a:lnTo>
                  <a:pt x="190" y="1120"/>
                </a:lnTo>
                <a:lnTo>
                  <a:pt x="192" y="1110"/>
                </a:lnTo>
                <a:lnTo>
                  <a:pt x="194" y="1102"/>
                </a:lnTo>
                <a:lnTo>
                  <a:pt x="194" y="1102"/>
                </a:lnTo>
                <a:lnTo>
                  <a:pt x="192" y="1098"/>
                </a:lnTo>
                <a:lnTo>
                  <a:pt x="191" y="1092"/>
                </a:lnTo>
                <a:lnTo>
                  <a:pt x="185" y="1075"/>
                </a:lnTo>
                <a:lnTo>
                  <a:pt x="178" y="1058"/>
                </a:lnTo>
                <a:lnTo>
                  <a:pt x="175" y="1048"/>
                </a:lnTo>
                <a:lnTo>
                  <a:pt x="175" y="1001"/>
                </a:lnTo>
                <a:lnTo>
                  <a:pt x="160" y="993"/>
                </a:lnTo>
                <a:lnTo>
                  <a:pt x="160" y="944"/>
                </a:lnTo>
                <a:lnTo>
                  <a:pt x="160" y="944"/>
                </a:lnTo>
                <a:lnTo>
                  <a:pt x="156" y="946"/>
                </a:lnTo>
                <a:lnTo>
                  <a:pt x="148" y="954"/>
                </a:lnTo>
                <a:lnTo>
                  <a:pt x="143" y="958"/>
                </a:lnTo>
                <a:lnTo>
                  <a:pt x="138" y="961"/>
                </a:lnTo>
                <a:lnTo>
                  <a:pt x="131" y="961"/>
                </a:lnTo>
                <a:lnTo>
                  <a:pt x="125" y="959"/>
                </a:lnTo>
                <a:lnTo>
                  <a:pt x="125" y="959"/>
                </a:lnTo>
                <a:lnTo>
                  <a:pt x="114" y="954"/>
                </a:lnTo>
                <a:lnTo>
                  <a:pt x="108" y="952"/>
                </a:lnTo>
                <a:lnTo>
                  <a:pt x="107" y="950"/>
                </a:lnTo>
                <a:lnTo>
                  <a:pt x="105" y="949"/>
                </a:lnTo>
                <a:lnTo>
                  <a:pt x="105" y="946"/>
                </a:lnTo>
                <a:lnTo>
                  <a:pt x="107" y="944"/>
                </a:lnTo>
                <a:lnTo>
                  <a:pt x="107" y="944"/>
                </a:lnTo>
                <a:lnTo>
                  <a:pt x="109" y="937"/>
                </a:lnTo>
                <a:lnTo>
                  <a:pt x="112" y="927"/>
                </a:lnTo>
                <a:lnTo>
                  <a:pt x="117" y="902"/>
                </a:lnTo>
                <a:lnTo>
                  <a:pt x="122" y="870"/>
                </a:lnTo>
                <a:lnTo>
                  <a:pt x="112" y="862"/>
                </a:lnTo>
                <a:lnTo>
                  <a:pt x="112" y="862"/>
                </a:lnTo>
                <a:lnTo>
                  <a:pt x="114" y="819"/>
                </a:lnTo>
                <a:lnTo>
                  <a:pt x="116" y="789"/>
                </a:lnTo>
                <a:lnTo>
                  <a:pt x="116" y="780"/>
                </a:lnTo>
                <a:lnTo>
                  <a:pt x="114" y="776"/>
                </a:lnTo>
                <a:lnTo>
                  <a:pt x="114" y="776"/>
                </a:lnTo>
                <a:lnTo>
                  <a:pt x="109" y="778"/>
                </a:lnTo>
                <a:lnTo>
                  <a:pt x="108" y="778"/>
                </a:lnTo>
                <a:lnTo>
                  <a:pt x="107" y="776"/>
                </a:lnTo>
                <a:lnTo>
                  <a:pt x="107" y="774"/>
                </a:lnTo>
                <a:lnTo>
                  <a:pt x="107" y="771"/>
                </a:lnTo>
                <a:lnTo>
                  <a:pt x="107" y="771"/>
                </a:lnTo>
                <a:lnTo>
                  <a:pt x="111" y="762"/>
                </a:lnTo>
                <a:lnTo>
                  <a:pt x="116" y="752"/>
                </a:lnTo>
                <a:lnTo>
                  <a:pt x="122" y="740"/>
                </a:lnTo>
                <a:lnTo>
                  <a:pt x="122" y="740"/>
                </a:lnTo>
                <a:lnTo>
                  <a:pt x="131" y="736"/>
                </a:lnTo>
                <a:lnTo>
                  <a:pt x="140" y="732"/>
                </a:lnTo>
                <a:lnTo>
                  <a:pt x="140" y="732"/>
                </a:lnTo>
                <a:lnTo>
                  <a:pt x="143" y="727"/>
                </a:lnTo>
                <a:lnTo>
                  <a:pt x="146" y="718"/>
                </a:lnTo>
                <a:lnTo>
                  <a:pt x="148" y="706"/>
                </a:lnTo>
                <a:lnTo>
                  <a:pt x="148" y="697"/>
                </a:lnTo>
                <a:lnTo>
                  <a:pt x="148" y="697"/>
                </a:lnTo>
                <a:lnTo>
                  <a:pt x="151" y="666"/>
                </a:lnTo>
                <a:lnTo>
                  <a:pt x="153" y="638"/>
                </a:lnTo>
                <a:lnTo>
                  <a:pt x="153" y="638"/>
                </a:lnTo>
                <a:lnTo>
                  <a:pt x="157" y="584"/>
                </a:lnTo>
                <a:lnTo>
                  <a:pt x="160" y="534"/>
                </a:lnTo>
                <a:lnTo>
                  <a:pt x="148" y="552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8" name="Freeform 14"/>
          <p:cNvSpPr>
            <a:spLocks/>
          </p:cNvSpPr>
          <p:nvPr/>
        </p:nvSpPr>
        <p:spPr bwMode="auto">
          <a:xfrm>
            <a:off x="2751524" y="4637989"/>
            <a:ext cx="536291" cy="1750517"/>
          </a:xfrm>
          <a:custGeom>
            <a:avLst/>
            <a:gdLst>
              <a:gd name="T0" fmla="*/ 267 w 602"/>
              <a:gd name="T1" fmla="*/ 12 h 1965"/>
              <a:gd name="T2" fmla="*/ 243 w 602"/>
              <a:gd name="T3" fmla="*/ 91 h 1965"/>
              <a:gd name="T4" fmla="*/ 237 w 602"/>
              <a:gd name="T5" fmla="*/ 135 h 1965"/>
              <a:gd name="T6" fmla="*/ 240 w 602"/>
              <a:gd name="T7" fmla="*/ 192 h 1965"/>
              <a:gd name="T8" fmla="*/ 187 w 602"/>
              <a:gd name="T9" fmla="*/ 296 h 1965"/>
              <a:gd name="T10" fmla="*/ 116 w 602"/>
              <a:gd name="T11" fmla="*/ 331 h 1965"/>
              <a:gd name="T12" fmla="*/ 38 w 602"/>
              <a:gd name="T13" fmla="*/ 516 h 1965"/>
              <a:gd name="T14" fmla="*/ 33 w 602"/>
              <a:gd name="T15" fmla="*/ 660 h 1965"/>
              <a:gd name="T16" fmla="*/ 3 w 602"/>
              <a:gd name="T17" fmla="*/ 770 h 1965"/>
              <a:gd name="T18" fmla="*/ 13 w 602"/>
              <a:gd name="T19" fmla="*/ 940 h 1965"/>
              <a:gd name="T20" fmla="*/ 3 w 602"/>
              <a:gd name="T21" fmla="*/ 1000 h 1965"/>
              <a:gd name="T22" fmla="*/ 24 w 602"/>
              <a:gd name="T23" fmla="*/ 1031 h 1965"/>
              <a:gd name="T24" fmla="*/ 34 w 602"/>
              <a:gd name="T25" fmla="*/ 1006 h 1965"/>
              <a:gd name="T26" fmla="*/ 46 w 602"/>
              <a:gd name="T27" fmla="*/ 965 h 1965"/>
              <a:gd name="T28" fmla="*/ 57 w 602"/>
              <a:gd name="T29" fmla="*/ 1010 h 1965"/>
              <a:gd name="T30" fmla="*/ 80 w 602"/>
              <a:gd name="T31" fmla="*/ 989 h 1965"/>
              <a:gd name="T32" fmla="*/ 62 w 602"/>
              <a:gd name="T33" fmla="*/ 885 h 1965"/>
              <a:gd name="T34" fmla="*/ 75 w 602"/>
              <a:gd name="T35" fmla="*/ 859 h 1965"/>
              <a:gd name="T36" fmla="*/ 105 w 602"/>
              <a:gd name="T37" fmla="*/ 755 h 1965"/>
              <a:gd name="T38" fmla="*/ 107 w 602"/>
              <a:gd name="T39" fmla="*/ 875 h 1965"/>
              <a:gd name="T40" fmla="*/ 122 w 602"/>
              <a:gd name="T41" fmla="*/ 1239 h 1965"/>
              <a:gd name="T42" fmla="*/ 162 w 602"/>
              <a:gd name="T43" fmla="*/ 1688 h 1965"/>
              <a:gd name="T44" fmla="*/ 171 w 602"/>
              <a:gd name="T45" fmla="*/ 1843 h 1965"/>
              <a:gd name="T46" fmla="*/ 192 w 602"/>
              <a:gd name="T47" fmla="*/ 1849 h 1965"/>
              <a:gd name="T48" fmla="*/ 156 w 602"/>
              <a:gd name="T49" fmla="*/ 1894 h 1965"/>
              <a:gd name="T50" fmla="*/ 151 w 602"/>
              <a:gd name="T51" fmla="*/ 1924 h 1965"/>
              <a:gd name="T52" fmla="*/ 260 w 602"/>
              <a:gd name="T53" fmla="*/ 1929 h 1965"/>
              <a:gd name="T54" fmla="*/ 287 w 602"/>
              <a:gd name="T55" fmla="*/ 1855 h 1965"/>
              <a:gd name="T56" fmla="*/ 282 w 602"/>
              <a:gd name="T57" fmla="*/ 1824 h 1965"/>
              <a:gd name="T58" fmla="*/ 292 w 602"/>
              <a:gd name="T59" fmla="*/ 1410 h 1965"/>
              <a:gd name="T60" fmla="*/ 302 w 602"/>
              <a:gd name="T61" fmla="*/ 1235 h 1965"/>
              <a:gd name="T62" fmla="*/ 323 w 602"/>
              <a:gd name="T63" fmla="*/ 1333 h 1965"/>
              <a:gd name="T64" fmla="*/ 332 w 602"/>
              <a:gd name="T65" fmla="*/ 1708 h 1965"/>
              <a:gd name="T66" fmla="*/ 337 w 602"/>
              <a:gd name="T67" fmla="*/ 1889 h 1965"/>
              <a:gd name="T68" fmla="*/ 343 w 602"/>
              <a:gd name="T69" fmla="*/ 1953 h 1965"/>
              <a:gd name="T70" fmla="*/ 413 w 602"/>
              <a:gd name="T71" fmla="*/ 1961 h 1965"/>
              <a:gd name="T72" fmla="*/ 447 w 602"/>
              <a:gd name="T73" fmla="*/ 1919 h 1965"/>
              <a:gd name="T74" fmla="*/ 428 w 602"/>
              <a:gd name="T75" fmla="*/ 1881 h 1965"/>
              <a:gd name="T76" fmla="*/ 412 w 602"/>
              <a:gd name="T77" fmla="*/ 1839 h 1965"/>
              <a:gd name="T78" fmla="*/ 457 w 602"/>
              <a:gd name="T79" fmla="*/ 1797 h 1965"/>
              <a:gd name="T80" fmla="*/ 436 w 602"/>
              <a:gd name="T81" fmla="*/ 1732 h 1965"/>
              <a:gd name="T82" fmla="*/ 456 w 602"/>
              <a:gd name="T83" fmla="*/ 1194 h 1965"/>
              <a:gd name="T84" fmla="*/ 469 w 602"/>
              <a:gd name="T85" fmla="*/ 1024 h 1965"/>
              <a:gd name="T86" fmla="*/ 502 w 602"/>
              <a:gd name="T87" fmla="*/ 910 h 1965"/>
              <a:gd name="T88" fmla="*/ 520 w 602"/>
              <a:gd name="T89" fmla="*/ 1089 h 1965"/>
              <a:gd name="T90" fmla="*/ 542 w 602"/>
              <a:gd name="T91" fmla="*/ 1124 h 1965"/>
              <a:gd name="T92" fmla="*/ 567 w 602"/>
              <a:gd name="T93" fmla="*/ 1120 h 1965"/>
              <a:gd name="T94" fmla="*/ 592 w 602"/>
              <a:gd name="T95" fmla="*/ 1046 h 1965"/>
              <a:gd name="T96" fmla="*/ 602 w 602"/>
              <a:gd name="T97" fmla="*/ 700 h 1965"/>
              <a:gd name="T98" fmla="*/ 559 w 602"/>
              <a:gd name="T99" fmla="*/ 410 h 1965"/>
              <a:gd name="T100" fmla="*/ 504 w 602"/>
              <a:gd name="T101" fmla="*/ 315 h 1965"/>
              <a:gd name="T102" fmla="*/ 396 w 602"/>
              <a:gd name="T103" fmla="*/ 282 h 1965"/>
              <a:gd name="T104" fmla="*/ 398 w 602"/>
              <a:gd name="T105" fmla="*/ 225 h 1965"/>
              <a:gd name="T106" fmla="*/ 427 w 602"/>
              <a:gd name="T107" fmla="*/ 181 h 1965"/>
              <a:gd name="T108" fmla="*/ 417 w 602"/>
              <a:gd name="T109" fmla="*/ 141 h 1965"/>
              <a:gd name="T110" fmla="*/ 402 w 602"/>
              <a:gd name="T111" fmla="*/ 26 h 1965"/>
              <a:gd name="T112" fmla="*/ 351 w 602"/>
              <a:gd name="T113" fmla="*/ 0 h 19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02" h="1965">
                <a:moveTo>
                  <a:pt x="332" y="1"/>
                </a:moveTo>
                <a:lnTo>
                  <a:pt x="332" y="1"/>
                </a:lnTo>
                <a:lnTo>
                  <a:pt x="323" y="4"/>
                </a:lnTo>
                <a:lnTo>
                  <a:pt x="312" y="5"/>
                </a:lnTo>
                <a:lnTo>
                  <a:pt x="292" y="6"/>
                </a:lnTo>
                <a:lnTo>
                  <a:pt x="282" y="7"/>
                </a:lnTo>
                <a:lnTo>
                  <a:pt x="273" y="9"/>
                </a:lnTo>
                <a:lnTo>
                  <a:pt x="267" y="12"/>
                </a:lnTo>
                <a:lnTo>
                  <a:pt x="262" y="16"/>
                </a:lnTo>
                <a:lnTo>
                  <a:pt x="262" y="16"/>
                </a:lnTo>
                <a:lnTo>
                  <a:pt x="256" y="29"/>
                </a:lnTo>
                <a:lnTo>
                  <a:pt x="248" y="44"/>
                </a:lnTo>
                <a:lnTo>
                  <a:pt x="242" y="61"/>
                </a:lnTo>
                <a:lnTo>
                  <a:pt x="242" y="61"/>
                </a:lnTo>
                <a:lnTo>
                  <a:pt x="242" y="77"/>
                </a:lnTo>
                <a:lnTo>
                  <a:pt x="243" y="91"/>
                </a:lnTo>
                <a:lnTo>
                  <a:pt x="242" y="101"/>
                </a:lnTo>
                <a:lnTo>
                  <a:pt x="242" y="101"/>
                </a:lnTo>
                <a:lnTo>
                  <a:pt x="242" y="111"/>
                </a:lnTo>
                <a:lnTo>
                  <a:pt x="245" y="122"/>
                </a:lnTo>
                <a:lnTo>
                  <a:pt x="247" y="136"/>
                </a:lnTo>
                <a:lnTo>
                  <a:pt x="247" y="136"/>
                </a:lnTo>
                <a:lnTo>
                  <a:pt x="243" y="135"/>
                </a:lnTo>
                <a:lnTo>
                  <a:pt x="237" y="135"/>
                </a:lnTo>
                <a:lnTo>
                  <a:pt x="232" y="135"/>
                </a:lnTo>
                <a:lnTo>
                  <a:pt x="230" y="136"/>
                </a:lnTo>
                <a:lnTo>
                  <a:pt x="227" y="139"/>
                </a:lnTo>
                <a:lnTo>
                  <a:pt x="227" y="141"/>
                </a:lnTo>
                <a:lnTo>
                  <a:pt x="227" y="141"/>
                </a:lnTo>
                <a:lnTo>
                  <a:pt x="233" y="170"/>
                </a:lnTo>
                <a:lnTo>
                  <a:pt x="237" y="187"/>
                </a:lnTo>
                <a:lnTo>
                  <a:pt x="240" y="192"/>
                </a:lnTo>
                <a:lnTo>
                  <a:pt x="242" y="196"/>
                </a:lnTo>
                <a:lnTo>
                  <a:pt x="242" y="196"/>
                </a:lnTo>
                <a:lnTo>
                  <a:pt x="250" y="202"/>
                </a:lnTo>
                <a:lnTo>
                  <a:pt x="252" y="206"/>
                </a:lnTo>
                <a:lnTo>
                  <a:pt x="262" y="251"/>
                </a:lnTo>
                <a:lnTo>
                  <a:pt x="267" y="266"/>
                </a:lnTo>
                <a:lnTo>
                  <a:pt x="232" y="276"/>
                </a:lnTo>
                <a:lnTo>
                  <a:pt x="187" y="296"/>
                </a:lnTo>
                <a:lnTo>
                  <a:pt x="187" y="296"/>
                </a:lnTo>
                <a:lnTo>
                  <a:pt x="175" y="301"/>
                </a:lnTo>
                <a:lnTo>
                  <a:pt x="162" y="305"/>
                </a:lnTo>
                <a:lnTo>
                  <a:pt x="149" y="310"/>
                </a:lnTo>
                <a:lnTo>
                  <a:pt x="137" y="316"/>
                </a:lnTo>
                <a:lnTo>
                  <a:pt x="137" y="316"/>
                </a:lnTo>
                <a:lnTo>
                  <a:pt x="126" y="322"/>
                </a:lnTo>
                <a:lnTo>
                  <a:pt x="116" y="331"/>
                </a:lnTo>
                <a:lnTo>
                  <a:pt x="107" y="338"/>
                </a:lnTo>
                <a:lnTo>
                  <a:pt x="105" y="342"/>
                </a:lnTo>
                <a:lnTo>
                  <a:pt x="102" y="346"/>
                </a:lnTo>
                <a:lnTo>
                  <a:pt x="102" y="346"/>
                </a:lnTo>
                <a:lnTo>
                  <a:pt x="71" y="421"/>
                </a:lnTo>
                <a:lnTo>
                  <a:pt x="50" y="476"/>
                </a:lnTo>
                <a:lnTo>
                  <a:pt x="43" y="498"/>
                </a:lnTo>
                <a:lnTo>
                  <a:pt x="38" y="516"/>
                </a:lnTo>
                <a:lnTo>
                  <a:pt x="38" y="516"/>
                </a:lnTo>
                <a:lnTo>
                  <a:pt x="35" y="532"/>
                </a:lnTo>
                <a:lnTo>
                  <a:pt x="34" y="552"/>
                </a:lnTo>
                <a:lnTo>
                  <a:pt x="31" y="596"/>
                </a:lnTo>
                <a:lnTo>
                  <a:pt x="31" y="637"/>
                </a:lnTo>
                <a:lnTo>
                  <a:pt x="31" y="652"/>
                </a:lnTo>
                <a:lnTo>
                  <a:pt x="33" y="660"/>
                </a:lnTo>
                <a:lnTo>
                  <a:pt x="33" y="660"/>
                </a:lnTo>
                <a:lnTo>
                  <a:pt x="33" y="664"/>
                </a:lnTo>
                <a:lnTo>
                  <a:pt x="33" y="668"/>
                </a:lnTo>
                <a:lnTo>
                  <a:pt x="29" y="677"/>
                </a:lnTo>
                <a:lnTo>
                  <a:pt x="19" y="702"/>
                </a:lnTo>
                <a:lnTo>
                  <a:pt x="13" y="717"/>
                </a:lnTo>
                <a:lnTo>
                  <a:pt x="8" y="734"/>
                </a:lnTo>
                <a:lnTo>
                  <a:pt x="4" y="752"/>
                </a:lnTo>
                <a:lnTo>
                  <a:pt x="3" y="770"/>
                </a:lnTo>
                <a:lnTo>
                  <a:pt x="3" y="770"/>
                </a:lnTo>
                <a:lnTo>
                  <a:pt x="4" y="810"/>
                </a:lnTo>
                <a:lnTo>
                  <a:pt x="5" y="846"/>
                </a:lnTo>
                <a:lnTo>
                  <a:pt x="8" y="885"/>
                </a:lnTo>
                <a:lnTo>
                  <a:pt x="8" y="885"/>
                </a:lnTo>
                <a:lnTo>
                  <a:pt x="10" y="906"/>
                </a:lnTo>
                <a:lnTo>
                  <a:pt x="13" y="925"/>
                </a:lnTo>
                <a:lnTo>
                  <a:pt x="13" y="940"/>
                </a:lnTo>
                <a:lnTo>
                  <a:pt x="13" y="940"/>
                </a:lnTo>
                <a:lnTo>
                  <a:pt x="11" y="946"/>
                </a:lnTo>
                <a:lnTo>
                  <a:pt x="9" y="953"/>
                </a:lnTo>
                <a:lnTo>
                  <a:pt x="4" y="968"/>
                </a:lnTo>
                <a:lnTo>
                  <a:pt x="1" y="975"/>
                </a:lnTo>
                <a:lnTo>
                  <a:pt x="0" y="984"/>
                </a:lnTo>
                <a:lnTo>
                  <a:pt x="0" y="991"/>
                </a:lnTo>
                <a:lnTo>
                  <a:pt x="3" y="1000"/>
                </a:lnTo>
                <a:lnTo>
                  <a:pt x="3" y="1000"/>
                </a:lnTo>
                <a:lnTo>
                  <a:pt x="6" y="1008"/>
                </a:lnTo>
                <a:lnTo>
                  <a:pt x="9" y="1013"/>
                </a:lnTo>
                <a:lnTo>
                  <a:pt x="15" y="1021"/>
                </a:lnTo>
                <a:lnTo>
                  <a:pt x="20" y="1026"/>
                </a:lnTo>
                <a:lnTo>
                  <a:pt x="23" y="1030"/>
                </a:lnTo>
                <a:lnTo>
                  <a:pt x="23" y="1030"/>
                </a:lnTo>
                <a:lnTo>
                  <a:pt x="24" y="1031"/>
                </a:lnTo>
                <a:lnTo>
                  <a:pt x="25" y="1031"/>
                </a:lnTo>
                <a:lnTo>
                  <a:pt x="30" y="1029"/>
                </a:lnTo>
                <a:lnTo>
                  <a:pt x="35" y="1025"/>
                </a:lnTo>
                <a:lnTo>
                  <a:pt x="38" y="1020"/>
                </a:lnTo>
                <a:lnTo>
                  <a:pt x="38" y="1020"/>
                </a:lnTo>
                <a:lnTo>
                  <a:pt x="38" y="1018"/>
                </a:lnTo>
                <a:lnTo>
                  <a:pt x="36" y="1014"/>
                </a:lnTo>
                <a:lnTo>
                  <a:pt x="34" y="1006"/>
                </a:lnTo>
                <a:lnTo>
                  <a:pt x="31" y="1003"/>
                </a:lnTo>
                <a:lnTo>
                  <a:pt x="31" y="999"/>
                </a:lnTo>
                <a:lnTo>
                  <a:pt x="31" y="994"/>
                </a:lnTo>
                <a:lnTo>
                  <a:pt x="33" y="990"/>
                </a:lnTo>
                <a:lnTo>
                  <a:pt x="33" y="990"/>
                </a:lnTo>
                <a:lnTo>
                  <a:pt x="43" y="973"/>
                </a:lnTo>
                <a:lnTo>
                  <a:pt x="45" y="966"/>
                </a:lnTo>
                <a:lnTo>
                  <a:pt x="46" y="965"/>
                </a:lnTo>
                <a:lnTo>
                  <a:pt x="48" y="965"/>
                </a:lnTo>
                <a:lnTo>
                  <a:pt x="48" y="965"/>
                </a:lnTo>
                <a:lnTo>
                  <a:pt x="49" y="973"/>
                </a:lnTo>
                <a:lnTo>
                  <a:pt x="50" y="988"/>
                </a:lnTo>
                <a:lnTo>
                  <a:pt x="52" y="1001"/>
                </a:lnTo>
                <a:lnTo>
                  <a:pt x="55" y="1006"/>
                </a:lnTo>
                <a:lnTo>
                  <a:pt x="57" y="1010"/>
                </a:lnTo>
                <a:lnTo>
                  <a:pt x="57" y="1010"/>
                </a:lnTo>
                <a:lnTo>
                  <a:pt x="64" y="1013"/>
                </a:lnTo>
                <a:lnTo>
                  <a:pt x="69" y="1014"/>
                </a:lnTo>
                <a:lnTo>
                  <a:pt x="71" y="1014"/>
                </a:lnTo>
                <a:lnTo>
                  <a:pt x="74" y="1011"/>
                </a:lnTo>
                <a:lnTo>
                  <a:pt x="77" y="1005"/>
                </a:lnTo>
                <a:lnTo>
                  <a:pt x="77" y="1005"/>
                </a:lnTo>
                <a:lnTo>
                  <a:pt x="79" y="999"/>
                </a:lnTo>
                <a:lnTo>
                  <a:pt x="80" y="989"/>
                </a:lnTo>
                <a:lnTo>
                  <a:pt x="80" y="966"/>
                </a:lnTo>
                <a:lnTo>
                  <a:pt x="77" y="930"/>
                </a:lnTo>
                <a:lnTo>
                  <a:pt x="77" y="930"/>
                </a:lnTo>
                <a:lnTo>
                  <a:pt x="75" y="920"/>
                </a:lnTo>
                <a:lnTo>
                  <a:pt x="69" y="905"/>
                </a:lnTo>
                <a:lnTo>
                  <a:pt x="64" y="893"/>
                </a:lnTo>
                <a:lnTo>
                  <a:pt x="62" y="885"/>
                </a:lnTo>
                <a:lnTo>
                  <a:pt x="62" y="885"/>
                </a:lnTo>
                <a:lnTo>
                  <a:pt x="62" y="876"/>
                </a:lnTo>
                <a:lnTo>
                  <a:pt x="62" y="870"/>
                </a:lnTo>
                <a:lnTo>
                  <a:pt x="62" y="870"/>
                </a:lnTo>
                <a:lnTo>
                  <a:pt x="67" y="868"/>
                </a:lnTo>
                <a:lnTo>
                  <a:pt x="71" y="866"/>
                </a:lnTo>
                <a:lnTo>
                  <a:pt x="72" y="865"/>
                </a:lnTo>
                <a:lnTo>
                  <a:pt x="72" y="865"/>
                </a:lnTo>
                <a:lnTo>
                  <a:pt x="75" y="859"/>
                </a:lnTo>
                <a:lnTo>
                  <a:pt x="81" y="846"/>
                </a:lnTo>
                <a:lnTo>
                  <a:pt x="89" y="829"/>
                </a:lnTo>
                <a:lnTo>
                  <a:pt x="91" y="820"/>
                </a:lnTo>
                <a:lnTo>
                  <a:pt x="92" y="810"/>
                </a:lnTo>
                <a:lnTo>
                  <a:pt x="92" y="810"/>
                </a:lnTo>
                <a:lnTo>
                  <a:pt x="102" y="720"/>
                </a:lnTo>
                <a:lnTo>
                  <a:pt x="102" y="720"/>
                </a:lnTo>
                <a:lnTo>
                  <a:pt x="105" y="755"/>
                </a:lnTo>
                <a:lnTo>
                  <a:pt x="107" y="800"/>
                </a:lnTo>
                <a:lnTo>
                  <a:pt x="107" y="800"/>
                </a:lnTo>
                <a:lnTo>
                  <a:pt x="109" y="815"/>
                </a:lnTo>
                <a:lnTo>
                  <a:pt x="107" y="830"/>
                </a:lnTo>
                <a:lnTo>
                  <a:pt x="107" y="830"/>
                </a:lnTo>
                <a:lnTo>
                  <a:pt x="107" y="858"/>
                </a:lnTo>
                <a:lnTo>
                  <a:pt x="107" y="875"/>
                </a:lnTo>
                <a:lnTo>
                  <a:pt x="107" y="875"/>
                </a:lnTo>
                <a:lnTo>
                  <a:pt x="105" y="895"/>
                </a:lnTo>
                <a:lnTo>
                  <a:pt x="104" y="914"/>
                </a:lnTo>
                <a:lnTo>
                  <a:pt x="102" y="930"/>
                </a:lnTo>
                <a:lnTo>
                  <a:pt x="102" y="930"/>
                </a:lnTo>
                <a:lnTo>
                  <a:pt x="106" y="983"/>
                </a:lnTo>
                <a:lnTo>
                  <a:pt x="112" y="1084"/>
                </a:lnTo>
                <a:lnTo>
                  <a:pt x="120" y="1194"/>
                </a:lnTo>
                <a:lnTo>
                  <a:pt x="122" y="1239"/>
                </a:lnTo>
                <a:lnTo>
                  <a:pt x="122" y="1270"/>
                </a:lnTo>
                <a:lnTo>
                  <a:pt x="122" y="1270"/>
                </a:lnTo>
                <a:lnTo>
                  <a:pt x="124" y="1303"/>
                </a:lnTo>
                <a:lnTo>
                  <a:pt x="129" y="1356"/>
                </a:lnTo>
                <a:lnTo>
                  <a:pt x="144" y="1491"/>
                </a:lnTo>
                <a:lnTo>
                  <a:pt x="157" y="1622"/>
                </a:lnTo>
                <a:lnTo>
                  <a:pt x="161" y="1670"/>
                </a:lnTo>
                <a:lnTo>
                  <a:pt x="162" y="1688"/>
                </a:lnTo>
                <a:lnTo>
                  <a:pt x="162" y="1699"/>
                </a:lnTo>
                <a:lnTo>
                  <a:pt x="162" y="1699"/>
                </a:lnTo>
                <a:lnTo>
                  <a:pt x="161" y="1718"/>
                </a:lnTo>
                <a:lnTo>
                  <a:pt x="161" y="1740"/>
                </a:lnTo>
                <a:lnTo>
                  <a:pt x="164" y="1787"/>
                </a:lnTo>
                <a:lnTo>
                  <a:pt x="167" y="1827"/>
                </a:lnTo>
                <a:lnTo>
                  <a:pt x="170" y="1839"/>
                </a:lnTo>
                <a:lnTo>
                  <a:pt x="171" y="1843"/>
                </a:lnTo>
                <a:lnTo>
                  <a:pt x="172" y="1844"/>
                </a:lnTo>
                <a:lnTo>
                  <a:pt x="172" y="1844"/>
                </a:lnTo>
                <a:lnTo>
                  <a:pt x="179" y="1845"/>
                </a:lnTo>
                <a:lnTo>
                  <a:pt x="186" y="1847"/>
                </a:lnTo>
                <a:lnTo>
                  <a:pt x="191" y="1848"/>
                </a:lnTo>
                <a:lnTo>
                  <a:pt x="192" y="1848"/>
                </a:lnTo>
                <a:lnTo>
                  <a:pt x="192" y="1849"/>
                </a:lnTo>
                <a:lnTo>
                  <a:pt x="192" y="1849"/>
                </a:lnTo>
                <a:lnTo>
                  <a:pt x="190" y="1855"/>
                </a:lnTo>
                <a:lnTo>
                  <a:pt x="186" y="1867"/>
                </a:lnTo>
                <a:lnTo>
                  <a:pt x="184" y="1874"/>
                </a:lnTo>
                <a:lnTo>
                  <a:pt x="180" y="1880"/>
                </a:lnTo>
                <a:lnTo>
                  <a:pt x="175" y="1885"/>
                </a:lnTo>
                <a:lnTo>
                  <a:pt x="167" y="1889"/>
                </a:lnTo>
                <a:lnTo>
                  <a:pt x="167" y="1889"/>
                </a:lnTo>
                <a:lnTo>
                  <a:pt x="156" y="1894"/>
                </a:lnTo>
                <a:lnTo>
                  <a:pt x="154" y="1895"/>
                </a:lnTo>
                <a:lnTo>
                  <a:pt x="152" y="1896"/>
                </a:lnTo>
                <a:lnTo>
                  <a:pt x="152" y="1901"/>
                </a:lnTo>
                <a:lnTo>
                  <a:pt x="152" y="1909"/>
                </a:lnTo>
                <a:lnTo>
                  <a:pt x="152" y="1909"/>
                </a:lnTo>
                <a:lnTo>
                  <a:pt x="151" y="1918"/>
                </a:lnTo>
                <a:lnTo>
                  <a:pt x="151" y="1920"/>
                </a:lnTo>
                <a:lnTo>
                  <a:pt x="151" y="1924"/>
                </a:lnTo>
                <a:lnTo>
                  <a:pt x="154" y="1925"/>
                </a:lnTo>
                <a:lnTo>
                  <a:pt x="156" y="1926"/>
                </a:lnTo>
                <a:lnTo>
                  <a:pt x="167" y="1929"/>
                </a:lnTo>
                <a:lnTo>
                  <a:pt x="167" y="1929"/>
                </a:lnTo>
                <a:lnTo>
                  <a:pt x="192" y="1930"/>
                </a:lnTo>
                <a:lnTo>
                  <a:pt x="227" y="1930"/>
                </a:lnTo>
                <a:lnTo>
                  <a:pt x="245" y="1930"/>
                </a:lnTo>
                <a:lnTo>
                  <a:pt x="260" y="1929"/>
                </a:lnTo>
                <a:lnTo>
                  <a:pt x="271" y="1926"/>
                </a:lnTo>
                <a:lnTo>
                  <a:pt x="275" y="1925"/>
                </a:lnTo>
                <a:lnTo>
                  <a:pt x="277" y="1924"/>
                </a:lnTo>
                <a:lnTo>
                  <a:pt x="277" y="1924"/>
                </a:lnTo>
                <a:lnTo>
                  <a:pt x="280" y="1918"/>
                </a:lnTo>
                <a:lnTo>
                  <a:pt x="282" y="1908"/>
                </a:lnTo>
                <a:lnTo>
                  <a:pt x="285" y="1880"/>
                </a:lnTo>
                <a:lnTo>
                  <a:pt x="287" y="1855"/>
                </a:lnTo>
                <a:lnTo>
                  <a:pt x="287" y="1844"/>
                </a:lnTo>
                <a:lnTo>
                  <a:pt x="287" y="1844"/>
                </a:lnTo>
                <a:lnTo>
                  <a:pt x="286" y="1845"/>
                </a:lnTo>
                <a:lnTo>
                  <a:pt x="285" y="1845"/>
                </a:lnTo>
                <a:lnTo>
                  <a:pt x="283" y="1844"/>
                </a:lnTo>
                <a:lnTo>
                  <a:pt x="282" y="1843"/>
                </a:lnTo>
                <a:lnTo>
                  <a:pt x="282" y="1839"/>
                </a:lnTo>
                <a:lnTo>
                  <a:pt x="282" y="1824"/>
                </a:lnTo>
                <a:lnTo>
                  <a:pt x="282" y="1824"/>
                </a:lnTo>
                <a:lnTo>
                  <a:pt x="282" y="1802"/>
                </a:lnTo>
                <a:lnTo>
                  <a:pt x="282" y="1778"/>
                </a:lnTo>
                <a:lnTo>
                  <a:pt x="282" y="1739"/>
                </a:lnTo>
                <a:lnTo>
                  <a:pt x="282" y="1739"/>
                </a:lnTo>
                <a:lnTo>
                  <a:pt x="288" y="1569"/>
                </a:lnTo>
                <a:lnTo>
                  <a:pt x="291" y="1461"/>
                </a:lnTo>
                <a:lnTo>
                  <a:pt x="292" y="1410"/>
                </a:lnTo>
                <a:lnTo>
                  <a:pt x="292" y="1410"/>
                </a:lnTo>
                <a:lnTo>
                  <a:pt x="292" y="1380"/>
                </a:lnTo>
                <a:lnTo>
                  <a:pt x="296" y="1318"/>
                </a:lnTo>
                <a:lnTo>
                  <a:pt x="298" y="1260"/>
                </a:lnTo>
                <a:lnTo>
                  <a:pt x="301" y="1241"/>
                </a:lnTo>
                <a:lnTo>
                  <a:pt x="301" y="1236"/>
                </a:lnTo>
                <a:lnTo>
                  <a:pt x="302" y="1235"/>
                </a:lnTo>
                <a:lnTo>
                  <a:pt x="302" y="1235"/>
                </a:lnTo>
                <a:lnTo>
                  <a:pt x="305" y="1239"/>
                </a:lnTo>
                <a:lnTo>
                  <a:pt x="307" y="1244"/>
                </a:lnTo>
                <a:lnTo>
                  <a:pt x="311" y="1253"/>
                </a:lnTo>
                <a:lnTo>
                  <a:pt x="317" y="1275"/>
                </a:lnTo>
                <a:lnTo>
                  <a:pt x="317" y="1275"/>
                </a:lnTo>
                <a:lnTo>
                  <a:pt x="318" y="1283"/>
                </a:lnTo>
                <a:lnTo>
                  <a:pt x="321" y="1297"/>
                </a:lnTo>
                <a:lnTo>
                  <a:pt x="323" y="1333"/>
                </a:lnTo>
                <a:lnTo>
                  <a:pt x="325" y="1378"/>
                </a:lnTo>
                <a:lnTo>
                  <a:pt x="326" y="1430"/>
                </a:lnTo>
                <a:lnTo>
                  <a:pt x="327" y="1522"/>
                </a:lnTo>
                <a:lnTo>
                  <a:pt x="327" y="1574"/>
                </a:lnTo>
                <a:lnTo>
                  <a:pt x="327" y="1574"/>
                </a:lnTo>
                <a:lnTo>
                  <a:pt x="327" y="1592"/>
                </a:lnTo>
                <a:lnTo>
                  <a:pt x="328" y="1623"/>
                </a:lnTo>
                <a:lnTo>
                  <a:pt x="332" y="1708"/>
                </a:lnTo>
                <a:lnTo>
                  <a:pt x="337" y="1824"/>
                </a:lnTo>
                <a:lnTo>
                  <a:pt x="337" y="1824"/>
                </a:lnTo>
                <a:lnTo>
                  <a:pt x="337" y="1833"/>
                </a:lnTo>
                <a:lnTo>
                  <a:pt x="337" y="1849"/>
                </a:lnTo>
                <a:lnTo>
                  <a:pt x="337" y="1849"/>
                </a:lnTo>
                <a:lnTo>
                  <a:pt x="337" y="1870"/>
                </a:lnTo>
                <a:lnTo>
                  <a:pt x="337" y="1889"/>
                </a:lnTo>
                <a:lnTo>
                  <a:pt x="337" y="1889"/>
                </a:lnTo>
                <a:lnTo>
                  <a:pt x="333" y="1915"/>
                </a:lnTo>
                <a:lnTo>
                  <a:pt x="331" y="1931"/>
                </a:lnTo>
                <a:lnTo>
                  <a:pt x="331" y="1938"/>
                </a:lnTo>
                <a:lnTo>
                  <a:pt x="332" y="1944"/>
                </a:lnTo>
                <a:lnTo>
                  <a:pt x="332" y="1944"/>
                </a:lnTo>
                <a:lnTo>
                  <a:pt x="333" y="1946"/>
                </a:lnTo>
                <a:lnTo>
                  <a:pt x="336" y="1949"/>
                </a:lnTo>
                <a:lnTo>
                  <a:pt x="343" y="1953"/>
                </a:lnTo>
                <a:lnTo>
                  <a:pt x="353" y="1956"/>
                </a:lnTo>
                <a:lnTo>
                  <a:pt x="364" y="1960"/>
                </a:lnTo>
                <a:lnTo>
                  <a:pt x="377" y="1963"/>
                </a:lnTo>
                <a:lnTo>
                  <a:pt x="388" y="1964"/>
                </a:lnTo>
                <a:lnTo>
                  <a:pt x="399" y="1965"/>
                </a:lnTo>
                <a:lnTo>
                  <a:pt x="407" y="1964"/>
                </a:lnTo>
                <a:lnTo>
                  <a:pt x="407" y="1964"/>
                </a:lnTo>
                <a:lnTo>
                  <a:pt x="413" y="1961"/>
                </a:lnTo>
                <a:lnTo>
                  <a:pt x="421" y="1956"/>
                </a:lnTo>
                <a:lnTo>
                  <a:pt x="427" y="1951"/>
                </a:lnTo>
                <a:lnTo>
                  <a:pt x="433" y="1944"/>
                </a:lnTo>
                <a:lnTo>
                  <a:pt x="439" y="1936"/>
                </a:lnTo>
                <a:lnTo>
                  <a:pt x="443" y="1930"/>
                </a:lnTo>
                <a:lnTo>
                  <a:pt x="447" y="1924"/>
                </a:lnTo>
                <a:lnTo>
                  <a:pt x="447" y="1919"/>
                </a:lnTo>
                <a:lnTo>
                  <a:pt x="447" y="1919"/>
                </a:lnTo>
                <a:lnTo>
                  <a:pt x="446" y="1910"/>
                </a:lnTo>
                <a:lnTo>
                  <a:pt x="443" y="1899"/>
                </a:lnTo>
                <a:lnTo>
                  <a:pt x="442" y="1895"/>
                </a:lnTo>
                <a:lnTo>
                  <a:pt x="439" y="1890"/>
                </a:lnTo>
                <a:lnTo>
                  <a:pt x="436" y="1886"/>
                </a:lnTo>
                <a:lnTo>
                  <a:pt x="432" y="1884"/>
                </a:lnTo>
                <a:lnTo>
                  <a:pt x="432" y="1884"/>
                </a:lnTo>
                <a:lnTo>
                  <a:pt x="428" y="1881"/>
                </a:lnTo>
                <a:lnTo>
                  <a:pt x="423" y="1878"/>
                </a:lnTo>
                <a:lnTo>
                  <a:pt x="417" y="1867"/>
                </a:lnTo>
                <a:lnTo>
                  <a:pt x="413" y="1857"/>
                </a:lnTo>
                <a:lnTo>
                  <a:pt x="412" y="1852"/>
                </a:lnTo>
                <a:lnTo>
                  <a:pt x="412" y="1849"/>
                </a:lnTo>
                <a:lnTo>
                  <a:pt x="412" y="1849"/>
                </a:lnTo>
                <a:lnTo>
                  <a:pt x="413" y="1844"/>
                </a:lnTo>
                <a:lnTo>
                  <a:pt x="412" y="1839"/>
                </a:lnTo>
                <a:lnTo>
                  <a:pt x="412" y="1834"/>
                </a:lnTo>
                <a:lnTo>
                  <a:pt x="412" y="1834"/>
                </a:lnTo>
                <a:lnTo>
                  <a:pt x="419" y="1829"/>
                </a:lnTo>
                <a:lnTo>
                  <a:pt x="436" y="1818"/>
                </a:lnTo>
                <a:lnTo>
                  <a:pt x="444" y="1812"/>
                </a:lnTo>
                <a:lnTo>
                  <a:pt x="452" y="1805"/>
                </a:lnTo>
                <a:lnTo>
                  <a:pt x="456" y="1799"/>
                </a:lnTo>
                <a:lnTo>
                  <a:pt x="457" y="1797"/>
                </a:lnTo>
                <a:lnTo>
                  <a:pt x="457" y="1794"/>
                </a:lnTo>
                <a:lnTo>
                  <a:pt x="457" y="1794"/>
                </a:lnTo>
                <a:lnTo>
                  <a:pt x="453" y="1785"/>
                </a:lnTo>
                <a:lnTo>
                  <a:pt x="447" y="1775"/>
                </a:lnTo>
                <a:lnTo>
                  <a:pt x="441" y="1764"/>
                </a:lnTo>
                <a:lnTo>
                  <a:pt x="437" y="1754"/>
                </a:lnTo>
                <a:lnTo>
                  <a:pt x="437" y="1754"/>
                </a:lnTo>
                <a:lnTo>
                  <a:pt x="436" y="1732"/>
                </a:lnTo>
                <a:lnTo>
                  <a:pt x="437" y="1679"/>
                </a:lnTo>
                <a:lnTo>
                  <a:pt x="438" y="1527"/>
                </a:lnTo>
                <a:lnTo>
                  <a:pt x="443" y="1372"/>
                </a:lnTo>
                <a:lnTo>
                  <a:pt x="444" y="1317"/>
                </a:lnTo>
                <a:lnTo>
                  <a:pt x="447" y="1290"/>
                </a:lnTo>
                <a:lnTo>
                  <a:pt x="447" y="1290"/>
                </a:lnTo>
                <a:lnTo>
                  <a:pt x="451" y="1252"/>
                </a:lnTo>
                <a:lnTo>
                  <a:pt x="456" y="1194"/>
                </a:lnTo>
                <a:lnTo>
                  <a:pt x="462" y="1090"/>
                </a:lnTo>
                <a:lnTo>
                  <a:pt x="462" y="1090"/>
                </a:lnTo>
                <a:lnTo>
                  <a:pt x="463" y="1065"/>
                </a:lnTo>
                <a:lnTo>
                  <a:pt x="462" y="1044"/>
                </a:lnTo>
                <a:lnTo>
                  <a:pt x="462" y="1025"/>
                </a:lnTo>
                <a:lnTo>
                  <a:pt x="462" y="1025"/>
                </a:lnTo>
                <a:lnTo>
                  <a:pt x="464" y="1025"/>
                </a:lnTo>
                <a:lnTo>
                  <a:pt x="469" y="1024"/>
                </a:lnTo>
                <a:lnTo>
                  <a:pt x="473" y="1021"/>
                </a:lnTo>
                <a:lnTo>
                  <a:pt x="475" y="1018"/>
                </a:lnTo>
                <a:lnTo>
                  <a:pt x="479" y="1013"/>
                </a:lnTo>
                <a:lnTo>
                  <a:pt x="482" y="1005"/>
                </a:lnTo>
                <a:lnTo>
                  <a:pt x="482" y="1005"/>
                </a:lnTo>
                <a:lnTo>
                  <a:pt x="488" y="980"/>
                </a:lnTo>
                <a:lnTo>
                  <a:pt x="494" y="949"/>
                </a:lnTo>
                <a:lnTo>
                  <a:pt x="502" y="910"/>
                </a:lnTo>
                <a:lnTo>
                  <a:pt x="497" y="1015"/>
                </a:lnTo>
                <a:lnTo>
                  <a:pt x="497" y="1015"/>
                </a:lnTo>
                <a:lnTo>
                  <a:pt x="504" y="1046"/>
                </a:lnTo>
                <a:lnTo>
                  <a:pt x="510" y="1069"/>
                </a:lnTo>
                <a:lnTo>
                  <a:pt x="514" y="1079"/>
                </a:lnTo>
                <a:lnTo>
                  <a:pt x="517" y="1085"/>
                </a:lnTo>
                <a:lnTo>
                  <a:pt x="517" y="1085"/>
                </a:lnTo>
                <a:lnTo>
                  <a:pt x="520" y="1089"/>
                </a:lnTo>
                <a:lnTo>
                  <a:pt x="525" y="1092"/>
                </a:lnTo>
                <a:lnTo>
                  <a:pt x="530" y="1095"/>
                </a:lnTo>
                <a:lnTo>
                  <a:pt x="537" y="1096"/>
                </a:lnTo>
                <a:lnTo>
                  <a:pt x="547" y="1099"/>
                </a:lnTo>
                <a:lnTo>
                  <a:pt x="552" y="1100"/>
                </a:lnTo>
                <a:lnTo>
                  <a:pt x="552" y="1100"/>
                </a:lnTo>
                <a:lnTo>
                  <a:pt x="545" y="1114"/>
                </a:lnTo>
                <a:lnTo>
                  <a:pt x="542" y="1124"/>
                </a:lnTo>
                <a:lnTo>
                  <a:pt x="540" y="1127"/>
                </a:lnTo>
                <a:lnTo>
                  <a:pt x="542" y="1130"/>
                </a:lnTo>
                <a:lnTo>
                  <a:pt x="542" y="1130"/>
                </a:lnTo>
                <a:lnTo>
                  <a:pt x="544" y="1131"/>
                </a:lnTo>
                <a:lnTo>
                  <a:pt x="547" y="1130"/>
                </a:lnTo>
                <a:lnTo>
                  <a:pt x="553" y="1129"/>
                </a:lnTo>
                <a:lnTo>
                  <a:pt x="567" y="1120"/>
                </a:lnTo>
                <a:lnTo>
                  <a:pt x="567" y="1120"/>
                </a:lnTo>
                <a:lnTo>
                  <a:pt x="573" y="1116"/>
                </a:lnTo>
                <a:lnTo>
                  <a:pt x="579" y="1114"/>
                </a:lnTo>
                <a:lnTo>
                  <a:pt x="583" y="1109"/>
                </a:lnTo>
                <a:lnTo>
                  <a:pt x="587" y="1100"/>
                </a:lnTo>
                <a:lnTo>
                  <a:pt x="587" y="1100"/>
                </a:lnTo>
                <a:lnTo>
                  <a:pt x="589" y="1085"/>
                </a:lnTo>
                <a:lnTo>
                  <a:pt x="592" y="1065"/>
                </a:lnTo>
                <a:lnTo>
                  <a:pt x="592" y="1046"/>
                </a:lnTo>
                <a:lnTo>
                  <a:pt x="592" y="1035"/>
                </a:lnTo>
                <a:lnTo>
                  <a:pt x="582" y="985"/>
                </a:lnTo>
                <a:lnTo>
                  <a:pt x="592" y="935"/>
                </a:lnTo>
                <a:lnTo>
                  <a:pt x="592" y="935"/>
                </a:lnTo>
                <a:lnTo>
                  <a:pt x="597" y="829"/>
                </a:lnTo>
                <a:lnTo>
                  <a:pt x="600" y="750"/>
                </a:lnTo>
                <a:lnTo>
                  <a:pt x="602" y="719"/>
                </a:lnTo>
                <a:lnTo>
                  <a:pt x="602" y="700"/>
                </a:lnTo>
                <a:lnTo>
                  <a:pt x="602" y="700"/>
                </a:lnTo>
                <a:lnTo>
                  <a:pt x="598" y="659"/>
                </a:lnTo>
                <a:lnTo>
                  <a:pt x="590" y="596"/>
                </a:lnTo>
                <a:lnTo>
                  <a:pt x="577" y="496"/>
                </a:lnTo>
                <a:lnTo>
                  <a:pt x="577" y="496"/>
                </a:lnTo>
                <a:lnTo>
                  <a:pt x="573" y="471"/>
                </a:lnTo>
                <a:lnTo>
                  <a:pt x="567" y="441"/>
                </a:lnTo>
                <a:lnTo>
                  <a:pt x="559" y="410"/>
                </a:lnTo>
                <a:lnTo>
                  <a:pt x="552" y="386"/>
                </a:lnTo>
                <a:lnTo>
                  <a:pt x="552" y="386"/>
                </a:lnTo>
                <a:lnTo>
                  <a:pt x="542" y="365"/>
                </a:lnTo>
                <a:lnTo>
                  <a:pt x="534" y="352"/>
                </a:lnTo>
                <a:lnTo>
                  <a:pt x="528" y="341"/>
                </a:lnTo>
                <a:lnTo>
                  <a:pt x="519" y="330"/>
                </a:lnTo>
                <a:lnTo>
                  <a:pt x="512" y="321"/>
                </a:lnTo>
                <a:lnTo>
                  <a:pt x="504" y="315"/>
                </a:lnTo>
                <a:lnTo>
                  <a:pt x="500" y="312"/>
                </a:lnTo>
                <a:lnTo>
                  <a:pt x="497" y="311"/>
                </a:lnTo>
                <a:lnTo>
                  <a:pt x="497" y="311"/>
                </a:lnTo>
                <a:lnTo>
                  <a:pt x="459" y="302"/>
                </a:lnTo>
                <a:lnTo>
                  <a:pt x="437" y="296"/>
                </a:lnTo>
                <a:lnTo>
                  <a:pt x="397" y="286"/>
                </a:lnTo>
                <a:lnTo>
                  <a:pt x="397" y="286"/>
                </a:lnTo>
                <a:lnTo>
                  <a:pt x="396" y="282"/>
                </a:lnTo>
                <a:lnTo>
                  <a:pt x="392" y="276"/>
                </a:lnTo>
                <a:lnTo>
                  <a:pt x="392" y="276"/>
                </a:lnTo>
                <a:lnTo>
                  <a:pt x="391" y="272"/>
                </a:lnTo>
                <a:lnTo>
                  <a:pt x="389" y="267"/>
                </a:lnTo>
                <a:lnTo>
                  <a:pt x="388" y="251"/>
                </a:lnTo>
                <a:lnTo>
                  <a:pt x="387" y="231"/>
                </a:lnTo>
                <a:lnTo>
                  <a:pt x="387" y="231"/>
                </a:lnTo>
                <a:lnTo>
                  <a:pt x="398" y="225"/>
                </a:lnTo>
                <a:lnTo>
                  <a:pt x="406" y="218"/>
                </a:lnTo>
                <a:lnTo>
                  <a:pt x="409" y="215"/>
                </a:lnTo>
                <a:lnTo>
                  <a:pt x="412" y="211"/>
                </a:lnTo>
                <a:lnTo>
                  <a:pt x="412" y="211"/>
                </a:lnTo>
                <a:lnTo>
                  <a:pt x="416" y="205"/>
                </a:lnTo>
                <a:lnTo>
                  <a:pt x="421" y="199"/>
                </a:lnTo>
                <a:lnTo>
                  <a:pt x="424" y="191"/>
                </a:lnTo>
                <a:lnTo>
                  <a:pt x="427" y="181"/>
                </a:lnTo>
                <a:lnTo>
                  <a:pt x="427" y="181"/>
                </a:lnTo>
                <a:lnTo>
                  <a:pt x="432" y="152"/>
                </a:lnTo>
                <a:lnTo>
                  <a:pt x="433" y="140"/>
                </a:lnTo>
                <a:lnTo>
                  <a:pt x="433" y="137"/>
                </a:lnTo>
                <a:lnTo>
                  <a:pt x="433" y="136"/>
                </a:lnTo>
                <a:lnTo>
                  <a:pt x="432" y="136"/>
                </a:lnTo>
                <a:lnTo>
                  <a:pt x="417" y="141"/>
                </a:lnTo>
                <a:lnTo>
                  <a:pt x="417" y="141"/>
                </a:lnTo>
                <a:lnTo>
                  <a:pt x="414" y="102"/>
                </a:lnTo>
                <a:lnTo>
                  <a:pt x="412" y="76"/>
                </a:lnTo>
                <a:lnTo>
                  <a:pt x="412" y="61"/>
                </a:lnTo>
                <a:lnTo>
                  <a:pt x="412" y="61"/>
                </a:lnTo>
                <a:lnTo>
                  <a:pt x="412" y="55"/>
                </a:lnTo>
                <a:lnTo>
                  <a:pt x="411" y="45"/>
                </a:lnTo>
                <a:lnTo>
                  <a:pt x="406" y="32"/>
                </a:lnTo>
                <a:lnTo>
                  <a:pt x="402" y="26"/>
                </a:lnTo>
                <a:lnTo>
                  <a:pt x="397" y="21"/>
                </a:lnTo>
                <a:lnTo>
                  <a:pt x="397" y="21"/>
                </a:lnTo>
                <a:lnTo>
                  <a:pt x="391" y="16"/>
                </a:lnTo>
                <a:lnTo>
                  <a:pt x="384" y="11"/>
                </a:lnTo>
                <a:lnTo>
                  <a:pt x="377" y="7"/>
                </a:lnTo>
                <a:lnTo>
                  <a:pt x="368" y="4"/>
                </a:lnTo>
                <a:lnTo>
                  <a:pt x="359" y="1"/>
                </a:lnTo>
                <a:lnTo>
                  <a:pt x="351" y="0"/>
                </a:lnTo>
                <a:lnTo>
                  <a:pt x="341" y="0"/>
                </a:lnTo>
                <a:lnTo>
                  <a:pt x="332" y="1"/>
                </a:lnTo>
                <a:lnTo>
                  <a:pt x="332" y="1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9" name="Freeform 15"/>
          <p:cNvSpPr>
            <a:spLocks noEditPoints="1"/>
          </p:cNvSpPr>
          <p:nvPr/>
        </p:nvSpPr>
        <p:spPr bwMode="auto">
          <a:xfrm>
            <a:off x="841983" y="4637988"/>
            <a:ext cx="606332" cy="1710591"/>
          </a:xfrm>
          <a:custGeom>
            <a:avLst/>
            <a:gdLst>
              <a:gd name="T0" fmla="*/ 532 w 990"/>
              <a:gd name="T1" fmla="*/ 20 h 2793"/>
              <a:gd name="T2" fmla="*/ 407 w 990"/>
              <a:gd name="T3" fmla="*/ 17 h 2793"/>
              <a:gd name="T4" fmla="*/ 347 w 990"/>
              <a:gd name="T5" fmla="*/ 65 h 2793"/>
              <a:gd name="T6" fmla="*/ 316 w 990"/>
              <a:gd name="T7" fmla="*/ 141 h 2793"/>
              <a:gd name="T8" fmla="*/ 321 w 990"/>
              <a:gd name="T9" fmla="*/ 234 h 2793"/>
              <a:gd name="T10" fmla="*/ 318 w 990"/>
              <a:gd name="T11" fmla="*/ 266 h 2793"/>
              <a:gd name="T12" fmla="*/ 367 w 990"/>
              <a:gd name="T13" fmla="*/ 334 h 2793"/>
              <a:gd name="T14" fmla="*/ 387 w 990"/>
              <a:gd name="T15" fmla="*/ 424 h 2793"/>
              <a:gd name="T16" fmla="*/ 258 w 990"/>
              <a:gd name="T17" fmla="*/ 464 h 2793"/>
              <a:gd name="T18" fmla="*/ 137 w 990"/>
              <a:gd name="T19" fmla="*/ 559 h 2793"/>
              <a:gd name="T20" fmla="*/ 53 w 990"/>
              <a:gd name="T21" fmla="*/ 603 h 2793"/>
              <a:gd name="T22" fmla="*/ 0 w 990"/>
              <a:gd name="T23" fmla="*/ 699 h 2793"/>
              <a:gd name="T24" fmla="*/ 9 w 990"/>
              <a:gd name="T25" fmla="*/ 910 h 2793"/>
              <a:gd name="T26" fmla="*/ 8 w 990"/>
              <a:gd name="T27" fmla="*/ 1033 h 2793"/>
              <a:gd name="T28" fmla="*/ 23 w 990"/>
              <a:gd name="T29" fmla="*/ 1368 h 2793"/>
              <a:gd name="T30" fmla="*/ 16 w 990"/>
              <a:gd name="T31" fmla="*/ 1529 h 2793"/>
              <a:gd name="T32" fmla="*/ 28 w 990"/>
              <a:gd name="T33" fmla="*/ 1650 h 2793"/>
              <a:gd name="T34" fmla="*/ 114 w 990"/>
              <a:gd name="T35" fmla="*/ 1704 h 2793"/>
              <a:gd name="T36" fmla="*/ 93 w 990"/>
              <a:gd name="T37" fmla="*/ 1613 h 2793"/>
              <a:gd name="T38" fmla="*/ 112 w 990"/>
              <a:gd name="T39" fmla="*/ 1653 h 2793"/>
              <a:gd name="T40" fmla="*/ 135 w 990"/>
              <a:gd name="T41" fmla="*/ 1620 h 2793"/>
              <a:gd name="T42" fmla="*/ 117 w 990"/>
              <a:gd name="T43" fmla="*/ 1463 h 2793"/>
              <a:gd name="T44" fmla="*/ 185 w 990"/>
              <a:gd name="T45" fmla="*/ 1862 h 2793"/>
              <a:gd name="T46" fmla="*/ 235 w 990"/>
              <a:gd name="T47" fmla="*/ 2206 h 2793"/>
              <a:gd name="T48" fmla="*/ 317 w 990"/>
              <a:gd name="T49" fmla="*/ 2681 h 2793"/>
              <a:gd name="T50" fmla="*/ 281 w 990"/>
              <a:gd name="T51" fmla="*/ 2769 h 2793"/>
              <a:gd name="T52" fmla="*/ 366 w 990"/>
              <a:gd name="T53" fmla="*/ 2789 h 2793"/>
              <a:gd name="T54" fmla="*/ 438 w 990"/>
              <a:gd name="T55" fmla="*/ 2729 h 2793"/>
              <a:gd name="T56" fmla="*/ 456 w 990"/>
              <a:gd name="T57" fmla="*/ 2660 h 2793"/>
              <a:gd name="T58" fmla="*/ 547 w 990"/>
              <a:gd name="T59" fmla="*/ 2659 h 2793"/>
              <a:gd name="T60" fmla="*/ 612 w 990"/>
              <a:gd name="T61" fmla="*/ 2631 h 2793"/>
              <a:gd name="T62" fmla="*/ 644 w 990"/>
              <a:gd name="T63" fmla="*/ 2432 h 2793"/>
              <a:gd name="T64" fmla="*/ 749 w 990"/>
              <a:gd name="T65" fmla="*/ 2122 h 2793"/>
              <a:gd name="T66" fmla="*/ 750 w 990"/>
              <a:gd name="T67" fmla="*/ 2038 h 2793"/>
              <a:gd name="T68" fmla="*/ 746 w 990"/>
              <a:gd name="T69" fmla="*/ 1608 h 2793"/>
              <a:gd name="T70" fmla="*/ 811 w 990"/>
              <a:gd name="T71" fmla="*/ 1388 h 2793"/>
              <a:gd name="T72" fmla="*/ 871 w 990"/>
              <a:gd name="T73" fmla="*/ 1353 h 2793"/>
              <a:gd name="T74" fmla="*/ 864 w 990"/>
              <a:gd name="T75" fmla="*/ 1524 h 2793"/>
              <a:gd name="T76" fmla="*/ 865 w 990"/>
              <a:gd name="T77" fmla="*/ 1613 h 2793"/>
              <a:gd name="T78" fmla="*/ 865 w 990"/>
              <a:gd name="T79" fmla="*/ 1628 h 2793"/>
              <a:gd name="T80" fmla="*/ 941 w 990"/>
              <a:gd name="T81" fmla="*/ 1603 h 2793"/>
              <a:gd name="T82" fmla="*/ 988 w 990"/>
              <a:gd name="T83" fmla="*/ 1468 h 2793"/>
              <a:gd name="T84" fmla="*/ 946 w 990"/>
              <a:gd name="T85" fmla="*/ 1363 h 2793"/>
              <a:gd name="T86" fmla="*/ 941 w 990"/>
              <a:gd name="T87" fmla="*/ 1083 h 2793"/>
              <a:gd name="T88" fmla="*/ 950 w 990"/>
              <a:gd name="T89" fmla="*/ 965 h 2793"/>
              <a:gd name="T90" fmla="*/ 901 w 990"/>
              <a:gd name="T91" fmla="*/ 744 h 2793"/>
              <a:gd name="T92" fmla="*/ 831 w 990"/>
              <a:gd name="T93" fmla="*/ 505 h 2793"/>
              <a:gd name="T94" fmla="*/ 547 w 990"/>
              <a:gd name="T95" fmla="*/ 444 h 2793"/>
              <a:gd name="T96" fmla="*/ 577 w 990"/>
              <a:gd name="T97" fmla="*/ 429 h 2793"/>
              <a:gd name="T98" fmla="*/ 617 w 990"/>
              <a:gd name="T99" fmla="*/ 239 h 2793"/>
              <a:gd name="T100" fmla="*/ 597 w 990"/>
              <a:gd name="T101" fmla="*/ 93 h 2793"/>
              <a:gd name="T102" fmla="*/ 507 w 990"/>
              <a:gd name="T103" fmla="*/ 1912 h 2793"/>
              <a:gd name="T104" fmla="*/ 526 w 990"/>
              <a:gd name="T105" fmla="*/ 2048 h 2793"/>
              <a:gd name="T106" fmla="*/ 492 w 990"/>
              <a:gd name="T107" fmla="*/ 2272 h 2793"/>
              <a:gd name="T108" fmla="*/ 507 w 990"/>
              <a:gd name="T109" fmla="*/ 2457 h 2793"/>
              <a:gd name="T110" fmla="*/ 462 w 990"/>
              <a:gd name="T111" fmla="*/ 2387 h 2793"/>
              <a:gd name="T112" fmla="*/ 422 w 990"/>
              <a:gd name="T113" fmla="*/ 1972 h 27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990" h="2793">
                <a:moveTo>
                  <a:pt x="592" y="75"/>
                </a:moveTo>
                <a:lnTo>
                  <a:pt x="592" y="75"/>
                </a:lnTo>
                <a:lnTo>
                  <a:pt x="588" y="68"/>
                </a:lnTo>
                <a:lnTo>
                  <a:pt x="583" y="61"/>
                </a:lnTo>
                <a:lnTo>
                  <a:pt x="577" y="52"/>
                </a:lnTo>
                <a:lnTo>
                  <a:pt x="568" y="43"/>
                </a:lnTo>
                <a:lnTo>
                  <a:pt x="558" y="33"/>
                </a:lnTo>
                <a:lnTo>
                  <a:pt x="545" y="26"/>
                </a:lnTo>
                <a:lnTo>
                  <a:pt x="532" y="20"/>
                </a:lnTo>
                <a:lnTo>
                  <a:pt x="532" y="20"/>
                </a:lnTo>
                <a:lnTo>
                  <a:pt x="504" y="10"/>
                </a:lnTo>
                <a:lnTo>
                  <a:pt x="481" y="2"/>
                </a:lnTo>
                <a:lnTo>
                  <a:pt x="471" y="1"/>
                </a:lnTo>
                <a:lnTo>
                  <a:pt x="461" y="0"/>
                </a:lnTo>
                <a:lnTo>
                  <a:pt x="451" y="1"/>
                </a:lnTo>
                <a:lnTo>
                  <a:pt x="442" y="5"/>
                </a:lnTo>
                <a:lnTo>
                  <a:pt x="442" y="5"/>
                </a:lnTo>
                <a:lnTo>
                  <a:pt x="433" y="8"/>
                </a:lnTo>
                <a:lnTo>
                  <a:pt x="424" y="12"/>
                </a:lnTo>
                <a:lnTo>
                  <a:pt x="407" y="17"/>
                </a:lnTo>
                <a:lnTo>
                  <a:pt x="392" y="22"/>
                </a:lnTo>
                <a:lnTo>
                  <a:pt x="386" y="26"/>
                </a:lnTo>
                <a:lnTo>
                  <a:pt x="382" y="30"/>
                </a:lnTo>
                <a:lnTo>
                  <a:pt x="382" y="30"/>
                </a:lnTo>
                <a:lnTo>
                  <a:pt x="378" y="35"/>
                </a:lnTo>
                <a:lnTo>
                  <a:pt x="373" y="38"/>
                </a:lnTo>
                <a:lnTo>
                  <a:pt x="361" y="47"/>
                </a:lnTo>
                <a:lnTo>
                  <a:pt x="351" y="57"/>
                </a:lnTo>
                <a:lnTo>
                  <a:pt x="348" y="61"/>
                </a:lnTo>
                <a:lnTo>
                  <a:pt x="347" y="65"/>
                </a:lnTo>
                <a:lnTo>
                  <a:pt x="347" y="65"/>
                </a:lnTo>
                <a:lnTo>
                  <a:pt x="347" y="68"/>
                </a:lnTo>
                <a:lnTo>
                  <a:pt x="345" y="73"/>
                </a:lnTo>
                <a:lnTo>
                  <a:pt x="337" y="82"/>
                </a:lnTo>
                <a:lnTo>
                  <a:pt x="328" y="93"/>
                </a:lnTo>
                <a:lnTo>
                  <a:pt x="325" y="100"/>
                </a:lnTo>
                <a:lnTo>
                  <a:pt x="322" y="105"/>
                </a:lnTo>
                <a:lnTo>
                  <a:pt x="322" y="105"/>
                </a:lnTo>
                <a:lnTo>
                  <a:pt x="318" y="121"/>
                </a:lnTo>
                <a:lnTo>
                  <a:pt x="316" y="141"/>
                </a:lnTo>
                <a:lnTo>
                  <a:pt x="313" y="162"/>
                </a:lnTo>
                <a:lnTo>
                  <a:pt x="312" y="174"/>
                </a:lnTo>
                <a:lnTo>
                  <a:pt x="312" y="174"/>
                </a:lnTo>
                <a:lnTo>
                  <a:pt x="312" y="181"/>
                </a:lnTo>
                <a:lnTo>
                  <a:pt x="311" y="186"/>
                </a:lnTo>
                <a:lnTo>
                  <a:pt x="311" y="193"/>
                </a:lnTo>
                <a:lnTo>
                  <a:pt x="312" y="204"/>
                </a:lnTo>
                <a:lnTo>
                  <a:pt x="312" y="204"/>
                </a:lnTo>
                <a:lnTo>
                  <a:pt x="316" y="219"/>
                </a:lnTo>
                <a:lnTo>
                  <a:pt x="321" y="234"/>
                </a:lnTo>
                <a:lnTo>
                  <a:pt x="327" y="249"/>
                </a:lnTo>
                <a:lnTo>
                  <a:pt x="327" y="249"/>
                </a:lnTo>
                <a:lnTo>
                  <a:pt x="326" y="249"/>
                </a:lnTo>
                <a:lnTo>
                  <a:pt x="322" y="251"/>
                </a:lnTo>
                <a:lnTo>
                  <a:pt x="321" y="251"/>
                </a:lnTo>
                <a:lnTo>
                  <a:pt x="318" y="253"/>
                </a:lnTo>
                <a:lnTo>
                  <a:pt x="317" y="256"/>
                </a:lnTo>
                <a:lnTo>
                  <a:pt x="317" y="259"/>
                </a:lnTo>
                <a:lnTo>
                  <a:pt x="317" y="259"/>
                </a:lnTo>
                <a:lnTo>
                  <a:pt x="318" y="266"/>
                </a:lnTo>
                <a:lnTo>
                  <a:pt x="321" y="273"/>
                </a:lnTo>
                <a:lnTo>
                  <a:pt x="331" y="292"/>
                </a:lnTo>
                <a:lnTo>
                  <a:pt x="342" y="311"/>
                </a:lnTo>
                <a:lnTo>
                  <a:pt x="348" y="317"/>
                </a:lnTo>
                <a:lnTo>
                  <a:pt x="352" y="319"/>
                </a:lnTo>
                <a:lnTo>
                  <a:pt x="352" y="319"/>
                </a:lnTo>
                <a:lnTo>
                  <a:pt x="358" y="322"/>
                </a:lnTo>
                <a:lnTo>
                  <a:pt x="363" y="327"/>
                </a:lnTo>
                <a:lnTo>
                  <a:pt x="366" y="330"/>
                </a:lnTo>
                <a:lnTo>
                  <a:pt x="367" y="334"/>
                </a:lnTo>
                <a:lnTo>
                  <a:pt x="367" y="334"/>
                </a:lnTo>
                <a:lnTo>
                  <a:pt x="371" y="344"/>
                </a:lnTo>
                <a:lnTo>
                  <a:pt x="380" y="362"/>
                </a:lnTo>
                <a:lnTo>
                  <a:pt x="388" y="380"/>
                </a:lnTo>
                <a:lnTo>
                  <a:pt x="391" y="388"/>
                </a:lnTo>
                <a:lnTo>
                  <a:pt x="392" y="394"/>
                </a:lnTo>
                <a:lnTo>
                  <a:pt x="392" y="394"/>
                </a:lnTo>
                <a:lnTo>
                  <a:pt x="391" y="404"/>
                </a:lnTo>
                <a:lnTo>
                  <a:pt x="390" y="413"/>
                </a:lnTo>
                <a:lnTo>
                  <a:pt x="387" y="424"/>
                </a:lnTo>
                <a:lnTo>
                  <a:pt x="387" y="424"/>
                </a:lnTo>
                <a:lnTo>
                  <a:pt x="368" y="427"/>
                </a:lnTo>
                <a:lnTo>
                  <a:pt x="326" y="435"/>
                </a:lnTo>
                <a:lnTo>
                  <a:pt x="303" y="439"/>
                </a:lnTo>
                <a:lnTo>
                  <a:pt x="283" y="444"/>
                </a:lnTo>
                <a:lnTo>
                  <a:pt x="268" y="449"/>
                </a:lnTo>
                <a:lnTo>
                  <a:pt x="265" y="452"/>
                </a:lnTo>
                <a:lnTo>
                  <a:pt x="262" y="454"/>
                </a:lnTo>
                <a:lnTo>
                  <a:pt x="262" y="454"/>
                </a:lnTo>
                <a:lnTo>
                  <a:pt x="258" y="464"/>
                </a:lnTo>
                <a:lnTo>
                  <a:pt x="255" y="470"/>
                </a:lnTo>
                <a:lnTo>
                  <a:pt x="251" y="477"/>
                </a:lnTo>
                <a:lnTo>
                  <a:pt x="244" y="484"/>
                </a:lnTo>
                <a:lnTo>
                  <a:pt x="236" y="493"/>
                </a:lnTo>
                <a:lnTo>
                  <a:pt x="225" y="500"/>
                </a:lnTo>
                <a:lnTo>
                  <a:pt x="212" y="509"/>
                </a:lnTo>
                <a:lnTo>
                  <a:pt x="212" y="509"/>
                </a:lnTo>
                <a:lnTo>
                  <a:pt x="162" y="540"/>
                </a:lnTo>
                <a:lnTo>
                  <a:pt x="145" y="553"/>
                </a:lnTo>
                <a:lnTo>
                  <a:pt x="137" y="559"/>
                </a:lnTo>
                <a:lnTo>
                  <a:pt x="132" y="564"/>
                </a:lnTo>
                <a:lnTo>
                  <a:pt x="132" y="564"/>
                </a:lnTo>
                <a:lnTo>
                  <a:pt x="126" y="569"/>
                </a:lnTo>
                <a:lnTo>
                  <a:pt x="119" y="574"/>
                </a:lnTo>
                <a:lnTo>
                  <a:pt x="101" y="583"/>
                </a:lnTo>
                <a:lnTo>
                  <a:pt x="83" y="589"/>
                </a:lnTo>
                <a:lnTo>
                  <a:pt x="73" y="594"/>
                </a:lnTo>
                <a:lnTo>
                  <a:pt x="73" y="594"/>
                </a:lnTo>
                <a:lnTo>
                  <a:pt x="61" y="599"/>
                </a:lnTo>
                <a:lnTo>
                  <a:pt x="53" y="603"/>
                </a:lnTo>
                <a:lnTo>
                  <a:pt x="44" y="608"/>
                </a:lnTo>
                <a:lnTo>
                  <a:pt x="33" y="615"/>
                </a:lnTo>
                <a:lnTo>
                  <a:pt x="23" y="624"/>
                </a:lnTo>
                <a:lnTo>
                  <a:pt x="14" y="635"/>
                </a:lnTo>
                <a:lnTo>
                  <a:pt x="11" y="641"/>
                </a:lnTo>
                <a:lnTo>
                  <a:pt x="8" y="649"/>
                </a:lnTo>
                <a:lnTo>
                  <a:pt x="8" y="649"/>
                </a:lnTo>
                <a:lnTo>
                  <a:pt x="5" y="658"/>
                </a:lnTo>
                <a:lnTo>
                  <a:pt x="3" y="669"/>
                </a:lnTo>
                <a:lnTo>
                  <a:pt x="0" y="699"/>
                </a:lnTo>
                <a:lnTo>
                  <a:pt x="0" y="733"/>
                </a:lnTo>
                <a:lnTo>
                  <a:pt x="0" y="770"/>
                </a:lnTo>
                <a:lnTo>
                  <a:pt x="1" y="806"/>
                </a:lnTo>
                <a:lnTo>
                  <a:pt x="4" y="839"/>
                </a:lnTo>
                <a:lnTo>
                  <a:pt x="5" y="864"/>
                </a:lnTo>
                <a:lnTo>
                  <a:pt x="8" y="879"/>
                </a:lnTo>
                <a:lnTo>
                  <a:pt x="8" y="879"/>
                </a:lnTo>
                <a:lnTo>
                  <a:pt x="9" y="887"/>
                </a:lnTo>
                <a:lnTo>
                  <a:pt x="10" y="895"/>
                </a:lnTo>
                <a:lnTo>
                  <a:pt x="9" y="910"/>
                </a:lnTo>
                <a:lnTo>
                  <a:pt x="8" y="926"/>
                </a:lnTo>
                <a:lnTo>
                  <a:pt x="8" y="944"/>
                </a:lnTo>
                <a:lnTo>
                  <a:pt x="8" y="944"/>
                </a:lnTo>
                <a:lnTo>
                  <a:pt x="8" y="954"/>
                </a:lnTo>
                <a:lnTo>
                  <a:pt x="8" y="965"/>
                </a:lnTo>
                <a:lnTo>
                  <a:pt x="5" y="988"/>
                </a:lnTo>
                <a:lnTo>
                  <a:pt x="4" y="1001"/>
                </a:lnTo>
                <a:lnTo>
                  <a:pt x="4" y="1012"/>
                </a:lnTo>
                <a:lnTo>
                  <a:pt x="5" y="1023"/>
                </a:lnTo>
                <a:lnTo>
                  <a:pt x="8" y="1033"/>
                </a:lnTo>
                <a:lnTo>
                  <a:pt x="8" y="1033"/>
                </a:lnTo>
                <a:lnTo>
                  <a:pt x="16" y="1061"/>
                </a:lnTo>
                <a:lnTo>
                  <a:pt x="18" y="1068"/>
                </a:lnTo>
                <a:lnTo>
                  <a:pt x="18" y="1073"/>
                </a:lnTo>
                <a:lnTo>
                  <a:pt x="18" y="1073"/>
                </a:lnTo>
                <a:lnTo>
                  <a:pt x="23" y="1207"/>
                </a:lnTo>
                <a:lnTo>
                  <a:pt x="24" y="1306"/>
                </a:lnTo>
                <a:lnTo>
                  <a:pt x="24" y="1344"/>
                </a:lnTo>
                <a:lnTo>
                  <a:pt x="23" y="1368"/>
                </a:lnTo>
                <a:lnTo>
                  <a:pt x="23" y="1368"/>
                </a:lnTo>
                <a:lnTo>
                  <a:pt x="21" y="1385"/>
                </a:lnTo>
                <a:lnTo>
                  <a:pt x="21" y="1407"/>
                </a:lnTo>
                <a:lnTo>
                  <a:pt x="23" y="1454"/>
                </a:lnTo>
                <a:lnTo>
                  <a:pt x="24" y="1494"/>
                </a:lnTo>
                <a:lnTo>
                  <a:pt x="24" y="1508"/>
                </a:lnTo>
                <a:lnTo>
                  <a:pt x="24" y="1512"/>
                </a:lnTo>
                <a:lnTo>
                  <a:pt x="23" y="1513"/>
                </a:lnTo>
                <a:lnTo>
                  <a:pt x="23" y="1513"/>
                </a:lnTo>
                <a:lnTo>
                  <a:pt x="20" y="1518"/>
                </a:lnTo>
                <a:lnTo>
                  <a:pt x="16" y="1529"/>
                </a:lnTo>
                <a:lnTo>
                  <a:pt x="14" y="1545"/>
                </a:lnTo>
                <a:lnTo>
                  <a:pt x="11" y="1565"/>
                </a:lnTo>
                <a:lnTo>
                  <a:pt x="9" y="1585"/>
                </a:lnTo>
                <a:lnTo>
                  <a:pt x="9" y="1605"/>
                </a:lnTo>
                <a:lnTo>
                  <a:pt x="10" y="1615"/>
                </a:lnTo>
                <a:lnTo>
                  <a:pt x="11" y="1624"/>
                </a:lnTo>
                <a:lnTo>
                  <a:pt x="14" y="1631"/>
                </a:lnTo>
                <a:lnTo>
                  <a:pt x="18" y="1638"/>
                </a:lnTo>
                <a:lnTo>
                  <a:pt x="18" y="1638"/>
                </a:lnTo>
                <a:lnTo>
                  <a:pt x="28" y="1650"/>
                </a:lnTo>
                <a:lnTo>
                  <a:pt x="40" y="1663"/>
                </a:lnTo>
                <a:lnTo>
                  <a:pt x="55" y="1676"/>
                </a:lnTo>
                <a:lnTo>
                  <a:pt x="71" y="1688"/>
                </a:lnTo>
                <a:lnTo>
                  <a:pt x="85" y="1698"/>
                </a:lnTo>
                <a:lnTo>
                  <a:pt x="99" y="1705"/>
                </a:lnTo>
                <a:lnTo>
                  <a:pt x="108" y="1709"/>
                </a:lnTo>
                <a:lnTo>
                  <a:pt x="111" y="1709"/>
                </a:lnTo>
                <a:lnTo>
                  <a:pt x="112" y="1708"/>
                </a:lnTo>
                <a:lnTo>
                  <a:pt x="112" y="1708"/>
                </a:lnTo>
                <a:lnTo>
                  <a:pt x="114" y="1704"/>
                </a:lnTo>
                <a:lnTo>
                  <a:pt x="111" y="1699"/>
                </a:lnTo>
                <a:lnTo>
                  <a:pt x="105" y="1685"/>
                </a:lnTo>
                <a:lnTo>
                  <a:pt x="98" y="1671"/>
                </a:lnTo>
                <a:lnTo>
                  <a:pt x="94" y="1664"/>
                </a:lnTo>
                <a:lnTo>
                  <a:pt x="93" y="1658"/>
                </a:lnTo>
                <a:lnTo>
                  <a:pt x="93" y="1658"/>
                </a:lnTo>
                <a:lnTo>
                  <a:pt x="91" y="1643"/>
                </a:lnTo>
                <a:lnTo>
                  <a:pt x="91" y="1626"/>
                </a:lnTo>
                <a:lnTo>
                  <a:pt x="91" y="1619"/>
                </a:lnTo>
                <a:lnTo>
                  <a:pt x="93" y="1613"/>
                </a:lnTo>
                <a:lnTo>
                  <a:pt x="94" y="1609"/>
                </a:lnTo>
                <a:lnTo>
                  <a:pt x="96" y="1608"/>
                </a:lnTo>
                <a:lnTo>
                  <a:pt x="98" y="1608"/>
                </a:lnTo>
                <a:lnTo>
                  <a:pt x="98" y="1608"/>
                </a:lnTo>
                <a:lnTo>
                  <a:pt x="99" y="1608"/>
                </a:lnTo>
                <a:lnTo>
                  <a:pt x="101" y="1610"/>
                </a:lnTo>
                <a:lnTo>
                  <a:pt x="104" y="1615"/>
                </a:lnTo>
                <a:lnTo>
                  <a:pt x="108" y="1634"/>
                </a:lnTo>
                <a:lnTo>
                  <a:pt x="110" y="1644"/>
                </a:lnTo>
                <a:lnTo>
                  <a:pt x="112" y="1653"/>
                </a:lnTo>
                <a:lnTo>
                  <a:pt x="117" y="1659"/>
                </a:lnTo>
                <a:lnTo>
                  <a:pt x="120" y="1661"/>
                </a:lnTo>
                <a:lnTo>
                  <a:pt x="122" y="1663"/>
                </a:lnTo>
                <a:lnTo>
                  <a:pt x="122" y="1663"/>
                </a:lnTo>
                <a:lnTo>
                  <a:pt x="125" y="1663"/>
                </a:lnTo>
                <a:lnTo>
                  <a:pt x="127" y="1660"/>
                </a:lnTo>
                <a:lnTo>
                  <a:pt x="130" y="1656"/>
                </a:lnTo>
                <a:lnTo>
                  <a:pt x="131" y="1651"/>
                </a:lnTo>
                <a:lnTo>
                  <a:pt x="134" y="1638"/>
                </a:lnTo>
                <a:lnTo>
                  <a:pt x="135" y="1620"/>
                </a:lnTo>
                <a:lnTo>
                  <a:pt x="136" y="1601"/>
                </a:lnTo>
                <a:lnTo>
                  <a:pt x="135" y="1584"/>
                </a:lnTo>
                <a:lnTo>
                  <a:pt x="134" y="1569"/>
                </a:lnTo>
                <a:lnTo>
                  <a:pt x="132" y="1558"/>
                </a:lnTo>
                <a:lnTo>
                  <a:pt x="132" y="1558"/>
                </a:lnTo>
                <a:lnTo>
                  <a:pt x="127" y="1540"/>
                </a:lnTo>
                <a:lnTo>
                  <a:pt x="124" y="1524"/>
                </a:lnTo>
                <a:lnTo>
                  <a:pt x="117" y="1508"/>
                </a:lnTo>
                <a:lnTo>
                  <a:pt x="117" y="1463"/>
                </a:lnTo>
                <a:lnTo>
                  <a:pt x="117" y="1463"/>
                </a:lnTo>
                <a:lnTo>
                  <a:pt x="134" y="1475"/>
                </a:lnTo>
                <a:lnTo>
                  <a:pt x="157" y="1493"/>
                </a:lnTo>
                <a:lnTo>
                  <a:pt x="157" y="1493"/>
                </a:lnTo>
                <a:lnTo>
                  <a:pt x="164" y="1495"/>
                </a:lnTo>
                <a:lnTo>
                  <a:pt x="169" y="1497"/>
                </a:lnTo>
                <a:lnTo>
                  <a:pt x="172" y="1498"/>
                </a:lnTo>
                <a:lnTo>
                  <a:pt x="172" y="1498"/>
                </a:lnTo>
                <a:lnTo>
                  <a:pt x="176" y="1674"/>
                </a:lnTo>
                <a:lnTo>
                  <a:pt x="181" y="1809"/>
                </a:lnTo>
                <a:lnTo>
                  <a:pt x="185" y="1862"/>
                </a:lnTo>
                <a:lnTo>
                  <a:pt x="187" y="1897"/>
                </a:lnTo>
                <a:lnTo>
                  <a:pt x="187" y="1897"/>
                </a:lnTo>
                <a:lnTo>
                  <a:pt x="197" y="1960"/>
                </a:lnTo>
                <a:lnTo>
                  <a:pt x="211" y="2037"/>
                </a:lnTo>
                <a:lnTo>
                  <a:pt x="222" y="2108"/>
                </a:lnTo>
                <a:lnTo>
                  <a:pt x="226" y="2135"/>
                </a:lnTo>
                <a:lnTo>
                  <a:pt x="227" y="2152"/>
                </a:lnTo>
                <a:lnTo>
                  <a:pt x="227" y="2152"/>
                </a:lnTo>
                <a:lnTo>
                  <a:pt x="230" y="2172"/>
                </a:lnTo>
                <a:lnTo>
                  <a:pt x="235" y="2206"/>
                </a:lnTo>
                <a:lnTo>
                  <a:pt x="253" y="2296"/>
                </a:lnTo>
                <a:lnTo>
                  <a:pt x="271" y="2393"/>
                </a:lnTo>
                <a:lnTo>
                  <a:pt x="278" y="2433"/>
                </a:lnTo>
                <a:lnTo>
                  <a:pt x="282" y="2462"/>
                </a:lnTo>
                <a:lnTo>
                  <a:pt x="282" y="2462"/>
                </a:lnTo>
                <a:lnTo>
                  <a:pt x="287" y="2517"/>
                </a:lnTo>
                <a:lnTo>
                  <a:pt x="295" y="2579"/>
                </a:lnTo>
                <a:lnTo>
                  <a:pt x="302" y="2651"/>
                </a:lnTo>
                <a:lnTo>
                  <a:pt x="317" y="2666"/>
                </a:lnTo>
                <a:lnTo>
                  <a:pt x="317" y="2681"/>
                </a:lnTo>
                <a:lnTo>
                  <a:pt x="317" y="2681"/>
                </a:lnTo>
                <a:lnTo>
                  <a:pt x="310" y="2691"/>
                </a:lnTo>
                <a:lnTo>
                  <a:pt x="293" y="2714"/>
                </a:lnTo>
                <a:lnTo>
                  <a:pt x="286" y="2728"/>
                </a:lnTo>
                <a:lnTo>
                  <a:pt x="280" y="2740"/>
                </a:lnTo>
                <a:lnTo>
                  <a:pt x="276" y="2753"/>
                </a:lnTo>
                <a:lnTo>
                  <a:pt x="276" y="2758"/>
                </a:lnTo>
                <a:lnTo>
                  <a:pt x="277" y="2761"/>
                </a:lnTo>
                <a:lnTo>
                  <a:pt x="277" y="2761"/>
                </a:lnTo>
                <a:lnTo>
                  <a:pt x="281" y="2769"/>
                </a:lnTo>
                <a:lnTo>
                  <a:pt x="287" y="2775"/>
                </a:lnTo>
                <a:lnTo>
                  <a:pt x="293" y="2781"/>
                </a:lnTo>
                <a:lnTo>
                  <a:pt x="302" y="2786"/>
                </a:lnTo>
                <a:lnTo>
                  <a:pt x="311" y="2790"/>
                </a:lnTo>
                <a:lnTo>
                  <a:pt x="321" y="2793"/>
                </a:lnTo>
                <a:lnTo>
                  <a:pt x="331" y="2793"/>
                </a:lnTo>
                <a:lnTo>
                  <a:pt x="342" y="2791"/>
                </a:lnTo>
                <a:lnTo>
                  <a:pt x="342" y="2791"/>
                </a:lnTo>
                <a:lnTo>
                  <a:pt x="353" y="2790"/>
                </a:lnTo>
                <a:lnTo>
                  <a:pt x="366" y="2789"/>
                </a:lnTo>
                <a:lnTo>
                  <a:pt x="390" y="2790"/>
                </a:lnTo>
                <a:lnTo>
                  <a:pt x="401" y="2789"/>
                </a:lnTo>
                <a:lnTo>
                  <a:pt x="409" y="2789"/>
                </a:lnTo>
                <a:lnTo>
                  <a:pt x="417" y="2786"/>
                </a:lnTo>
                <a:lnTo>
                  <a:pt x="419" y="2784"/>
                </a:lnTo>
                <a:lnTo>
                  <a:pt x="422" y="2781"/>
                </a:lnTo>
                <a:lnTo>
                  <a:pt x="422" y="2781"/>
                </a:lnTo>
                <a:lnTo>
                  <a:pt x="426" y="2773"/>
                </a:lnTo>
                <a:lnTo>
                  <a:pt x="429" y="2761"/>
                </a:lnTo>
                <a:lnTo>
                  <a:pt x="438" y="2729"/>
                </a:lnTo>
                <a:lnTo>
                  <a:pt x="443" y="2698"/>
                </a:lnTo>
                <a:lnTo>
                  <a:pt x="447" y="2676"/>
                </a:lnTo>
                <a:lnTo>
                  <a:pt x="447" y="2676"/>
                </a:lnTo>
                <a:lnTo>
                  <a:pt x="447" y="2669"/>
                </a:lnTo>
                <a:lnTo>
                  <a:pt x="447" y="2665"/>
                </a:lnTo>
                <a:lnTo>
                  <a:pt x="446" y="2663"/>
                </a:lnTo>
                <a:lnTo>
                  <a:pt x="446" y="2663"/>
                </a:lnTo>
                <a:lnTo>
                  <a:pt x="447" y="2661"/>
                </a:lnTo>
                <a:lnTo>
                  <a:pt x="447" y="2661"/>
                </a:lnTo>
                <a:lnTo>
                  <a:pt x="456" y="2660"/>
                </a:lnTo>
                <a:lnTo>
                  <a:pt x="471" y="2659"/>
                </a:lnTo>
                <a:lnTo>
                  <a:pt x="492" y="2656"/>
                </a:lnTo>
                <a:lnTo>
                  <a:pt x="492" y="2612"/>
                </a:lnTo>
                <a:lnTo>
                  <a:pt x="492" y="2612"/>
                </a:lnTo>
                <a:lnTo>
                  <a:pt x="498" y="2620"/>
                </a:lnTo>
                <a:lnTo>
                  <a:pt x="506" y="2629"/>
                </a:lnTo>
                <a:lnTo>
                  <a:pt x="516" y="2638"/>
                </a:lnTo>
                <a:lnTo>
                  <a:pt x="527" y="2648"/>
                </a:lnTo>
                <a:lnTo>
                  <a:pt x="539" y="2655"/>
                </a:lnTo>
                <a:lnTo>
                  <a:pt x="547" y="2659"/>
                </a:lnTo>
                <a:lnTo>
                  <a:pt x="553" y="2660"/>
                </a:lnTo>
                <a:lnTo>
                  <a:pt x="559" y="2661"/>
                </a:lnTo>
                <a:lnTo>
                  <a:pt x="567" y="2661"/>
                </a:lnTo>
                <a:lnTo>
                  <a:pt x="567" y="2661"/>
                </a:lnTo>
                <a:lnTo>
                  <a:pt x="579" y="2659"/>
                </a:lnTo>
                <a:lnTo>
                  <a:pt x="589" y="2656"/>
                </a:lnTo>
                <a:lnTo>
                  <a:pt x="597" y="2653"/>
                </a:lnTo>
                <a:lnTo>
                  <a:pt x="603" y="2648"/>
                </a:lnTo>
                <a:lnTo>
                  <a:pt x="608" y="2641"/>
                </a:lnTo>
                <a:lnTo>
                  <a:pt x="612" y="2631"/>
                </a:lnTo>
                <a:lnTo>
                  <a:pt x="614" y="2620"/>
                </a:lnTo>
                <a:lnTo>
                  <a:pt x="617" y="2607"/>
                </a:lnTo>
                <a:lnTo>
                  <a:pt x="617" y="2607"/>
                </a:lnTo>
                <a:lnTo>
                  <a:pt x="620" y="2569"/>
                </a:lnTo>
                <a:lnTo>
                  <a:pt x="625" y="2525"/>
                </a:lnTo>
                <a:lnTo>
                  <a:pt x="629" y="2483"/>
                </a:lnTo>
                <a:lnTo>
                  <a:pt x="633" y="2465"/>
                </a:lnTo>
                <a:lnTo>
                  <a:pt x="637" y="2452"/>
                </a:lnTo>
                <a:lnTo>
                  <a:pt x="637" y="2452"/>
                </a:lnTo>
                <a:lnTo>
                  <a:pt x="644" y="2432"/>
                </a:lnTo>
                <a:lnTo>
                  <a:pt x="649" y="2413"/>
                </a:lnTo>
                <a:lnTo>
                  <a:pt x="662" y="2367"/>
                </a:lnTo>
                <a:lnTo>
                  <a:pt x="662" y="2367"/>
                </a:lnTo>
                <a:lnTo>
                  <a:pt x="681" y="2303"/>
                </a:lnTo>
                <a:lnTo>
                  <a:pt x="696" y="2262"/>
                </a:lnTo>
                <a:lnTo>
                  <a:pt x="696" y="2262"/>
                </a:lnTo>
                <a:lnTo>
                  <a:pt x="708" y="2233"/>
                </a:lnTo>
                <a:lnTo>
                  <a:pt x="729" y="2178"/>
                </a:lnTo>
                <a:lnTo>
                  <a:pt x="739" y="2148"/>
                </a:lnTo>
                <a:lnTo>
                  <a:pt x="749" y="2122"/>
                </a:lnTo>
                <a:lnTo>
                  <a:pt x="754" y="2101"/>
                </a:lnTo>
                <a:lnTo>
                  <a:pt x="756" y="2092"/>
                </a:lnTo>
                <a:lnTo>
                  <a:pt x="756" y="2087"/>
                </a:lnTo>
                <a:lnTo>
                  <a:pt x="756" y="2087"/>
                </a:lnTo>
                <a:lnTo>
                  <a:pt x="755" y="2080"/>
                </a:lnTo>
                <a:lnTo>
                  <a:pt x="754" y="2075"/>
                </a:lnTo>
                <a:lnTo>
                  <a:pt x="751" y="2066"/>
                </a:lnTo>
                <a:lnTo>
                  <a:pt x="750" y="2060"/>
                </a:lnTo>
                <a:lnTo>
                  <a:pt x="750" y="2051"/>
                </a:lnTo>
                <a:lnTo>
                  <a:pt x="750" y="2038"/>
                </a:lnTo>
                <a:lnTo>
                  <a:pt x="751" y="2022"/>
                </a:lnTo>
                <a:lnTo>
                  <a:pt x="751" y="2022"/>
                </a:lnTo>
                <a:lnTo>
                  <a:pt x="758" y="1964"/>
                </a:lnTo>
                <a:lnTo>
                  <a:pt x="758" y="1944"/>
                </a:lnTo>
                <a:lnTo>
                  <a:pt x="756" y="1927"/>
                </a:lnTo>
                <a:lnTo>
                  <a:pt x="756" y="1927"/>
                </a:lnTo>
                <a:lnTo>
                  <a:pt x="755" y="1909"/>
                </a:lnTo>
                <a:lnTo>
                  <a:pt x="754" y="1870"/>
                </a:lnTo>
                <a:lnTo>
                  <a:pt x="750" y="1761"/>
                </a:lnTo>
                <a:lnTo>
                  <a:pt x="746" y="1608"/>
                </a:lnTo>
                <a:lnTo>
                  <a:pt x="746" y="1608"/>
                </a:lnTo>
                <a:lnTo>
                  <a:pt x="754" y="1579"/>
                </a:lnTo>
                <a:lnTo>
                  <a:pt x="761" y="1553"/>
                </a:lnTo>
                <a:lnTo>
                  <a:pt x="781" y="1498"/>
                </a:lnTo>
                <a:lnTo>
                  <a:pt x="781" y="1498"/>
                </a:lnTo>
                <a:lnTo>
                  <a:pt x="796" y="1448"/>
                </a:lnTo>
                <a:lnTo>
                  <a:pt x="807" y="1410"/>
                </a:lnTo>
                <a:lnTo>
                  <a:pt x="810" y="1397"/>
                </a:lnTo>
                <a:lnTo>
                  <a:pt x="811" y="1388"/>
                </a:lnTo>
                <a:lnTo>
                  <a:pt x="811" y="1388"/>
                </a:lnTo>
                <a:lnTo>
                  <a:pt x="810" y="1353"/>
                </a:lnTo>
                <a:lnTo>
                  <a:pt x="811" y="1288"/>
                </a:lnTo>
                <a:lnTo>
                  <a:pt x="811" y="1198"/>
                </a:lnTo>
                <a:lnTo>
                  <a:pt x="811" y="1158"/>
                </a:lnTo>
                <a:lnTo>
                  <a:pt x="826" y="1228"/>
                </a:lnTo>
                <a:lnTo>
                  <a:pt x="826" y="1228"/>
                </a:lnTo>
                <a:lnTo>
                  <a:pt x="849" y="1287"/>
                </a:lnTo>
                <a:lnTo>
                  <a:pt x="864" y="1329"/>
                </a:lnTo>
                <a:lnTo>
                  <a:pt x="871" y="1353"/>
                </a:lnTo>
                <a:lnTo>
                  <a:pt x="871" y="1353"/>
                </a:lnTo>
                <a:lnTo>
                  <a:pt x="872" y="1372"/>
                </a:lnTo>
                <a:lnTo>
                  <a:pt x="871" y="1404"/>
                </a:lnTo>
                <a:lnTo>
                  <a:pt x="871" y="1448"/>
                </a:lnTo>
                <a:lnTo>
                  <a:pt x="871" y="1448"/>
                </a:lnTo>
                <a:lnTo>
                  <a:pt x="870" y="1453"/>
                </a:lnTo>
                <a:lnTo>
                  <a:pt x="866" y="1478"/>
                </a:lnTo>
                <a:lnTo>
                  <a:pt x="866" y="1478"/>
                </a:lnTo>
                <a:lnTo>
                  <a:pt x="864" y="1495"/>
                </a:lnTo>
                <a:lnTo>
                  <a:pt x="864" y="1510"/>
                </a:lnTo>
                <a:lnTo>
                  <a:pt x="864" y="1524"/>
                </a:lnTo>
                <a:lnTo>
                  <a:pt x="866" y="1538"/>
                </a:lnTo>
                <a:lnTo>
                  <a:pt x="866" y="1538"/>
                </a:lnTo>
                <a:lnTo>
                  <a:pt x="869" y="1553"/>
                </a:lnTo>
                <a:lnTo>
                  <a:pt x="872" y="1565"/>
                </a:lnTo>
                <a:lnTo>
                  <a:pt x="876" y="1578"/>
                </a:lnTo>
                <a:lnTo>
                  <a:pt x="876" y="1578"/>
                </a:lnTo>
                <a:lnTo>
                  <a:pt x="869" y="1595"/>
                </a:lnTo>
                <a:lnTo>
                  <a:pt x="865" y="1608"/>
                </a:lnTo>
                <a:lnTo>
                  <a:pt x="865" y="1611"/>
                </a:lnTo>
                <a:lnTo>
                  <a:pt x="865" y="1613"/>
                </a:lnTo>
                <a:lnTo>
                  <a:pt x="866" y="1613"/>
                </a:lnTo>
                <a:lnTo>
                  <a:pt x="866" y="1613"/>
                </a:lnTo>
                <a:lnTo>
                  <a:pt x="870" y="1614"/>
                </a:lnTo>
                <a:lnTo>
                  <a:pt x="874" y="1615"/>
                </a:lnTo>
                <a:lnTo>
                  <a:pt x="876" y="1618"/>
                </a:lnTo>
                <a:lnTo>
                  <a:pt x="876" y="1618"/>
                </a:lnTo>
                <a:lnTo>
                  <a:pt x="874" y="1619"/>
                </a:lnTo>
                <a:lnTo>
                  <a:pt x="867" y="1623"/>
                </a:lnTo>
                <a:lnTo>
                  <a:pt x="865" y="1625"/>
                </a:lnTo>
                <a:lnTo>
                  <a:pt x="865" y="1628"/>
                </a:lnTo>
                <a:lnTo>
                  <a:pt x="866" y="1630"/>
                </a:lnTo>
                <a:lnTo>
                  <a:pt x="871" y="1633"/>
                </a:lnTo>
                <a:lnTo>
                  <a:pt x="871" y="1633"/>
                </a:lnTo>
                <a:lnTo>
                  <a:pt x="879" y="1634"/>
                </a:lnTo>
                <a:lnTo>
                  <a:pt x="886" y="1631"/>
                </a:lnTo>
                <a:lnTo>
                  <a:pt x="896" y="1629"/>
                </a:lnTo>
                <a:lnTo>
                  <a:pt x="905" y="1625"/>
                </a:lnTo>
                <a:lnTo>
                  <a:pt x="925" y="1614"/>
                </a:lnTo>
                <a:lnTo>
                  <a:pt x="941" y="1603"/>
                </a:lnTo>
                <a:lnTo>
                  <a:pt x="941" y="1603"/>
                </a:lnTo>
                <a:lnTo>
                  <a:pt x="947" y="1598"/>
                </a:lnTo>
                <a:lnTo>
                  <a:pt x="952" y="1593"/>
                </a:lnTo>
                <a:lnTo>
                  <a:pt x="956" y="1588"/>
                </a:lnTo>
                <a:lnTo>
                  <a:pt x="958" y="1583"/>
                </a:lnTo>
                <a:lnTo>
                  <a:pt x="963" y="1569"/>
                </a:lnTo>
                <a:lnTo>
                  <a:pt x="971" y="1548"/>
                </a:lnTo>
                <a:lnTo>
                  <a:pt x="971" y="1548"/>
                </a:lnTo>
                <a:lnTo>
                  <a:pt x="980" y="1518"/>
                </a:lnTo>
                <a:lnTo>
                  <a:pt x="986" y="1484"/>
                </a:lnTo>
                <a:lnTo>
                  <a:pt x="988" y="1468"/>
                </a:lnTo>
                <a:lnTo>
                  <a:pt x="990" y="1454"/>
                </a:lnTo>
                <a:lnTo>
                  <a:pt x="988" y="1444"/>
                </a:lnTo>
                <a:lnTo>
                  <a:pt x="987" y="1440"/>
                </a:lnTo>
                <a:lnTo>
                  <a:pt x="986" y="1438"/>
                </a:lnTo>
                <a:lnTo>
                  <a:pt x="986" y="1438"/>
                </a:lnTo>
                <a:lnTo>
                  <a:pt x="976" y="1425"/>
                </a:lnTo>
                <a:lnTo>
                  <a:pt x="965" y="1404"/>
                </a:lnTo>
                <a:lnTo>
                  <a:pt x="953" y="1383"/>
                </a:lnTo>
                <a:lnTo>
                  <a:pt x="948" y="1372"/>
                </a:lnTo>
                <a:lnTo>
                  <a:pt x="946" y="1363"/>
                </a:lnTo>
                <a:lnTo>
                  <a:pt x="946" y="1363"/>
                </a:lnTo>
                <a:lnTo>
                  <a:pt x="945" y="1348"/>
                </a:lnTo>
                <a:lnTo>
                  <a:pt x="942" y="1323"/>
                </a:lnTo>
                <a:lnTo>
                  <a:pt x="940" y="1256"/>
                </a:lnTo>
                <a:lnTo>
                  <a:pt x="937" y="1184"/>
                </a:lnTo>
                <a:lnTo>
                  <a:pt x="936" y="1138"/>
                </a:lnTo>
                <a:lnTo>
                  <a:pt x="936" y="1138"/>
                </a:lnTo>
                <a:lnTo>
                  <a:pt x="936" y="1121"/>
                </a:lnTo>
                <a:lnTo>
                  <a:pt x="937" y="1111"/>
                </a:lnTo>
                <a:lnTo>
                  <a:pt x="941" y="1083"/>
                </a:lnTo>
                <a:lnTo>
                  <a:pt x="941" y="1083"/>
                </a:lnTo>
                <a:lnTo>
                  <a:pt x="942" y="1071"/>
                </a:lnTo>
                <a:lnTo>
                  <a:pt x="944" y="1056"/>
                </a:lnTo>
                <a:lnTo>
                  <a:pt x="944" y="1028"/>
                </a:lnTo>
                <a:lnTo>
                  <a:pt x="944" y="1005"/>
                </a:lnTo>
                <a:lnTo>
                  <a:pt x="945" y="995"/>
                </a:lnTo>
                <a:lnTo>
                  <a:pt x="946" y="988"/>
                </a:lnTo>
                <a:lnTo>
                  <a:pt x="946" y="988"/>
                </a:lnTo>
                <a:lnTo>
                  <a:pt x="948" y="980"/>
                </a:lnTo>
                <a:lnTo>
                  <a:pt x="950" y="965"/>
                </a:lnTo>
                <a:lnTo>
                  <a:pt x="952" y="924"/>
                </a:lnTo>
                <a:lnTo>
                  <a:pt x="953" y="882"/>
                </a:lnTo>
                <a:lnTo>
                  <a:pt x="953" y="867"/>
                </a:lnTo>
                <a:lnTo>
                  <a:pt x="951" y="859"/>
                </a:lnTo>
                <a:lnTo>
                  <a:pt x="951" y="859"/>
                </a:lnTo>
                <a:lnTo>
                  <a:pt x="925" y="796"/>
                </a:lnTo>
                <a:lnTo>
                  <a:pt x="910" y="760"/>
                </a:lnTo>
                <a:lnTo>
                  <a:pt x="904" y="749"/>
                </a:lnTo>
                <a:lnTo>
                  <a:pt x="901" y="744"/>
                </a:lnTo>
                <a:lnTo>
                  <a:pt x="901" y="744"/>
                </a:lnTo>
                <a:lnTo>
                  <a:pt x="899" y="738"/>
                </a:lnTo>
                <a:lnTo>
                  <a:pt x="896" y="721"/>
                </a:lnTo>
                <a:lnTo>
                  <a:pt x="886" y="671"/>
                </a:lnTo>
                <a:lnTo>
                  <a:pt x="877" y="619"/>
                </a:lnTo>
                <a:lnTo>
                  <a:pt x="871" y="589"/>
                </a:lnTo>
                <a:lnTo>
                  <a:pt x="871" y="589"/>
                </a:lnTo>
                <a:lnTo>
                  <a:pt x="864" y="570"/>
                </a:lnTo>
                <a:lnTo>
                  <a:pt x="851" y="541"/>
                </a:lnTo>
                <a:lnTo>
                  <a:pt x="836" y="515"/>
                </a:lnTo>
                <a:lnTo>
                  <a:pt x="831" y="505"/>
                </a:lnTo>
                <a:lnTo>
                  <a:pt x="826" y="499"/>
                </a:lnTo>
                <a:lnTo>
                  <a:pt x="826" y="499"/>
                </a:lnTo>
                <a:lnTo>
                  <a:pt x="824" y="498"/>
                </a:lnTo>
                <a:lnTo>
                  <a:pt x="819" y="495"/>
                </a:lnTo>
                <a:lnTo>
                  <a:pt x="807" y="492"/>
                </a:lnTo>
                <a:lnTo>
                  <a:pt x="775" y="485"/>
                </a:lnTo>
                <a:lnTo>
                  <a:pt x="745" y="480"/>
                </a:lnTo>
                <a:lnTo>
                  <a:pt x="731" y="479"/>
                </a:lnTo>
                <a:lnTo>
                  <a:pt x="652" y="459"/>
                </a:lnTo>
                <a:lnTo>
                  <a:pt x="547" y="444"/>
                </a:lnTo>
                <a:lnTo>
                  <a:pt x="547" y="429"/>
                </a:lnTo>
                <a:lnTo>
                  <a:pt x="547" y="429"/>
                </a:lnTo>
                <a:lnTo>
                  <a:pt x="548" y="430"/>
                </a:lnTo>
                <a:lnTo>
                  <a:pt x="549" y="432"/>
                </a:lnTo>
                <a:lnTo>
                  <a:pt x="552" y="433"/>
                </a:lnTo>
                <a:lnTo>
                  <a:pt x="555" y="434"/>
                </a:lnTo>
                <a:lnTo>
                  <a:pt x="560" y="434"/>
                </a:lnTo>
                <a:lnTo>
                  <a:pt x="568" y="433"/>
                </a:lnTo>
                <a:lnTo>
                  <a:pt x="577" y="429"/>
                </a:lnTo>
                <a:lnTo>
                  <a:pt x="577" y="429"/>
                </a:lnTo>
                <a:lnTo>
                  <a:pt x="582" y="427"/>
                </a:lnTo>
                <a:lnTo>
                  <a:pt x="585" y="422"/>
                </a:lnTo>
                <a:lnTo>
                  <a:pt x="590" y="415"/>
                </a:lnTo>
                <a:lnTo>
                  <a:pt x="594" y="408"/>
                </a:lnTo>
                <a:lnTo>
                  <a:pt x="600" y="392"/>
                </a:lnTo>
                <a:lnTo>
                  <a:pt x="607" y="374"/>
                </a:lnTo>
                <a:lnTo>
                  <a:pt x="610" y="355"/>
                </a:lnTo>
                <a:lnTo>
                  <a:pt x="614" y="339"/>
                </a:lnTo>
                <a:lnTo>
                  <a:pt x="617" y="319"/>
                </a:lnTo>
                <a:lnTo>
                  <a:pt x="617" y="239"/>
                </a:lnTo>
                <a:lnTo>
                  <a:pt x="617" y="239"/>
                </a:lnTo>
                <a:lnTo>
                  <a:pt x="607" y="164"/>
                </a:lnTo>
                <a:lnTo>
                  <a:pt x="607" y="164"/>
                </a:lnTo>
                <a:lnTo>
                  <a:pt x="603" y="137"/>
                </a:lnTo>
                <a:lnTo>
                  <a:pt x="602" y="122"/>
                </a:lnTo>
                <a:lnTo>
                  <a:pt x="602" y="115"/>
                </a:lnTo>
                <a:lnTo>
                  <a:pt x="602" y="115"/>
                </a:lnTo>
                <a:lnTo>
                  <a:pt x="602" y="112"/>
                </a:lnTo>
                <a:lnTo>
                  <a:pt x="600" y="107"/>
                </a:lnTo>
                <a:lnTo>
                  <a:pt x="597" y="93"/>
                </a:lnTo>
                <a:lnTo>
                  <a:pt x="592" y="75"/>
                </a:lnTo>
                <a:lnTo>
                  <a:pt x="592" y="75"/>
                </a:lnTo>
                <a:close/>
                <a:moveTo>
                  <a:pt x="447" y="1733"/>
                </a:moveTo>
                <a:lnTo>
                  <a:pt x="462" y="1748"/>
                </a:lnTo>
                <a:lnTo>
                  <a:pt x="462" y="1748"/>
                </a:lnTo>
                <a:lnTo>
                  <a:pt x="483" y="1815"/>
                </a:lnTo>
                <a:lnTo>
                  <a:pt x="498" y="1870"/>
                </a:lnTo>
                <a:lnTo>
                  <a:pt x="503" y="1894"/>
                </a:lnTo>
                <a:lnTo>
                  <a:pt x="507" y="1912"/>
                </a:lnTo>
                <a:lnTo>
                  <a:pt x="507" y="1912"/>
                </a:lnTo>
                <a:lnTo>
                  <a:pt x="509" y="1936"/>
                </a:lnTo>
                <a:lnTo>
                  <a:pt x="509" y="1952"/>
                </a:lnTo>
                <a:lnTo>
                  <a:pt x="508" y="1964"/>
                </a:lnTo>
                <a:lnTo>
                  <a:pt x="507" y="1977"/>
                </a:lnTo>
                <a:lnTo>
                  <a:pt x="507" y="1977"/>
                </a:lnTo>
                <a:lnTo>
                  <a:pt x="508" y="1986"/>
                </a:lnTo>
                <a:lnTo>
                  <a:pt x="511" y="1996"/>
                </a:lnTo>
                <a:lnTo>
                  <a:pt x="517" y="2017"/>
                </a:lnTo>
                <a:lnTo>
                  <a:pt x="524" y="2038"/>
                </a:lnTo>
                <a:lnTo>
                  <a:pt x="526" y="2048"/>
                </a:lnTo>
                <a:lnTo>
                  <a:pt x="527" y="2057"/>
                </a:lnTo>
                <a:lnTo>
                  <a:pt x="527" y="2057"/>
                </a:lnTo>
                <a:lnTo>
                  <a:pt x="526" y="2093"/>
                </a:lnTo>
                <a:lnTo>
                  <a:pt x="522" y="2150"/>
                </a:lnTo>
                <a:lnTo>
                  <a:pt x="517" y="2227"/>
                </a:lnTo>
                <a:lnTo>
                  <a:pt x="517" y="2227"/>
                </a:lnTo>
                <a:lnTo>
                  <a:pt x="506" y="2246"/>
                </a:lnTo>
                <a:lnTo>
                  <a:pt x="497" y="2259"/>
                </a:lnTo>
                <a:lnTo>
                  <a:pt x="492" y="2272"/>
                </a:lnTo>
                <a:lnTo>
                  <a:pt x="492" y="2272"/>
                </a:lnTo>
                <a:lnTo>
                  <a:pt x="489" y="2284"/>
                </a:lnTo>
                <a:lnTo>
                  <a:pt x="489" y="2304"/>
                </a:lnTo>
                <a:lnTo>
                  <a:pt x="489" y="2329"/>
                </a:lnTo>
                <a:lnTo>
                  <a:pt x="492" y="2357"/>
                </a:lnTo>
                <a:lnTo>
                  <a:pt x="492" y="2357"/>
                </a:lnTo>
                <a:lnTo>
                  <a:pt x="496" y="2383"/>
                </a:lnTo>
                <a:lnTo>
                  <a:pt x="499" y="2408"/>
                </a:lnTo>
                <a:lnTo>
                  <a:pt x="507" y="2452"/>
                </a:lnTo>
                <a:lnTo>
                  <a:pt x="507" y="2452"/>
                </a:lnTo>
                <a:lnTo>
                  <a:pt x="507" y="2457"/>
                </a:lnTo>
                <a:lnTo>
                  <a:pt x="507" y="2460"/>
                </a:lnTo>
                <a:lnTo>
                  <a:pt x="503" y="2470"/>
                </a:lnTo>
                <a:lnTo>
                  <a:pt x="499" y="2478"/>
                </a:lnTo>
                <a:lnTo>
                  <a:pt x="493" y="2485"/>
                </a:lnTo>
                <a:lnTo>
                  <a:pt x="482" y="2498"/>
                </a:lnTo>
                <a:lnTo>
                  <a:pt x="477" y="2502"/>
                </a:lnTo>
                <a:lnTo>
                  <a:pt x="477" y="2502"/>
                </a:lnTo>
                <a:lnTo>
                  <a:pt x="469" y="2452"/>
                </a:lnTo>
                <a:lnTo>
                  <a:pt x="464" y="2413"/>
                </a:lnTo>
                <a:lnTo>
                  <a:pt x="462" y="2387"/>
                </a:lnTo>
                <a:lnTo>
                  <a:pt x="462" y="2387"/>
                </a:lnTo>
                <a:lnTo>
                  <a:pt x="459" y="2319"/>
                </a:lnTo>
                <a:lnTo>
                  <a:pt x="458" y="2281"/>
                </a:lnTo>
                <a:lnTo>
                  <a:pt x="457" y="2262"/>
                </a:lnTo>
                <a:lnTo>
                  <a:pt x="457" y="2262"/>
                </a:lnTo>
                <a:lnTo>
                  <a:pt x="452" y="2222"/>
                </a:lnTo>
                <a:lnTo>
                  <a:pt x="442" y="2136"/>
                </a:lnTo>
                <a:lnTo>
                  <a:pt x="431" y="2040"/>
                </a:lnTo>
                <a:lnTo>
                  <a:pt x="422" y="1972"/>
                </a:lnTo>
                <a:lnTo>
                  <a:pt x="422" y="1972"/>
                </a:lnTo>
                <a:lnTo>
                  <a:pt x="421" y="1961"/>
                </a:lnTo>
                <a:lnTo>
                  <a:pt x="421" y="1946"/>
                </a:lnTo>
                <a:lnTo>
                  <a:pt x="422" y="1911"/>
                </a:lnTo>
                <a:lnTo>
                  <a:pt x="426" y="1872"/>
                </a:lnTo>
                <a:lnTo>
                  <a:pt x="431" y="1831"/>
                </a:lnTo>
                <a:lnTo>
                  <a:pt x="442" y="1763"/>
                </a:lnTo>
                <a:lnTo>
                  <a:pt x="447" y="1733"/>
                </a:lnTo>
                <a:lnTo>
                  <a:pt x="447" y="1733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pptx569_歩いている男性のシルエット6</dc:title>
  <dc:subject>pptx569_歩いている男性のシルエット6</dc:subject>
  <dc:creator>http://www.digipot.net</dc:creator>
  <cp:lastModifiedBy/>
  <cp:revision>1</cp:revision>
  <dcterms:created xsi:type="dcterms:W3CDTF">2014-01-30T05:12:09Z</dcterms:created>
  <dcterms:modified xsi:type="dcterms:W3CDTF">2017-06-09T14:00:00Z</dcterms:modified>
  <cp:category/>
  <cp:version>1</cp:version>
</cp:coreProperties>
</file>